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Lst>
  <p:notesMasterIdLst>
    <p:notesMasterId r:id="rId23"/>
  </p:notesMasterIdLst>
  <p:sldIdLst>
    <p:sldId id="2147376882" r:id="rId5"/>
    <p:sldId id="2147376735" r:id="rId6"/>
    <p:sldId id="2147376738" r:id="rId7"/>
    <p:sldId id="2147470128" r:id="rId8"/>
    <p:sldId id="2147470129" r:id="rId9"/>
    <p:sldId id="2147376718" r:id="rId10"/>
    <p:sldId id="2147376887" r:id="rId11"/>
    <p:sldId id="2147376670" r:id="rId12"/>
    <p:sldId id="2147470130" r:id="rId13"/>
    <p:sldId id="2147376725" r:id="rId14"/>
    <p:sldId id="2147376726" r:id="rId15"/>
    <p:sldId id="2147376724" r:id="rId16"/>
    <p:sldId id="2147470137" r:id="rId17"/>
    <p:sldId id="2147376876" r:id="rId18"/>
    <p:sldId id="2147470138" r:id="rId19"/>
    <p:sldId id="2147376728" r:id="rId20"/>
    <p:sldId id="2147376731" r:id="rId21"/>
    <p:sldId id="214737673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a:srgbClr val="FF4BEE"/>
    <a:srgbClr val="AF00A0"/>
    <a:srgbClr val="E8558E"/>
    <a:srgbClr val="3A1D00"/>
    <a:srgbClr val="663300"/>
    <a:srgbClr val="FF7E79"/>
    <a:srgbClr val="E5558E"/>
    <a:srgbClr val="375BB6"/>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EA9849-B732-41CD-A3AA-4EEBE94D5DEF}" v="19" dt="2022-11-07T06:18:16.551"/>
    <p1510:client id="{77C8D1B8-EBD2-411E-98B4-71520A2D67E5}" v="2" dt="2022-11-07T09:28:24.702"/>
  </p1510:revLst>
</p1510:revInfo>
</file>

<file path=ppt/tableStyles.xml><?xml version="1.0" encoding="utf-8"?>
<a:tblStyleLst xmlns:a="http://schemas.openxmlformats.org/drawingml/2006/main" def="{5C22544A-7EE6-4342-B048-85BDC9FD1C3A}">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250437445319335"/>
          <c:y val="6.2840186326001968E-2"/>
          <c:w val="0.87765435570553685"/>
          <c:h val="0.77068307158014393"/>
        </c:manualLayout>
      </c:layout>
      <c:barChart>
        <c:barDir val="col"/>
        <c:grouping val="clustered"/>
        <c:varyColors val="0"/>
        <c:ser>
          <c:idx val="0"/>
          <c:order val="0"/>
          <c:spPr>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16200000" scaled="1"/>
              <a:tileRect/>
            </a:gradFill>
            <a:ln>
              <a:noFill/>
            </a:ln>
            <a:effectLst/>
          </c:spPr>
          <c:invertIfNegative val="0"/>
          <c:dLbls>
            <c:dLbl>
              <c:idx val="0"/>
              <c:tx>
                <c:rich>
                  <a:bodyPr/>
                  <a:lstStyle/>
                  <a:p>
                    <a:fld id="{AC75DA2D-93D2-4DB0-AD87-8FDE1C66A21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C447-472E-96A0-BA3D9261FF7E}"/>
                </c:ext>
              </c:extLst>
            </c:dLbl>
            <c:dLbl>
              <c:idx val="1"/>
              <c:tx>
                <c:rich>
                  <a:bodyPr/>
                  <a:lstStyle/>
                  <a:p>
                    <a:fld id="{B12A6418-71BC-48FC-BA89-CA87B23E19A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447-472E-96A0-BA3D9261FF7E}"/>
                </c:ext>
              </c:extLst>
            </c:dLbl>
            <c:dLbl>
              <c:idx val="2"/>
              <c:tx>
                <c:rich>
                  <a:bodyPr/>
                  <a:lstStyle/>
                  <a:p>
                    <a:fld id="{C24D450D-445A-4DAD-B618-38EBEDEC87F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C447-472E-96A0-BA3D9261FF7E}"/>
                </c:ext>
              </c:extLst>
            </c:dLbl>
            <c:dLbl>
              <c:idx val="3"/>
              <c:tx>
                <c:rich>
                  <a:bodyPr/>
                  <a:lstStyle/>
                  <a:p>
                    <a:fld id="{26F8E5BE-1CDF-407B-98F8-6DBA97350B7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C447-472E-96A0-BA3D9261FF7E}"/>
                </c:ext>
              </c:extLst>
            </c:dLbl>
            <c:dLbl>
              <c:idx val="4"/>
              <c:tx>
                <c:rich>
                  <a:bodyPr/>
                  <a:lstStyle/>
                  <a:p>
                    <a:fld id="{0485F53A-DBBF-48DB-8AD6-1C4375DE69D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C447-472E-96A0-BA3D9261FF7E}"/>
                </c:ext>
              </c:extLst>
            </c:dLbl>
            <c:dLbl>
              <c:idx val="5"/>
              <c:tx>
                <c:rich>
                  <a:bodyPr/>
                  <a:lstStyle/>
                  <a:p>
                    <a:fld id="{B5C66F28-C7EF-478C-9CB7-BCFD7509F43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C447-472E-96A0-BA3D9261FF7E}"/>
                </c:ext>
              </c:extLst>
            </c:dLbl>
            <c:dLbl>
              <c:idx val="6"/>
              <c:tx>
                <c:rich>
                  <a:bodyPr/>
                  <a:lstStyle/>
                  <a:p>
                    <a:fld id="{01B11F93-C3BB-4103-91F6-C95FC0DB325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C447-472E-96A0-BA3D9261FF7E}"/>
                </c:ext>
              </c:extLst>
            </c:dLbl>
            <c:dLbl>
              <c:idx val="7"/>
              <c:tx>
                <c:rich>
                  <a:bodyPr/>
                  <a:lstStyle/>
                  <a:p>
                    <a:fld id="{5C4D0A01-B101-471B-9B86-DCA0D4987F0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C447-472E-96A0-BA3D9261FF7E}"/>
                </c:ext>
              </c:extLst>
            </c:dLbl>
            <c:dLbl>
              <c:idx val="8"/>
              <c:tx>
                <c:rich>
                  <a:bodyPr/>
                  <a:lstStyle/>
                  <a:p>
                    <a:fld id="{4828565A-0434-4B6F-AC02-89DB3265BE1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C447-472E-96A0-BA3D9261FF7E}"/>
                </c:ext>
              </c:extLst>
            </c:dLbl>
            <c:dLbl>
              <c:idx val="9"/>
              <c:tx>
                <c:rich>
                  <a:bodyPr rot="0" spcFirstLastPara="1" vertOverflow="ellipsis" vert="horz" wrap="square" lIns="38100" tIns="19050" rIns="38100" bIns="19050" anchor="ctr" anchorCtr="1">
                    <a:spAutoFit/>
                  </a:bodyPr>
                  <a:lstStyle/>
                  <a:p>
                    <a:pPr>
                      <a:defRPr sz="1200" b="1" i="0" u="none" strike="noStrike" kern="1200" baseline="0">
                        <a:solidFill>
                          <a:srgbClr val="C00000"/>
                        </a:solidFill>
                        <a:latin typeface="+mn-lt"/>
                        <a:ea typeface="+mn-ea"/>
                        <a:cs typeface="+mn-cs"/>
                      </a:defRPr>
                    </a:pPr>
                    <a:fld id="{17504934-F6E5-4C92-A014-80092774DC3F}" type="CELLRANGE">
                      <a:rPr lang="en-US"/>
                      <a:pPr>
                        <a:defRPr b="1">
                          <a:solidFill>
                            <a:srgbClr val="C00000"/>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C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C447-472E-96A0-BA3D9261FF7E}"/>
                </c:ext>
              </c:extLst>
            </c:dLbl>
            <c:dLbl>
              <c:idx val="10"/>
              <c:tx>
                <c:rich>
                  <a:bodyPr rot="0" spcFirstLastPara="1" vertOverflow="ellipsis" vert="horz" wrap="square" lIns="38100" tIns="19050" rIns="38100" bIns="19050" anchor="ctr" anchorCtr="1">
                    <a:spAutoFit/>
                  </a:bodyPr>
                  <a:lstStyle/>
                  <a:p>
                    <a:pPr>
                      <a:defRPr sz="1200" b="1" i="0" u="none" strike="noStrike" kern="1200" baseline="0">
                        <a:solidFill>
                          <a:srgbClr val="C00000"/>
                        </a:solidFill>
                        <a:latin typeface="+mn-lt"/>
                        <a:ea typeface="+mn-ea"/>
                        <a:cs typeface="+mn-cs"/>
                      </a:defRPr>
                    </a:pPr>
                    <a:fld id="{52C184B9-B25A-4525-BFCD-19F76647D9B6}" type="CELLRANGE">
                      <a:rPr lang="en-US"/>
                      <a:pPr>
                        <a:defRPr b="1">
                          <a:solidFill>
                            <a:srgbClr val="C00000"/>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C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C447-472E-96A0-BA3D9261FF7E}"/>
                </c:ext>
              </c:extLst>
            </c:dLbl>
            <c:dLbl>
              <c:idx val="11"/>
              <c:delete val="1"/>
              <c:extLst>
                <c:ext xmlns:c15="http://schemas.microsoft.com/office/drawing/2012/chart" uri="{CE6537A1-D6FC-4f65-9D91-7224C49458BB}"/>
                <c:ext xmlns:c16="http://schemas.microsoft.com/office/drawing/2014/chart" uri="{C3380CC4-5D6E-409C-BE32-E72D297353CC}">
                  <c16:uniqueId val="{0000000B-C447-472E-96A0-BA3D9261FF7E}"/>
                </c:ext>
              </c:extLst>
            </c:dLbl>
            <c:dLbl>
              <c:idx val="14"/>
              <c:delete val="1"/>
              <c:extLst>
                <c:ext xmlns:c15="http://schemas.microsoft.com/office/drawing/2012/chart" uri="{CE6537A1-D6FC-4f65-9D91-7224C49458BB}"/>
                <c:ext xmlns:c16="http://schemas.microsoft.com/office/drawing/2014/chart" uri="{C3380CC4-5D6E-409C-BE32-E72D297353CC}">
                  <c16:uniqueId val="{0000000C-C447-472E-96A0-BA3D9261FF7E}"/>
                </c:ext>
              </c:extLst>
            </c:dLbl>
            <c:dLbl>
              <c:idx val="19"/>
              <c:delete val="1"/>
              <c:extLst>
                <c:ext xmlns:c15="http://schemas.microsoft.com/office/drawing/2012/chart" uri="{CE6537A1-D6FC-4f65-9D91-7224C49458BB}"/>
                <c:ext xmlns:c16="http://schemas.microsoft.com/office/drawing/2014/chart" uri="{C3380CC4-5D6E-409C-BE32-E72D297353CC}">
                  <c16:uniqueId val="{0000000D-C447-472E-96A0-BA3D9261FF7E}"/>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numRef>
              <c:f>'2000-2019'!$N$4:$X$4</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'2000-2019'!$N$5:$X$5</c:f>
              <c:numCache>
                <c:formatCode>#,##0</c:formatCode>
                <c:ptCount val="11"/>
                <c:pt idx="0">
                  <c:v>101891</c:v>
                </c:pt>
                <c:pt idx="1">
                  <c:v>112591</c:v>
                </c:pt>
                <c:pt idx="2">
                  <c:v>142802</c:v>
                </c:pt>
                <c:pt idx="3">
                  <c:v>150271</c:v>
                </c:pt>
                <c:pt idx="4">
                  <c:v>210535</c:v>
                </c:pt>
                <c:pt idx="5">
                  <c:v>271405</c:v>
                </c:pt>
                <c:pt idx="6">
                  <c:v>361753</c:v>
                </c:pt>
                <c:pt idx="7">
                  <c:v>384657</c:v>
                </c:pt>
                <c:pt idx="8">
                  <c:v>441033</c:v>
                </c:pt>
                <c:pt idx="9">
                  <c:v>92873</c:v>
                </c:pt>
                <c:pt idx="10">
                  <c:v>22615</c:v>
                </c:pt>
              </c:numCache>
            </c:numRef>
          </c:val>
          <c:extLst>
            <c:ext xmlns:c15="http://schemas.microsoft.com/office/drawing/2012/chart" uri="{02D57815-91ED-43cb-92C2-25804820EDAC}">
              <c15:datalabelsRange>
                <c15:f>'2000-2019'!$N$14:$X$14</c15:f>
                <c15:dlblRangeCache>
                  <c:ptCount val="11"/>
                  <c:pt idx="0">
                    <c:v>23%</c:v>
                  </c:pt>
                  <c:pt idx="1">
                    <c:v>11%</c:v>
                  </c:pt>
                  <c:pt idx="2">
                    <c:v>27%</c:v>
                  </c:pt>
                  <c:pt idx="3">
                    <c:v>5%</c:v>
                  </c:pt>
                  <c:pt idx="4">
                    <c:v>40%</c:v>
                  </c:pt>
                  <c:pt idx="5">
                    <c:v>29%</c:v>
                  </c:pt>
                  <c:pt idx="6">
                    <c:v>33%</c:v>
                  </c:pt>
                  <c:pt idx="7">
                    <c:v>6%</c:v>
                  </c:pt>
                  <c:pt idx="8">
                    <c:v>15%</c:v>
                  </c:pt>
                  <c:pt idx="9">
                    <c:v>-79%</c:v>
                  </c:pt>
                  <c:pt idx="10">
                    <c:v>-76%</c:v>
                  </c:pt>
                </c15:dlblRangeCache>
              </c15:datalabelsRange>
            </c:ext>
            <c:ext xmlns:c16="http://schemas.microsoft.com/office/drawing/2014/chart" uri="{C3380CC4-5D6E-409C-BE32-E72D297353CC}">
              <c16:uniqueId val="{0000000E-C447-472E-96A0-BA3D9261FF7E}"/>
            </c:ext>
          </c:extLst>
        </c:ser>
        <c:dLbls>
          <c:showLegendKey val="0"/>
          <c:showVal val="0"/>
          <c:showCatName val="0"/>
          <c:showSerName val="0"/>
          <c:showPercent val="0"/>
          <c:showBubbleSize val="0"/>
        </c:dLbls>
        <c:gapWidth val="70"/>
        <c:overlap val="-27"/>
        <c:axId val="396907544"/>
        <c:axId val="396906560"/>
      </c:barChart>
      <c:catAx>
        <c:axId val="396907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96906560"/>
        <c:crosses val="autoZero"/>
        <c:auto val="1"/>
        <c:lblAlgn val="ctr"/>
        <c:lblOffset val="100"/>
        <c:noMultiLvlLbl val="0"/>
      </c:catAx>
      <c:valAx>
        <c:axId val="3969065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9690754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200"/>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CA7192-FB60-482A-A30A-3F2E24E8AE6B}" type="datetimeFigureOut">
              <a:rPr lang="en-GB" smtClean="0"/>
              <a:t>15/11/2022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264728-4A14-44F9-96C4-6377BB3049B6}" type="slidenum">
              <a:rPr lang="en-GB" smtClean="0"/>
              <a:t>‹#›</a:t>
            </a:fld>
            <a:endParaRPr lang="en-GB"/>
          </a:p>
        </p:txBody>
      </p:sp>
    </p:spTree>
    <p:extLst>
      <p:ext uri="{BB962C8B-B14F-4D97-AF65-F5344CB8AC3E}">
        <p14:creationId xmlns:p14="http://schemas.microsoft.com/office/powerpoint/2010/main" val="2250883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8264728-4A14-44F9-96C4-6377BB3049B6}" type="slidenum">
              <a:rPr lang="en-GB" smtClean="0"/>
              <a:t>8</a:t>
            </a:fld>
            <a:endParaRPr lang="en-GB"/>
          </a:p>
        </p:txBody>
      </p:sp>
    </p:spTree>
    <p:extLst>
      <p:ext uri="{BB962C8B-B14F-4D97-AF65-F5344CB8AC3E}">
        <p14:creationId xmlns:p14="http://schemas.microsoft.com/office/powerpoint/2010/main" val="3115799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264728-4A14-44F9-96C4-6377BB3049B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0410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8264728-4A14-44F9-96C4-6377BB3049B6}" type="slidenum">
              <a:rPr lang="en-GB" smtClean="0"/>
              <a:t>16</a:t>
            </a:fld>
            <a:endParaRPr lang="en-GB"/>
          </a:p>
        </p:txBody>
      </p:sp>
    </p:spTree>
    <p:extLst>
      <p:ext uri="{BB962C8B-B14F-4D97-AF65-F5344CB8AC3E}">
        <p14:creationId xmlns:p14="http://schemas.microsoft.com/office/powerpoint/2010/main" val="15433549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14.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Starting slide image">
    <p:spTree>
      <p:nvGrpSpPr>
        <p:cNvPr id="1" name=""/>
        <p:cNvGrpSpPr/>
        <p:nvPr/>
      </p:nvGrpSpPr>
      <p:grpSpPr>
        <a:xfrm>
          <a:off x="0" y="0"/>
          <a:ext cx="0" cy="0"/>
          <a:chOff x="0" y="0"/>
          <a:chExt cx="0" cy="0"/>
        </a:xfrm>
      </p:grpSpPr>
      <p:pic>
        <p:nvPicPr>
          <p:cNvPr id="3" name="Picture 2" descr="A picture containing sky, water, outdoor, sunset&#10;&#10;Description automatically generated">
            <a:extLst>
              <a:ext uri="{FF2B5EF4-FFF2-40B4-BE49-F238E27FC236}">
                <a16:creationId xmlns:a16="http://schemas.microsoft.com/office/drawing/2014/main" id="{6359A00B-E266-8640-B01A-1966955B832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581" r="755" b="7826"/>
          <a:stretch/>
        </p:blipFill>
        <p:spPr>
          <a:xfrm>
            <a:off x="0" y="4862"/>
            <a:ext cx="12192001" cy="6848275"/>
          </a:xfrm>
          <a:prstGeom prst="rect">
            <a:avLst/>
          </a:prstGeom>
        </p:spPr>
      </p:pic>
      <p:sp>
        <p:nvSpPr>
          <p:cNvPr id="13" name="Picture Placeholder 8">
            <a:extLst>
              <a:ext uri="{FF2B5EF4-FFF2-40B4-BE49-F238E27FC236}">
                <a16:creationId xmlns:a16="http://schemas.microsoft.com/office/drawing/2014/main" id="{DDDD274A-13E8-D341-9F0B-24D8ECEDE539}"/>
              </a:ext>
            </a:extLst>
          </p:cNvPr>
          <p:cNvSpPr>
            <a:spLocks noGrp="1"/>
          </p:cNvSpPr>
          <p:nvPr>
            <p:ph type="pic" sz="quarter" idx="18" hasCustomPrompt="1"/>
          </p:nvPr>
        </p:nvSpPr>
        <p:spPr>
          <a:xfrm>
            <a:off x="0" y="0"/>
            <a:ext cx="12207240" cy="6876287"/>
          </a:xfrm>
        </p:spPr>
        <p:txBody>
          <a:bodyPr lIns="0" tIns="182880"/>
          <a:lstStyle>
            <a:lvl1pPr algn="ctr">
              <a:buNone/>
              <a:defRPr sz="1600">
                <a:solidFill>
                  <a:schemeClr val="accent5"/>
                </a:solidFill>
              </a:defRPr>
            </a:lvl1pPr>
          </a:lstStyle>
          <a:p>
            <a:r>
              <a:rPr lang="en-GB"/>
              <a:t>Drag picture to placeholder or click icon to add, then send to back.</a:t>
            </a:r>
            <a:endParaRPr lang="en-US"/>
          </a:p>
        </p:txBody>
      </p:sp>
      <p:sp>
        <p:nvSpPr>
          <p:cNvPr id="24" name="Rectangle 23">
            <a:extLst>
              <a:ext uri="{FF2B5EF4-FFF2-40B4-BE49-F238E27FC236}">
                <a16:creationId xmlns:a16="http://schemas.microsoft.com/office/drawing/2014/main" id="{5CA4D967-E7BF-46F4-B8F2-F4E0F22AF71B}"/>
              </a:ext>
            </a:extLst>
          </p:cNvPr>
          <p:cNvSpPr/>
          <p:nvPr userDrawn="1"/>
        </p:nvSpPr>
        <p:spPr>
          <a:xfrm>
            <a:off x="0" y="-4863"/>
            <a:ext cx="12192000" cy="6858000"/>
          </a:xfrm>
          <a:prstGeom prst="rect">
            <a:avLst/>
          </a:prstGeom>
          <a:solidFill>
            <a:srgbClr val="000000">
              <a:alpha val="21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9" name="Text Placeholder 9">
            <a:extLst>
              <a:ext uri="{FF2B5EF4-FFF2-40B4-BE49-F238E27FC236}">
                <a16:creationId xmlns:a16="http://schemas.microsoft.com/office/drawing/2014/main" id="{C76607E8-8D80-4AF0-A463-FEB33F2A11A8}"/>
              </a:ext>
            </a:extLst>
          </p:cNvPr>
          <p:cNvSpPr>
            <a:spLocks noGrp="1"/>
          </p:cNvSpPr>
          <p:nvPr>
            <p:ph type="body" sz="quarter" idx="10" hasCustomPrompt="1"/>
          </p:nvPr>
        </p:nvSpPr>
        <p:spPr>
          <a:xfrm>
            <a:off x="690563" y="2829560"/>
            <a:ext cx="8139112" cy="1198880"/>
          </a:xfrm>
        </p:spPr>
        <p:txBody>
          <a:bodyPr/>
          <a:lstStyle>
            <a:lvl1pPr marL="0" indent="0">
              <a:buFontTx/>
              <a:buNone/>
              <a:defRPr sz="4500" b="1" i="0">
                <a:solidFill>
                  <a:srgbClr val="FFFFFF"/>
                </a:solidFill>
                <a:latin typeface="Avenir Black" panose="02000503020000020003" pitchFamily="2" charset="0"/>
              </a:defRPr>
            </a:lvl1pPr>
          </a:lstStyle>
          <a:p>
            <a:pPr lvl="0"/>
            <a:r>
              <a:rPr lang="en-US"/>
              <a:t>Insert presentation title</a:t>
            </a:r>
            <a:endParaRPr lang="en-IN"/>
          </a:p>
        </p:txBody>
      </p:sp>
      <p:sp>
        <p:nvSpPr>
          <p:cNvPr id="7" name="Text Placeholder 16">
            <a:extLst>
              <a:ext uri="{FF2B5EF4-FFF2-40B4-BE49-F238E27FC236}">
                <a16:creationId xmlns:a16="http://schemas.microsoft.com/office/drawing/2014/main" id="{9C225EBF-F61B-DD47-925A-679FEFB9BC68}"/>
              </a:ext>
            </a:extLst>
          </p:cNvPr>
          <p:cNvSpPr>
            <a:spLocks noGrp="1"/>
          </p:cNvSpPr>
          <p:nvPr>
            <p:ph type="body" sz="quarter" idx="12" hasCustomPrompt="1"/>
          </p:nvPr>
        </p:nvSpPr>
        <p:spPr>
          <a:xfrm>
            <a:off x="684440" y="4250244"/>
            <a:ext cx="8139113" cy="682456"/>
          </a:xfrm>
        </p:spPr>
        <p:txBody>
          <a:bodyPr/>
          <a:lstStyle>
            <a:lvl1pPr marL="0" indent="0" algn="l" defTabSz="914400" rtl="0" eaLnBrk="1" latinLnBrk="0" hangingPunct="1">
              <a:spcAft>
                <a:spcPts val="0"/>
              </a:spcAft>
              <a:buNone/>
              <a:defRPr lang="en-US" sz="1600" b="0" kern="1200" dirty="0" smtClean="0">
                <a:solidFill>
                  <a:srgbClr val="FFFFFF"/>
                </a:solidFill>
                <a:latin typeface="Avenir Medium" panose="02000503020000020003"/>
                <a:ea typeface="+mn-ea"/>
                <a:cs typeface="+mn-cs"/>
              </a:defRPr>
            </a:lvl1pPr>
            <a:lvl2pPr marL="0" algn="l" defTabSz="914400" rtl="0" eaLnBrk="1" latinLnBrk="0" hangingPunct="1">
              <a:spcAft>
                <a:spcPts val="0"/>
              </a:spcAft>
              <a:defRPr lang="en-US" sz="1400" b="0" kern="1200" dirty="0" smtClean="0">
                <a:solidFill>
                  <a:schemeClr val="tx1"/>
                </a:solidFill>
                <a:latin typeface="+mn-lt"/>
                <a:ea typeface="+mn-ea"/>
                <a:cs typeface="+mn-cs"/>
              </a:defRPr>
            </a:lvl2pPr>
            <a:lvl3pPr marL="0" algn="l" defTabSz="914400" rtl="0" eaLnBrk="1" latinLnBrk="0" hangingPunct="1">
              <a:spcAft>
                <a:spcPts val="0"/>
              </a:spcAft>
              <a:defRPr lang="en-US" sz="1400" b="0" kern="1200" dirty="0" smtClean="0">
                <a:solidFill>
                  <a:schemeClr val="tx1"/>
                </a:solidFill>
                <a:latin typeface="+mn-lt"/>
                <a:ea typeface="+mn-ea"/>
                <a:cs typeface="+mn-cs"/>
              </a:defRPr>
            </a:lvl3pPr>
            <a:lvl4pPr marL="0" algn="l" defTabSz="914400" rtl="0" eaLnBrk="1" latinLnBrk="0" hangingPunct="1">
              <a:spcAft>
                <a:spcPts val="0"/>
              </a:spcAft>
              <a:defRPr lang="en-US" sz="1400" b="0" kern="1200" dirty="0" smtClean="0">
                <a:solidFill>
                  <a:schemeClr val="tx1"/>
                </a:solidFill>
                <a:latin typeface="+mn-lt"/>
                <a:ea typeface="+mn-ea"/>
                <a:cs typeface="+mn-cs"/>
              </a:defRPr>
            </a:lvl4pPr>
            <a:lvl5pPr marL="0" algn="l" defTabSz="914400" rtl="0" eaLnBrk="1" latinLnBrk="0" hangingPunct="1">
              <a:spcAft>
                <a:spcPts val="0"/>
              </a:spcAft>
              <a:defRPr lang="en-US" sz="1400" b="0" kern="1200" dirty="0" smtClean="0">
                <a:solidFill>
                  <a:schemeClr val="tx1"/>
                </a:solidFill>
                <a:latin typeface="+mn-lt"/>
                <a:ea typeface="+mn-ea"/>
                <a:cs typeface="+mn-cs"/>
              </a:defRPr>
            </a:lvl5pPr>
          </a:lstStyle>
          <a:p>
            <a:pPr lvl="0"/>
            <a:r>
              <a:rPr lang="en-US"/>
              <a:t>Place subtitle here</a:t>
            </a:r>
          </a:p>
        </p:txBody>
      </p:sp>
      <p:sp>
        <p:nvSpPr>
          <p:cNvPr id="11" name="Picture Placeholder 3">
            <a:extLst>
              <a:ext uri="{FF2B5EF4-FFF2-40B4-BE49-F238E27FC236}">
                <a16:creationId xmlns:a16="http://schemas.microsoft.com/office/drawing/2014/main" id="{31C7F328-EDA0-1140-BEDE-F6EAF226E043}"/>
              </a:ext>
            </a:extLst>
          </p:cNvPr>
          <p:cNvSpPr>
            <a:spLocks noGrp="1"/>
          </p:cNvSpPr>
          <p:nvPr>
            <p:ph type="pic" sz="quarter" idx="15" hasCustomPrompt="1"/>
          </p:nvPr>
        </p:nvSpPr>
        <p:spPr>
          <a:xfrm>
            <a:off x="3484937" y="817075"/>
            <a:ext cx="2300400" cy="1054800"/>
          </a:xfrm>
        </p:spPr>
        <p:txBody>
          <a:bodyPr/>
          <a:lstStyle>
            <a:lvl1pPr marL="0" indent="0">
              <a:buNone/>
              <a:defRPr sz="1400"/>
            </a:lvl1pPr>
          </a:lstStyle>
          <a:p>
            <a:r>
              <a:rPr lang="en-GB"/>
              <a:t>Add additional logo</a:t>
            </a:r>
          </a:p>
        </p:txBody>
      </p:sp>
      <p:sp>
        <p:nvSpPr>
          <p:cNvPr id="12" name="Text Placeholder 16">
            <a:extLst>
              <a:ext uri="{FF2B5EF4-FFF2-40B4-BE49-F238E27FC236}">
                <a16:creationId xmlns:a16="http://schemas.microsoft.com/office/drawing/2014/main" id="{CF2F42D9-873E-1047-871D-6ADD6C37A908}"/>
              </a:ext>
            </a:extLst>
          </p:cNvPr>
          <p:cNvSpPr>
            <a:spLocks noGrp="1"/>
          </p:cNvSpPr>
          <p:nvPr>
            <p:ph type="body" sz="quarter" idx="16" hasCustomPrompt="1"/>
          </p:nvPr>
        </p:nvSpPr>
        <p:spPr>
          <a:xfrm>
            <a:off x="684439" y="6040925"/>
            <a:ext cx="8139113" cy="227417"/>
          </a:xfrm>
        </p:spPr>
        <p:txBody>
          <a:bodyPr/>
          <a:lstStyle>
            <a:lvl1pPr marL="0" indent="0" algn="l" defTabSz="914400" rtl="0" eaLnBrk="1" latinLnBrk="0" hangingPunct="1">
              <a:spcAft>
                <a:spcPts val="0"/>
              </a:spcAft>
              <a:buNone/>
              <a:defRPr lang="en-US" sz="1200" b="0" kern="1200" dirty="0" smtClean="0">
                <a:solidFill>
                  <a:srgbClr val="FFFFFF"/>
                </a:solidFill>
                <a:latin typeface="Avenir Medium" panose="02000503020000020003"/>
                <a:ea typeface="+mn-ea"/>
                <a:cs typeface="+mn-cs"/>
              </a:defRPr>
            </a:lvl1pPr>
            <a:lvl2pPr marL="0" algn="l" defTabSz="914400" rtl="0" eaLnBrk="1" latinLnBrk="0" hangingPunct="1">
              <a:spcAft>
                <a:spcPts val="0"/>
              </a:spcAft>
              <a:defRPr lang="en-US" sz="1400" b="0" kern="1200" dirty="0" smtClean="0">
                <a:solidFill>
                  <a:schemeClr val="tx1"/>
                </a:solidFill>
                <a:latin typeface="+mn-lt"/>
                <a:ea typeface="+mn-ea"/>
                <a:cs typeface="+mn-cs"/>
              </a:defRPr>
            </a:lvl2pPr>
            <a:lvl3pPr marL="0" algn="l" defTabSz="914400" rtl="0" eaLnBrk="1" latinLnBrk="0" hangingPunct="1">
              <a:spcAft>
                <a:spcPts val="0"/>
              </a:spcAft>
              <a:defRPr lang="en-US" sz="1400" b="0" kern="1200" dirty="0" smtClean="0">
                <a:solidFill>
                  <a:schemeClr val="tx1"/>
                </a:solidFill>
                <a:latin typeface="+mn-lt"/>
                <a:ea typeface="+mn-ea"/>
                <a:cs typeface="+mn-cs"/>
              </a:defRPr>
            </a:lvl3pPr>
            <a:lvl4pPr marL="0" algn="l" defTabSz="914400" rtl="0" eaLnBrk="1" latinLnBrk="0" hangingPunct="1">
              <a:spcAft>
                <a:spcPts val="0"/>
              </a:spcAft>
              <a:defRPr lang="en-US" sz="1400" b="0" kern="1200" dirty="0" smtClean="0">
                <a:solidFill>
                  <a:schemeClr val="tx1"/>
                </a:solidFill>
                <a:latin typeface="+mn-lt"/>
                <a:ea typeface="+mn-ea"/>
                <a:cs typeface="+mn-cs"/>
              </a:defRPr>
            </a:lvl4pPr>
            <a:lvl5pPr marL="0" algn="l" defTabSz="914400" rtl="0" eaLnBrk="1" latinLnBrk="0" hangingPunct="1">
              <a:spcAft>
                <a:spcPts val="0"/>
              </a:spcAft>
              <a:defRPr lang="en-US" sz="1400" b="0" kern="1200" dirty="0" smtClean="0">
                <a:solidFill>
                  <a:schemeClr val="tx1"/>
                </a:solidFill>
                <a:latin typeface="+mn-lt"/>
                <a:ea typeface="+mn-ea"/>
                <a:cs typeface="+mn-cs"/>
              </a:defRPr>
            </a:lvl5pPr>
          </a:lstStyle>
          <a:p>
            <a:pPr lvl="0"/>
            <a:r>
              <a:rPr lang="en-US"/>
              <a:t>Add author and date (dd/mm/</a:t>
            </a:r>
            <a:r>
              <a:rPr lang="en-US" err="1"/>
              <a:t>yyyy</a:t>
            </a:r>
            <a:r>
              <a:rPr lang="en-US"/>
              <a:t>)</a:t>
            </a:r>
          </a:p>
        </p:txBody>
      </p:sp>
      <p:sp>
        <p:nvSpPr>
          <p:cNvPr id="10" name="Text Placeholder 29">
            <a:extLst>
              <a:ext uri="{FF2B5EF4-FFF2-40B4-BE49-F238E27FC236}">
                <a16:creationId xmlns:a16="http://schemas.microsoft.com/office/drawing/2014/main" id="{F2678BF3-2CDE-F14B-A002-2A56512B945F}"/>
              </a:ext>
            </a:extLst>
          </p:cNvPr>
          <p:cNvSpPr>
            <a:spLocks noGrp="1"/>
          </p:cNvSpPr>
          <p:nvPr>
            <p:ph type="body" sz="quarter" idx="17" hasCustomPrompt="1"/>
          </p:nvPr>
        </p:nvSpPr>
        <p:spPr>
          <a:xfrm>
            <a:off x="171387" y="593682"/>
            <a:ext cx="3290400" cy="1504800"/>
          </a:xfrm>
          <a: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p:spPr>
        <p:txBody>
          <a:bodyPr/>
          <a:lstStyle>
            <a:lvl1pPr marL="0" indent="0">
              <a:buNone/>
              <a:defRPr/>
            </a:lvl1pPr>
          </a:lstStyle>
          <a:p>
            <a:pPr lvl="0"/>
            <a:r>
              <a:rPr lang="en-GB"/>
              <a:t> </a:t>
            </a:r>
          </a:p>
        </p:txBody>
      </p:sp>
    </p:spTree>
    <p:extLst>
      <p:ext uri="{BB962C8B-B14F-4D97-AF65-F5344CB8AC3E}">
        <p14:creationId xmlns:p14="http://schemas.microsoft.com/office/powerpoint/2010/main" val="226755707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93DBC38-EFC6-465F-915A-CA98284EA7A0}"/>
              </a:ext>
            </a:extLst>
          </p:cNvPr>
          <p:cNvGrpSpPr/>
          <p:nvPr userDrawn="1"/>
        </p:nvGrpSpPr>
        <p:grpSpPr>
          <a:xfrm>
            <a:off x="0" y="0"/>
            <a:ext cx="12192000" cy="6858000"/>
            <a:chOff x="0" y="0"/>
            <a:chExt cx="12192000" cy="6858000"/>
          </a:xfrm>
        </p:grpSpPr>
        <p:sp>
          <p:nvSpPr>
            <p:cNvPr id="5" name="Rectangle 4">
              <a:extLst>
                <a:ext uri="{FF2B5EF4-FFF2-40B4-BE49-F238E27FC236}">
                  <a16:creationId xmlns:a16="http://schemas.microsoft.com/office/drawing/2014/main" id="{99FE3CA4-3141-47B9-AF22-F70B785D1016}"/>
                </a:ext>
              </a:extLst>
            </p:cNvPr>
            <p:cNvSpPr/>
            <p:nvPr userDrawn="1"/>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IN" err="1">
                <a:latin typeface="Avenir" panose="02000503020000020003"/>
              </a:endParaRPr>
            </a:p>
          </p:txBody>
        </p:sp>
        <p:pic>
          <p:nvPicPr>
            <p:cNvPr id="8" name="Picture 7">
              <a:extLst>
                <a:ext uri="{FF2B5EF4-FFF2-40B4-BE49-F238E27FC236}">
                  <a16:creationId xmlns:a16="http://schemas.microsoft.com/office/drawing/2014/main" id="{A936CD2F-2578-48C0-9E5C-FD0632D3D5B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19119" y="6232771"/>
              <a:ext cx="1360882" cy="624702"/>
            </a:xfrm>
            <a:prstGeom prst="rect">
              <a:avLst/>
            </a:prstGeom>
          </p:spPr>
        </p:pic>
      </p:grpSp>
      <p:sp>
        <p:nvSpPr>
          <p:cNvPr id="6" name="Slide Number Placeholder 2">
            <a:extLst>
              <a:ext uri="{FF2B5EF4-FFF2-40B4-BE49-F238E27FC236}">
                <a16:creationId xmlns:a16="http://schemas.microsoft.com/office/drawing/2014/main" id="{9D0E46BB-4F28-45B2-BE61-5ECA5C37F502}"/>
              </a:ext>
            </a:extLst>
          </p:cNvPr>
          <p:cNvSpPr>
            <a:spLocks noGrp="1"/>
          </p:cNvSpPr>
          <p:nvPr>
            <p:ph type="sldNum" sz="quarter" idx="12"/>
          </p:nvPr>
        </p:nvSpPr>
        <p:spPr>
          <a:xfrm>
            <a:off x="11484746" y="6490025"/>
            <a:ext cx="326254" cy="201168"/>
          </a:xfrm>
          <a:prstGeom prst="rect">
            <a:avLst/>
          </a:prstGeom>
        </p:spPr>
        <p:txBody>
          <a:bodyPr/>
          <a:lstStyle>
            <a:lvl1pPr>
              <a:defRPr>
                <a:solidFill>
                  <a:srgbClr val="000000"/>
                </a:solidFill>
                <a:latin typeface="Avenir"/>
              </a:defRPr>
            </a:lvl1pPr>
          </a:lstStyle>
          <a:p>
            <a:fld id="{1F90F471-3972-4120-B8B3-0237DE626C35}" type="slidenum">
              <a:rPr lang="en-US" smtClean="0"/>
              <a:pPr/>
              <a:t>‹#›</a:t>
            </a:fld>
            <a:endParaRPr lang="en-US"/>
          </a:p>
        </p:txBody>
      </p:sp>
    </p:spTree>
    <p:extLst>
      <p:ext uri="{BB962C8B-B14F-4D97-AF65-F5344CB8AC3E}">
        <p14:creationId xmlns:p14="http://schemas.microsoft.com/office/powerpoint/2010/main" val="2460532783"/>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742FDEA-46AF-46C9-ADD8-1223F860AE10}"/>
              </a:ext>
            </a:extLst>
          </p:cNvPr>
          <p:cNvGrpSpPr/>
          <p:nvPr userDrawn="1"/>
        </p:nvGrpSpPr>
        <p:grpSpPr>
          <a:xfrm>
            <a:off x="0" y="0"/>
            <a:ext cx="12192000" cy="6858000"/>
            <a:chOff x="0" y="0"/>
            <a:chExt cx="12192000" cy="6858000"/>
          </a:xfrm>
        </p:grpSpPr>
        <p:sp>
          <p:nvSpPr>
            <p:cNvPr id="2" name="Rectangle 1">
              <a:extLst>
                <a:ext uri="{FF2B5EF4-FFF2-40B4-BE49-F238E27FC236}">
                  <a16:creationId xmlns:a16="http://schemas.microsoft.com/office/drawing/2014/main" id="{933A88E9-BB4E-4864-B964-5B070F31E881}"/>
                </a:ext>
              </a:extLst>
            </p:cNvPr>
            <p:cNvSpPr/>
            <p:nvPr userDrawn="1"/>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IN" err="1">
                <a:latin typeface="Avenir" panose="02000503020000020003"/>
              </a:endParaRPr>
            </a:p>
          </p:txBody>
        </p:sp>
        <p:pic>
          <p:nvPicPr>
            <p:cNvPr id="6" name="Picture 5">
              <a:extLst>
                <a:ext uri="{FF2B5EF4-FFF2-40B4-BE49-F238E27FC236}">
                  <a16:creationId xmlns:a16="http://schemas.microsoft.com/office/drawing/2014/main" id="{F8802F21-C87A-4989-9D80-C2C56A6DDA1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19119" y="6232771"/>
              <a:ext cx="1360882" cy="624702"/>
            </a:xfrm>
            <a:prstGeom prst="rect">
              <a:avLst/>
            </a:prstGeom>
          </p:spPr>
        </p:pic>
      </p:grpSp>
      <p:sp>
        <p:nvSpPr>
          <p:cNvPr id="52" name="Slide Number Placeholder 2">
            <a:extLst>
              <a:ext uri="{FF2B5EF4-FFF2-40B4-BE49-F238E27FC236}">
                <a16:creationId xmlns:a16="http://schemas.microsoft.com/office/drawing/2014/main" id="{3173E23F-0A6E-49D7-AC0F-4A69FB52D6A7}"/>
              </a:ext>
            </a:extLst>
          </p:cNvPr>
          <p:cNvSpPr>
            <a:spLocks noGrp="1"/>
          </p:cNvSpPr>
          <p:nvPr>
            <p:ph type="sldNum" sz="quarter" idx="12"/>
          </p:nvPr>
        </p:nvSpPr>
        <p:spPr>
          <a:xfrm>
            <a:off x="11484746" y="6490025"/>
            <a:ext cx="326254" cy="201168"/>
          </a:xfrm>
          <a:prstGeom prst="rect">
            <a:avLst/>
          </a:prstGeom>
        </p:spPr>
        <p:txBody>
          <a:bodyPr/>
          <a:lstStyle>
            <a:lvl1pPr>
              <a:defRPr>
                <a:solidFill>
                  <a:srgbClr val="000000"/>
                </a:solidFill>
                <a:latin typeface="Avenir" panose="02000503020000020003"/>
              </a:defRPr>
            </a:lvl1pPr>
          </a:lstStyle>
          <a:p>
            <a:fld id="{1F90F471-3972-4120-B8B3-0237DE626C35}" type="slidenum">
              <a:rPr lang="en-US" smtClean="0"/>
              <a:pPr/>
              <a:t>‹#›</a:t>
            </a:fld>
            <a:endParaRPr lang="en-US"/>
          </a:p>
        </p:txBody>
      </p:sp>
      <p:sp>
        <p:nvSpPr>
          <p:cNvPr id="54" name="Content Placeholder 7">
            <a:extLst>
              <a:ext uri="{FF2B5EF4-FFF2-40B4-BE49-F238E27FC236}">
                <a16:creationId xmlns:a16="http://schemas.microsoft.com/office/drawing/2014/main" id="{C8E38289-9CC2-444D-A3C9-96F721E4648D}"/>
              </a:ext>
            </a:extLst>
          </p:cNvPr>
          <p:cNvSpPr>
            <a:spLocks noGrp="1"/>
          </p:cNvSpPr>
          <p:nvPr>
            <p:ph sz="quarter" idx="10" hasCustomPrompt="1"/>
          </p:nvPr>
        </p:nvSpPr>
        <p:spPr>
          <a:xfrm>
            <a:off x="381001" y="381000"/>
            <a:ext cx="11430000" cy="5930900"/>
          </a:xfrm>
        </p:spPr>
        <p:txBody>
          <a:bodyPr/>
          <a:lstStyle>
            <a:lvl1pPr marL="228600" indent="-228600">
              <a:buFont typeface="Graphik" panose="020B0604020202020204" pitchFamily="34" charset="0"/>
              <a:buChar char="•"/>
              <a:defRPr>
                <a:solidFill>
                  <a:srgbClr val="000000"/>
                </a:solidFill>
              </a:defRPr>
            </a:lvl1pPr>
            <a:lvl2pPr marL="457200">
              <a:defRPr/>
            </a:lvl2pPr>
            <a:lvl3pPr marL="685800">
              <a:defRPr/>
            </a:lvl3pPr>
            <a:lvl4pPr marL="914400">
              <a:defRPr/>
            </a:lvl4pPr>
            <a:lvl5pPr marL="1143000">
              <a:defRPr/>
            </a:lvl5pPr>
          </a:lstStyle>
          <a:p>
            <a:pPr lvl="0"/>
            <a:r>
              <a:rPr lang="en-US"/>
              <a:t>video</a:t>
            </a:r>
          </a:p>
        </p:txBody>
      </p:sp>
    </p:spTree>
    <p:extLst>
      <p:ext uri="{BB962C8B-B14F-4D97-AF65-F5344CB8AC3E}">
        <p14:creationId xmlns:p14="http://schemas.microsoft.com/office/powerpoint/2010/main" val="2587514876"/>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ng Headline and 1 Column blue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E694DF7-CF78-425A-B29F-3EC2DEE9ECFC}"/>
              </a:ext>
            </a:extLst>
          </p:cNvPr>
          <p:cNvSpPr/>
          <p:nvPr userDrawn="1"/>
        </p:nvSpPr>
        <p:spPr>
          <a:xfrm>
            <a:off x="0" y="0"/>
            <a:ext cx="12192000" cy="6857473"/>
          </a:xfrm>
          <a:prstGeom prst="rect">
            <a:avLst/>
          </a:prstGeom>
          <a:solidFill>
            <a:srgbClr val="D7EEF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IN" err="1">
              <a:latin typeface="Avenir" panose="02000503020000020003"/>
            </a:endParaRPr>
          </a:p>
        </p:txBody>
      </p:sp>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1000" y="381000"/>
            <a:ext cx="11430000" cy="789432"/>
          </a:xfrm>
        </p:spPr>
        <p:txBody>
          <a:bodyPr/>
          <a:lstStyle>
            <a:lvl1pPr>
              <a:lnSpc>
                <a:spcPct val="100000"/>
              </a:lnSpc>
              <a:defRPr sz="4500" b="1" i="0">
                <a:solidFill>
                  <a:srgbClr val="000000"/>
                </a:solidFill>
                <a:latin typeface="Avenir Black" panose="02000503020000020003" pitchFamily="2" charset="0"/>
              </a:defRPr>
            </a:lvl1pPr>
          </a:lstStyle>
          <a:p>
            <a:r>
              <a:rPr lang="en-GB"/>
              <a:t>Place headline here</a:t>
            </a:r>
            <a:endParaRPr lang="en-US"/>
          </a:p>
        </p:txBody>
      </p:sp>
      <p:pic>
        <p:nvPicPr>
          <p:cNvPr id="8" name="Picture 7">
            <a:extLst>
              <a:ext uri="{FF2B5EF4-FFF2-40B4-BE49-F238E27FC236}">
                <a16:creationId xmlns:a16="http://schemas.microsoft.com/office/drawing/2014/main" id="{CC31682B-8CB9-4292-83EA-9439D7E776D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19119" y="6232771"/>
            <a:ext cx="1360882" cy="624702"/>
          </a:xfrm>
          <a:prstGeom prst="rect">
            <a:avLst/>
          </a:prstGeom>
        </p:spPr>
      </p:pic>
      <p:sp>
        <p:nvSpPr>
          <p:cNvPr id="10" name="Slide Number Placeholder 2">
            <a:extLst>
              <a:ext uri="{FF2B5EF4-FFF2-40B4-BE49-F238E27FC236}">
                <a16:creationId xmlns:a16="http://schemas.microsoft.com/office/drawing/2014/main" id="{0E25BB1C-E11D-44D7-86EA-BFB78D4CE59E}"/>
              </a:ext>
            </a:extLst>
          </p:cNvPr>
          <p:cNvSpPr>
            <a:spLocks noGrp="1"/>
          </p:cNvSpPr>
          <p:nvPr>
            <p:ph type="sldNum" sz="quarter" idx="12"/>
          </p:nvPr>
        </p:nvSpPr>
        <p:spPr>
          <a:xfrm>
            <a:off x="11484746" y="6490025"/>
            <a:ext cx="326254" cy="201168"/>
          </a:xfrm>
          <a:prstGeom prst="rect">
            <a:avLst/>
          </a:prstGeom>
        </p:spPr>
        <p:txBody>
          <a:bodyPr/>
          <a:lstStyle>
            <a:lvl1pPr>
              <a:defRPr>
                <a:solidFill>
                  <a:srgbClr val="000000"/>
                </a:solidFill>
                <a:latin typeface="Avenir"/>
              </a:defRPr>
            </a:lvl1pPr>
          </a:lstStyle>
          <a:p>
            <a:fld id="{1F90F471-3972-4120-B8B3-0237DE626C35}" type="slidenum">
              <a:rPr lang="en-US" smtClean="0"/>
              <a:pPr/>
              <a:t>‹#›</a:t>
            </a:fld>
            <a:endParaRPr lang="en-US"/>
          </a:p>
        </p:txBody>
      </p:sp>
      <p:sp>
        <p:nvSpPr>
          <p:cNvPr id="11" name="Content Placeholder 7">
            <a:extLst>
              <a:ext uri="{FF2B5EF4-FFF2-40B4-BE49-F238E27FC236}">
                <a16:creationId xmlns:a16="http://schemas.microsoft.com/office/drawing/2014/main" id="{D461AB87-BEE4-44FF-B7AE-8E1111DB6EF7}"/>
              </a:ext>
            </a:extLst>
          </p:cNvPr>
          <p:cNvSpPr>
            <a:spLocks noGrp="1"/>
          </p:cNvSpPr>
          <p:nvPr>
            <p:ph sz="quarter" idx="10" hasCustomPrompt="1"/>
          </p:nvPr>
        </p:nvSpPr>
        <p:spPr>
          <a:xfrm>
            <a:off x="381001" y="1477963"/>
            <a:ext cx="11430000" cy="4833937"/>
          </a:xfrm>
        </p:spPr>
        <p:txBody>
          <a:bodyPr/>
          <a:lstStyle>
            <a:lvl1pPr marL="0" indent="0">
              <a:buNone/>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Place text here</a:t>
            </a:r>
          </a:p>
          <a:p>
            <a:pPr lvl="1"/>
            <a:r>
              <a:rPr lang="en-US"/>
              <a:t>Second level</a:t>
            </a:r>
          </a:p>
        </p:txBody>
      </p:sp>
    </p:spTree>
    <p:extLst>
      <p:ext uri="{BB962C8B-B14F-4D97-AF65-F5344CB8AC3E}">
        <p14:creationId xmlns:p14="http://schemas.microsoft.com/office/powerpoint/2010/main" val="1779496292"/>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ong Headline and 1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D3399CC-44D6-45D2-879A-4C97D6DCFC0E}"/>
              </a:ext>
            </a:extLst>
          </p:cNvPr>
          <p:cNvSpPr/>
          <p:nvPr userDrawn="1"/>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IN" err="1">
              <a:latin typeface="Avenir" panose="02000503020000020003"/>
            </a:endParaRPr>
          </a:p>
        </p:txBody>
      </p:sp>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800100"/>
          </a:xfrm>
        </p:spPr>
        <p:txBody>
          <a:bodyPr/>
          <a:lstStyle>
            <a:lvl1pPr>
              <a:lnSpc>
                <a:spcPct val="100000"/>
              </a:lnSpc>
              <a:defRPr sz="4500" b="1" i="0">
                <a:solidFill>
                  <a:srgbClr val="000000"/>
                </a:solidFill>
                <a:latin typeface="Avenir Black" panose="02000503020000020003" pitchFamily="2" charset="0"/>
              </a:defRPr>
            </a:lvl1pPr>
          </a:lstStyle>
          <a:p>
            <a:r>
              <a:rPr lang="en-GB"/>
              <a:t>Place headline here</a:t>
            </a:r>
            <a:endParaRPr lang="en-US"/>
          </a:p>
        </p:txBody>
      </p:sp>
      <p:sp>
        <p:nvSpPr>
          <p:cNvPr id="8" name="Content Placeholder 7">
            <a:extLst>
              <a:ext uri="{FF2B5EF4-FFF2-40B4-BE49-F238E27FC236}">
                <a16:creationId xmlns:a16="http://schemas.microsoft.com/office/drawing/2014/main" id="{2A49B96C-8E74-4C8B-BDE4-9B82801CA0EE}"/>
              </a:ext>
            </a:extLst>
          </p:cNvPr>
          <p:cNvSpPr>
            <a:spLocks noGrp="1"/>
          </p:cNvSpPr>
          <p:nvPr>
            <p:ph sz="quarter" idx="10" hasCustomPrompt="1"/>
          </p:nvPr>
        </p:nvSpPr>
        <p:spPr>
          <a:xfrm>
            <a:off x="381001" y="1477963"/>
            <a:ext cx="11430000" cy="4833937"/>
          </a:xfrm>
        </p:spPr>
        <p:txBody>
          <a:bodyPr/>
          <a:lstStyle>
            <a:lvl1pPr marL="0" indent="0">
              <a:buNone/>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Place text here</a:t>
            </a:r>
          </a:p>
          <a:p>
            <a:pPr lvl="1"/>
            <a:r>
              <a:rPr lang="en-US"/>
              <a:t>Second level</a:t>
            </a:r>
          </a:p>
        </p:txBody>
      </p:sp>
      <p:sp>
        <p:nvSpPr>
          <p:cNvPr id="10" name="Slide Number Placeholder 2">
            <a:extLst>
              <a:ext uri="{FF2B5EF4-FFF2-40B4-BE49-F238E27FC236}">
                <a16:creationId xmlns:a16="http://schemas.microsoft.com/office/drawing/2014/main" id="{C563DA8F-5814-4A35-88DB-FAB2A6AE9799}"/>
              </a:ext>
            </a:extLst>
          </p:cNvPr>
          <p:cNvSpPr>
            <a:spLocks noGrp="1"/>
          </p:cNvSpPr>
          <p:nvPr>
            <p:ph type="sldNum" sz="quarter" idx="12"/>
          </p:nvPr>
        </p:nvSpPr>
        <p:spPr>
          <a:xfrm>
            <a:off x="11484746" y="6490025"/>
            <a:ext cx="326254" cy="201168"/>
          </a:xfrm>
          <a:prstGeom prst="rect">
            <a:avLst/>
          </a:prstGeom>
        </p:spPr>
        <p:txBody>
          <a:bodyPr/>
          <a:lstStyle>
            <a:lvl1pPr>
              <a:defRPr>
                <a:solidFill>
                  <a:srgbClr val="000000"/>
                </a:solidFill>
                <a:latin typeface="Avenir"/>
              </a:defRPr>
            </a:lvl1pPr>
          </a:lstStyle>
          <a:p>
            <a:fld id="{1F90F471-3972-4120-B8B3-0237DE626C35}" type="slidenum">
              <a:rPr lang="en-US" smtClean="0"/>
              <a:pPr/>
              <a:t>‹#›</a:t>
            </a:fld>
            <a:endParaRPr lang="en-US"/>
          </a:p>
        </p:txBody>
      </p:sp>
      <p:pic>
        <p:nvPicPr>
          <p:cNvPr id="7" name="Picture 6">
            <a:extLst>
              <a:ext uri="{FF2B5EF4-FFF2-40B4-BE49-F238E27FC236}">
                <a16:creationId xmlns:a16="http://schemas.microsoft.com/office/drawing/2014/main" id="{04EAED9A-5C9B-48EF-9C13-8C4C36B8121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19119" y="6232771"/>
            <a:ext cx="1360882" cy="624702"/>
          </a:xfrm>
          <a:prstGeom prst="rect">
            <a:avLst/>
          </a:prstGeom>
        </p:spPr>
      </p:pic>
    </p:spTree>
    <p:extLst>
      <p:ext uri="{BB962C8B-B14F-4D97-AF65-F5344CB8AC3E}">
        <p14:creationId xmlns:p14="http://schemas.microsoft.com/office/powerpoint/2010/main" val="2090102860"/>
      </p:ext>
    </p:extLst>
  </p:cSld>
  <p:clrMapOvr>
    <a:masterClrMapping/>
  </p:clrMapOvr>
  <p:extLst>
    <p:ext uri="{DCECCB84-F9BA-43D5-87BE-67443E8EF086}">
      <p15:sldGuideLst xmlns:p15="http://schemas.microsoft.com/office/powerpoint/2012/main">
        <p15:guide id="1" orient="horz" pos="931">
          <p15:clr>
            <a:srgbClr val="547EBF"/>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s with headline">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5D47D5E-5E4B-4746-BD27-75960F8593B0}"/>
              </a:ext>
            </a:extLst>
          </p:cNvPr>
          <p:cNvGrpSpPr/>
          <p:nvPr userDrawn="1"/>
        </p:nvGrpSpPr>
        <p:grpSpPr>
          <a:xfrm>
            <a:off x="0" y="0"/>
            <a:ext cx="12192000" cy="6858000"/>
            <a:chOff x="0" y="0"/>
            <a:chExt cx="12192000" cy="6858000"/>
          </a:xfrm>
        </p:grpSpPr>
        <p:sp>
          <p:nvSpPr>
            <p:cNvPr id="11" name="Rectangle 10">
              <a:extLst>
                <a:ext uri="{FF2B5EF4-FFF2-40B4-BE49-F238E27FC236}">
                  <a16:creationId xmlns:a16="http://schemas.microsoft.com/office/drawing/2014/main" id="{FDBAF95C-E942-4E47-9C14-B540DA1F08E6}"/>
                </a:ext>
              </a:extLst>
            </p:cNvPr>
            <p:cNvSpPr/>
            <p:nvPr userDrawn="1"/>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IN" err="1">
                <a:latin typeface="Avenir" panose="02000503020000020003"/>
              </a:endParaRPr>
            </a:p>
          </p:txBody>
        </p:sp>
        <p:pic>
          <p:nvPicPr>
            <p:cNvPr id="12" name="Picture 11">
              <a:extLst>
                <a:ext uri="{FF2B5EF4-FFF2-40B4-BE49-F238E27FC236}">
                  <a16:creationId xmlns:a16="http://schemas.microsoft.com/office/drawing/2014/main" id="{9B444DC7-5F34-4555-A36F-0842C63B81F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19119" y="6232771"/>
              <a:ext cx="1360882" cy="624702"/>
            </a:xfrm>
            <a:prstGeom prst="rect">
              <a:avLst/>
            </a:prstGeom>
          </p:spPr>
        </p:pic>
      </p:grpSp>
      <p:sp>
        <p:nvSpPr>
          <p:cNvPr id="7" name="Text Placeholder 14">
            <a:extLst>
              <a:ext uri="{FF2B5EF4-FFF2-40B4-BE49-F238E27FC236}">
                <a16:creationId xmlns:a16="http://schemas.microsoft.com/office/drawing/2014/main" id="{1DC12A70-EB69-034B-A8B3-5A8F76E5FCC1}"/>
              </a:ext>
            </a:extLst>
          </p:cNvPr>
          <p:cNvSpPr>
            <a:spLocks noGrp="1"/>
          </p:cNvSpPr>
          <p:nvPr>
            <p:ph type="body" sz="quarter" idx="14" hasCustomPrompt="1"/>
          </p:nvPr>
        </p:nvSpPr>
        <p:spPr>
          <a:xfrm>
            <a:off x="381000" y="3004457"/>
            <a:ext cx="5524500" cy="2865991"/>
          </a:xfrm>
        </p:spPr>
        <p:txBody>
          <a:bodyPr/>
          <a:lstStyle>
            <a:lvl1pPr marL="0" indent="0">
              <a:lnSpc>
                <a:spcPct val="90000"/>
              </a:lnSpc>
              <a:buNone/>
              <a:defRPr sz="2400">
                <a:solidFill>
                  <a:srgbClr val="000000"/>
                </a:solidFill>
                <a:latin typeface="Avenir Medium" panose="02000503020000020003"/>
              </a:defRPr>
            </a:lvl1pPr>
            <a:lvl2pPr marL="228600" indent="-228600">
              <a:buFont typeface="Graphik" panose="020B0604020202020204" pitchFamily="34" charset="0"/>
              <a:buChar char="•"/>
              <a:defRPr sz="1800">
                <a:solidFill>
                  <a:srgbClr val="000000"/>
                </a:solidFill>
                <a:latin typeface="Avenir Medium" panose="02000503020000020003"/>
              </a:defRPr>
            </a:lvl2pPr>
            <a:lvl3pPr marL="457200">
              <a:buFont typeface="Graphik" panose="020B0503030202060203" pitchFamily="34" charset="0"/>
              <a:buChar char="–"/>
              <a:defRPr sz="1800">
                <a:solidFill>
                  <a:srgbClr val="000000"/>
                </a:solidFill>
                <a:latin typeface="Avenir Medium" panose="02000503020000020003"/>
              </a:defRPr>
            </a:lvl3pPr>
            <a:lvl4pPr marL="685800">
              <a:buFont typeface="Graphik" panose="020B0604020202020204" pitchFamily="34" charset="0"/>
              <a:buChar char="•"/>
              <a:defRPr sz="1600">
                <a:solidFill>
                  <a:srgbClr val="000000"/>
                </a:solidFill>
                <a:latin typeface="Avenir Medium" panose="02000503020000020003"/>
              </a:defRPr>
            </a:lvl4pPr>
            <a:lvl5pPr marL="914400">
              <a:buFont typeface="Graphik" panose="020B0503030202060203" pitchFamily="34" charset="0"/>
              <a:buChar char="–"/>
              <a:defRPr sz="1600">
                <a:solidFill>
                  <a:srgbClr val="000000"/>
                </a:solidFill>
                <a:latin typeface="Avenir Medium" panose="02000503020000020003"/>
              </a:defRPr>
            </a:lvl5pPr>
          </a:lstStyle>
          <a:p>
            <a:pPr lvl="5"/>
            <a:r>
              <a:rPr lang="en-US"/>
              <a:t>Place text here</a:t>
            </a:r>
          </a:p>
        </p:txBody>
      </p:sp>
      <p:sp>
        <p:nvSpPr>
          <p:cNvPr id="6" name="Content Placeholder 7">
            <a:extLst>
              <a:ext uri="{FF2B5EF4-FFF2-40B4-BE49-F238E27FC236}">
                <a16:creationId xmlns:a16="http://schemas.microsoft.com/office/drawing/2014/main" id="{CC1513EB-EC9B-9B42-BA12-BC659505A768}"/>
              </a:ext>
            </a:extLst>
          </p:cNvPr>
          <p:cNvSpPr>
            <a:spLocks noGrp="1"/>
          </p:cNvSpPr>
          <p:nvPr>
            <p:ph sz="quarter" idx="10" hasCustomPrompt="1"/>
          </p:nvPr>
        </p:nvSpPr>
        <p:spPr>
          <a:xfrm>
            <a:off x="6286499" y="1371601"/>
            <a:ext cx="5524500" cy="4502426"/>
          </a:xfrm>
        </p:spPr>
        <p:txBody>
          <a:bodyPr/>
          <a:lstStyle>
            <a:lvl1pPr>
              <a:defRPr>
                <a:solidFill>
                  <a:srgbClr val="000000"/>
                </a:solidFill>
                <a:latin typeface="Avenir Medium" panose="02000503020000020003"/>
              </a:defRPr>
            </a:lvl1pPr>
            <a:lvl2pPr>
              <a:defRPr>
                <a:solidFill>
                  <a:srgbClr val="000000"/>
                </a:solidFill>
                <a:latin typeface="Avenir Medium" panose="02000503020000020003"/>
              </a:defRPr>
            </a:lvl2pPr>
            <a:lvl3pPr>
              <a:defRPr>
                <a:solidFill>
                  <a:srgbClr val="000000"/>
                </a:solidFill>
                <a:latin typeface="Avenir Medium" panose="02000503020000020003"/>
              </a:defRPr>
            </a:lvl3pPr>
            <a:lvl4pPr>
              <a:defRPr>
                <a:solidFill>
                  <a:srgbClr val="000000"/>
                </a:solidFill>
                <a:latin typeface="Avenir Medium" panose="02000503020000020003"/>
              </a:defRPr>
            </a:lvl4pPr>
            <a:lvl5pPr>
              <a:defRPr>
                <a:solidFill>
                  <a:srgbClr val="000000"/>
                </a:solidFill>
                <a:latin typeface="Avenir Medium" panose="02000503020000020003"/>
              </a:defRPr>
            </a:lvl5pPr>
          </a:lstStyle>
          <a:p>
            <a:pPr lvl="5"/>
            <a:r>
              <a:rPr lang="en-US"/>
              <a:t>Place text here</a:t>
            </a:r>
          </a:p>
        </p:txBody>
      </p:sp>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1" y="1371601"/>
            <a:ext cx="5524499" cy="1632856"/>
          </a:xfrm>
        </p:spPr>
        <p:txBody>
          <a:bodyPr/>
          <a:lstStyle>
            <a:lvl1pPr>
              <a:lnSpc>
                <a:spcPct val="100000"/>
              </a:lnSpc>
              <a:defRPr b="1" i="0">
                <a:solidFill>
                  <a:srgbClr val="000000"/>
                </a:solidFill>
                <a:latin typeface="Avenir Black" panose="02000503020000020003" pitchFamily="2" charset="0"/>
              </a:defRPr>
            </a:lvl1pPr>
          </a:lstStyle>
          <a:p>
            <a:r>
              <a:rPr lang="en-GB"/>
              <a:t>Place headline here</a:t>
            </a:r>
            <a:endParaRPr lang="en-US"/>
          </a:p>
        </p:txBody>
      </p:sp>
      <p:sp>
        <p:nvSpPr>
          <p:cNvPr id="8" name="Slide Number Placeholder 2">
            <a:extLst>
              <a:ext uri="{FF2B5EF4-FFF2-40B4-BE49-F238E27FC236}">
                <a16:creationId xmlns:a16="http://schemas.microsoft.com/office/drawing/2014/main" id="{32E28988-9DF4-45AD-94FA-A799BF382843}"/>
              </a:ext>
            </a:extLst>
          </p:cNvPr>
          <p:cNvSpPr>
            <a:spLocks noGrp="1"/>
          </p:cNvSpPr>
          <p:nvPr>
            <p:ph type="sldNum" sz="quarter" idx="12"/>
          </p:nvPr>
        </p:nvSpPr>
        <p:spPr>
          <a:xfrm>
            <a:off x="11484746" y="6490025"/>
            <a:ext cx="326254" cy="201168"/>
          </a:xfrm>
          <a:prstGeom prst="rect">
            <a:avLst/>
          </a:prstGeom>
        </p:spPr>
        <p:txBody>
          <a:bodyPr/>
          <a:lstStyle>
            <a:lvl1pPr>
              <a:defRPr>
                <a:solidFill>
                  <a:srgbClr val="000000"/>
                </a:solidFill>
                <a:latin typeface="Avenir"/>
              </a:defRPr>
            </a:lvl1pPr>
          </a:lstStyle>
          <a:p>
            <a:fld id="{1F90F471-3972-4120-B8B3-0237DE626C35}" type="slidenum">
              <a:rPr lang="en-US" smtClean="0"/>
              <a:pPr/>
              <a:t>‹#›</a:t>
            </a:fld>
            <a:endParaRPr lang="en-US"/>
          </a:p>
        </p:txBody>
      </p:sp>
    </p:spTree>
    <p:extLst>
      <p:ext uri="{BB962C8B-B14F-4D97-AF65-F5344CB8AC3E}">
        <p14:creationId xmlns:p14="http://schemas.microsoft.com/office/powerpoint/2010/main" val="4177504791"/>
      </p:ext>
    </p:extLst>
  </p:cSld>
  <p:clrMapOvr>
    <a:masterClrMapping/>
  </p:clrMapOvr>
  <p:extLst>
    <p:ext uri="{DCECCB84-F9BA-43D5-87BE-67443E8EF086}">
      <p15:sldGuideLst xmlns:p15="http://schemas.microsoft.com/office/powerpoint/2012/main">
        <p15:guide id="1" orient="horz" pos="3720">
          <p15:clr>
            <a:srgbClr val="C35EA4"/>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ong Headline and 2 Columns">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111492A-1B71-4D86-9256-A79EA9F5CB9F}"/>
              </a:ext>
            </a:extLst>
          </p:cNvPr>
          <p:cNvGrpSpPr/>
          <p:nvPr userDrawn="1"/>
        </p:nvGrpSpPr>
        <p:grpSpPr>
          <a:xfrm>
            <a:off x="0" y="0"/>
            <a:ext cx="12192000" cy="6858000"/>
            <a:chOff x="0" y="0"/>
            <a:chExt cx="12192000" cy="6858000"/>
          </a:xfrm>
        </p:grpSpPr>
        <p:sp>
          <p:nvSpPr>
            <p:cNvPr id="10" name="Rectangle 9">
              <a:extLst>
                <a:ext uri="{FF2B5EF4-FFF2-40B4-BE49-F238E27FC236}">
                  <a16:creationId xmlns:a16="http://schemas.microsoft.com/office/drawing/2014/main" id="{5AD98BE4-252B-47DC-AB0A-CF6B8D5B1D5E}"/>
                </a:ext>
              </a:extLst>
            </p:cNvPr>
            <p:cNvSpPr/>
            <p:nvPr userDrawn="1"/>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IN" err="1">
                <a:latin typeface="Avenir" panose="02000503020000020003"/>
              </a:endParaRPr>
            </a:p>
          </p:txBody>
        </p:sp>
        <p:pic>
          <p:nvPicPr>
            <p:cNvPr id="11" name="Picture 10">
              <a:extLst>
                <a:ext uri="{FF2B5EF4-FFF2-40B4-BE49-F238E27FC236}">
                  <a16:creationId xmlns:a16="http://schemas.microsoft.com/office/drawing/2014/main" id="{3D2A5F5A-6168-43B0-8DE9-40AD295555E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19119" y="6232771"/>
              <a:ext cx="1360882" cy="624702"/>
            </a:xfrm>
            <a:prstGeom prst="rect">
              <a:avLst/>
            </a:prstGeom>
          </p:spPr>
        </p:pic>
      </p:grpSp>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1" y="380999"/>
            <a:ext cx="11429999" cy="707137"/>
          </a:xfrm>
        </p:spPr>
        <p:txBody>
          <a:bodyPr/>
          <a:lstStyle>
            <a:lvl1pPr>
              <a:lnSpc>
                <a:spcPct val="100000"/>
              </a:lnSpc>
              <a:defRPr b="1" i="0">
                <a:solidFill>
                  <a:srgbClr val="000000"/>
                </a:solidFill>
                <a:latin typeface="Avenir Black" panose="02000503020000020003" pitchFamily="2" charset="0"/>
              </a:defRPr>
            </a:lvl1pPr>
          </a:lstStyle>
          <a:p>
            <a:r>
              <a:rPr lang="en-GB"/>
              <a:t>Place headline here</a:t>
            </a:r>
            <a:endParaRPr lang="en-US"/>
          </a:p>
        </p:txBody>
      </p:sp>
      <p:sp>
        <p:nvSpPr>
          <p:cNvPr id="15" name="Content Placeholder 3">
            <a:extLst>
              <a:ext uri="{FF2B5EF4-FFF2-40B4-BE49-F238E27FC236}">
                <a16:creationId xmlns:a16="http://schemas.microsoft.com/office/drawing/2014/main" id="{F42700C7-7F8C-8142-B39A-C4519A48B902}"/>
              </a:ext>
            </a:extLst>
          </p:cNvPr>
          <p:cNvSpPr>
            <a:spLocks noGrp="1"/>
          </p:cNvSpPr>
          <p:nvPr>
            <p:ph sz="half" idx="2" hasCustomPrompt="1"/>
          </p:nvPr>
        </p:nvSpPr>
        <p:spPr>
          <a:xfrm>
            <a:off x="380999" y="1371600"/>
            <a:ext cx="5524499" cy="4937760"/>
          </a:xfrm>
        </p:spPr>
        <p:txBody>
          <a:bodyPr/>
          <a:lstStyle>
            <a:lvl1pPr>
              <a:spcAft>
                <a:spcPts val="600"/>
              </a:spcAft>
              <a:defRPr sz="1800">
                <a:solidFill>
                  <a:srgbClr val="000000"/>
                </a:solidFill>
              </a:defRPr>
            </a:lvl1pPr>
            <a:lvl2pPr>
              <a:spcAft>
                <a:spcPts val="600"/>
              </a:spcAft>
              <a:defRPr sz="1800">
                <a:solidFill>
                  <a:srgbClr val="000000"/>
                </a:solidFill>
              </a:defRPr>
            </a:lvl2pPr>
            <a:lvl3pPr>
              <a:spcAft>
                <a:spcPts val="600"/>
              </a:spcAft>
              <a:defRPr sz="1800">
                <a:solidFill>
                  <a:srgbClr val="000000"/>
                </a:solidFill>
              </a:defRPr>
            </a:lvl3pPr>
            <a:lvl4pPr>
              <a:spcAft>
                <a:spcPts val="600"/>
              </a:spcAft>
              <a:defRPr sz="1600">
                <a:solidFill>
                  <a:srgbClr val="000000"/>
                </a:solidFill>
              </a:defRPr>
            </a:lvl4pPr>
            <a:lvl5pPr>
              <a:spcAft>
                <a:spcPts val="600"/>
              </a:spcAft>
              <a:defRPr sz="1600">
                <a:solidFill>
                  <a:srgbClr val="000000"/>
                </a:solidFill>
              </a:defRPr>
            </a:lvl5pPr>
            <a:lvl6pPr>
              <a:defRPr sz="1600">
                <a:solidFill>
                  <a:srgbClr val="000000"/>
                </a:solidFill>
              </a:defRPr>
            </a:lvl6pPr>
          </a:lstStyle>
          <a:p>
            <a:pPr lvl="5"/>
            <a:r>
              <a:rPr lang="en-US"/>
              <a:t>Place text or other media here</a:t>
            </a:r>
          </a:p>
        </p:txBody>
      </p:sp>
      <p:sp>
        <p:nvSpPr>
          <p:cNvPr id="16" name="Content Placeholder 3">
            <a:extLst>
              <a:ext uri="{FF2B5EF4-FFF2-40B4-BE49-F238E27FC236}">
                <a16:creationId xmlns:a16="http://schemas.microsoft.com/office/drawing/2014/main" id="{B1D4973F-C5A4-0C42-BA05-26E23A1AE857}"/>
              </a:ext>
            </a:extLst>
          </p:cNvPr>
          <p:cNvSpPr>
            <a:spLocks noGrp="1"/>
          </p:cNvSpPr>
          <p:nvPr>
            <p:ph sz="half" idx="18" hasCustomPrompt="1"/>
          </p:nvPr>
        </p:nvSpPr>
        <p:spPr>
          <a:xfrm>
            <a:off x="6286500" y="1371600"/>
            <a:ext cx="5524499" cy="4937760"/>
          </a:xfrm>
        </p:spPr>
        <p:txBody>
          <a:bodyPr/>
          <a:lstStyle>
            <a:lvl1pPr>
              <a:spcAft>
                <a:spcPts val="600"/>
              </a:spcAft>
              <a:defRPr sz="1800">
                <a:solidFill>
                  <a:srgbClr val="000000"/>
                </a:solidFill>
              </a:defRPr>
            </a:lvl1pPr>
            <a:lvl2pPr>
              <a:spcAft>
                <a:spcPts val="600"/>
              </a:spcAft>
              <a:defRPr sz="1800">
                <a:solidFill>
                  <a:srgbClr val="000000"/>
                </a:solidFill>
              </a:defRPr>
            </a:lvl2pPr>
            <a:lvl3pPr>
              <a:spcAft>
                <a:spcPts val="600"/>
              </a:spcAft>
              <a:defRPr sz="1800">
                <a:solidFill>
                  <a:srgbClr val="000000"/>
                </a:solidFill>
              </a:defRPr>
            </a:lvl3pPr>
            <a:lvl4pPr>
              <a:spcAft>
                <a:spcPts val="600"/>
              </a:spcAft>
              <a:defRPr sz="1600">
                <a:solidFill>
                  <a:srgbClr val="000000"/>
                </a:solidFill>
              </a:defRPr>
            </a:lvl4pPr>
            <a:lvl5pPr>
              <a:spcAft>
                <a:spcPts val="600"/>
              </a:spcAft>
              <a:defRPr sz="1600">
                <a:solidFill>
                  <a:srgbClr val="000000"/>
                </a:solidFill>
              </a:defRPr>
            </a:lvl5pPr>
            <a:lvl6pPr>
              <a:defRPr sz="1600">
                <a:solidFill>
                  <a:srgbClr val="000000"/>
                </a:solidFill>
              </a:defRPr>
            </a:lvl6pPr>
          </a:lstStyle>
          <a:p>
            <a:pPr lvl="5"/>
            <a:r>
              <a:rPr lang="en-US"/>
              <a:t>Place text or other media here</a:t>
            </a:r>
          </a:p>
        </p:txBody>
      </p:sp>
      <p:sp>
        <p:nvSpPr>
          <p:cNvPr id="7" name="Slide Number Placeholder 2">
            <a:extLst>
              <a:ext uri="{FF2B5EF4-FFF2-40B4-BE49-F238E27FC236}">
                <a16:creationId xmlns:a16="http://schemas.microsoft.com/office/drawing/2014/main" id="{2FF9828E-6F2F-41BF-9813-C4CAEEB0797D}"/>
              </a:ext>
            </a:extLst>
          </p:cNvPr>
          <p:cNvSpPr>
            <a:spLocks noGrp="1"/>
          </p:cNvSpPr>
          <p:nvPr>
            <p:ph type="sldNum" sz="quarter" idx="12"/>
          </p:nvPr>
        </p:nvSpPr>
        <p:spPr>
          <a:xfrm>
            <a:off x="11484746" y="6490025"/>
            <a:ext cx="326254" cy="201168"/>
          </a:xfrm>
          <a:prstGeom prst="rect">
            <a:avLst/>
          </a:prstGeom>
        </p:spPr>
        <p:txBody>
          <a:bodyPr/>
          <a:lstStyle>
            <a:lvl1pPr>
              <a:defRPr>
                <a:solidFill>
                  <a:srgbClr val="000000"/>
                </a:solidFill>
                <a:latin typeface="Avenir"/>
              </a:defRPr>
            </a:lvl1pPr>
          </a:lstStyle>
          <a:p>
            <a:fld id="{1F90F471-3972-4120-B8B3-0237DE626C35}" type="slidenum">
              <a:rPr lang="en-US" smtClean="0"/>
              <a:pPr/>
              <a:t>‹#›</a:t>
            </a:fld>
            <a:endParaRPr lang="en-US"/>
          </a:p>
        </p:txBody>
      </p:sp>
    </p:spTree>
    <p:extLst>
      <p:ext uri="{BB962C8B-B14F-4D97-AF65-F5344CB8AC3E}">
        <p14:creationId xmlns:p14="http://schemas.microsoft.com/office/powerpoint/2010/main" val="4217142294"/>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am introduction: 5 profile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101EC22-1C00-4327-8B0B-5ECB02A8FD91}"/>
              </a:ext>
            </a:extLst>
          </p:cNvPr>
          <p:cNvSpPr/>
          <p:nvPr userDrawn="1"/>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IN" err="1">
              <a:latin typeface="Avenir" panose="02000503020000020003"/>
            </a:endParaRPr>
          </a:p>
        </p:txBody>
      </p:sp>
      <p:pic>
        <p:nvPicPr>
          <p:cNvPr id="26" name="Graphic 25">
            <a:extLst>
              <a:ext uri="{FF2B5EF4-FFF2-40B4-BE49-F238E27FC236}">
                <a16:creationId xmlns:a16="http://schemas.microsoft.com/office/drawing/2014/main" id="{6FF3AFCD-B861-428D-A004-87DCDB9D3FD4}"/>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r="-21" b="-156"/>
          <a:stretch/>
        </p:blipFill>
        <p:spPr>
          <a:xfrm>
            <a:off x="0" y="2608700"/>
            <a:ext cx="9682480" cy="791391"/>
          </a:xfrm>
          <a:prstGeom prst="rect">
            <a:avLst/>
          </a:prstGeom>
        </p:spPr>
      </p:pic>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914400"/>
          </a:xfrm>
        </p:spPr>
        <p:txBody>
          <a:bodyPr/>
          <a:lstStyle>
            <a:lvl1pPr>
              <a:lnSpc>
                <a:spcPct val="100000"/>
              </a:lnSpc>
              <a:defRPr sz="4500" b="1" i="0">
                <a:solidFill>
                  <a:srgbClr val="000000"/>
                </a:solidFill>
                <a:latin typeface="Avenir Black" panose="02000503020000020003" pitchFamily="2" charset="0"/>
              </a:defRPr>
            </a:lvl1pPr>
          </a:lstStyle>
          <a:p>
            <a:r>
              <a:rPr lang="en-GB"/>
              <a:t>Place headline here</a:t>
            </a:r>
            <a:endParaRPr lang="en-US"/>
          </a:p>
        </p:txBody>
      </p:sp>
      <p:sp>
        <p:nvSpPr>
          <p:cNvPr id="21" name="Picture Placeholder 13">
            <a:extLst>
              <a:ext uri="{FF2B5EF4-FFF2-40B4-BE49-F238E27FC236}">
                <a16:creationId xmlns:a16="http://schemas.microsoft.com/office/drawing/2014/main" id="{D57647B7-79D1-0A4B-BE19-EB3D7E56204A}"/>
              </a:ext>
            </a:extLst>
          </p:cNvPr>
          <p:cNvSpPr>
            <a:spLocks noGrp="1"/>
          </p:cNvSpPr>
          <p:nvPr>
            <p:ph type="pic" sz="quarter" idx="15" hasCustomPrompt="1"/>
          </p:nvPr>
        </p:nvSpPr>
        <p:spPr>
          <a:xfrm>
            <a:off x="2356104" y="1862501"/>
            <a:ext cx="1554480" cy="1554480"/>
          </a:xfrm>
          <a:solidFill>
            <a:schemeClr val="accent1"/>
          </a:solidFill>
        </p:spPr>
        <p:txBody>
          <a:bodyPr vert="horz" lIns="91440" tIns="0" rIns="0" bIns="0" rtlCol="0">
            <a:noAutofit/>
          </a:bodyPr>
          <a:lstStyle>
            <a:lvl1pPr marL="0" indent="0">
              <a:buNone/>
              <a:defRPr lang="en-US" sz="1800" b="0" dirty="0">
                <a:solidFill>
                  <a:schemeClr val="tx1"/>
                </a:solidFill>
              </a:defRPr>
            </a:lvl1pPr>
          </a:lstStyle>
          <a:p>
            <a:pPr lvl="0"/>
            <a:r>
              <a:rPr lang="en-GB"/>
              <a:t>Add profile photo</a:t>
            </a:r>
            <a:endParaRPr lang="en-US"/>
          </a:p>
        </p:txBody>
      </p:sp>
      <p:sp>
        <p:nvSpPr>
          <p:cNvPr id="23" name="Picture Placeholder 13">
            <a:extLst>
              <a:ext uri="{FF2B5EF4-FFF2-40B4-BE49-F238E27FC236}">
                <a16:creationId xmlns:a16="http://schemas.microsoft.com/office/drawing/2014/main" id="{4340D6FD-1887-3544-A26E-8F335B859BDB}"/>
              </a:ext>
            </a:extLst>
          </p:cNvPr>
          <p:cNvSpPr>
            <a:spLocks noGrp="1"/>
          </p:cNvSpPr>
          <p:nvPr>
            <p:ph type="pic" sz="quarter" idx="16" hasCustomPrompt="1"/>
          </p:nvPr>
        </p:nvSpPr>
        <p:spPr>
          <a:xfrm>
            <a:off x="4331208" y="1862501"/>
            <a:ext cx="1554480" cy="1554480"/>
          </a:xfrm>
          <a:solidFill>
            <a:schemeClr val="accent1"/>
          </a:solidFill>
        </p:spPr>
        <p:txBody>
          <a:bodyPr vert="horz" lIns="91440" tIns="0" rIns="0" bIns="0" rtlCol="0">
            <a:noAutofit/>
          </a:bodyPr>
          <a:lstStyle>
            <a:lvl1pPr marL="0" indent="0">
              <a:buNone/>
              <a:defRPr lang="en-US" sz="1800" b="0" dirty="0">
                <a:solidFill>
                  <a:schemeClr val="tx1"/>
                </a:solidFill>
              </a:defRPr>
            </a:lvl1pPr>
          </a:lstStyle>
          <a:p>
            <a:pPr lvl="0"/>
            <a:r>
              <a:rPr lang="en-GB"/>
              <a:t>Add profile photo</a:t>
            </a:r>
            <a:endParaRPr lang="en-US"/>
          </a:p>
        </p:txBody>
      </p:sp>
      <p:sp>
        <p:nvSpPr>
          <p:cNvPr id="24" name="Picture Placeholder 13">
            <a:extLst>
              <a:ext uri="{FF2B5EF4-FFF2-40B4-BE49-F238E27FC236}">
                <a16:creationId xmlns:a16="http://schemas.microsoft.com/office/drawing/2014/main" id="{FA080C1D-BB93-B249-9F54-C5F7A16E098B}"/>
              </a:ext>
            </a:extLst>
          </p:cNvPr>
          <p:cNvSpPr>
            <a:spLocks noGrp="1"/>
          </p:cNvSpPr>
          <p:nvPr>
            <p:ph type="pic" sz="quarter" idx="17" hasCustomPrompt="1"/>
          </p:nvPr>
        </p:nvSpPr>
        <p:spPr>
          <a:xfrm>
            <a:off x="6306312" y="1862501"/>
            <a:ext cx="1554480" cy="1554480"/>
          </a:xfrm>
          <a:solidFill>
            <a:schemeClr val="accent1"/>
          </a:solidFill>
        </p:spPr>
        <p:txBody>
          <a:bodyPr vert="horz" lIns="91440" tIns="0" rIns="0" bIns="0" rtlCol="0">
            <a:noAutofit/>
          </a:bodyPr>
          <a:lstStyle>
            <a:lvl1pPr marL="0" indent="0">
              <a:buNone/>
              <a:defRPr lang="en-US" sz="1800" b="0" dirty="0">
                <a:solidFill>
                  <a:schemeClr val="tx1"/>
                </a:solidFill>
              </a:defRPr>
            </a:lvl1pPr>
          </a:lstStyle>
          <a:p>
            <a:pPr lvl="0"/>
            <a:r>
              <a:rPr lang="en-GB"/>
              <a:t>Add profile photo</a:t>
            </a:r>
            <a:endParaRPr lang="en-US"/>
          </a:p>
        </p:txBody>
      </p:sp>
      <p:sp>
        <p:nvSpPr>
          <p:cNvPr id="31" name="Picture Placeholder 13">
            <a:extLst>
              <a:ext uri="{FF2B5EF4-FFF2-40B4-BE49-F238E27FC236}">
                <a16:creationId xmlns:a16="http://schemas.microsoft.com/office/drawing/2014/main" id="{CA9187A3-C074-9F44-8687-E31C02BD5083}"/>
              </a:ext>
            </a:extLst>
          </p:cNvPr>
          <p:cNvSpPr>
            <a:spLocks noGrp="1"/>
          </p:cNvSpPr>
          <p:nvPr>
            <p:ph type="pic" sz="quarter" idx="24" hasCustomPrompt="1"/>
          </p:nvPr>
        </p:nvSpPr>
        <p:spPr>
          <a:xfrm>
            <a:off x="8281416" y="1862501"/>
            <a:ext cx="1554480" cy="1554480"/>
          </a:xfrm>
          <a:solidFill>
            <a:schemeClr val="accent1"/>
          </a:solidFill>
        </p:spPr>
        <p:txBody>
          <a:bodyPr vert="horz" lIns="91440" tIns="0" rIns="0" bIns="0" rtlCol="0">
            <a:noAutofit/>
          </a:bodyPr>
          <a:lstStyle>
            <a:lvl1pPr marL="0" indent="0">
              <a:buNone/>
              <a:defRPr lang="en-US" sz="1800" b="0" dirty="0">
                <a:solidFill>
                  <a:schemeClr val="tx1"/>
                </a:solidFill>
              </a:defRPr>
            </a:lvl1pPr>
          </a:lstStyle>
          <a:p>
            <a:pPr lvl="0"/>
            <a:r>
              <a:rPr lang="en-GB"/>
              <a:t>Add profile photo</a:t>
            </a:r>
            <a:endParaRPr lang="en-US"/>
          </a:p>
        </p:txBody>
      </p:sp>
      <p:sp>
        <p:nvSpPr>
          <p:cNvPr id="22" name="Text Placeholder 21">
            <a:extLst>
              <a:ext uri="{FF2B5EF4-FFF2-40B4-BE49-F238E27FC236}">
                <a16:creationId xmlns:a16="http://schemas.microsoft.com/office/drawing/2014/main" id="{6BEB5A56-DED2-134F-B0DE-11936982FFF4}"/>
              </a:ext>
            </a:extLst>
          </p:cNvPr>
          <p:cNvSpPr>
            <a:spLocks noGrp="1"/>
          </p:cNvSpPr>
          <p:nvPr>
            <p:ph type="body" sz="quarter" idx="19" hasCustomPrompt="1"/>
          </p:nvPr>
        </p:nvSpPr>
        <p:spPr>
          <a:xfrm>
            <a:off x="377415" y="3926552"/>
            <a:ext cx="1554480" cy="1943893"/>
          </a:xfrm>
        </p:spPr>
        <p:txBody>
          <a:bodyPr/>
          <a:lstStyle>
            <a:lvl1pPr marL="0" indent="0">
              <a:lnSpc>
                <a:spcPct val="80000"/>
              </a:lnSpc>
              <a:spcAft>
                <a:spcPts val="600"/>
              </a:spcAft>
              <a:buFont typeface="Graphik" panose="020B0604020202020204" pitchFamily="34" charset="0"/>
              <a:buNone/>
              <a:defRPr sz="1200" b="0" i="0">
                <a:solidFill>
                  <a:srgbClr val="000000"/>
                </a:solidFill>
                <a:latin typeface="Avenir" panose="02000503020000020003"/>
              </a:defRPr>
            </a:lvl1pPr>
            <a:lvl2pPr marL="0" indent="0">
              <a:spcAft>
                <a:spcPts val="600"/>
              </a:spcAft>
              <a:buNone/>
              <a:defRPr sz="1600">
                <a:solidFill>
                  <a:srgbClr val="000000"/>
                </a:solidFill>
                <a:latin typeface="Avenir Medium" panose="02000503020000020003"/>
              </a:defRPr>
            </a:lvl2pPr>
            <a:lvl3pPr marL="0" indent="0">
              <a:spcAft>
                <a:spcPts val="600"/>
              </a:spcAft>
              <a:buNone/>
              <a:defRPr sz="1200">
                <a:solidFill>
                  <a:srgbClr val="000000"/>
                </a:solidFill>
                <a:latin typeface="Avenir Medium" panose="02000503020000020003"/>
              </a:defRPr>
            </a:lvl3pPr>
            <a:lvl4pPr marL="182880" indent="-182880">
              <a:spcAft>
                <a:spcPts val="600"/>
              </a:spcAft>
              <a:buFont typeface="Graphik" panose="020B0604020202020204" pitchFamily="34" charset="0"/>
              <a:buChar char="•"/>
              <a:defRPr sz="1200">
                <a:solidFill>
                  <a:srgbClr val="000000"/>
                </a:solidFill>
                <a:latin typeface="Avenir Medium" panose="02000503020000020003"/>
              </a:defRPr>
            </a:lvl4pPr>
            <a:lvl5pPr>
              <a:spcAft>
                <a:spcPts val="600"/>
              </a:spcAft>
              <a:defRPr sz="1600"/>
            </a:lvl5pPr>
          </a:lstStyle>
          <a:p>
            <a:pPr lvl="0"/>
            <a:r>
              <a:rPr lang="en-US"/>
              <a:t>First name Last name</a:t>
            </a:r>
          </a:p>
          <a:p>
            <a:pPr lvl="0"/>
            <a:r>
              <a:rPr lang="en-US"/>
              <a:t>Role description</a:t>
            </a:r>
          </a:p>
          <a:p>
            <a:pPr lvl="0"/>
            <a:r>
              <a:rPr lang="en-US"/>
              <a:t>Email</a:t>
            </a:r>
          </a:p>
          <a:p>
            <a:pPr lvl="0"/>
            <a:r>
              <a:rPr lang="en-US"/>
              <a:t>Other</a:t>
            </a:r>
          </a:p>
        </p:txBody>
      </p:sp>
      <p:sp>
        <p:nvSpPr>
          <p:cNvPr id="28" name="Text Placeholder 21">
            <a:extLst>
              <a:ext uri="{FF2B5EF4-FFF2-40B4-BE49-F238E27FC236}">
                <a16:creationId xmlns:a16="http://schemas.microsoft.com/office/drawing/2014/main" id="{923321BD-6745-7944-910F-B8C8E4AC31DD}"/>
              </a:ext>
            </a:extLst>
          </p:cNvPr>
          <p:cNvSpPr>
            <a:spLocks noGrp="1"/>
          </p:cNvSpPr>
          <p:nvPr>
            <p:ph type="body" sz="quarter" idx="20" hasCustomPrompt="1"/>
          </p:nvPr>
        </p:nvSpPr>
        <p:spPr>
          <a:xfrm>
            <a:off x="2353236" y="3926552"/>
            <a:ext cx="1554480" cy="1951961"/>
          </a:xfrm>
        </p:spPr>
        <p:txBody>
          <a:bodyPr/>
          <a:lstStyle>
            <a:lvl1pPr marL="0" indent="0">
              <a:lnSpc>
                <a:spcPct val="80000"/>
              </a:lnSpc>
              <a:spcAft>
                <a:spcPts val="600"/>
              </a:spcAft>
              <a:buFont typeface="Graphik" panose="020B0604020202020204" pitchFamily="34" charset="0"/>
              <a:buNone/>
              <a:defRPr sz="1200" b="0" i="0">
                <a:solidFill>
                  <a:srgbClr val="000000"/>
                </a:solidFill>
                <a:latin typeface="Avenir" panose="02000503020000020003"/>
              </a:defRPr>
            </a:lvl1pPr>
            <a:lvl2pPr marL="0" indent="0">
              <a:spcAft>
                <a:spcPts val="600"/>
              </a:spcAft>
              <a:buNone/>
              <a:defRPr sz="1600">
                <a:solidFill>
                  <a:srgbClr val="000000"/>
                </a:solidFill>
                <a:latin typeface="Avenir Medium" panose="02000503020000020003"/>
              </a:defRPr>
            </a:lvl2pPr>
            <a:lvl3pPr marL="0" indent="0">
              <a:spcAft>
                <a:spcPts val="600"/>
              </a:spcAft>
              <a:buNone/>
              <a:defRPr sz="1200">
                <a:solidFill>
                  <a:srgbClr val="000000"/>
                </a:solidFill>
                <a:latin typeface="Avenir Medium" panose="02000503020000020003"/>
              </a:defRPr>
            </a:lvl3pPr>
            <a:lvl4pPr marL="182880" indent="-182880">
              <a:spcAft>
                <a:spcPts val="600"/>
              </a:spcAft>
              <a:buFont typeface="Graphik" panose="020B0604020202020204" pitchFamily="34" charset="0"/>
              <a:buChar char="•"/>
              <a:defRPr sz="1200">
                <a:solidFill>
                  <a:srgbClr val="000000"/>
                </a:solidFill>
                <a:latin typeface="Avenir Medium" panose="02000503020000020003"/>
              </a:defRPr>
            </a:lvl4pPr>
            <a:lvl5pPr>
              <a:spcAft>
                <a:spcPts val="600"/>
              </a:spcAft>
              <a:defRPr sz="1600"/>
            </a:lvl5pPr>
          </a:lstStyle>
          <a:p>
            <a:pPr lvl="0"/>
            <a:r>
              <a:rPr lang="en-US"/>
              <a:t>First name Last name</a:t>
            </a:r>
          </a:p>
          <a:p>
            <a:pPr lvl="0"/>
            <a:r>
              <a:rPr lang="en-US"/>
              <a:t>Role description</a:t>
            </a:r>
          </a:p>
          <a:p>
            <a:pPr lvl="0"/>
            <a:r>
              <a:rPr lang="en-US"/>
              <a:t>Email</a:t>
            </a:r>
          </a:p>
          <a:p>
            <a:pPr lvl="0"/>
            <a:r>
              <a:rPr lang="en-US"/>
              <a:t>Other</a:t>
            </a:r>
          </a:p>
        </p:txBody>
      </p:sp>
      <p:sp>
        <p:nvSpPr>
          <p:cNvPr id="29" name="Text Placeholder 21">
            <a:extLst>
              <a:ext uri="{FF2B5EF4-FFF2-40B4-BE49-F238E27FC236}">
                <a16:creationId xmlns:a16="http://schemas.microsoft.com/office/drawing/2014/main" id="{2A6C4DC7-1806-A74D-B434-61FF385F82AB}"/>
              </a:ext>
            </a:extLst>
          </p:cNvPr>
          <p:cNvSpPr>
            <a:spLocks noGrp="1"/>
          </p:cNvSpPr>
          <p:nvPr>
            <p:ph type="body" sz="quarter" idx="25" hasCustomPrompt="1"/>
          </p:nvPr>
        </p:nvSpPr>
        <p:spPr>
          <a:xfrm>
            <a:off x="4329057" y="3926552"/>
            <a:ext cx="1554480" cy="1951961"/>
          </a:xfrm>
        </p:spPr>
        <p:txBody>
          <a:bodyPr/>
          <a:lstStyle>
            <a:lvl1pPr marL="0" indent="0">
              <a:lnSpc>
                <a:spcPct val="80000"/>
              </a:lnSpc>
              <a:spcAft>
                <a:spcPts val="600"/>
              </a:spcAft>
              <a:buFont typeface="Graphik" panose="020B0604020202020204" pitchFamily="34" charset="0"/>
              <a:buNone/>
              <a:defRPr sz="1200" b="0" i="0">
                <a:solidFill>
                  <a:srgbClr val="000000"/>
                </a:solidFill>
                <a:latin typeface="Avenir" panose="02000503020000020003"/>
              </a:defRPr>
            </a:lvl1pPr>
            <a:lvl2pPr marL="0" indent="0">
              <a:spcAft>
                <a:spcPts val="600"/>
              </a:spcAft>
              <a:buNone/>
              <a:defRPr sz="1600">
                <a:solidFill>
                  <a:srgbClr val="000000"/>
                </a:solidFill>
                <a:latin typeface="Avenir Medium" panose="02000503020000020003"/>
              </a:defRPr>
            </a:lvl2pPr>
            <a:lvl3pPr marL="0" indent="0">
              <a:spcAft>
                <a:spcPts val="600"/>
              </a:spcAft>
              <a:buNone/>
              <a:defRPr sz="1200">
                <a:solidFill>
                  <a:srgbClr val="000000"/>
                </a:solidFill>
                <a:latin typeface="Avenir Medium" panose="02000503020000020003"/>
              </a:defRPr>
            </a:lvl3pPr>
            <a:lvl4pPr marL="182880" indent="-182880">
              <a:spcAft>
                <a:spcPts val="600"/>
              </a:spcAft>
              <a:buFont typeface="Graphik" panose="020B0604020202020204" pitchFamily="34" charset="0"/>
              <a:buChar char="•"/>
              <a:defRPr sz="1200">
                <a:solidFill>
                  <a:srgbClr val="000000"/>
                </a:solidFill>
                <a:latin typeface="Avenir Medium" panose="02000503020000020003"/>
              </a:defRPr>
            </a:lvl4pPr>
            <a:lvl5pPr>
              <a:spcAft>
                <a:spcPts val="600"/>
              </a:spcAft>
              <a:defRPr sz="1600"/>
            </a:lvl5pPr>
          </a:lstStyle>
          <a:p>
            <a:pPr lvl="0"/>
            <a:r>
              <a:rPr lang="en-US"/>
              <a:t>First name Last name</a:t>
            </a:r>
          </a:p>
          <a:p>
            <a:pPr lvl="0"/>
            <a:r>
              <a:rPr lang="en-US"/>
              <a:t>Role description</a:t>
            </a:r>
          </a:p>
          <a:p>
            <a:pPr lvl="0"/>
            <a:r>
              <a:rPr lang="en-US"/>
              <a:t>Email</a:t>
            </a:r>
          </a:p>
          <a:p>
            <a:pPr lvl="0"/>
            <a:r>
              <a:rPr lang="en-US"/>
              <a:t>Other</a:t>
            </a:r>
          </a:p>
        </p:txBody>
      </p:sp>
      <p:sp>
        <p:nvSpPr>
          <p:cNvPr id="30" name="Text Placeholder 21">
            <a:extLst>
              <a:ext uri="{FF2B5EF4-FFF2-40B4-BE49-F238E27FC236}">
                <a16:creationId xmlns:a16="http://schemas.microsoft.com/office/drawing/2014/main" id="{053D7F26-6DC1-034C-B572-B4BFE718C797}"/>
              </a:ext>
            </a:extLst>
          </p:cNvPr>
          <p:cNvSpPr>
            <a:spLocks noGrp="1"/>
          </p:cNvSpPr>
          <p:nvPr>
            <p:ph type="body" sz="quarter" idx="26" hasCustomPrompt="1"/>
          </p:nvPr>
        </p:nvSpPr>
        <p:spPr>
          <a:xfrm>
            <a:off x="6304878" y="3926552"/>
            <a:ext cx="1554480" cy="1951961"/>
          </a:xfrm>
        </p:spPr>
        <p:txBody>
          <a:bodyPr/>
          <a:lstStyle>
            <a:lvl1pPr marL="0" indent="0">
              <a:lnSpc>
                <a:spcPct val="80000"/>
              </a:lnSpc>
              <a:spcAft>
                <a:spcPts val="600"/>
              </a:spcAft>
              <a:buFont typeface="Graphik" panose="020B0604020202020204" pitchFamily="34" charset="0"/>
              <a:buNone/>
              <a:defRPr sz="1200" b="0" i="0">
                <a:solidFill>
                  <a:srgbClr val="000000"/>
                </a:solidFill>
                <a:latin typeface="Avenir" panose="02000503020000020003"/>
              </a:defRPr>
            </a:lvl1pPr>
            <a:lvl2pPr marL="0" indent="0">
              <a:spcAft>
                <a:spcPts val="600"/>
              </a:spcAft>
              <a:buNone/>
              <a:defRPr sz="1600">
                <a:solidFill>
                  <a:srgbClr val="000000"/>
                </a:solidFill>
                <a:latin typeface="Avenir Medium" panose="02000503020000020003"/>
              </a:defRPr>
            </a:lvl2pPr>
            <a:lvl3pPr marL="0" indent="0">
              <a:spcAft>
                <a:spcPts val="600"/>
              </a:spcAft>
              <a:buNone/>
              <a:defRPr sz="1200">
                <a:solidFill>
                  <a:srgbClr val="000000"/>
                </a:solidFill>
                <a:latin typeface="Avenir Medium" panose="02000503020000020003"/>
              </a:defRPr>
            </a:lvl3pPr>
            <a:lvl4pPr marL="182880" indent="-182880">
              <a:spcAft>
                <a:spcPts val="600"/>
              </a:spcAft>
              <a:buFont typeface="Graphik" panose="020B0604020202020204" pitchFamily="34" charset="0"/>
              <a:buChar char="•"/>
              <a:defRPr sz="1200">
                <a:solidFill>
                  <a:srgbClr val="000000"/>
                </a:solidFill>
                <a:latin typeface="Avenir Medium" panose="02000503020000020003"/>
              </a:defRPr>
            </a:lvl4pPr>
            <a:lvl5pPr>
              <a:spcAft>
                <a:spcPts val="600"/>
              </a:spcAft>
              <a:defRPr sz="1600"/>
            </a:lvl5pPr>
          </a:lstStyle>
          <a:p>
            <a:pPr lvl="0"/>
            <a:r>
              <a:rPr lang="en-US"/>
              <a:t>First name Last name</a:t>
            </a:r>
          </a:p>
          <a:p>
            <a:pPr lvl="0"/>
            <a:r>
              <a:rPr lang="en-US"/>
              <a:t>Role description</a:t>
            </a:r>
          </a:p>
          <a:p>
            <a:pPr lvl="0"/>
            <a:r>
              <a:rPr lang="en-US"/>
              <a:t>Email</a:t>
            </a:r>
          </a:p>
          <a:p>
            <a:pPr lvl="0"/>
            <a:r>
              <a:rPr lang="en-US"/>
              <a:t>Other</a:t>
            </a:r>
          </a:p>
        </p:txBody>
      </p:sp>
      <p:sp>
        <p:nvSpPr>
          <p:cNvPr id="32" name="Text Placeholder 21">
            <a:extLst>
              <a:ext uri="{FF2B5EF4-FFF2-40B4-BE49-F238E27FC236}">
                <a16:creationId xmlns:a16="http://schemas.microsoft.com/office/drawing/2014/main" id="{E075A489-B7B7-CE40-B061-D8A36AFCC817}"/>
              </a:ext>
            </a:extLst>
          </p:cNvPr>
          <p:cNvSpPr>
            <a:spLocks noGrp="1"/>
          </p:cNvSpPr>
          <p:nvPr>
            <p:ph type="body" sz="quarter" idx="27" hasCustomPrompt="1"/>
          </p:nvPr>
        </p:nvSpPr>
        <p:spPr>
          <a:xfrm>
            <a:off x="8280699" y="3926552"/>
            <a:ext cx="1554480" cy="1951961"/>
          </a:xfrm>
        </p:spPr>
        <p:txBody>
          <a:bodyPr/>
          <a:lstStyle>
            <a:lvl1pPr marL="0" indent="0">
              <a:lnSpc>
                <a:spcPct val="80000"/>
              </a:lnSpc>
              <a:spcAft>
                <a:spcPts val="600"/>
              </a:spcAft>
              <a:buFont typeface="Graphik" panose="020B0604020202020204" pitchFamily="34" charset="0"/>
              <a:buNone/>
              <a:defRPr sz="1200" b="0" i="0">
                <a:solidFill>
                  <a:srgbClr val="000000"/>
                </a:solidFill>
                <a:latin typeface="Avenir" panose="02000503020000020003"/>
              </a:defRPr>
            </a:lvl1pPr>
            <a:lvl2pPr marL="0" indent="0">
              <a:spcAft>
                <a:spcPts val="600"/>
              </a:spcAft>
              <a:buNone/>
              <a:defRPr sz="1600">
                <a:solidFill>
                  <a:srgbClr val="000000"/>
                </a:solidFill>
                <a:latin typeface="Avenir Medium" panose="02000503020000020003"/>
              </a:defRPr>
            </a:lvl2pPr>
            <a:lvl3pPr marL="0" indent="0">
              <a:spcAft>
                <a:spcPts val="600"/>
              </a:spcAft>
              <a:buNone/>
              <a:defRPr sz="1200">
                <a:solidFill>
                  <a:srgbClr val="000000"/>
                </a:solidFill>
                <a:latin typeface="Avenir Medium" panose="02000503020000020003"/>
              </a:defRPr>
            </a:lvl3pPr>
            <a:lvl4pPr marL="182880" indent="-182880">
              <a:spcAft>
                <a:spcPts val="600"/>
              </a:spcAft>
              <a:buFont typeface="Graphik" panose="020B0604020202020204" pitchFamily="34" charset="0"/>
              <a:buChar char="•"/>
              <a:defRPr sz="1200">
                <a:solidFill>
                  <a:srgbClr val="000000"/>
                </a:solidFill>
                <a:latin typeface="Avenir Medium" panose="02000503020000020003"/>
              </a:defRPr>
            </a:lvl4pPr>
            <a:lvl5pPr>
              <a:spcAft>
                <a:spcPts val="600"/>
              </a:spcAft>
              <a:defRPr sz="1600"/>
            </a:lvl5pPr>
          </a:lstStyle>
          <a:p>
            <a:pPr lvl="0"/>
            <a:r>
              <a:rPr lang="en-US"/>
              <a:t>First name Last name</a:t>
            </a:r>
          </a:p>
          <a:p>
            <a:pPr lvl="0"/>
            <a:r>
              <a:rPr lang="en-US"/>
              <a:t>Role description</a:t>
            </a:r>
          </a:p>
          <a:p>
            <a:pPr lvl="0"/>
            <a:r>
              <a:rPr lang="en-US"/>
              <a:t>Email</a:t>
            </a:r>
          </a:p>
          <a:p>
            <a:pPr lvl="0"/>
            <a:r>
              <a:rPr lang="en-US"/>
              <a:t>Other</a:t>
            </a:r>
          </a:p>
        </p:txBody>
      </p:sp>
      <p:sp>
        <p:nvSpPr>
          <p:cNvPr id="27" name="Picture Placeholder 4">
            <a:extLst>
              <a:ext uri="{FF2B5EF4-FFF2-40B4-BE49-F238E27FC236}">
                <a16:creationId xmlns:a16="http://schemas.microsoft.com/office/drawing/2014/main" id="{9FEF6117-B6D9-4841-8EFA-DF78BCFA9C0B}"/>
              </a:ext>
            </a:extLst>
          </p:cNvPr>
          <p:cNvSpPr>
            <a:spLocks noGrp="1"/>
          </p:cNvSpPr>
          <p:nvPr>
            <p:ph type="pic" sz="quarter" idx="30" hasCustomPrompt="1"/>
          </p:nvPr>
        </p:nvSpPr>
        <p:spPr>
          <a:xfrm>
            <a:off x="377415" y="3672216"/>
            <a:ext cx="457200" cy="27432"/>
          </a:xfrm>
          <a:solidFill>
            <a:srgbClr val="1F7649"/>
          </a:solidFill>
        </p:spPr>
        <p:txBody>
          <a:bodyPr/>
          <a:lstStyle>
            <a:lvl1pPr>
              <a:buNone/>
              <a:defRPr sz="300">
                <a:latin typeface="Avenir" panose="02000503020000020003"/>
              </a:defRPr>
            </a:lvl1pPr>
          </a:lstStyle>
          <a:p>
            <a:r>
              <a:rPr lang="en-GB"/>
              <a:t> </a:t>
            </a:r>
            <a:endParaRPr lang="en-US"/>
          </a:p>
        </p:txBody>
      </p:sp>
      <p:sp>
        <p:nvSpPr>
          <p:cNvPr id="38" name="Picture Placeholder 4">
            <a:extLst>
              <a:ext uri="{FF2B5EF4-FFF2-40B4-BE49-F238E27FC236}">
                <a16:creationId xmlns:a16="http://schemas.microsoft.com/office/drawing/2014/main" id="{90B0A6BB-BC70-4436-B334-35CF914D1772}"/>
              </a:ext>
            </a:extLst>
          </p:cNvPr>
          <p:cNvSpPr>
            <a:spLocks noGrp="1"/>
          </p:cNvSpPr>
          <p:nvPr>
            <p:ph type="pic" sz="quarter" idx="31" hasCustomPrompt="1"/>
          </p:nvPr>
        </p:nvSpPr>
        <p:spPr>
          <a:xfrm>
            <a:off x="2356104" y="3672216"/>
            <a:ext cx="457200" cy="27432"/>
          </a:xfrm>
          <a:solidFill>
            <a:srgbClr val="1F7649"/>
          </a:solidFill>
        </p:spPr>
        <p:txBody>
          <a:bodyPr/>
          <a:lstStyle>
            <a:lvl1pPr>
              <a:buNone/>
              <a:defRPr sz="300">
                <a:latin typeface="Avenir" panose="02000503020000020003"/>
              </a:defRPr>
            </a:lvl1pPr>
          </a:lstStyle>
          <a:p>
            <a:r>
              <a:rPr lang="en-GB"/>
              <a:t> </a:t>
            </a:r>
            <a:endParaRPr lang="en-US"/>
          </a:p>
        </p:txBody>
      </p:sp>
      <p:sp>
        <p:nvSpPr>
          <p:cNvPr id="39" name="Picture Placeholder 4">
            <a:extLst>
              <a:ext uri="{FF2B5EF4-FFF2-40B4-BE49-F238E27FC236}">
                <a16:creationId xmlns:a16="http://schemas.microsoft.com/office/drawing/2014/main" id="{EA23CA56-3568-4982-84E5-176DE32541C2}"/>
              </a:ext>
            </a:extLst>
          </p:cNvPr>
          <p:cNvSpPr>
            <a:spLocks noGrp="1"/>
          </p:cNvSpPr>
          <p:nvPr>
            <p:ph type="pic" sz="quarter" idx="32" hasCustomPrompt="1"/>
          </p:nvPr>
        </p:nvSpPr>
        <p:spPr>
          <a:xfrm>
            <a:off x="4331208" y="3672216"/>
            <a:ext cx="457200" cy="27432"/>
          </a:xfrm>
          <a:solidFill>
            <a:srgbClr val="1F7649"/>
          </a:solidFill>
        </p:spPr>
        <p:txBody>
          <a:bodyPr/>
          <a:lstStyle>
            <a:lvl1pPr>
              <a:buNone/>
              <a:defRPr sz="300">
                <a:latin typeface="Avenir" panose="02000503020000020003"/>
              </a:defRPr>
            </a:lvl1pPr>
          </a:lstStyle>
          <a:p>
            <a:r>
              <a:rPr lang="en-GB"/>
              <a:t> </a:t>
            </a:r>
            <a:endParaRPr lang="en-US"/>
          </a:p>
        </p:txBody>
      </p:sp>
      <p:sp>
        <p:nvSpPr>
          <p:cNvPr id="40" name="Picture Placeholder 4">
            <a:extLst>
              <a:ext uri="{FF2B5EF4-FFF2-40B4-BE49-F238E27FC236}">
                <a16:creationId xmlns:a16="http://schemas.microsoft.com/office/drawing/2014/main" id="{7E019EA7-B58E-4B17-A663-2E8CCD701589}"/>
              </a:ext>
            </a:extLst>
          </p:cNvPr>
          <p:cNvSpPr>
            <a:spLocks noGrp="1"/>
          </p:cNvSpPr>
          <p:nvPr>
            <p:ph type="pic" sz="quarter" idx="33" hasCustomPrompt="1"/>
          </p:nvPr>
        </p:nvSpPr>
        <p:spPr>
          <a:xfrm>
            <a:off x="6306312" y="3672216"/>
            <a:ext cx="457200" cy="27432"/>
          </a:xfrm>
          <a:solidFill>
            <a:srgbClr val="1F7649"/>
          </a:solidFill>
        </p:spPr>
        <p:txBody>
          <a:bodyPr/>
          <a:lstStyle>
            <a:lvl1pPr>
              <a:buNone/>
              <a:defRPr sz="300">
                <a:latin typeface="Avenir" panose="02000503020000020003"/>
              </a:defRPr>
            </a:lvl1pPr>
          </a:lstStyle>
          <a:p>
            <a:r>
              <a:rPr lang="en-GB"/>
              <a:t> </a:t>
            </a:r>
            <a:endParaRPr lang="en-US"/>
          </a:p>
        </p:txBody>
      </p:sp>
      <p:sp>
        <p:nvSpPr>
          <p:cNvPr id="44" name="Picture Placeholder 4">
            <a:extLst>
              <a:ext uri="{FF2B5EF4-FFF2-40B4-BE49-F238E27FC236}">
                <a16:creationId xmlns:a16="http://schemas.microsoft.com/office/drawing/2014/main" id="{9A57066F-5BF5-43F7-A9DA-1788B5511DA7}"/>
              </a:ext>
            </a:extLst>
          </p:cNvPr>
          <p:cNvSpPr>
            <a:spLocks noGrp="1"/>
          </p:cNvSpPr>
          <p:nvPr>
            <p:ph type="pic" sz="quarter" idx="34" hasCustomPrompt="1"/>
          </p:nvPr>
        </p:nvSpPr>
        <p:spPr>
          <a:xfrm>
            <a:off x="8281416" y="3672216"/>
            <a:ext cx="457200" cy="27432"/>
          </a:xfrm>
          <a:solidFill>
            <a:srgbClr val="1F7649"/>
          </a:solidFill>
        </p:spPr>
        <p:txBody>
          <a:bodyPr/>
          <a:lstStyle>
            <a:lvl1pPr>
              <a:buNone/>
              <a:defRPr sz="300">
                <a:latin typeface="Avenir" panose="02000503020000020003"/>
              </a:defRPr>
            </a:lvl1pPr>
          </a:lstStyle>
          <a:p>
            <a:r>
              <a:rPr lang="en-GB"/>
              <a:t> </a:t>
            </a:r>
            <a:endParaRPr lang="en-US"/>
          </a:p>
        </p:txBody>
      </p:sp>
      <p:sp>
        <p:nvSpPr>
          <p:cNvPr id="33" name="Slide Number Placeholder 2">
            <a:extLst>
              <a:ext uri="{FF2B5EF4-FFF2-40B4-BE49-F238E27FC236}">
                <a16:creationId xmlns:a16="http://schemas.microsoft.com/office/drawing/2014/main" id="{DD0BB712-81C2-4228-8D3B-39E3A3657E35}"/>
              </a:ext>
            </a:extLst>
          </p:cNvPr>
          <p:cNvSpPr>
            <a:spLocks noGrp="1"/>
          </p:cNvSpPr>
          <p:nvPr>
            <p:ph type="sldNum" sz="quarter" idx="12"/>
          </p:nvPr>
        </p:nvSpPr>
        <p:spPr>
          <a:xfrm>
            <a:off x="11484746" y="6490025"/>
            <a:ext cx="326254" cy="201168"/>
          </a:xfrm>
          <a:prstGeom prst="rect">
            <a:avLst/>
          </a:prstGeom>
        </p:spPr>
        <p:txBody>
          <a:bodyPr/>
          <a:lstStyle>
            <a:lvl1pPr>
              <a:defRPr>
                <a:solidFill>
                  <a:srgbClr val="000000"/>
                </a:solidFill>
                <a:latin typeface="Avenir"/>
              </a:defRPr>
            </a:lvl1pPr>
          </a:lstStyle>
          <a:p>
            <a:fld id="{1F90F471-3972-4120-B8B3-0237DE626C35}" type="slidenum">
              <a:rPr lang="en-US" smtClean="0"/>
              <a:pPr/>
              <a:t>‹#›</a:t>
            </a:fld>
            <a:endParaRPr lang="en-US"/>
          </a:p>
        </p:txBody>
      </p:sp>
      <p:pic>
        <p:nvPicPr>
          <p:cNvPr id="37" name="Picture 36" descr="A picture containing text, vector graphics&#10;&#10;Description automatically generated">
            <a:extLst>
              <a:ext uri="{FF2B5EF4-FFF2-40B4-BE49-F238E27FC236}">
                <a16:creationId xmlns:a16="http://schemas.microsoft.com/office/drawing/2014/main" id="{8F6E1345-E0BA-4AF0-9ACD-4FE073FEDC6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557350" y="1763545"/>
            <a:ext cx="2451770" cy="2043142"/>
          </a:xfrm>
          <a:prstGeom prst="rect">
            <a:avLst/>
          </a:prstGeom>
        </p:spPr>
      </p:pic>
      <p:pic>
        <p:nvPicPr>
          <p:cNvPr id="25" name="Picture 24">
            <a:extLst>
              <a:ext uri="{FF2B5EF4-FFF2-40B4-BE49-F238E27FC236}">
                <a16:creationId xmlns:a16="http://schemas.microsoft.com/office/drawing/2014/main" id="{9962A7AC-413A-48F0-8837-A23E1CB0C1C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219119" y="6232771"/>
            <a:ext cx="1360882" cy="624702"/>
          </a:xfrm>
          <a:prstGeom prst="rect">
            <a:avLst/>
          </a:prstGeom>
        </p:spPr>
      </p:pic>
      <p:sp>
        <p:nvSpPr>
          <p:cNvPr id="35" name="Picture Placeholder 13">
            <a:extLst>
              <a:ext uri="{FF2B5EF4-FFF2-40B4-BE49-F238E27FC236}">
                <a16:creationId xmlns:a16="http://schemas.microsoft.com/office/drawing/2014/main" id="{0F8DB8CE-CCF5-444F-A1C7-620F7A46C9C8}"/>
              </a:ext>
            </a:extLst>
          </p:cNvPr>
          <p:cNvSpPr>
            <a:spLocks noGrp="1"/>
          </p:cNvSpPr>
          <p:nvPr>
            <p:ph type="pic" sz="quarter" idx="35" hasCustomPrompt="1"/>
          </p:nvPr>
        </p:nvSpPr>
        <p:spPr>
          <a:xfrm>
            <a:off x="400812" y="1862501"/>
            <a:ext cx="1554480" cy="1554480"/>
          </a:xfrm>
          <a:solidFill>
            <a:schemeClr val="accent1"/>
          </a:solidFill>
        </p:spPr>
        <p:txBody>
          <a:bodyPr vert="horz" lIns="91440" tIns="0" rIns="0" bIns="0" rtlCol="0">
            <a:noAutofit/>
          </a:bodyPr>
          <a:lstStyle>
            <a:lvl1pPr marL="0" indent="0">
              <a:buNone/>
              <a:defRPr lang="en-US" sz="1800" b="0" dirty="0">
                <a:solidFill>
                  <a:schemeClr val="tx1"/>
                </a:solidFill>
              </a:defRPr>
            </a:lvl1pPr>
          </a:lstStyle>
          <a:p>
            <a:pPr lvl="0"/>
            <a:r>
              <a:rPr lang="en-GB"/>
              <a:t>Add profile photo</a:t>
            </a:r>
            <a:endParaRPr lang="en-US"/>
          </a:p>
        </p:txBody>
      </p:sp>
    </p:spTree>
    <p:extLst>
      <p:ext uri="{BB962C8B-B14F-4D97-AF65-F5344CB8AC3E}">
        <p14:creationId xmlns:p14="http://schemas.microsoft.com/office/powerpoint/2010/main" val="3624219494"/>
      </p:ext>
    </p:extLst>
  </p:cSld>
  <p:clrMapOvr>
    <a:masterClrMapping/>
  </p:clrMapOvr>
  <p:extLst>
    <p:ext uri="{DCECCB84-F9BA-43D5-87BE-67443E8EF086}">
      <p15:sldGuideLst xmlns:p15="http://schemas.microsoft.com/office/powerpoint/2012/main">
        <p15:guide id="1" orient="horz" pos="3703">
          <p15:clr>
            <a:srgbClr val="C35EA4"/>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m introduction: 8 profile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ED12FC9-9493-4D28-9142-428CDF5AEF08}"/>
              </a:ext>
            </a:extLst>
          </p:cNvPr>
          <p:cNvSpPr/>
          <p:nvPr userDrawn="1"/>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IN" err="1">
              <a:latin typeface="Avenir" panose="02000503020000020003"/>
            </a:endParaRPr>
          </a:p>
        </p:txBody>
      </p:sp>
      <p:sp>
        <p:nvSpPr>
          <p:cNvPr id="4" name="Text Placeholder 3">
            <a:extLst>
              <a:ext uri="{FF2B5EF4-FFF2-40B4-BE49-F238E27FC236}">
                <a16:creationId xmlns:a16="http://schemas.microsoft.com/office/drawing/2014/main" id="{76371931-42F0-694A-9918-74F36725749C}"/>
              </a:ext>
            </a:extLst>
          </p:cNvPr>
          <p:cNvSpPr>
            <a:spLocks noGrp="1"/>
          </p:cNvSpPr>
          <p:nvPr>
            <p:ph type="body" sz="quarter" idx="42" hasCustomPrompt="1"/>
          </p:nvPr>
        </p:nvSpPr>
        <p:spPr>
          <a:xfrm>
            <a:off x="381000" y="1295233"/>
            <a:ext cx="3540355" cy="5016665"/>
          </a:xfrm>
        </p:spPr>
        <p:txBody>
          <a:bodyPr/>
          <a:lstStyle>
            <a:lvl1pPr marL="0" indent="0">
              <a:buNone/>
              <a:defRPr sz="1600">
                <a:solidFill>
                  <a:srgbClr val="000000"/>
                </a:solidFill>
                <a:latin typeface="Avenir" panose="02000503020000020003"/>
              </a:defRPr>
            </a:lvl1pPr>
            <a:lvl2pPr marL="228600" indent="0">
              <a:buNone/>
              <a:defRPr>
                <a:solidFill>
                  <a:srgbClr val="000000"/>
                </a:solidFill>
                <a:latin typeface="Avenir Medium" panose="02000503020000020003"/>
              </a:defRPr>
            </a:lvl2pPr>
            <a:lvl3pPr>
              <a:defRPr>
                <a:solidFill>
                  <a:srgbClr val="000000"/>
                </a:solidFill>
                <a:latin typeface="Avenir Medium" panose="02000503020000020003"/>
              </a:defRPr>
            </a:lvl3pPr>
            <a:lvl4pPr>
              <a:defRPr>
                <a:solidFill>
                  <a:srgbClr val="000000"/>
                </a:solidFill>
                <a:latin typeface="Avenir Medium" panose="02000503020000020003"/>
              </a:defRPr>
            </a:lvl4pPr>
            <a:lvl5pPr>
              <a:defRPr>
                <a:solidFill>
                  <a:srgbClr val="000000"/>
                </a:solidFill>
                <a:latin typeface="Avenir Medium" panose="02000503020000020003"/>
              </a:defRPr>
            </a:lvl5pPr>
          </a:lstStyle>
          <a:p>
            <a:pPr lvl="0"/>
            <a:r>
              <a:rPr lang="en-US"/>
              <a:t>Place text here</a:t>
            </a:r>
          </a:p>
        </p:txBody>
      </p:sp>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914400"/>
          </a:xfrm>
        </p:spPr>
        <p:txBody>
          <a:bodyPr/>
          <a:lstStyle>
            <a:lvl1pPr>
              <a:lnSpc>
                <a:spcPct val="100000"/>
              </a:lnSpc>
              <a:defRPr sz="4500" b="1" i="0">
                <a:solidFill>
                  <a:srgbClr val="000000"/>
                </a:solidFill>
                <a:latin typeface="Avenir Black" panose="02000503020000020003" pitchFamily="2" charset="0"/>
              </a:defRPr>
            </a:lvl1pPr>
          </a:lstStyle>
          <a:p>
            <a:r>
              <a:rPr lang="en-GB"/>
              <a:t>Place headline here</a:t>
            </a:r>
            <a:endParaRPr lang="en-US"/>
          </a:p>
        </p:txBody>
      </p:sp>
      <p:sp>
        <p:nvSpPr>
          <p:cNvPr id="45" name="Picture Placeholder 13">
            <a:extLst>
              <a:ext uri="{FF2B5EF4-FFF2-40B4-BE49-F238E27FC236}">
                <a16:creationId xmlns:a16="http://schemas.microsoft.com/office/drawing/2014/main" id="{CD7EAAF9-7102-4351-9F35-C40B3F381975}"/>
              </a:ext>
            </a:extLst>
          </p:cNvPr>
          <p:cNvSpPr>
            <a:spLocks noGrp="1"/>
          </p:cNvSpPr>
          <p:nvPr>
            <p:ph type="pic" sz="quarter" idx="16" hasCustomPrompt="1"/>
          </p:nvPr>
        </p:nvSpPr>
        <p:spPr>
          <a:xfrm>
            <a:off x="4325820" y="1295233"/>
            <a:ext cx="1186945" cy="1186945"/>
          </a:xfrm>
          <a:solidFill>
            <a:srgbClr val="F0F0F0"/>
          </a:solidFill>
        </p:spPr>
        <p:txBody>
          <a:bodyPr vert="horz" lIns="91440" tIns="0" rIns="0" bIns="0" rtlCol="0">
            <a:noAutofit/>
          </a:bodyPr>
          <a:lstStyle>
            <a:lvl1pPr marL="0" indent="0">
              <a:buNone/>
              <a:defRPr lang="en-US" sz="1800" b="0" dirty="0">
                <a:solidFill>
                  <a:srgbClr val="000000"/>
                </a:solidFill>
                <a:latin typeface="Avenir" panose="02000503020000020003"/>
              </a:defRPr>
            </a:lvl1pPr>
          </a:lstStyle>
          <a:p>
            <a:pPr lvl="0"/>
            <a:r>
              <a:rPr lang="en-GB"/>
              <a:t>Add profile photo</a:t>
            </a:r>
            <a:endParaRPr lang="en-US"/>
          </a:p>
        </p:txBody>
      </p:sp>
      <p:sp>
        <p:nvSpPr>
          <p:cNvPr id="46" name="Picture Placeholder 13">
            <a:extLst>
              <a:ext uri="{FF2B5EF4-FFF2-40B4-BE49-F238E27FC236}">
                <a16:creationId xmlns:a16="http://schemas.microsoft.com/office/drawing/2014/main" id="{CC40CB3D-DFEA-4056-B2DA-887E7C863243}"/>
              </a:ext>
            </a:extLst>
          </p:cNvPr>
          <p:cNvSpPr>
            <a:spLocks noGrp="1"/>
          </p:cNvSpPr>
          <p:nvPr>
            <p:ph type="pic" sz="quarter" idx="17" hasCustomPrompt="1"/>
          </p:nvPr>
        </p:nvSpPr>
        <p:spPr>
          <a:xfrm>
            <a:off x="6298231" y="1295233"/>
            <a:ext cx="1186945" cy="1186945"/>
          </a:xfrm>
          <a:solidFill>
            <a:srgbClr val="F0F0F0"/>
          </a:solidFill>
        </p:spPr>
        <p:txBody>
          <a:bodyPr vert="horz" lIns="91440" tIns="0" rIns="0" bIns="0" rtlCol="0">
            <a:noAutofit/>
          </a:bodyPr>
          <a:lstStyle>
            <a:lvl1pPr marL="0" indent="0">
              <a:buNone/>
              <a:defRPr lang="en-US" sz="1800" b="0" dirty="0">
                <a:solidFill>
                  <a:srgbClr val="000000"/>
                </a:solidFill>
                <a:latin typeface="Avenir" panose="02000503020000020003"/>
              </a:defRPr>
            </a:lvl1pPr>
          </a:lstStyle>
          <a:p>
            <a:pPr lvl="0"/>
            <a:r>
              <a:rPr lang="en-GB"/>
              <a:t>Add profile photo</a:t>
            </a:r>
            <a:endParaRPr lang="en-US"/>
          </a:p>
        </p:txBody>
      </p:sp>
      <p:sp>
        <p:nvSpPr>
          <p:cNvPr id="47" name="Picture Placeholder 13">
            <a:extLst>
              <a:ext uri="{FF2B5EF4-FFF2-40B4-BE49-F238E27FC236}">
                <a16:creationId xmlns:a16="http://schemas.microsoft.com/office/drawing/2014/main" id="{F8BABECB-6F2D-4068-AEE6-A603DAA72EFF}"/>
              </a:ext>
            </a:extLst>
          </p:cNvPr>
          <p:cNvSpPr>
            <a:spLocks noGrp="1"/>
          </p:cNvSpPr>
          <p:nvPr>
            <p:ph type="pic" sz="quarter" idx="18" hasCustomPrompt="1"/>
          </p:nvPr>
        </p:nvSpPr>
        <p:spPr>
          <a:xfrm>
            <a:off x="10243053" y="1295233"/>
            <a:ext cx="1186945" cy="1186945"/>
          </a:xfrm>
          <a:solidFill>
            <a:srgbClr val="F0F0F0"/>
          </a:solidFill>
        </p:spPr>
        <p:txBody>
          <a:bodyPr vert="horz" lIns="91440" tIns="0" rIns="0" bIns="0" rtlCol="0">
            <a:noAutofit/>
          </a:bodyPr>
          <a:lstStyle>
            <a:lvl1pPr marL="0" indent="0">
              <a:buNone/>
              <a:defRPr lang="en-US" sz="1800" b="0" dirty="0">
                <a:solidFill>
                  <a:srgbClr val="000000"/>
                </a:solidFill>
                <a:latin typeface="Avenir" panose="02000503020000020003"/>
              </a:defRPr>
            </a:lvl1pPr>
          </a:lstStyle>
          <a:p>
            <a:pPr lvl="0"/>
            <a:r>
              <a:rPr lang="en-GB"/>
              <a:t>Add profile photo</a:t>
            </a:r>
            <a:endParaRPr lang="en-US"/>
          </a:p>
        </p:txBody>
      </p:sp>
      <p:sp>
        <p:nvSpPr>
          <p:cNvPr id="48" name="Picture Placeholder 13">
            <a:extLst>
              <a:ext uri="{FF2B5EF4-FFF2-40B4-BE49-F238E27FC236}">
                <a16:creationId xmlns:a16="http://schemas.microsoft.com/office/drawing/2014/main" id="{914A31DD-59CB-48C9-9C28-954E6B85C623}"/>
              </a:ext>
            </a:extLst>
          </p:cNvPr>
          <p:cNvSpPr>
            <a:spLocks noGrp="1"/>
          </p:cNvSpPr>
          <p:nvPr>
            <p:ph type="pic" sz="quarter" idx="24" hasCustomPrompt="1"/>
          </p:nvPr>
        </p:nvSpPr>
        <p:spPr>
          <a:xfrm>
            <a:off x="8270642" y="1295233"/>
            <a:ext cx="1186945" cy="1186945"/>
          </a:xfrm>
          <a:solidFill>
            <a:srgbClr val="F0F0F0"/>
          </a:solidFill>
        </p:spPr>
        <p:txBody>
          <a:bodyPr vert="horz" lIns="91440" tIns="0" rIns="0" bIns="0" rtlCol="0">
            <a:noAutofit/>
          </a:bodyPr>
          <a:lstStyle>
            <a:lvl1pPr marL="0" indent="0">
              <a:buNone/>
              <a:defRPr lang="en-US" sz="1800" b="0" dirty="0">
                <a:solidFill>
                  <a:srgbClr val="000000"/>
                </a:solidFill>
                <a:latin typeface="Avenir" panose="02000503020000020003"/>
              </a:defRPr>
            </a:lvl1pPr>
          </a:lstStyle>
          <a:p>
            <a:pPr lvl="0"/>
            <a:r>
              <a:rPr lang="en-GB"/>
              <a:t>Add profile photo</a:t>
            </a:r>
            <a:endParaRPr lang="en-US"/>
          </a:p>
        </p:txBody>
      </p:sp>
      <p:sp>
        <p:nvSpPr>
          <p:cNvPr id="57" name="Text Placeholder 21">
            <a:extLst>
              <a:ext uri="{FF2B5EF4-FFF2-40B4-BE49-F238E27FC236}">
                <a16:creationId xmlns:a16="http://schemas.microsoft.com/office/drawing/2014/main" id="{224BCF40-5B7A-4471-B077-3EEE956ADC3D}"/>
              </a:ext>
            </a:extLst>
          </p:cNvPr>
          <p:cNvSpPr>
            <a:spLocks noGrp="1"/>
          </p:cNvSpPr>
          <p:nvPr>
            <p:ph type="body" sz="quarter" idx="25" hasCustomPrompt="1"/>
          </p:nvPr>
        </p:nvSpPr>
        <p:spPr>
          <a:xfrm>
            <a:off x="4325822" y="2786552"/>
            <a:ext cx="1567945" cy="978418"/>
          </a:xfrm>
        </p:spPr>
        <p:txBody>
          <a:bodyPr/>
          <a:lstStyle>
            <a:lvl1pPr marL="0" indent="0">
              <a:lnSpc>
                <a:spcPct val="80000"/>
              </a:lnSpc>
              <a:spcAft>
                <a:spcPts val="200"/>
              </a:spcAft>
              <a:buFont typeface="Graphik" panose="020B0604020202020204" pitchFamily="34" charset="0"/>
              <a:buNone/>
              <a:defRPr sz="1200" b="0" i="0">
                <a:solidFill>
                  <a:srgbClr val="000000"/>
                </a:solidFill>
                <a:latin typeface="Avenir" panose="02000503020000020003"/>
              </a:defRPr>
            </a:lvl1pPr>
            <a:lvl2pPr marL="0" indent="0">
              <a:spcAft>
                <a:spcPts val="200"/>
              </a:spcAft>
              <a:buNone/>
              <a:defRPr lang="en-US" sz="1200" kern="1200" dirty="0">
                <a:solidFill>
                  <a:srgbClr val="000000"/>
                </a:solidFill>
                <a:latin typeface="Avenir Medium" panose="02000503020000020003"/>
                <a:ea typeface="+mn-ea"/>
                <a:cs typeface="+mn-cs"/>
              </a:defRPr>
            </a:lvl2pPr>
            <a:lvl3pPr marL="0" indent="0">
              <a:spcAft>
                <a:spcPts val="600"/>
              </a:spcAft>
              <a:buNone/>
              <a:defRPr sz="1200"/>
            </a:lvl3pPr>
            <a:lvl4pPr marL="182880" indent="-182880">
              <a:spcAft>
                <a:spcPts val="600"/>
              </a:spcAft>
              <a:buFont typeface="Graphik" panose="020B0604020202020204" pitchFamily="34" charset="0"/>
              <a:buChar char="•"/>
              <a:defRPr sz="1200"/>
            </a:lvl4pPr>
            <a:lvl5pPr>
              <a:spcAft>
                <a:spcPts val="600"/>
              </a:spcAft>
              <a:defRPr sz="1600"/>
            </a:lvl5pPr>
          </a:lstStyle>
          <a:p>
            <a:pPr lvl="0"/>
            <a:r>
              <a:rPr lang="en-US"/>
              <a:t>First name Last name</a:t>
            </a:r>
          </a:p>
          <a:p>
            <a:pPr lvl="0"/>
            <a:r>
              <a:rPr lang="en-US"/>
              <a:t>Role description</a:t>
            </a:r>
          </a:p>
        </p:txBody>
      </p:sp>
      <p:sp>
        <p:nvSpPr>
          <p:cNvPr id="58" name="Text Placeholder 21">
            <a:extLst>
              <a:ext uri="{FF2B5EF4-FFF2-40B4-BE49-F238E27FC236}">
                <a16:creationId xmlns:a16="http://schemas.microsoft.com/office/drawing/2014/main" id="{68E899C2-D12C-4214-88A5-B7A6E1BCDCEC}"/>
              </a:ext>
            </a:extLst>
          </p:cNvPr>
          <p:cNvSpPr>
            <a:spLocks noGrp="1"/>
          </p:cNvSpPr>
          <p:nvPr>
            <p:ph type="body" sz="quarter" idx="26" hasCustomPrompt="1"/>
          </p:nvPr>
        </p:nvSpPr>
        <p:spPr>
          <a:xfrm>
            <a:off x="6298233" y="2786552"/>
            <a:ext cx="1567945" cy="978418"/>
          </a:xfrm>
        </p:spPr>
        <p:txBody>
          <a:bodyPr/>
          <a:lstStyle>
            <a:lvl1pPr marL="0" indent="0">
              <a:lnSpc>
                <a:spcPct val="80000"/>
              </a:lnSpc>
              <a:spcAft>
                <a:spcPts val="200"/>
              </a:spcAft>
              <a:buFont typeface="Graphik" panose="020B0604020202020204" pitchFamily="34" charset="0"/>
              <a:buNone/>
              <a:defRPr sz="1200" b="0" i="0">
                <a:solidFill>
                  <a:srgbClr val="000000"/>
                </a:solidFill>
                <a:latin typeface="Avenir" panose="02000503020000020003"/>
              </a:defRPr>
            </a:lvl1pPr>
            <a:lvl2pPr marL="0" indent="0">
              <a:spcAft>
                <a:spcPts val="200"/>
              </a:spcAft>
              <a:buNone/>
              <a:defRPr lang="en-US" sz="1400" kern="1200" dirty="0">
                <a:solidFill>
                  <a:srgbClr val="000000"/>
                </a:solidFill>
                <a:latin typeface="Avenir Medium" panose="02000503020000020003"/>
                <a:ea typeface="+mn-ea"/>
                <a:cs typeface="+mn-cs"/>
              </a:defRPr>
            </a:lvl2pPr>
            <a:lvl3pPr marL="0" indent="0">
              <a:spcAft>
                <a:spcPts val="600"/>
              </a:spcAft>
              <a:buNone/>
              <a:defRPr sz="1200"/>
            </a:lvl3pPr>
            <a:lvl4pPr marL="182880" indent="-182880">
              <a:spcAft>
                <a:spcPts val="600"/>
              </a:spcAft>
              <a:buFont typeface="Graphik" panose="020B0604020202020204" pitchFamily="34" charset="0"/>
              <a:buChar char="•"/>
              <a:defRPr sz="1200"/>
            </a:lvl4pPr>
            <a:lvl5pPr>
              <a:spcAft>
                <a:spcPts val="600"/>
              </a:spcAft>
              <a:defRPr sz="1600"/>
            </a:lvl5pPr>
          </a:lstStyle>
          <a:p>
            <a:pPr lvl="0"/>
            <a:r>
              <a:rPr lang="en-US"/>
              <a:t>First name Last name</a:t>
            </a:r>
          </a:p>
          <a:p>
            <a:pPr lvl="0"/>
            <a:r>
              <a:rPr lang="en-US"/>
              <a:t>Role description</a:t>
            </a:r>
          </a:p>
        </p:txBody>
      </p:sp>
      <p:sp>
        <p:nvSpPr>
          <p:cNvPr id="59" name="Text Placeholder 21">
            <a:extLst>
              <a:ext uri="{FF2B5EF4-FFF2-40B4-BE49-F238E27FC236}">
                <a16:creationId xmlns:a16="http://schemas.microsoft.com/office/drawing/2014/main" id="{66A0D763-27FE-421C-A5D9-19A08FC2D8D1}"/>
              </a:ext>
            </a:extLst>
          </p:cNvPr>
          <p:cNvSpPr>
            <a:spLocks noGrp="1"/>
          </p:cNvSpPr>
          <p:nvPr>
            <p:ph type="body" sz="quarter" idx="27" hasCustomPrompt="1"/>
          </p:nvPr>
        </p:nvSpPr>
        <p:spPr>
          <a:xfrm>
            <a:off x="8270644" y="2786552"/>
            <a:ext cx="1567945" cy="978418"/>
          </a:xfrm>
        </p:spPr>
        <p:txBody>
          <a:bodyPr/>
          <a:lstStyle>
            <a:lvl1pPr marL="0" indent="0">
              <a:lnSpc>
                <a:spcPct val="80000"/>
              </a:lnSpc>
              <a:spcAft>
                <a:spcPts val="200"/>
              </a:spcAft>
              <a:buFont typeface="Graphik" panose="020B0604020202020204" pitchFamily="34" charset="0"/>
              <a:buNone/>
              <a:defRPr sz="1200" b="0" i="0">
                <a:solidFill>
                  <a:srgbClr val="000000"/>
                </a:solidFill>
                <a:latin typeface="Avenir" panose="02000503020000020003"/>
              </a:defRPr>
            </a:lvl1pPr>
            <a:lvl2pPr marL="0" indent="0">
              <a:spcAft>
                <a:spcPts val="200"/>
              </a:spcAft>
              <a:buNone/>
              <a:defRPr lang="en-US" sz="1400" kern="1200" dirty="0">
                <a:solidFill>
                  <a:srgbClr val="000000"/>
                </a:solidFill>
                <a:latin typeface="Avenir Medium" panose="02000503020000020003"/>
                <a:ea typeface="+mn-ea"/>
                <a:cs typeface="+mn-cs"/>
              </a:defRPr>
            </a:lvl2pPr>
            <a:lvl3pPr marL="0" indent="0">
              <a:spcAft>
                <a:spcPts val="600"/>
              </a:spcAft>
              <a:buNone/>
              <a:defRPr sz="1200"/>
            </a:lvl3pPr>
            <a:lvl4pPr marL="182880" indent="-182880">
              <a:spcAft>
                <a:spcPts val="600"/>
              </a:spcAft>
              <a:buFont typeface="Graphik" panose="020B0604020202020204" pitchFamily="34" charset="0"/>
              <a:buChar char="•"/>
              <a:defRPr sz="1200"/>
            </a:lvl4pPr>
            <a:lvl5pPr>
              <a:spcAft>
                <a:spcPts val="600"/>
              </a:spcAft>
              <a:defRPr sz="1600"/>
            </a:lvl5pPr>
          </a:lstStyle>
          <a:p>
            <a:pPr lvl="0"/>
            <a:r>
              <a:rPr lang="en-US"/>
              <a:t>First name Last name</a:t>
            </a:r>
          </a:p>
          <a:p>
            <a:pPr lvl="0"/>
            <a:r>
              <a:rPr lang="en-US"/>
              <a:t>Role description</a:t>
            </a:r>
          </a:p>
        </p:txBody>
      </p:sp>
      <p:sp>
        <p:nvSpPr>
          <p:cNvPr id="78" name="Text Placeholder 21">
            <a:extLst>
              <a:ext uri="{FF2B5EF4-FFF2-40B4-BE49-F238E27FC236}">
                <a16:creationId xmlns:a16="http://schemas.microsoft.com/office/drawing/2014/main" id="{43E52046-A5DE-47E3-A9A3-ADD4F6DB823B}"/>
              </a:ext>
            </a:extLst>
          </p:cNvPr>
          <p:cNvSpPr>
            <a:spLocks noGrp="1"/>
          </p:cNvSpPr>
          <p:nvPr>
            <p:ph type="body" sz="quarter" idx="28" hasCustomPrompt="1"/>
          </p:nvPr>
        </p:nvSpPr>
        <p:spPr>
          <a:xfrm>
            <a:off x="10243055" y="2786552"/>
            <a:ext cx="1567945" cy="978418"/>
          </a:xfrm>
        </p:spPr>
        <p:txBody>
          <a:bodyPr/>
          <a:lstStyle>
            <a:lvl1pPr marL="0" indent="0">
              <a:lnSpc>
                <a:spcPct val="80000"/>
              </a:lnSpc>
              <a:spcAft>
                <a:spcPts val="200"/>
              </a:spcAft>
              <a:buFont typeface="Graphik" panose="020B0604020202020204" pitchFamily="34" charset="0"/>
              <a:buNone/>
              <a:defRPr sz="1200" b="0" i="0">
                <a:solidFill>
                  <a:srgbClr val="000000"/>
                </a:solidFill>
                <a:latin typeface="Avenir" panose="02000503020000020003"/>
              </a:defRPr>
            </a:lvl1pPr>
            <a:lvl2pPr marL="0" indent="0">
              <a:spcAft>
                <a:spcPts val="200"/>
              </a:spcAft>
              <a:buNone/>
              <a:defRPr lang="en-US" sz="1400" kern="1200" dirty="0">
                <a:solidFill>
                  <a:srgbClr val="000000"/>
                </a:solidFill>
                <a:latin typeface="Avenir Medium" panose="02000503020000020003"/>
                <a:ea typeface="+mn-ea"/>
                <a:cs typeface="+mn-cs"/>
              </a:defRPr>
            </a:lvl2pPr>
            <a:lvl3pPr marL="0" indent="0">
              <a:spcAft>
                <a:spcPts val="600"/>
              </a:spcAft>
              <a:buNone/>
              <a:defRPr sz="1200"/>
            </a:lvl3pPr>
            <a:lvl4pPr marL="182880" indent="-182880">
              <a:spcAft>
                <a:spcPts val="600"/>
              </a:spcAft>
              <a:buFont typeface="Graphik" panose="020B0604020202020204" pitchFamily="34" charset="0"/>
              <a:buChar char="•"/>
              <a:defRPr sz="1200"/>
            </a:lvl4pPr>
            <a:lvl5pPr>
              <a:spcAft>
                <a:spcPts val="600"/>
              </a:spcAft>
              <a:defRPr sz="1600"/>
            </a:lvl5pPr>
          </a:lstStyle>
          <a:p>
            <a:pPr lvl="0"/>
            <a:r>
              <a:rPr lang="en-US"/>
              <a:t>First name Last name</a:t>
            </a:r>
          </a:p>
          <a:p>
            <a:pPr lvl="0"/>
            <a:r>
              <a:rPr lang="en-US"/>
              <a:t>Role description</a:t>
            </a:r>
          </a:p>
        </p:txBody>
      </p:sp>
      <p:sp>
        <p:nvSpPr>
          <p:cNvPr id="32" name="Picture Placeholder 13">
            <a:extLst>
              <a:ext uri="{FF2B5EF4-FFF2-40B4-BE49-F238E27FC236}">
                <a16:creationId xmlns:a16="http://schemas.microsoft.com/office/drawing/2014/main" id="{BA696AEF-3D6B-2E4A-853E-8A8760E58D09}"/>
              </a:ext>
            </a:extLst>
          </p:cNvPr>
          <p:cNvSpPr>
            <a:spLocks noGrp="1"/>
          </p:cNvSpPr>
          <p:nvPr>
            <p:ph type="pic" sz="quarter" idx="43" hasCustomPrompt="1"/>
          </p:nvPr>
        </p:nvSpPr>
        <p:spPr>
          <a:xfrm>
            <a:off x="4325822" y="3842161"/>
            <a:ext cx="1186945" cy="1186945"/>
          </a:xfrm>
          <a:solidFill>
            <a:srgbClr val="F0F0F0"/>
          </a:solidFill>
        </p:spPr>
        <p:txBody>
          <a:bodyPr vert="horz" lIns="91440" tIns="0" rIns="0" bIns="0" rtlCol="0">
            <a:noAutofit/>
          </a:bodyPr>
          <a:lstStyle>
            <a:lvl1pPr marL="0" indent="0">
              <a:buNone/>
              <a:defRPr lang="en-US" sz="1800" b="0" dirty="0">
                <a:solidFill>
                  <a:srgbClr val="000000"/>
                </a:solidFill>
                <a:latin typeface="Avenir" panose="02000503020000020003"/>
              </a:defRPr>
            </a:lvl1pPr>
          </a:lstStyle>
          <a:p>
            <a:pPr lvl="0"/>
            <a:r>
              <a:rPr lang="en-GB"/>
              <a:t>Add profile photo</a:t>
            </a:r>
            <a:endParaRPr lang="en-US"/>
          </a:p>
        </p:txBody>
      </p:sp>
      <p:sp>
        <p:nvSpPr>
          <p:cNvPr id="33" name="Picture Placeholder 13">
            <a:extLst>
              <a:ext uri="{FF2B5EF4-FFF2-40B4-BE49-F238E27FC236}">
                <a16:creationId xmlns:a16="http://schemas.microsoft.com/office/drawing/2014/main" id="{05B98E7F-7333-A04B-94D4-281325401EF4}"/>
              </a:ext>
            </a:extLst>
          </p:cNvPr>
          <p:cNvSpPr>
            <a:spLocks noGrp="1"/>
          </p:cNvSpPr>
          <p:nvPr>
            <p:ph type="pic" sz="quarter" idx="44" hasCustomPrompt="1"/>
          </p:nvPr>
        </p:nvSpPr>
        <p:spPr>
          <a:xfrm>
            <a:off x="6298233" y="3842161"/>
            <a:ext cx="1186945" cy="1186945"/>
          </a:xfrm>
          <a:solidFill>
            <a:srgbClr val="F0F0F0"/>
          </a:solidFill>
        </p:spPr>
        <p:txBody>
          <a:bodyPr vert="horz" lIns="91440" tIns="0" rIns="0" bIns="0" rtlCol="0">
            <a:noAutofit/>
          </a:bodyPr>
          <a:lstStyle>
            <a:lvl1pPr marL="0" indent="0">
              <a:buNone/>
              <a:defRPr lang="en-US" sz="1800" b="0" dirty="0">
                <a:solidFill>
                  <a:srgbClr val="000000"/>
                </a:solidFill>
                <a:latin typeface="Avenir" panose="02000503020000020003"/>
              </a:defRPr>
            </a:lvl1pPr>
          </a:lstStyle>
          <a:p>
            <a:pPr lvl="0"/>
            <a:r>
              <a:rPr lang="en-GB"/>
              <a:t>Add profile photo</a:t>
            </a:r>
            <a:endParaRPr lang="en-US"/>
          </a:p>
        </p:txBody>
      </p:sp>
      <p:sp>
        <p:nvSpPr>
          <p:cNvPr id="34" name="Picture Placeholder 13">
            <a:extLst>
              <a:ext uri="{FF2B5EF4-FFF2-40B4-BE49-F238E27FC236}">
                <a16:creationId xmlns:a16="http://schemas.microsoft.com/office/drawing/2014/main" id="{B99C455B-37CC-4E44-8046-56AF81C16361}"/>
              </a:ext>
            </a:extLst>
          </p:cNvPr>
          <p:cNvSpPr>
            <a:spLocks noGrp="1"/>
          </p:cNvSpPr>
          <p:nvPr>
            <p:ph type="pic" sz="quarter" idx="45" hasCustomPrompt="1"/>
          </p:nvPr>
        </p:nvSpPr>
        <p:spPr>
          <a:xfrm>
            <a:off x="10243053" y="3842161"/>
            <a:ext cx="1186945" cy="1186945"/>
          </a:xfrm>
          <a:solidFill>
            <a:srgbClr val="F0F0F0"/>
          </a:solidFill>
        </p:spPr>
        <p:txBody>
          <a:bodyPr vert="horz" lIns="91440" tIns="0" rIns="0" bIns="0" rtlCol="0">
            <a:noAutofit/>
          </a:bodyPr>
          <a:lstStyle>
            <a:lvl1pPr marL="0" indent="0">
              <a:buNone/>
              <a:defRPr lang="en-US" sz="1800" b="0" dirty="0">
                <a:solidFill>
                  <a:srgbClr val="000000"/>
                </a:solidFill>
                <a:latin typeface="Avenir" panose="02000503020000020003"/>
              </a:defRPr>
            </a:lvl1pPr>
          </a:lstStyle>
          <a:p>
            <a:pPr lvl="0"/>
            <a:r>
              <a:rPr lang="en-GB"/>
              <a:t>Add profile photo</a:t>
            </a:r>
            <a:endParaRPr lang="en-US"/>
          </a:p>
        </p:txBody>
      </p:sp>
      <p:sp>
        <p:nvSpPr>
          <p:cNvPr id="35" name="Picture Placeholder 13">
            <a:extLst>
              <a:ext uri="{FF2B5EF4-FFF2-40B4-BE49-F238E27FC236}">
                <a16:creationId xmlns:a16="http://schemas.microsoft.com/office/drawing/2014/main" id="{AAA6B0A5-6A50-1640-8F39-F8AC766655FE}"/>
              </a:ext>
            </a:extLst>
          </p:cNvPr>
          <p:cNvSpPr>
            <a:spLocks noGrp="1"/>
          </p:cNvSpPr>
          <p:nvPr>
            <p:ph type="pic" sz="quarter" idx="46" hasCustomPrompt="1"/>
          </p:nvPr>
        </p:nvSpPr>
        <p:spPr>
          <a:xfrm>
            <a:off x="8270644" y="3842161"/>
            <a:ext cx="1186945" cy="1186945"/>
          </a:xfrm>
          <a:solidFill>
            <a:srgbClr val="F0F0F0"/>
          </a:solidFill>
        </p:spPr>
        <p:txBody>
          <a:bodyPr vert="horz" lIns="91440" tIns="0" rIns="0" bIns="0" rtlCol="0">
            <a:noAutofit/>
          </a:bodyPr>
          <a:lstStyle>
            <a:lvl1pPr marL="0" indent="0">
              <a:buNone/>
              <a:defRPr lang="en-US" sz="1800" b="0" dirty="0">
                <a:solidFill>
                  <a:srgbClr val="000000"/>
                </a:solidFill>
                <a:latin typeface="Avenir" panose="02000503020000020003"/>
              </a:defRPr>
            </a:lvl1pPr>
          </a:lstStyle>
          <a:p>
            <a:pPr lvl="0"/>
            <a:r>
              <a:rPr lang="en-GB"/>
              <a:t>Add profile photo</a:t>
            </a:r>
            <a:endParaRPr lang="en-US"/>
          </a:p>
        </p:txBody>
      </p:sp>
      <p:sp>
        <p:nvSpPr>
          <p:cNvPr id="40" name="Text Placeholder 21">
            <a:extLst>
              <a:ext uri="{FF2B5EF4-FFF2-40B4-BE49-F238E27FC236}">
                <a16:creationId xmlns:a16="http://schemas.microsoft.com/office/drawing/2014/main" id="{CDFBCAAC-9CA0-5A4E-8684-A49AAB0BA650}"/>
              </a:ext>
            </a:extLst>
          </p:cNvPr>
          <p:cNvSpPr>
            <a:spLocks noGrp="1"/>
          </p:cNvSpPr>
          <p:nvPr>
            <p:ph type="body" sz="quarter" idx="47" hasCustomPrompt="1"/>
          </p:nvPr>
        </p:nvSpPr>
        <p:spPr>
          <a:xfrm>
            <a:off x="4325822" y="5333480"/>
            <a:ext cx="1567945" cy="978418"/>
          </a:xfrm>
        </p:spPr>
        <p:txBody>
          <a:bodyPr/>
          <a:lstStyle>
            <a:lvl1pPr marL="0" indent="0">
              <a:lnSpc>
                <a:spcPct val="80000"/>
              </a:lnSpc>
              <a:spcAft>
                <a:spcPts val="200"/>
              </a:spcAft>
              <a:buFont typeface="Graphik" panose="020B0604020202020204" pitchFamily="34" charset="0"/>
              <a:buNone/>
              <a:defRPr sz="1200" b="0" i="0">
                <a:solidFill>
                  <a:srgbClr val="000000"/>
                </a:solidFill>
                <a:latin typeface="Avenir" panose="02000503020000020003"/>
              </a:defRPr>
            </a:lvl1pPr>
            <a:lvl2pPr marL="0" indent="0">
              <a:spcAft>
                <a:spcPts val="200"/>
              </a:spcAft>
              <a:buNone/>
              <a:defRPr lang="en-US" sz="1400" kern="1200" dirty="0">
                <a:solidFill>
                  <a:srgbClr val="000000"/>
                </a:solidFill>
                <a:latin typeface="Avenir Medium" panose="02000503020000020003"/>
                <a:ea typeface="+mn-ea"/>
                <a:cs typeface="+mn-cs"/>
              </a:defRPr>
            </a:lvl2pPr>
            <a:lvl3pPr marL="0" indent="0">
              <a:spcAft>
                <a:spcPts val="600"/>
              </a:spcAft>
              <a:buNone/>
              <a:defRPr sz="1200"/>
            </a:lvl3pPr>
            <a:lvl4pPr marL="182880" indent="-182880">
              <a:spcAft>
                <a:spcPts val="600"/>
              </a:spcAft>
              <a:buFont typeface="Graphik" panose="020B0604020202020204" pitchFamily="34" charset="0"/>
              <a:buChar char="•"/>
              <a:defRPr sz="1200"/>
            </a:lvl4pPr>
            <a:lvl5pPr>
              <a:spcAft>
                <a:spcPts val="600"/>
              </a:spcAft>
              <a:defRPr sz="1600"/>
            </a:lvl5pPr>
          </a:lstStyle>
          <a:p>
            <a:pPr lvl="0"/>
            <a:r>
              <a:rPr lang="en-US"/>
              <a:t>First name Last name</a:t>
            </a:r>
          </a:p>
          <a:p>
            <a:pPr lvl="0"/>
            <a:r>
              <a:rPr lang="en-US"/>
              <a:t>Role description</a:t>
            </a:r>
          </a:p>
        </p:txBody>
      </p:sp>
      <p:sp>
        <p:nvSpPr>
          <p:cNvPr id="41" name="Text Placeholder 21">
            <a:extLst>
              <a:ext uri="{FF2B5EF4-FFF2-40B4-BE49-F238E27FC236}">
                <a16:creationId xmlns:a16="http://schemas.microsoft.com/office/drawing/2014/main" id="{0C025F6B-BD75-0A4C-87E1-147D69F7C5B9}"/>
              </a:ext>
            </a:extLst>
          </p:cNvPr>
          <p:cNvSpPr>
            <a:spLocks noGrp="1"/>
          </p:cNvSpPr>
          <p:nvPr>
            <p:ph type="body" sz="quarter" idx="48" hasCustomPrompt="1"/>
          </p:nvPr>
        </p:nvSpPr>
        <p:spPr>
          <a:xfrm>
            <a:off x="6298233" y="5333480"/>
            <a:ext cx="1567945" cy="978418"/>
          </a:xfrm>
        </p:spPr>
        <p:txBody>
          <a:bodyPr/>
          <a:lstStyle>
            <a:lvl1pPr marL="0" indent="0">
              <a:lnSpc>
                <a:spcPct val="80000"/>
              </a:lnSpc>
              <a:spcAft>
                <a:spcPts val="200"/>
              </a:spcAft>
              <a:buFont typeface="Graphik" panose="020B0604020202020204" pitchFamily="34" charset="0"/>
              <a:buNone/>
              <a:defRPr sz="1200" b="0" i="0">
                <a:solidFill>
                  <a:srgbClr val="000000"/>
                </a:solidFill>
                <a:latin typeface="Avenir" panose="02000503020000020003"/>
              </a:defRPr>
            </a:lvl1pPr>
            <a:lvl2pPr marL="0" indent="0">
              <a:spcAft>
                <a:spcPts val="200"/>
              </a:spcAft>
              <a:buNone/>
              <a:defRPr lang="en-US" sz="1400" kern="1200" dirty="0">
                <a:solidFill>
                  <a:srgbClr val="000000"/>
                </a:solidFill>
                <a:latin typeface="Avenir Medium" panose="02000503020000020003"/>
                <a:ea typeface="+mn-ea"/>
                <a:cs typeface="+mn-cs"/>
              </a:defRPr>
            </a:lvl2pPr>
            <a:lvl3pPr marL="0" indent="0">
              <a:spcAft>
                <a:spcPts val="600"/>
              </a:spcAft>
              <a:buNone/>
              <a:defRPr sz="1200"/>
            </a:lvl3pPr>
            <a:lvl4pPr marL="182880" indent="-182880">
              <a:spcAft>
                <a:spcPts val="600"/>
              </a:spcAft>
              <a:buFont typeface="Graphik" panose="020B0604020202020204" pitchFamily="34" charset="0"/>
              <a:buChar char="•"/>
              <a:defRPr sz="1200"/>
            </a:lvl4pPr>
            <a:lvl5pPr>
              <a:spcAft>
                <a:spcPts val="600"/>
              </a:spcAft>
              <a:defRPr sz="1600"/>
            </a:lvl5pPr>
          </a:lstStyle>
          <a:p>
            <a:pPr lvl="0"/>
            <a:r>
              <a:rPr lang="en-US"/>
              <a:t>First name Last name</a:t>
            </a:r>
          </a:p>
          <a:p>
            <a:pPr lvl="0"/>
            <a:r>
              <a:rPr lang="en-US"/>
              <a:t>Role description</a:t>
            </a:r>
          </a:p>
        </p:txBody>
      </p:sp>
      <p:sp>
        <p:nvSpPr>
          <p:cNvPr id="42" name="Text Placeholder 21">
            <a:extLst>
              <a:ext uri="{FF2B5EF4-FFF2-40B4-BE49-F238E27FC236}">
                <a16:creationId xmlns:a16="http://schemas.microsoft.com/office/drawing/2014/main" id="{A9CB5A73-2496-3841-A61A-1965B0A6AD13}"/>
              </a:ext>
            </a:extLst>
          </p:cNvPr>
          <p:cNvSpPr>
            <a:spLocks noGrp="1"/>
          </p:cNvSpPr>
          <p:nvPr>
            <p:ph type="body" sz="quarter" idx="49" hasCustomPrompt="1"/>
          </p:nvPr>
        </p:nvSpPr>
        <p:spPr>
          <a:xfrm>
            <a:off x="8270644" y="5333480"/>
            <a:ext cx="1567945" cy="978418"/>
          </a:xfrm>
        </p:spPr>
        <p:txBody>
          <a:bodyPr/>
          <a:lstStyle>
            <a:lvl1pPr marL="0" indent="0">
              <a:lnSpc>
                <a:spcPct val="80000"/>
              </a:lnSpc>
              <a:spcAft>
                <a:spcPts val="200"/>
              </a:spcAft>
              <a:buFont typeface="Graphik" panose="020B0604020202020204" pitchFamily="34" charset="0"/>
              <a:buNone/>
              <a:defRPr sz="1200" b="0" i="0">
                <a:solidFill>
                  <a:srgbClr val="000000"/>
                </a:solidFill>
                <a:latin typeface="Avenir" panose="02000503020000020003"/>
              </a:defRPr>
            </a:lvl1pPr>
            <a:lvl2pPr marL="0" indent="0">
              <a:spcAft>
                <a:spcPts val="200"/>
              </a:spcAft>
              <a:buNone/>
              <a:defRPr lang="en-US" sz="1200" kern="1200" dirty="0">
                <a:solidFill>
                  <a:srgbClr val="000000"/>
                </a:solidFill>
                <a:latin typeface="Avenir" panose="02000503020000020003"/>
                <a:ea typeface="+mn-ea"/>
                <a:cs typeface="+mn-cs"/>
              </a:defRPr>
            </a:lvl2pPr>
            <a:lvl3pPr marL="0" indent="0">
              <a:spcAft>
                <a:spcPts val="600"/>
              </a:spcAft>
              <a:buNone/>
              <a:defRPr sz="1200"/>
            </a:lvl3pPr>
            <a:lvl4pPr marL="182880" indent="-182880">
              <a:spcAft>
                <a:spcPts val="600"/>
              </a:spcAft>
              <a:buFont typeface="Graphik" panose="020B0604020202020204" pitchFamily="34" charset="0"/>
              <a:buChar char="•"/>
              <a:defRPr sz="1200"/>
            </a:lvl4pPr>
            <a:lvl5pPr>
              <a:spcAft>
                <a:spcPts val="600"/>
              </a:spcAft>
              <a:defRPr sz="1600"/>
            </a:lvl5pPr>
          </a:lstStyle>
          <a:p>
            <a:pPr lvl="0"/>
            <a:r>
              <a:rPr lang="en-US"/>
              <a:t>First name Last name</a:t>
            </a:r>
          </a:p>
          <a:p>
            <a:pPr marL="0" lvl="1" indent="0" algn="l" defTabSz="914400" rtl="0" eaLnBrk="1" latinLnBrk="0" hangingPunct="1">
              <a:lnSpc>
                <a:spcPct val="100000"/>
              </a:lnSpc>
              <a:spcBef>
                <a:spcPts val="0"/>
              </a:spcBef>
              <a:spcAft>
                <a:spcPts val="300"/>
              </a:spcAft>
              <a:buFont typeface="Graphik" panose="020B0503030202060203" pitchFamily="34" charset="0"/>
              <a:buNone/>
            </a:pPr>
            <a:r>
              <a:rPr lang="en-US"/>
              <a:t>Role description</a:t>
            </a:r>
          </a:p>
        </p:txBody>
      </p:sp>
      <p:sp>
        <p:nvSpPr>
          <p:cNvPr id="43" name="Text Placeholder 21">
            <a:extLst>
              <a:ext uri="{FF2B5EF4-FFF2-40B4-BE49-F238E27FC236}">
                <a16:creationId xmlns:a16="http://schemas.microsoft.com/office/drawing/2014/main" id="{886F547A-67CA-C749-B9EA-AA1142C31543}"/>
              </a:ext>
            </a:extLst>
          </p:cNvPr>
          <p:cNvSpPr>
            <a:spLocks noGrp="1"/>
          </p:cNvSpPr>
          <p:nvPr>
            <p:ph type="body" sz="quarter" idx="50" hasCustomPrompt="1"/>
          </p:nvPr>
        </p:nvSpPr>
        <p:spPr>
          <a:xfrm>
            <a:off x="10243055" y="5333480"/>
            <a:ext cx="1567945" cy="978418"/>
          </a:xfrm>
        </p:spPr>
        <p:txBody>
          <a:bodyPr/>
          <a:lstStyle>
            <a:lvl1pPr marL="0" indent="0">
              <a:lnSpc>
                <a:spcPct val="80000"/>
              </a:lnSpc>
              <a:spcAft>
                <a:spcPts val="200"/>
              </a:spcAft>
              <a:buFont typeface="Graphik" panose="020B0604020202020204" pitchFamily="34" charset="0"/>
              <a:buNone/>
              <a:defRPr sz="1200" b="0" i="0">
                <a:solidFill>
                  <a:srgbClr val="000000"/>
                </a:solidFill>
                <a:latin typeface="Avenir" panose="02000503020000020003"/>
              </a:defRPr>
            </a:lvl1pPr>
            <a:lvl2pPr marL="0" indent="0" algn="l" defTabSz="914400" rtl="0" eaLnBrk="1" latinLnBrk="0" hangingPunct="1">
              <a:lnSpc>
                <a:spcPct val="100000"/>
              </a:lnSpc>
              <a:spcBef>
                <a:spcPts val="0"/>
              </a:spcBef>
              <a:spcAft>
                <a:spcPts val="300"/>
              </a:spcAft>
              <a:buFont typeface="Graphik" panose="020B0503030202060203" pitchFamily="34" charset="0"/>
              <a:buNone/>
              <a:defRPr lang="en-US" sz="1200" kern="1200" dirty="0">
                <a:solidFill>
                  <a:srgbClr val="000000"/>
                </a:solidFill>
                <a:latin typeface="Avenir" panose="02000503020000020003"/>
                <a:ea typeface="+mn-ea"/>
                <a:cs typeface="+mn-cs"/>
              </a:defRPr>
            </a:lvl2pPr>
            <a:lvl3pPr marL="0" indent="0">
              <a:spcAft>
                <a:spcPts val="600"/>
              </a:spcAft>
              <a:buNone/>
              <a:defRPr sz="1200"/>
            </a:lvl3pPr>
            <a:lvl4pPr marL="182880" indent="-182880">
              <a:spcAft>
                <a:spcPts val="600"/>
              </a:spcAft>
              <a:buFont typeface="Graphik" panose="020B0604020202020204" pitchFamily="34" charset="0"/>
              <a:buChar char="•"/>
              <a:defRPr sz="1200"/>
            </a:lvl4pPr>
            <a:lvl5pPr>
              <a:spcAft>
                <a:spcPts val="600"/>
              </a:spcAft>
              <a:defRPr sz="1600"/>
            </a:lvl5pPr>
          </a:lstStyle>
          <a:p>
            <a:pPr lvl="0"/>
            <a:r>
              <a:rPr lang="en-US"/>
              <a:t>First name Last name</a:t>
            </a:r>
          </a:p>
          <a:p>
            <a:pPr marL="0" lvl="1" indent="0" algn="l" defTabSz="914400" rtl="0" eaLnBrk="1" latinLnBrk="0" hangingPunct="1">
              <a:lnSpc>
                <a:spcPct val="100000"/>
              </a:lnSpc>
              <a:spcBef>
                <a:spcPts val="0"/>
              </a:spcBef>
              <a:spcAft>
                <a:spcPts val="300"/>
              </a:spcAft>
              <a:buFont typeface="Graphik" panose="020B0503030202060203" pitchFamily="34" charset="0"/>
              <a:buNone/>
            </a:pPr>
            <a:r>
              <a:rPr lang="en-US"/>
              <a:t>Role description</a:t>
            </a:r>
          </a:p>
        </p:txBody>
      </p:sp>
      <p:sp>
        <p:nvSpPr>
          <p:cNvPr id="31" name="Picture Placeholder 4">
            <a:extLst>
              <a:ext uri="{FF2B5EF4-FFF2-40B4-BE49-F238E27FC236}">
                <a16:creationId xmlns:a16="http://schemas.microsoft.com/office/drawing/2014/main" id="{1559D4A6-A7D1-4EAE-87E5-EB8A4B73E546}"/>
              </a:ext>
            </a:extLst>
          </p:cNvPr>
          <p:cNvSpPr>
            <a:spLocks noGrp="1"/>
          </p:cNvSpPr>
          <p:nvPr>
            <p:ph type="pic" sz="quarter" idx="52" hasCustomPrompt="1"/>
          </p:nvPr>
        </p:nvSpPr>
        <p:spPr>
          <a:xfrm>
            <a:off x="4325822" y="2616843"/>
            <a:ext cx="356616" cy="27432"/>
          </a:xfrm>
          <a:solidFill>
            <a:srgbClr val="1F7649"/>
          </a:solidFill>
        </p:spPr>
        <p:txBody>
          <a:bodyPr/>
          <a:lstStyle>
            <a:lvl1pPr>
              <a:buNone/>
              <a:defRPr sz="300">
                <a:latin typeface="Avenir" panose="02000503020000020003"/>
              </a:defRPr>
            </a:lvl1pPr>
          </a:lstStyle>
          <a:p>
            <a:r>
              <a:rPr lang="en-GB"/>
              <a:t> </a:t>
            </a:r>
            <a:endParaRPr lang="en-US"/>
          </a:p>
        </p:txBody>
      </p:sp>
      <p:sp>
        <p:nvSpPr>
          <p:cNvPr id="44" name="Picture Placeholder 4">
            <a:extLst>
              <a:ext uri="{FF2B5EF4-FFF2-40B4-BE49-F238E27FC236}">
                <a16:creationId xmlns:a16="http://schemas.microsoft.com/office/drawing/2014/main" id="{564E037C-8888-4DE6-88C4-A629CBF5F3A9}"/>
              </a:ext>
            </a:extLst>
          </p:cNvPr>
          <p:cNvSpPr>
            <a:spLocks noGrp="1"/>
          </p:cNvSpPr>
          <p:nvPr>
            <p:ph type="pic" sz="quarter" idx="53" hasCustomPrompt="1"/>
          </p:nvPr>
        </p:nvSpPr>
        <p:spPr>
          <a:xfrm>
            <a:off x="6298233" y="2616843"/>
            <a:ext cx="356616" cy="27432"/>
          </a:xfrm>
          <a:solidFill>
            <a:srgbClr val="1F7649"/>
          </a:solidFill>
        </p:spPr>
        <p:txBody>
          <a:bodyPr/>
          <a:lstStyle>
            <a:lvl1pPr>
              <a:buNone/>
              <a:defRPr sz="300">
                <a:latin typeface="Avenir" panose="02000503020000020003"/>
              </a:defRPr>
            </a:lvl1pPr>
          </a:lstStyle>
          <a:p>
            <a:r>
              <a:rPr lang="en-GB"/>
              <a:t> </a:t>
            </a:r>
            <a:endParaRPr lang="en-US"/>
          </a:p>
        </p:txBody>
      </p:sp>
      <p:sp>
        <p:nvSpPr>
          <p:cNvPr id="51" name="Picture Placeholder 4">
            <a:extLst>
              <a:ext uri="{FF2B5EF4-FFF2-40B4-BE49-F238E27FC236}">
                <a16:creationId xmlns:a16="http://schemas.microsoft.com/office/drawing/2014/main" id="{1DD1D133-7281-4297-B58B-4683B9743A55}"/>
              </a:ext>
            </a:extLst>
          </p:cNvPr>
          <p:cNvSpPr>
            <a:spLocks noGrp="1"/>
          </p:cNvSpPr>
          <p:nvPr>
            <p:ph type="pic" sz="quarter" idx="54" hasCustomPrompt="1"/>
          </p:nvPr>
        </p:nvSpPr>
        <p:spPr>
          <a:xfrm>
            <a:off x="8270644" y="2616843"/>
            <a:ext cx="356616" cy="27432"/>
          </a:xfrm>
          <a:solidFill>
            <a:srgbClr val="1F7649"/>
          </a:solidFill>
        </p:spPr>
        <p:txBody>
          <a:bodyPr/>
          <a:lstStyle>
            <a:lvl1pPr>
              <a:buNone/>
              <a:defRPr sz="300">
                <a:latin typeface="Avenir" panose="02000503020000020003"/>
              </a:defRPr>
            </a:lvl1pPr>
          </a:lstStyle>
          <a:p>
            <a:r>
              <a:rPr lang="en-GB"/>
              <a:t> </a:t>
            </a:r>
            <a:endParaRPr lang="en-US"/>
          </a:p>
        </p:txBody>
      </p:sp>
      <p:sp>
        <p:nvSpPr>
          <p:cNvPr id="52" name="Picture Placeholder 4">
            <a:extLst>
              <a:ext uri="{FF2B5EF4-FFF2-40B4-BE49-F238E27FC236}">
                <a16:creationId xmlns:a16="http://schemas.microsoft.com/office/drawing/2014/main" id="{4D49677A-CABE-49CD-A2EE-9EC21E15DF23}"/>
              </a:ext>
            </a:extLst>
          </p:cNvPr>
          <p:cNvSpPr>
            <a:spLocks noGrp="1"/>
          </p:cNvSpPr>
          <p:nvPr>
            <p:ph type="pic" sz="quarter" idx="55" hasCustomPrompt="1"/>
          </p:nvPr>
        </p:nvSpPr>
        <p:spPr>
          <a:xfrm>
            <a:off x="10243055" y="2616843"/>
            <a:ext cx="356616" cy="27432"/>
          </a:xfrm>
          <a:solidFill>
            <a:srgbClr val="1F7649"/>
          </a:solidFill>
        </p:spPr>
        <p:txBody>
          <a:bodyPr/>
          <a:lstStyle>
            <a:lvl1pPr>
              <a:buNone/>
              <a:defRPr sz="300">
                <a:latin typeface="Avenir" panose="02000503020000020003"/>
              </a:defRPr>
            </a:lvl1pPr>
          </a:lstStyle>
          <a:p>
            <a:r>
              <a:rPr lang="en-GB"/>
              <a:t> </a:t>
            </a:r>
            <a:endParaRPr lang="en-US"/>
          </a:p>
        </p:txBody>
      </p:sp>
      <p:sp>
        <p:nvSpPr>
          <p:cNvPr id="53" name="Picture Placeholder 4">
            <a:extLst>
              <a:ext uri="{FF2B5EF4-FFF2-40B4-BE49-F238E27FC236}">
                <a16:creationId xmlns:a16="http://schemas.microsoft.com/office/drawing/2014/main" id="{E46B730A-2104-4381-A7F8-6A08201D7F97}"/>
              </a:ext>
            </a:extLst>
          </p:cNvPr>
          <p:cNvSpPr>
            <a:spLocks noGrp="1"/>
          </p:cNvSpPr>
          <p:nvPr>
            <p:ph type="pic" sz="quarter" idx="56" hasCustomPrompt="1"/>
          </p:nvPr>
        </p:nvSpPr>
        <p:spPr>
          <a:xfrm>
            <a:off x="4325822" y="5165507"/>
            <a:ext cx="356616" cy="27432"/>
          </a:xfrm>
          <a:solidFill>
            <a:srgbClr val="1F7649"/>
          </a:solidFill>
        </p:spPr>
        <p:txBody>
          <a:bodyPr/>
          <a:lstStyle>
            <a:lvl1pPr>
              <a:buNone/>
              <a:defRPr sz="300">
                <a:latin typeface="Avenir" panose="02000503020000020003"/>
              </a:defRPr>
            </a:lvl1pPr>
          </a:lstStyle>
          <a:p>
            <a:r>
              <a:rPr lang="en-GB"/>
              <a:t> </a:t>
            </a:r>
            <a:endParaRPr lang="en-US"/>
          </a:p>
        </p:txBody>
      </p:sp>
      <p:sp>
        <p:nvSpPr>
          <p:cNvPr id="60" name="Picture Placeholder 4">
            <a:extLst>
              <a:ext uri="{FF2B5EF4-FFF2-40B4-BE49-F238E27FC236}">
                <a16:creationId xmlns:a16="http://schemas.microsoft.com/office/drawing/2014/main" id="{15BD8921-64C2-47AC-9DE2-E4DFFCBF7C64}"/>
              </a:ext>
            </a:extLst>
          </p:cNvPr>
          <p:cNvSpPr>
            <a:spLocks noGrp="1"/>
          </p:cNvSpPr>
          <p:nvPr>
            <p:ph type="pic" sz="quarter" idx="57" hasCustomPrompt="1"/>
          </p:nvPr>
        </p:nvSpPr>
        <p:spPr>
          <a:xfrm>
            <a:off x="6298233" y="5165507"/>
            <a:ext cx="356616" cy="27432"/>
          </a:xfrm>
          <a:solidFill>
            <a:srgbClr val="1F7649"/>
          </a:solidFill>
        </p:spPr>
        <p:txBody>
          <a:bodyPr/>
          <a:lstStyle>
            <a:lvl1pPr>
              <a:buNone/>
              <a:defRPr sz="300">
                <a:latin typeface="Avenir" panose="02000503020000020003"/>
              </a:defRPr>
            </a:lvl1pPr>
          </a:lstStyle>
          <a:p>
            <a:r>
              <a:rPr lang="en-GB"/>
              <a:t> </a:t>
            </a:r>
            <a:endParaRPr lang="en-US"/>
          </a:p>
        </p:txBody>
      </p:sp>
      <p:sp>
        <p:nvSpPr>
          <p:cNvPr id="61" name="Picture Placeholder 4">
            <a:extLst>
              <a:ext uri="{FF2B5EF4-FFF2-40B4-BE49-F238E27FC236}">
                <a16:creationId xmlns:a16="http://schemas.microsoft.com/office/drawing/2014/main" id="{3EF9A07C-1758-4B3E-A1CD-67412E56BBFE}"/>
              </a:ext>
            </a:extLst>
          </p:cNvPr>
          <p:cNvSpPr>
            <a:spLocks noGrp="1"/>
          </p:cNvSpPr>
          <p:nvPr>
            <p:ph type="pic" sz="quarter" idx="58" hasCustomPrompt="1"/>
          </p:nvPr>
        </p:nvSpPr>
        <p:spPr>
          <a:xfrm>
            <a:off x="8270644" y="5165507"/>
            <a:ext cx="356616" cy="27432"/>
          </a:xfrm>
          <a:solidFill>
            <a:srgbClr val="1F7649"/>
          </a:solidFill>
        </p:spPr>
        <p:txBody>
          <a:bodyPr/>
          <a:lstStyle>
            <a:lvl1pPr>
              <a:buNone/>
              <a:defRPr sz="300">
                <a:latin typeface="Avenir" panose="02000503020000020003"/>
              </a:defRPr>
            </a:lvl1pPr>
          </a:lstStyle>
          <a:p>
            <a:r>
              <a:rPr lang="en-GB"/>
              <a:t> </a:t>
            </a:r>
            <a:endParaRPr lang="en-US"/>
          </a:p>
        </p:txBody>
      </p:sp>
      <p:sp>
        <p:nvSpPr>
          <p:cNvPr id="62" name="Picture Placeholder 4">
            <a:extLst>
              <a:ext uri="{FF2B5EF4-FFF2-40B4-BE49-F238E27FC236}">
                <a16:creationId xmlns:a16="http://schemas.microsoft.com/office/drawing/2014/main" id="{25D8A2F3-A845-4271-8B71-45408EF9F6C1}"/>
              </a:ext>
            </a:extLst>
          </p:cNvPr>
          <p:cNvSpPr>
            <a:spLocks noGrp="1"/>
          </p:cNvSpPr>
          <p:nvPr>
            <p:ph type="pic" sz="quarter" idx="59" hasCustomPrompt="1"/>
          </p:nvPr>
        </p:nvSpPr>
        <p:spPr>
          <a:xfrm>
            <a:off x="10243053" y="5165507"/>
            <a:ext cx="356616" cy="27432"/>
          </a:xfrm>
          <a:solidFill>
            <a:srgbClr val="1F7649"/>
          </a:solidFill>
        </p:spPr>
        <p:txBody>
          <a:bodyPr/>
          <a:lstStyle>
            <a:lvl1pPr>
              <a:buNone/>
              <a:defRPr sz="300">
                <a:latin typeface="Avenir" panose="02000503020000020003"/>
              </a:defRPr>
            </a:lvl1pPr>
          </a:lstStyle>
          <a:p>
            <a:r>
              <a:rPr lang="en-GB"/>
              <a:t> </a:t>
            </a:r>
            <a:endParaRPr lang="en-US"/>
          </a:p>
        </p:txBody>
      </p:sp>
      <p:sp>
        <p:nvSpPr>
          <p:cNvPr id="36" name="Slide Number Placeholder 2">
            <a:extLst>
              <a:ext uri="{FF2B5EF4-FFF2-40B4-BE49-F238E27FC236}">
                <a16:creationId xmlns:a16="http://schemas.microsoft.com/office/drawing/2014/main" id="{B6A09E79-D64D-4805-9D84-0883C6DF37C0}"/>
              </a:ext>
            </a:extLst>
          </p:cNvPr>
          <p:cNvSpPr>
            <a:spLocks noGrp="1"/>
          </p:cNvSpPr>
          <p:nvPr>
            <p:ph type="sldNum" sz="quarter" idx="12"/>
          </p:nvPr>
        </p:nvSpPr>
        <p:spPr>
          <a:xfrm>
            <a:off x="11484746" y="6490025"/>
            <a:ext cx="326254" cy="201168"/>
          </a:xfrm>
          <a:prstGeom prst="rect">
            <a:avLst/>
          </a:prstGeom>
        </p:spPr>
        <p:txBody>
          <a:bodyPr/>
          <a:lstStyle>
            <a:lvl1pPr>
              <a:defRPr>
                <a:solidFill>
                  <a:srgbClr val="000000"/>
                </a:solidFill>
                <a:latin typeface="Avenir"/>
              </a:defRPr>
            </a:lvl1pPr>
          </a:lstStyle>
          <a:p>
            <a:fld id="{1F90F471-3972-4120-B8B3-0237DE626C35}" type="slidenum">
              <a:rPr lang="en-US" smtClean="0"/>
              <a:pPr/>
              <a:t>‹#›</a:t>
            </a:fld>
            <a:endParaRPr lang="en-US"/>
          </a:p>
        </p:txBody>
      </p:sp>
      <p:pic>
        <p:nvPicPr>
          <p:cNvPr id="38" name="Picture 37">
            <a:extLst>
              <a:ext uri="{FF2B5EF4-FFF2-40B4-BE49-F238E27FC236}">
                <a16:creationId xmlns:a16="http://schemas.microsoft.com/office/drawing/2014/main" id="{90B48F73-159E-451C-B40F-7FE6DB273BC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19119" y="6232771"/>
            <a:ext cx="1360882" cy="624702"/>
          </a:xfrm>
          <a:prstGeom prst="rect">
            <a:avLst/>
          </a:prstGeom>
        </p:spPr>
      </p:pic>
    </p:spTree>
    <p:extLst>
      <p:ext uri="{BB962C8B-B14F-4D97-AF65-F5344CB8AC3E}">
        <p14:creationId xmlns:p14="http://schemas.microsoft.com/office/powerpoint/2010/main" val="1224999763"/>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hort Headline and Image righ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2F6271-8962-48E8-85CB-2345BD287C38}"/>
              </a:ext>
            </a:extLst>
          </p:cNvPr>
          <p:cNvSpPr/>
          <p:nvPr userDrawn="1"/>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IN" err="1">
              <a:latin typeface="Avenir" panose="02000503020000020003"/>
            </a:endParaRPr>
          </a:p>
        </p:txBody>
      </p:sp>
      <p:sp>
        <p:nvSpPr>
          <p:cNvPr id="3" name="Picture Placeholder 2">
            <a:extLst>
              <a:ext uri="{FF2B5EF4-FFF2-40B4-BE49-F238E27FC236}">
                <a16:creationId xmlns:a16="http://schemas.microsoft.com/office/drawing/2014/main" id="{77AA6D93-92FF-400D-8AF3-C5AC33611540}"/>
              </a:ext>
            </a:extLst>
          </p:cNvPr>
          <p:cNvSpPr>
            <a:spLocks noGrp="1"/>
          </p:cNvSpPr>
          <p:nvPr>
            <p:ph type="pic" idx="1" hasCustomPrompt="1"/>
          </p:nvPr>
        </p:nvSpPr>
        <p:spPr>
          <a:xfrm>
            <a:off x="6096000" y="1"/>
            <a:ext cx="6096000" cy="6857999"/>
          </a:xfrm>
          <a:solidFill>
            <a:srgbClr val="F0F0F0"/>
          </a:solidFill>
        </p:spPr>
        <p:txBody>
          <a:bodyPr tIns="548640" anchor="t"/>
          <a:lstStyle>
            <a:lvl1pPr marL="0" indent="0" algn="ctr" defTabSz="914400" rtl="0" eaLnBrk="1" latinLnBrk="0" hangingPunct="1">
              <a:lnSpc>
                <a:spcPct val="100000"/>
              </a:lnSpc>
              <a:spcBef>
                <a:spcPts val="0"/>
              </a:spcBef>
              <a:spcAft>
                <a:spcPts val="1200"/>
              </a:spcAft>
              <a:buFont typeface="Graphik" panose="020B0604020202020204" pitchFamily="34" charset="0"/>
              <a:buNone/>
              <a:defRPr lang="en-US" sz="1400" b="0" kern="1200" dirty="0">
                <a:solidFill>
                  <a:srgbClr val="000000"/>
                </a:solidFill>
                <a:latin typeface="Avenir" panose="02000503020000020003"/>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 then ‘Send to Back’</a:t>
            </a:r>
            <a:endParaRPr lang="en-US"/>
          </a:p>
        </p:txBody>
      </p:sp>
      <p:sp>
        <p:nvSpPr>
          <p:cNvPr id="5" name="Title 1">
            <a:extLst>
              <a:ext uri="{FF2B5EF4-FFF2-40B4-BE49-F238E27FC236}">
                <a16:creationId xmlns:a16="http://schemas.microsoft.com/office/drawing/2014/main" id="{1BB929FF-38D9-4792-A56F-C1810627FF9B}"/>
              </a:ext>
            </a:extLst>
          </p:cNvPr>
          <p:cNvSpPr>
            <a:spLocks noGrp="1"/>
          </p:cNvSpPr>
          <p:nvPr>
            <p:ph type="title" hasCustomPrompt="1"/>
          </p:nvPr>
        </p:nvSpPr>
        <p:spPr>
          <a:xfrm>
            <a:off x="381000" y="381000"/>
            <a:ext cx="5334000" cy="2667000"/>
          </a:xfrm>
        </p:spPr>
        <p:txBody>
          <a:bodyPr anchor="b"/>
          <a:lstStyle>
            <a:lvl1pPr>
              <a:lnSpc>
                <a:spcPct val="100000"/>
              </a:lnSpc>
              <a:defRPr sz="4500" b="1" i="0">
                <a:solidFill>
                  <a:schemeClr val="tx1"/>
                </a:solidFill>
                <a:latin typeface="Avenir Black" panose="02000503020000020003" pitchFamily="2" charset="0"/>
              </a:defRPr>
            </a:lvl1pPr>
          </a:lstStyle>
          <a:p>
            <a:r>
              <a:rPr lang="en-GB"/>
              <a:t>Place headline here</a:t>
            </a:r>
            <a:endParaRPr lang="en-US"/>
          </a:p>
        </p:txBody>
      </p:sp>
      <p:sp>
        <p:nvSpPr>
          <p:cNvPr id="8" name="Text Placeholder 14">
            <a:extLst>
              <a:ext uri="{FF2B5EF4-FFF2-40B4-BE49-F238E27FC236}">
                <a16:creationId xmlns:a16="http://schemas.microsoft.com/office/drawing/2014/main" id="{4796047A-AB81-403A-B649-52C6F7827ECF}"/>
              </a:ext>
            </a:extLst>
          </p:cNvPr>
          <p:cNvSpPr>
            <a:spLocks noGrp="1"/>
          </p:cNvSpPr>
          <p:nvPr>
            <p:ph type="body" sz="quarter" idx="15" hasCustomPrompt="1"/>
          </p:nvPr>
        </p:nvSpPr>
        <p:spPr>
          <a:xfrm>
            <a:off x="381000" y="3267634"/>
            <a:ext cx="5330952" cy="3044265"/>
          </a:xfrm>
        </p:spPr>
        <p:txBody>
          <a:bodyPr/>
          <a:lstStyle>
            <a:lvl1pPr marL="0" indent="0">
              <a:lnSpc>
                <a:spcPct val="90000"/>
              </a:lnSpc>
              <a:buNone/>
              <a:defRPr sz="2400">
                <a:solidFill>
                  <a:schemeClr val="tx1"/>
                </a:solidFill>
                <a:latin typeface="Avenir Medium" panose="02000503020000020003"/>
              </a:defRPr>
            </a:lvl1pPr>
            <a:lvl2pPr marL="0" indent="0">
              <a:buFont typeface="Graphik" panose="020B0604020202020204" pitchFamily="34" charset="0"/>
              <a:buNone/>
              <a:defRPr sz="1600">
                <a:solidFill>
                  <a:srgbClr val="000000"/>
                </a:solidFill>
                <a:latin typeface="Avenir Medium" panose="02000503020000020003"/>
              </a:defRPr>
            </a:lvl2pPr>
            <a:lvl3pPr marL="457200">
              <a:buFont typeface="Graphik" panose="020B0503030202060203" pitchFamily="34" charset="0"/>
              <a:buChar char="–"/>
              <a:defRPr sz="1800">
                <a:solidFill>
                  <a:srgbClr val="000000"/>
                </a:solidFill>
                <a:latin typeface="Avenir Medium" panose="02000503020000020003"/>
              </a:defRPr>
            </a:lvl3pPr>
            <a:lvl4pPr marL="685800">
              <a:buFont typeface="Graphik" panose="020B0604020202020204" pitchFamily="34" charset="0"/>
              <a:buChar char="•"/>
              <a:defRPr sz="1600">
                <a:solidFill>
                  <a:srgbClr val="000000"/>
                </a:solidFill>
                <a:latin typeface="Avenir Medium" panose="02000503020000020003"/>
              </a:defRPr>
            </a:lvl4pPr>
            <a:lvl5pPr marL="914400">
              <a:buFont typeface="Graphik" panose="020B0503030202060203" pitchFamily="34" charset="0"/>
              <a:buChar char="–"/>
              <a:defRPr sz="1600">
                <a:solidFill>
                  <a:srgbClr val="000000"/>
                </a:solidFill>
                <a:latin typeface="Avenir Medium" panose="02000503020000020003"/>
              </a:defRPr>
            </a:lvl5pPr>
            <a:lvl6pPr>
              <a:defRPr>
                <a:solidFill>
                  <a:schemeClr val="tx1"/>
                </a:solidFill>
              </a:defRPr>
            </a:lvl6pPr>
          </a:lstStyle>
          <a:p>
            <a:pPr lvl="5"/>
            <a:r>
              <a:rPr lang="en-US"/>
              <a:t>Place text here</a:t>
            </a:r>
          </a:p>
        </p:txBody>
      </p:sp>
      <p:pic>
        <p:nvPicPr>
          <p:cNvPr id="13" name="Picture 12" descr="Shape&#10;&#10;Description automatically generated with medium confidence">
            <a:extLst>
              <a:ext uri="{FF2B5EF4-FFF2-40B4-BE49-F238E27FC236}">
                <a16:creationId xmlns:a16="http://schemas.microsoft.com/office/drawing/2014/main" id="{E468C56E-A76E-4504-93DA-8E6E51CA56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7971" y="6232244"/>
            <a:ext cx="1363179" cy="625756"/>
          </a:xfrm>
          <a:prstGeom prst="rect">
            <a:avLst/>
          </a:prstGeom>
        </p:spPr>
      </p:pic>
      <p:sp>
        <p:nvSpPr>
          <p:cNvPr id="14" name="Slide Number Placeholder 2">
            <a:extLst>
              <a:ext uri="{FF2B5EF4-FFF2-40B4-BE49-F238E27FC236}">
                <a16:creationId xmlns:a16="http://schemas.microsoft.com/office/drawing/2014/main" id="{E35EC9CE-5718-4C1D-8F2F-9A6C9144A0A8}"/>
              </a:ext>
            </a:extLst>
          </p:cNvPr>
          <p:cNvSpPr>
            <a:spLocks noGrp="1"/>
          </p:cNvSpPr>
          <p:nvPr>
            <p:ph type="sldNum" sz="quarter" idx="12"/>
          </p:nvPr>
        </p:nvSpPr>
        <p:spPr>
          <a:xfrm>
            <a:off x="11484746" y="6490025"/>
            <a:ext cx="326254" cy="201168"/>
          </a:xfrm>
          <a:prstGeom prst="rect">
            <a:avLst/>
          </a:prstGeom>
        </p:spPr>
        <p:txBody>
          <a:bodyPr/>
          <a:lstStyle>
            <a:lvl1pPr>
              <a:defRPr>
                <a:solidFill>
                  <a:srgbClr val="000000"/>
                </a:solidFill>
                <a:latin typeface="Avenir"/>
              </a:defRPr>
            </a:lvl1pPr>
          </a:lstStyle>
          <a:p>
            <a:fld id="{1F90F471-3972-4120-B8B3-0237DE626C35}" type="slidenum">
              <a:rPr lang="en-US" smtClean="0"/>
              <a:pPr/>
              <a:t>‹#›</a:t>
            </a:fld>
            <a:endParaRPr lang="en-US"/>
          </a:p>
        </p:txBody>
      </p:sp>
    </p:spTree>
    <p:extLst>
      <p:ext uri="{BB962C8B-B14F-4D97-AF65-F5344CB8AC3E}">
        <p14:creationId xmlns:p14="http://schemas.microsoft.com/office/powerpoint/2010/main" val="3434426304"/>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hort Headline and Map righ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2F6271-8962-48E8-85CB-2345BD287C38}"/>
              </a:ext>
            </a:extLst>
          </p:cNvPr>
          <p:cNvSpPr/>
          <p:nvPr userDrawn="1"/>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IN" err="1">
              <a:latin typeface="Avenir" panose="02000503020000020003"/>
            </a:endParaRPr>
          </a:p>
        </p:txBody>
      </p:sp>
      <p:sp>
        <p:nvSpPr>
          <p:cNvPr id="5" name="Title 1">
            <a:extLst>
              <a:ext uri="{FF2B5EF4-FFF2-40B4-BE49-F238E27FC236}">
                <a16:creationId xmlns:a16="http://schemas.microsoft.com/office/drawing/2014/main" id="{1BB929FF-38D9-4792-A56F-C1810627FF9B}"/>
              </a:ext>
            </a:extLst>
          </p:cNvPr>
          <p:cNvSpPr>
            <a:spLocks noGrp="1"/>
          </p:cNvSpPr>
          <p:nvPr>
            <p:ph type="title" hasCustomPrompt="1"/>
          </p:nvPr>
        </p:nvSpPr>
        <p:spPr>
          <a:xfrm>
            <a:off x="381000" y="381000"/>
            <a:ext cx="5334000" cy="2667000"/>
          </a:xfrm>
        </p:spPr>
        <p:txBody>
          <a:bodyPr anchor="b"/>
          <a:lstStyle>
            <a:lvl1pPr>
              <a:lnSpc>
                <a:spcPct val="100000"/>
              </a:lnSpc>
              <a:defRPr sz="4500" b="1" i="0">
                <a:solidFill>
                  <a:schemeClr val="tx1"/>
                </a:solidFill>
                <a:latin typeface="Avenir Black" panose="02000503020000020003" pitchFamily="2" charset="0"/>
              </a:defRPr>
            </a:lvl1pPr>
          </a:lstStyle>
          <a:p>
            <a:r>
              <a:rPr lang="en-GB"/>
              <a:t>Place headline here</a:t>
            </a:r>
            <a:endParaRPr lang="en-US"/>
          </a:p>
        </p:txBody>
      </p:sp>
      <p:pic>
        <p:nvPicPr>
          <p:cNvPr id="13" name="Picture 12" descr="Shape&#10;&#10;Description automatically generated with medium confidence">
            <a:extLst>
              <a:ext uri="{FF2B5EF4-FFF2-40B4-BE49-F238E27FC236}">
                <a16:creationId xmlns:a16="http://schemas.microsoft.com/office/drawing/2014/main" id="{E468C56E-A76E-4504-93DA-8E6E51CA56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7971" y="6232244"/>
            <a:ext cx="1363179" cy="625756"/>
          </a:xfrm>
          <a:prstGeom prst="rect">
            <a:avLst/>
          </a:prstGeom>
        </p:spPr>
      </p:pic>
      <p:sp>
        <p:nvSpPr>
          <p:cNvPr id="14" name="Slide Number Placeholder 2">
            <a:extLst>
              <a:ext uri="{FF2B5EF4-FFF2-40B4-BE49-F238E27FC236}">
                <a16:creationId xmlns:a16="http://schemas.microsoft.com/office/drawing/2014/main" id="{E35EC9CE-5718-4C1D-8F2F-9A6C9144A0A8}"/>
              </a:ext>
            </a:extLst>
          </p:cNvPr>
          <p:cNvSpPr>
            <a:spLocks noGrp="1"/>
          </p:cNvSpPr>
          <p:nvPr>
            <p:ph type="sldNum" sz="quarter" idx="12"/>
          </p:nvPr>
        </p:nvSpPr>
        <p:spPr>
          <a:xfrm>
            <a:off x="11484746" y="6490025"/>
            <a:ext cx="326254" cy="201168"/>
          </a:xfrm>
          <a:prstGeom prst="rect">
            <a:avLst/>
          </a:prstGeom>
        </p:spPr>
        <p:txBody>
          <a:bodyPr/>
          <a:lstStyle>
            <a:lvl1pPr>
              <a:defRPr>
                <a:solidFill>
                  <a:srgbClr val="000000"/>
                </a:solidFill>
                <a:latin typeface="Avenir"/>
              </a:defRPr>
            </a:lvl1pPr>
          </a:lstStyle>
          <a:p>
            <a:fld id="{1F90F471-3972-4120-B8B3-0237DE626C35}" type="slidenum">
              <a:rPr lang="en-US" smtClean="0"/>
              <a:pPr/>
              <a:t>‹#›</a:t>
            </a:fld>
            <a:endParaRPr lang="en-US"/>
          </a:p>
        </p:txBody>
      </p:sp>
      <p:grpSp>
        <p:nvGrpSpPr>
          <p:cNvPr id="9" name="Group 8" descr="Europe: describe map here">
            <a:extLst>
              <a:ext uri="{FF2B5EF4-FFF2-40B4-BE49-F238E27FC236}">
                <a16:creationId xmlns:a16="http://schemas.microsoft.com/office/drawing/2014/main" id="{CECC4AB6-5466-1044-9039-87BD56A13BCF}"/>
              </a:ext>
            </a:extLst>
          </p:cNvPr>
          <p:cNvGrpSpPr/>
          <p:nvPr userDrawn="1"/>
        </p:nvGrpSpPr>
        <p:grpSpPr>
          <a:xfrm>
            <a:off x="4665108" y="1312432"/>
            <a:ext cx="7526892" cy="5012673"/>
            <a:chOff x="1533009" y="-232098"/>
            <a:chExt cx="10646298" cy="7090099"/>
          </a:xfrm>
          <a:solidFill>
            <a:srgbClr val="96968C">
              <a:lumMod val="40000"/>
              <a:lumOff val="60000"/>
            </a:srgbClr>
          </a:solidFill>
        </p:grpSpPr>
        <p:grpSp>
          <p:nvGrpSpPr>
            <p:cNvPr id="10" name="Group 9">
              <a:extLst>
                <a:ext uri="{FF2B5EF4-FFF2-40B4-BE49-F238E27FC236}">
                  <a16:creationId xmlns:a16="http://schemas.microsoft.com/office/drawing/2014/main" id="{513C387F-E4C1-2143-91DE-100C00880728}"/>
                </a:ext>
              </a:extLst>
            </p:cNvPr>
            <p:cNvGrpSpPr/>
            <p:nvPr/>
          </p:nvGrpSpPr>
          <p:grpSpPr>
            <a:xfrm>
              <a:off x="1533009" y="40537"/>
              <a:ext cx="10646298" cy="6817464"/>
              <a:chOff x="1533009" y="40537"/>
              <a:chExt cx="10646298" cy="6817464"/>
            </a:xfrm>
            <a:grpFill/>
          </p:grpSpPr>
          <p:grpSp>
            <p:nvGrpSpPr>
              <p:cNvPr id="24" name="Group 23">
                <a:extLst>
                  <a:ext uri="{FF2B5EF4-FFF2-40B4-BE49-F238E27FC236}">
                    <a16:creationId xmlns:a16="http://schemas.microsoft.com/office/drawing/2014/main" id="{836DF6EC-1619-E942-94DA-F9BD538257D4}"/>
                  </a:ext>
                </a:extLst>
              </p:cNvPr>
              <p:cNvGrpSpPr/>
              <p:nvPr/>
            </p:nvGrpSpPr>
            <p:grpSpPr>
              <a:xfrm>
                <a:off x="1533009" y="40537"/>
                <a:ext cx="9054328" cy="6666374"/>
                <a:chOff x="1533009" y="40537"/>
                <a:chExt cx="9054328" cy="6666374"/>
              </a:xfrm>
              <a:grpFill/>
            </p:grpSpPr>
            <p:sp>
              <p:nvSpPr>
                <p:cNvPr id="200" name="Freeform 5">
                  <a:extLst>
                    <a:ext uri="{FF2B5EF4-FFF2-40B4-BE49-F238E27FC236}">
                      <a16:creationId xmlns:a16="http://schemas.microsoft.com/office/drawing/2014/main" id="{F8ABF3E0-BB23-3843-B061-268C5625775B}"/>
                    </a:ext>
                  </a:extLst>
                </p:cNvPr>
                <p:cNvSpPr>
                  <a:spLocks/>
                </p:cNvSpPr>
                <p:nvPr/>
              </p:nvSpPr>
              <p:spPr bwMode="auto">
                <a:xfrm>
                  <a:off x="3534026" y="1076054"/>
                  <a:ext cx="106868" cy="51592"/>
                </a:xfrm>
                <a:custGeom>
                  <a:avLst/>
                  <a:gdLst>
                    <a:gd name="T0" fmla="*/ 34 w 34"/>
                    <a:gd name="T1" fmla="*/ 0 h 16"/>
                    <a:gd name="T2" fmla="*/ 0 w 34"/>
                    <a:gd name="T3" fmla="*/ 16 h 16"/>
                    <a:gd name="T4" fmla="*/ 21 w 34"/>
                    <a:gd name="T5" fmla="*/ 9 h 16"/>
                    <a:gd name="T6" fmla="*/ 34 w 34"/>
                    <a:gd name="T7" fmla="*/ 0 h 16"/>
                  </a:gdLst>
                  <a:ahLst/>
                  <a:cxnLst>
                    <a:cxn ang="0">
                      <a:pos x="T0" y="T1"/>
                    </a:cxn>
                    <a:cxn ang="0">
                      <a:pos x="T2" y="T3"/>
                    </a:cxn>
                    <a:cxn ang="0">
                      <a:pos x="T4" y="T5"/>
                    </a:cxn>
                    <a:cxn ang="0">
                      <a:pos x="T6" y="T7"/>
                    </a:cxn>
                  </a:cxnLst>
                  <a:rect l="0" t="0" r="r" b="b"/>
                  <a:pathLst>
                    <a:path w="34" h="16">
                      <a:moveTo>
                        <a:pt x="34" y="0"/>
                      </a:moveTo>
                      <a:cubicBezTo>
                        <a:pt x="23" y="5"/>
                        <a:pt x="12" y="10"/>
                        <a:pt x="0" y="16"/>
                      </a:cubicBezTo>
                      <a:cubicBezTo>
                        <a:pt x="7" y="14"/>
                        <a:pt x="14" y="12"/>
                        <a:pt x="21" y="9"/>
                      </a:cubicBezTo>
                      <a:cubicBezTo>
                        <a:pt x="27" y="8"/>
                        <a:pt x="30" y="4"/>
                        <a:pt x="3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202" name="Freeform 32">
                  <a:extLst>
                    <a:ext uri="{FF2B5EF4-FFF2-40B4-BE49-F238E27FC236}">
                      <a16:creationId xmlns:a16="http://schemas.microsoft.com/office/drawing/2014/main" id="{CE63B9FB-86E0-5A4F-B1E6-3E1674399AB6}"/>
                    </a:ext>
                  </a:extLst>
                </p:cNvPr>
                <p:cNvSpPr>
                  <a:spLocks/>
                </p:cNvSpPr>
                <p:nvPr/>
              </p:nvSpPr>
              <p:spPr bwMode="auto">
                <a:xfrm>
                  <a:off x="2391641" y="1171867"/>
                  <a:ext cx="18426" cy="22111"/>
                </a:xfrm>
                <a:custGeom>
                  <a:avLst/>
                  <a:gdLst>
                    <a:gd name="T0" fmla="*/ 1 w 5"/>
                    <a:gd name="T1" fmla="*/ 0 h 7"/>
                    <a:gd name="T2" fmla="*/ 0 w 5"/>
                    <a:gd name="T3" fmla="*/ 0 h 7"/>
                    <a:gd name="T4" fmla="*/ 2 w 5"/>
                    <a:gd name="T5" fmla="*/ 5 h 7"/>
                    <a:gd name="T6" fmla="*/ 1 w 5"/>
                    <a:gd name="T7" fmla="*/ 7 h 7"/>
                    <a:gd name="T8" fmla="*/ 2 w 5"/>
                    <a:gd name="T9" fmla="*/ 7 h 7"/>
                    <a:gd name="T10" fmla="*/ 5 w 5"/>
                    <a:gd name="T11" fmla="*/ 5 h 7"/>
                    <a:gd name="T12" fmla="*/ 1 w 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5" h="7">
                      <a:moveTo>
                        <a:pt x="1" y="0"/>
                      </a:moveTo>
                      <a:cubicBezTo>
                        <a:pt x="1" y="0"/>
                        <a:pt x="0" y="0"/>
                        <a:pt x="0" y="0"/>
                      </a:cubicBezTo>
                      <a:cubicBezTo>
                        <a:pt x="1" y="1"/>
                        <a:pt x="2" y="3"/>
                        <a:pt x="2" y="5"/>
                      </a:cubicBezTo>
                      <a:cubicBezTo>
                        <a:pt x="2" y="6"/>
                        <a:pt x="1" y="7"/>
                        <a:pt x="1" y="7"/>
                      </a:cubicBezTo>
                      <a:cubicBezTo>
                        <a:pt x="1" y="7"/>
                        <a:pt x="2" y="7"/>
                        <a:pt x="2" y="7"/>
                      </a:cubicBezTo>
                      <a:cubicBezTo>
                        <a:pt x="3" y="7"/>
                        <a:pt x="5" y="7"/>
                        <a:pt x="5" y="5"/>
                      </a:cubicBezTo>
                      <a:cubicBezTo>
                        <a:pt x="5" y="3"/>
                        <a:pt x="3"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203" name="Freeform 34">
                  <a:extLst>
                    <a:ext uri="{FF2B5EF4-FFF2-40B4-BE49-F238E27FC236}">
                      <a16:creationId xmlns:a16="http://schemas.microsoft.com/office/drawing/2014/main" id="{8722947A-56ED-6A42-B4AD-8B3AD6061347}"/>
                    </a:ext>
                  </a:extLst>
                </p:cNvPr>
                <p:cNvSpPr>
                  <a:spLocks/>
                </p:cNvSpPr>
                <p:nvPr/>
              </p:nvSpPr>
              <p:spPr bwMode="auto">
                <a:xfrm>
                  <a:off x="1533009" y="5162848"/>
                  <a:ext cx="7370" cy="14740"/>
                </a:xfrm>
                <a:custGeom>
                  <a:avLst/>
                  <a:gdLst>
                    <a:gd name="T0" fmla="*/ 2 w 2"/>
                    <a:gd name="T1" fmla="*/ 0 h 5"/>
                    <a:gd name="T2" fmla="*/ 2 w 2"/>
                    <a:gd name="T3" fmla="*/ 5 h 5"/>
                    <a:gd name="T4" fmla="*/ 2 w 2"/>
                    <a:gd name="T5" fmla="*/ 0 h 5"/>
                  </a:gdLst>
                  <a:ahLst/>
                  <a:cxnLst>
                    <a:cxn ang="0">
                      <a:pos x="T0" y="T1"/>
                    </a:cxn>
                    <a:cxn ang="0">
                      <a:pos x="T2" y="T3"/>
                    </a:cxn>
                    <a:cxn ang="0">
                      <a:pos x="T4" y="T5"/>
                    </a:cxn>
                  </a:cxnLst>
                  <a:rect l="0" t="0" r="r" b="b"/>
                  <a:pathLst>
                    <a:path w="2" h="5">
                      <a:moveTo>
                        <a:pt x="2" y="0"/>
                      </a:moveTo>
                      <a:cubicBezTo>
                        <a:pt x="0" y="1"/>
                        <a:pt x="0" y="3"/>
                        <a:pt x="2" y="5"/>
                      </a:cubicBezTo>
                      <a:cubicBezTo>
                        <a:pt x="2" y="3"/>
                        <a:pt x="2" y="1"/>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204" name="Freeform 35">
                  <a:extLst>
                    <a:ext uri="{FF2B5EF4-FFF2-40B4-BE49-F238E27FC236}">
                      <a16:creationId xmlns:a16="http://schemas.microsoft.com/office/drawing/2014/main" id="{2F810DF3-B1A0-464E-A75E-7EF043BD7AEB}"/>
                    </a:ext>
                  </a:extLst>
                </p:cNvPr>
                <p:cNvSpPr>
                  <a:spLocks/>
                </p:cNvSpPr>
                <p:nvPr/>
              </p:nvSpPr>
              <p:spPr bwMode="auto">
                <a:xfrm>
                  <a:off x="1772541" y="5262346"/>
                  <a:ext cx="51592" cy="18426"/>
                </a:xfrm>
                <a:custGeom>
                  <a:avLst/>
                  <a:gdLst>
                    <a:gd name="T0" fmla="*/ 7 w 16"/>
                    <a:gd name="T1" fmla="*/ 0 h 5"/>
                    <a:gd name="T2" fmla="*/ 6 w 16"/>
                    <a:gd name="T3" fmla="*/ 5 h 5"/>
                    <a:gd name="T4" fmla="*/ 11 w 16"/>
                    <a:gd name="T5" fmla="*/ 5 h 5"/>
                    <a:gd name="T6" fmla="*/ 16 w 16"/>
                    <a:gd name="T7" fmla="*/ 4 h 5"/>
                    <a:gd name="T8" fmla="*/ 7 w 16"/>
                    <a:gd name="T9" fmla="*/ 0 h 5"/>
                  </a:gdLst>
                  <a:ahLst/>
                  <a:cxnLst>
                    <a:cxn ang="0">
                      <a:pos x="T0" y="T1"/>
                    </a:cxn>
                    <a:cxn ang="0">
                      <a:pos x="T2" y="T3"/>
                    </a:cxn>
                    <a:cxn ang="0">
                      <a:pos x="T4" y="T5"/>
                    </a:cxn>
                    <a:cxn ang="0">
                      <a:pos x="T6" y="T7"/>
                    </a:cxn>
                    <a:cxn ang="0">
                      <a:pos x="T8" y="T9"/>
                    </a:cxn>
                  </a:cxnLst>
                  <a:rect l="0" t="0" r="r" b="b"/>
                  <a:pathLst>
                    <a:path w="16" h="5">
                      <a:moveTo>
                        <a:pt x="7" y="0"/>
                      </a:moveTo>
                      <a:cubicBezTo>
                        <a:pt x="2" y="1"/>
                        <a:pt x="0" y="2"/>
                        <a:pt x="6" y="5"/>
                      </a:cubicBezTo>
                      <a:cubicBezTo>
                        <a:pt x="7" y="5"/>
                        <a:pt x="9" y="5"/>
                        <a:pt x="11" y="5"/>
                      </a:cubicBezTo>
                      <a:cubicBezTo>
                        <a:pt x="13" y="5"/>
                        <a:pt x="15" y="5"/>
                        <a:pt x="16" y="4"/>
                      </a:cubicBezTo>
                      <a:cubicBezTo>
                        <a:pt x="15" y="3"/>
                        <a:pt x="9" y="1"/>
                        <a:pt x="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205" name="Freeform 36">
                  <a:extLst>
                    <a:ext uri="{FF2B5EF4-FFF2-40B4-BE49-F238E27FC236}">
                      <a16:creationId xmlns:a16="http://schemas.microsoft.com/office/drawing/2014/main" id="{207E3725-B33A-3542-A2CE-4914E1FF523A}"/>
                    </a:ext>
                  </a:extLst>
                </p:cNvPr>
                <p:cNvSpPr>
                  <a:spLocks/>
                </p:cNvSpPr>
                <p:nvPr/>
              </p:nvSpPr>
              <p:spPr bwMode="auto">
                <a:xfrm>
                  <a:off x="1875724" y="5240235"/>
                  <a:ext cx="40536" cy="14740"/>
                </a:xfrm>
                <a:custGeom>
                  <a:avLst/>
                  <a:gdLst>
                    <a:gd name="T0" fmla="*/ 8 w 13"/>
                    <a:gd name="T1" fmla="*/ 0 h 5"/>
                    <a:gd name="T2" fmla="*/ 3 w 13"/>
                    <a:gd name="T3" fmla="*/ 1 h 5"/>
                    <a:gd name="T4" fmla="*/ 10 w 13"/>
                    <a:gd name="T5" fmla="*/ 5 h 5"/>
                    <a:gd name="T6" fmla="*/ 9 w 13"/>
                    <a:gd name="T7" fmla="*/ 0 h 5"/>
                    <a:gd name="T8" fmla="*/ 8 w 13"/>
                    <a:gd name="T9" fmla="*/ 0 h 5"/>
                  </a:gdLst>
                  <a:ahLst/>
                  <a:cxnLst>
                    <a:cxn ang="0">
                      <a:pos x="T0" y="T1"/>
                    </a:cxn>
                    <a:cxn ang="0">
                      <a:pos x="T2" y="T3"/>
                    </a:cxn>
                    <a:cxn ang="0">
                      <a:pos x="T4" y="T5"/>
                    </a:cxn>
                    <a:cxn ang="0">
                      <a:pos x="T6" y="T7"/>
                    </a:cxn>
                    <a:cxn ang="0">
                      <a:pos x="T8" y="T9"/>
                    </a:cxn>
                  </a:cxnLst>
                  <a:rect l="0" t="0" r="r" b="b"/>
                  <a:pathLst>
                    <a:path w="13" h="5">
                      <a:moveTo>
                        <a:pt x="8" y="0"/>
                      </a:moveTo>
                      <a:cubicBezTo>
                        <a:pt x="6" y="0"/>
                        <a:pt x="4" y="0"/>
                        <a:pt x="3" y="1"/>
                      </a:cubicBezTo>
                      <a:cubicBezTo>
                        <a:pt x="0" y="4"/>
                        <a:pt x="10" y="5"/>
                        <a:pt x="10" y="5"/>
                      </a:cubicBezTo>
                      <a:cubicBezTo>
                        <a:pt x="12" y="2"/>
                        <a:pt x="13" y="1"/>
                        <a:pt x="9" y="0"/>
                      </a:cubicBezTo>
                      <a:cubicBezTo>
                        <a:pt x="9" y="0"/>
                        <a:pt x="8"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206" name="Freeform 37">
                  <a:extLst>
                    <a:ext uri="{FF2B5EF4-FFF2-40B4-BE49-F238E27FC236}">
                      <a16:creationId xmlns:a16="http://schemas.microsoft.com/office/drawing/2014/main" id="{CE3181BA-A765-E84A-8A58-71505000CF19}"/>
                    </a:ext>
                  </a:extLst>
                </p:cNvPr>
                <p:cNvSpPr>
                  <a:spLocks/>
                </p:cNvSpPr>
                <p:nvPr/>
              </p:nvSpPr>
              <p:spPr bwMode="auto">
                <a:xfrm>
                  <a:off x="2023129" y="5332363"/>
                  <a:ext cx="66332" cy="22111"/>
                </a:xfrm>
                <a:custGeom>
                  <a:avLst/>
                  <a:gdLst>
                    <a:gd name="T0" fmla="*/ 3 w 21"/>
                    <a:gd name="T1" fmla="*/ 0 h 7"/>
                    <a:gd name="T2" fmla="*/ 0 w 21"/>
                    <a:gd name="T3" fmla="*/ 2 h 7"/>
                    <a:gd name="T4" fmla="*/ 12 w 21"/>
                    <a:gd name="T5" fmla="*/ 7 h 7"/>
                    <a:gd name="T6" fmla="*/ 13 w 21"/>
                    <a:gd name="T7" fmla="*/ 7 h 7"/>
                    <a:gd name="T8" fmla="*/ 21 w 21"/>
                    <a:gd name="T9" fmla="*/ 3 h 7"/>
                    <a:gd name="T10" fmla="*/ 18 w 21"/>
                    <a:gd name="T11" fmla="*/ 2 h 7"/>
                    <a:gd name="T12" fmla="*/ 14 w 21"/>
                    <a:gd name="T13" fmla="*/ 2 h 7"/>
                    <a:gd name="T14" fmla="*/ 9 w 21"/>
                    <a:gd name="T15" fmla="*/ 3 h 7"/>
                    <a:gd name="T16" fmla="*/ 8 w 21"/>
                    <a:gd name="T17" fmla="*/ 3 h 7"/>
                    <a:gd name="T18" fmla="*/ 3 w 21"/>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7">
                      <a:moveTo>
                        <a:pt x="3" y="0"/>
                      </a:moveTo>
                      <a:cubicBezTo>
                        <a:pt x="2" y="0"/>
                        <a:pt x="1" y="1"/>
                        <a:pt x="0" y="2"/>
                      </a:cubicBezTo>
                      <a:cubicBezTo>
                        <a:pt x="4" y="4"/>
                        <a:pt x="8" y="7"/>
                        <a:pt x="12" y="7"/>
                      </a:cubicBezTo>
                      <a:cubicBezTo>
                        <a:pt x="13" y="7"/>
                        <a:pt x="13" y="7"/>
                        <a:pt x="13" y="7"/>
                      </a:cubicBezTo>
                      <a:cubicBezTo>
                        <a:pt x="15" y="6"/>
                        <a:pt x="21" y="4"/>
                        <a:pt x="21" y="3"/>
                      </a:cubicBezTo>
                      <a:cubicBezTo>
                        <a:pt x="21" y="2"/>
                        <a:pt x="20" y="2"/>
                        <a:pt x="18" y="2"/>
                      </a:cubicBezTo>
                      <a:cubicBezTo>
                        <a:pt x="17" y="2"/>
                        <a:pt x="15" y="2"/>
                        <a:pt x="14" y="2"/>
                      </a:cubicBezTo>
                      <a:cubicBezTo>
                        <a:pt x="13" y="2"/>
                        <a:pt x="11" y="3"/>
                        <a:pt x="9" y="3"/>
                      </a:cubicBezTo>
                      <a:cubicBezTo>
                        <a:pt x="9" y="3"/>
                        <a:pt x="8" y="3"/>
                        <a:pt x="8" y="3"/>
                      </a:cubicBezTo>
                      <a:cubicBezTo>
                        <a:pt x="6" y="2"/>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207" name="Freeform 38">
                  <a:extLst>
                    <a:ext uri="{FF2B5EF4-FFF2-40B4-BE49-F238E27FC236}">
                      <a16:creationId xmlns:a16="http://schemas.microsoft.com/office/drawing/2014/main" id="{4007DF58-A85B-7F4E-B763-5EA5FBC819D1}"/>
                    </a:ext>
                  </a:extLst>
                </p:cNvPr>
                <p:cNvSpPr>
                  <a:spLocks noEditPoints="1"/>
                </p:cNvSpPr>
                <p:nvPr/>
              </p:nvSpPr>
              <p:spPr bwMode="auto">
                <a:xfrm>
                  <a:off x="2082091" y="5428176"/>
                  <a:ext cx="14740" cy="3685"/>
                </a:xfrm>
                <a:custGeom>
                  <a:avLst/>
                  <a:gdLst>
                    <a:gd name="T0" fmla="*/ 5 w 5"/>
                    <a:gd name="T1" fmla="*/ 1 h 1"/>
                    <a:gd name="T2" fmla="*/ 5 w 5"/>
                    <a:gd name="T3" fmla="*/ 1 h 1"/>
                    <a:gd name="T4" fmla="*/ 5 w 5"/>
                    <a:gd name="T5" fmla="*/ 1 h 1"/>
                    <a:gd name="T6" fmla="*/ 0 w 5"/>
                    <a:gd name="T7" fmla="*/ 0 h 1"/>
                    <a:gd name="T8" fmla="*/ 5 w 5"/>
                    <a:gd name="T9" fmla="*/ 1 h 1"/>
                    <a:gd name="T10" fmla="*/ 0 w 5"/>
                    <a:gd name="T11" fmla="*/ 0 h 1"/>
                  </a:gdLst>
                  <a:ahLst/>
                  <a:cxnLst>
                    <a:cxn ang="0">
                      <a:pos x="T0" y="T1"/>
                    </a:cxn>
                    <a:cxn ang="0">
                      <a:pos x="T2" y="T3"/>
                    </a:cxn>
                    <a:cxn ang="0">
                      <a:pos x="T4" y="T5"/>
                    </a:cxn>
                    <a:cxn ang="0">
                      <a:pos x="T6" y="T7"/>
                    </a:cxn>
                    <a:cxn ang="0">
                      <a:pos x="T8" y="T9"/>
                    </a:cxn>
                    <a:cxn ang="0">
                      <a:pos x="T10" y="T11"/>
                    </a:cxn>
                  </a:cxnLst>
                  <a:rect l="0" t="0" r="r" b="b"/>
                  <a:pathLst>
                    <a:path w="5" h="1">
                      <a:moveTo>
                        <a:pt x="5" y="1"/>
                      </a:moveTo>
                      <a:cubicBezTo>
                        <a:pt x="5" y="1"/>
                        <a:pt x="5" y="1"/>
                        <a:pt x="5" y="1"/>
                      </a:cubicBezTo>
                      <a:cubicBezTo>
                        <a:pt x="5" y="1"/>
                        <a:pt x="5" y="1"/>
                        <a:pt x="5" y="1"/>
                      </a:cubicBezTo>
                      <a:moveTo>
                        <a:pt x="0" y="0"/>
                      </a:moveTo>
                      <a:cubicBezTo>
                        <a:pt x="1" y="1"/>
                        <a:pt x="3" y="0"/>
                        <a:pt x="5" y="1"/>
                      </a:cubicBezTo>
                      <a:cubicBezTo>
                        <a:pt x="3" y="0"/>
                        <a:pt x="2"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208" name="Rectangle 39">
                  <a:extLst>
                    <a:ext uri="{FF2B5EF4-FFF2-40B4-BE49-F238E27FC236}">
                      <a16:creationId xmlns:a16="http://schemas.microsoft.com/office/drawing/2014/main" id="{91D48C7E-F38A-2F4A-9936-11ADF90EB6D4}"/>
                    </a:ext>
                  </a:extLst>
                </p:cNvPr>
                <p:cNvSpPr>
                  <a:spLocks noChangeArrowheads="1"/>
                </p:cNvSpPr>
                <p:nvPr/>
              </p:nvSpPr>
              <p:spPr bwMode="auto">
                <a:xfrm>
                  <a:off x="6014109" y="4831187"/>
                  <a:ext cx="3685" cy="368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209" name="Freeform 40">
                  <a:extLst>
                    <a:ext uri="{FF2B5EF4-FFF2-40B4-BE49-F238E27FC236}">
                      <a16:creationId xmlns:a16="http://schemas.microsoft.com/office/drawing/2014/main" id="{51A5F341-2039-2B41-9BEC-60DD87484ADC}"/>
                    </a:ext>
                  </a:extLst>
                </p:cNvPr>
                <p:cNvSpPr>
                  <a:spLocks/>
                </p:cNvSpPr>
                <p:nvPr/>
              </p:nvSpPr>
              <p:spPr bwMode="auto">
                <a:xfrm>
                  <a:off x="6014109" y="4831187"/>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210" name="Freeform 41">
                  <a:extLst>
                    <a:ext uri="{FF2B5EF4-FFF2-40B4-BE49-F238E27FC236}">
                      <a16:creationId xmlns:a16="http://schemas.microsoft.com/office/drawing/2014/main" id="{2E91ACE0-1E9A-9F42-A9A5-701FB984A296}"/>
                    </a:ext>
                  </a:extLst>
                </p:cNvPr>
                <p:cNvSpPr>
                  <a:spLocks/>
                </p:cNvSpPr>
                <p:nvPr/>
              </p:nvSpPr>
              <p:spPr bwMode="auto">
                <a:xfrm>
                  <a:off x="5944092" y="4801706"/>
                  <a:ext cx="11055" cy="0"/>
                </a:xfrm>
                <a:custGeom>
                  <a:avLst/>
                  <a:gdLst>
                    <a:gd name="T0" fmla="*/ 1 w 3"/>
                    <a:gd name="T1" fmla="*/ 0 h 1"/>
                    <a:gd name="T2" fmla="*/ 0 w 3"/>
                    <a:gd name="T3" fmla="*/ 0 h 1"/>
                    <a:gd name="T4" fmla="*/ 3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0" y="0"/>
                        <a:pt x="0" y="0"/>
                        <a:pt x="0" y="0"/>
                      </a:cubicBezTo>
                      <a:cubicBezTo>
                        <a:pt x="1" y="0"/>
                        <a:pt x="2" y="0"/>
                        <a:pt x="3" y="1"/>
                      </a:cubicBezTo>
                      <a:cubicBezTo>
                        <a:pt x="3" y="1"/>
                        <a:pt x="3" y="1"/>
                        <a:pt x="3" y="1"/>
                      </a:cubicBezTo>
                      <a:cubicBezTo>
                        <a:pt x="2" y="0"/>
                        <a:pt x="2"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211" name="Rectangle 42">
                  <a:extLst>
                    <a:ext uri="{FF2B5EF4-FFF2-40B4-BE49-F238E27FC236}">
                      <a16:creationId xmlns:a16="http://schemas.microsoft.com/office/drawing/2014/main" id="{296D8936-F741-CA44-884A-B1695CBCECCF}"/>
                    </a:ext>
                  </a:extLst>
                </p:cNvPr>
                <p:cNvSpPr>
                  <a:spLocks noChangeArrowheads="1"/>
                </p:cNvSpPr>
                <p:nvPr/>
              </p:nvSpPr>
              <p:spPr bwMode="auto">
                <a:xfrm>
                  <a:off x="8774260" y="4366863"/>
                  <a:ext cx="3685" cy="368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212" name="Rectangle 43">
                  <a:extLst>
                    <a:ext uri="{FF2B5EF4-FFF2-40B4-BE49-F238E27FC236}">
                      <a16:creationId xmlns:a16="http://schemas.microsoft.com/office/drawing/2014/main" id="{3BFA4B9B-0EF5-F340-9A14-DE8796348AD4}"/>
                    </a:ext>
                  </a:extLst>
                </p:cNvPr>
                <p:cNvSpPr>
                  <a:spLocks noChangeArrowheads="1"/>
                </p:cNvSpPr>
                <p:nvPr/>
              </p:nvSpPr>
              <p:spPr bwMode="auto">
                <a:xfrm>
                  <a:off x="8774260" y="4366863"/>
                  <a:ext cx="3685" cy="368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213" name="Freeform 44">
                  <a:extLst>
                    <a:ext uri="{FF2B5EF4-FFF2-40B4-BE49-F238E27FC236}">
                      <a16:creationId xmlns:a16="http://schemas.microsoft.com/office/drawing/2014/main" id="{24674862-897A-AE4D-9F2F-7699D3A305A0}"/>
                    </a:ext>
                  </a:extLst>
                </p:cNvPr>
                <p:cNvSpPr>
                  <a:spLocks/>
                </p:cNvSpPr>
                <p:nvPr/>
              </p:nvSpPr>
              <p:spPr bwMode="auto">
                <a:xfrm>
                  <a:off x="7200716" y="4411084"/>
                  <a:ext cx="51592" cy="25796"/>
                </a:xfrm>
                <a:custGeom>
                  <a:avLst/>
                  <a:gdLst>
                    <a:gd name="T0" fmla="*/ 0 w 16"/>
                    <a:gd name="T1" fmla="*/ 0 h 7"/>
                    <a:gd name="T2" fmla="*/ 16 w 16"/>
                    <a:gd name="T3" fmla="*/ 7 h 7"/>
                    <a:gd name="T4" fmla="*/ 0 w 16"/>
                    <a:gd name="T5" fmla="*/ 0 h 7"/>
                  </a:gdLst>
                  <a:ahLst/>
                  <a:cxnLst>
                    <a:cxn ang="0">
                      <a:pos x="T0" y="T1"/>
                    </a:cxn>
                    <a:cxn ang="0">
                      <a:pos x="T2" y="T3"/>
                    </a:cxn>
                    <a:cxn ang="0">
                      <a:pos x="T4" y="T5"/>
                    </a:cxn>
                  </a:cxnLst>
                  <a:rect l="0" t="0" r="r" b="b"/>
                  <a:pathLst>
                    <a:path w="16" h="7">
                      <a:moveTo>
                        <a:pt x="0" y="0"/>
                      </a:moveTo>
                      <a:cubicBezTo>
                        <a:pt x="1" y="6"/>
                        <a:pt x="11" y="6"/>
                        <a:pt x="16" y="7"/>
                      </a:cubicBezTo>
                      <a:cubicBezTo>
                        <a:pt x="10" y="4"/>
                        <a:pt x="5" y="2"/>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214" name="Freeform 45">
                  <a:extLst>
                    <a:ext uri="{FF2B5EF4-FFF2-40B4-BE49-F238E27FC236}">
                      <a16:creationId xmlns:a16="http://schemas.microsoft.com/office/drawing/2014/main" id="{A50C3BC1-D96E-BC4A-8F77-3BF61250CEFF}"/>
                    </a:ext>
                  </a:extLst>
                </p:cNvPr>
                <p:cNvSpPr>
                  <a:spLocks/>
                </p:cNvSpPr>
                <p:nvPr/>
              </p:nvSpPr>
              <p:spPr bwMode="auto">
                <a:xfrm>
                  <a:off x="4248939" y="2634858"/>
                  <a:ext cx="18426" cy="33166"/>
                </a:xfrm>
                <a:custGeom>
                  <a:avLst/>
                  <a:gdLst>
                    <a:gd name="T0" fmla="*/ 4 w 6"/>
                    <a:gd name="T1" fmla="*/ 0 h 11"/>
                    <a:gd name="T2" fmla="*/ 2 w 6"/>
                    <a:gd name="T3" fmla="*/ 4 h 11"/>
                    <a:gd name="T4" fmla="*/ 3 w 6"/>
                    <a:gd name="T5" fmla="*/ 11 h 11"/>
                    <a:gd name="T6" fmla="*/ 6 w 6"/>
                    <a:gd name="T7" fmla="*/ 1 h 11"/>
                    <a:gd name="T8" fmla="*/ 4 w 6"/>
                    <a:gd name="T9" fmla="*/ 0 h 11"/>
                  </a:gdLst>
                  <a:ahLst/>
                  <a:cxnLst>
                    <a:cxn ang="0">
                      <a:pos x="T0" y="T1"/>
                    </a:cxn>
                    <a:cxn ang="0">
                      <a:pos x="T2" y="T3"/>
                    </a:cxn>
                    <a:cxn ang="0">
                      <a:pos x="T4" y="T5"/>
                    </a:cxn>
                    <a:cxn ang="0">
                      <a:pos x="T6" y="T7"/>
                    </a:cxn>
                    <a:cxn ang="0">
                      <a:pos x="T8" y="T9"/>
                    </a:cxn>
                  </a:cxnLst>
                  <a:rect l="0" t="0" r="r" b="b"/>
                  <a:pathLst>
                    <a:path w="6" h="11">
                      <a:moveTo>
                        <a:pt x="4" y="0"/>
                      </a:moveTo>
                      <a:cubicBezTo>
                        <a:pt x="3" y="0"/>
                        <a:pt x="3" y="2"/>
                        <a:pt x="2" y="4"/>
                      </a:cubicBezTo>
                      <a:cubicBezTo>
                        <a:pt x="1" y="7"/>
                        <a:pt x="0" y="7"/>
                        <a:pt x="3" y="11"/>
                      </a:cubicBezTo>
                      <a:cubicBezTo>
                        <a:pt x="4" y="8"/>
                        <a:pt x="5" y="4"/>
                        <a:pt x="6" y="1"/>
                      </a:cubicBezTo>
                      <a:cubicBezTo>
                        <a:pt x="5" y="1"/>
                        <a:pt x="5"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215" name="Freeform 46">
                  <a:extLst>
                    <a:ext uri="{FF2B5EF4-FFF2-40B4-BE49-F238E27FC236}">
                      <a16:creationId xmlns:a16="http://schemas.microsoft.com/office/drawing/2014/main" id="{4520E5F5-7116-2D43-808C-45F25F6D9379}"/>
                    </a:ext>
                  </a:extLst>
                </p:cNvPr>
                <p:cNvSpPr>
                  <a:spLocks/>
                </p:cNvSpPr>
                <p:nvPr/>
              </p:nvSpPr>
              <p:spPr bwMode="auto">
                <a:xfrm>
                  <a:off x="4201032" y="2649599"/>
                  <a:ext cx="58962" cy="106868"/>
                </a:xfrm>
                <a:custGeom>
                  <a:avLst/>
                  <a:gdLst>
                    <a:gd name="T0" fmla="*/ 10 w 18"/>
                    <a:gd name="T1" fmla="*/ 0 h 33"/>
                    <a:gd name="T2" fmla="*/ 8 w 18"/>
                    <a:gd name="T3" fmla="*/ 1 h 33"/>
                    <a:gd name="T4" fmla="*/ 9 w 18"/>
                    <a:gd name="T5" fmla="*/ 5 h 33"/>
                    <a:gd name="T6" fmla="*/ 4 w 18"/>
                    <a:gd name="T7" fmla="*/ 4 h 33"/>
                    <a:gd name="T8" fmla="*/ 3 w 18"/>
                    <a:gd name="T9" fmla="*/ 7 h 33"/>
                    <a:gd name="T10" fmla="*/ 7 w 18"/>
                    <a:gd name="T11" fmla="*/ 6 h 33"/>
                    <a:gd name="T12" fmla="*/ 12 w 18"/>
                    <a:gd name="T13" fmla="*/ 12 h 33"/>
                    <a:gd name="T14" fmla="*/ 11 w 18"/>
                    <a:gd name="T15" fmla="*/ 12 h 33"/>
                    <a:gd name="T16" fmla="*/ 11 w 18"/>
                    <a:gd name="T17" fmla="*/ 12 h 33"/>
                    <a:gd name="T18" fmla="*/ 7 w 18"/>
                    <a:gd name="T19" fmla="*/ 14 h 33"/>
                    <a:gd name="T20" fmla="*/ 0 w 18"/>
                    <a:gd name="T21" fmla="*/ 15 h 33"/>
                    <a:gd name="T22" fmla="*/ 3 w 18"/>
                    <a:gd name="T23" fmla="*/ 17 h 33"/>
                    <a:gd name="T24" fmla="*/ 6 w 18"/>
                    <a:gd name="T25" fmla="*/ 17 h 33"/>
                    <a:gd name="T26" fmla="*/ 5 w 18"/>
                    <a:gd name="T27" fmla="*/ 19 h 33"/>
                    <a:gd name="T28" fmla="*/ 6 w 18"/>
                    <a:gd name="T29" fmla="*/ 19 h 33"/>
                    <a:gd name="T30" fmla="*/ 10 w 18"/>
                    <a:gd name="T31" fmla="*/ 16 h 33"/>
                    <a:gd name="T32" fmla="*/ 12 w 18"/>
                    <a:gd name="T33" fmla="*/ 16 h 33"/>
                    <a:gd name="T34" fmla="*/ 12 w 18"/>
                    <a:gd name="T35" fmla="*/ 23 h 33"/>
                    <a:gd name="T36" fmla="*/ 12 w 18"/>
                    <a:gd name="T37" fmla="*/ 33 h 33"/>
                    <a:gd name="T38" fmla="*/ 18 w 18"/>
                    <a:gd name="T39" fmla="*/ 8 h 33"/>
                    <a:gd name="T40" fmla="*/ 16 w 18"/>
                    <a:gd name="T41" fmla="*/ 10 h 33"/>
                    <a:gd name="T42" fmla="*/ 12 w 18"/>
                    <a:gd name="T43" fmla="*/ 1 h 33"/>
                    <a:gd name="T44" fmla="*/ 10 w 18"/>
                    <a:gd name="T4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 h="33">
                      <a:moveTo>
                        <a:pt x="10" y="0"/>
                      </a:moveTo>
                      <a:cubicBezTo>
                        <a:pt x="9" y="0"/>
                        <a:pt x="8" y="0"/>
                        <a:pt x="8" y="1"/>
                      </a:cubicBezTo>
                      <a:cubicBezTo>
                        <a:pt x="7" y="2"/>
                        <a:pt x="8" y="4"/>
                        <a:pt x="9" y="5"/>
                      </a:cubicBezTo>
                      <a:cubicBezTo>
                        <a:pt x="8" y="5"/>
                        <a:pt x="6" y="4"/>
                        <a:pt x="4" y="4"/>
                      </a:cubicBezTo>
                      <a:cubicBezTo>
                        <a:pt x="3" y="4"/>
                        <a:pt x="2" y="5"/>
                        <a:pt x="3" y="7"/>
                      </a:cubicBezTo>
                      <a:cubicBezTo>
                        <a:pt x="7" y="6"/>
                        <a:pt x="7" y="6"/>
                        <a:pt x="7" y="6"/>
                      </a:cubicBezTo>
                      <a:cubicBezTo>
                        <a:pt x="7" y="10"/>
                        <a:pt x="10" y="10"/>
                        <a:pt x="12" y="12"/>
                      </a:cubicBezTo>
                      <a:cubicBezTo>
                        <a:pt x="12" y="12"/>
                        <a:pt x="12" y="12"/>
                        <a:pt x="11" y="12"/>
                      </a:cubicBezTo>
                      <a:cubicBezTo>
                        <a:pt x="11" y="12"/>
                        <a:pt x="11" y="12"/>
                        <a:pt x="11" y="12"/>
                      </a:cubicBezTo>
                      <a:cubicBezTo>
                        <a:pt x="10" y="14"/>
                        <a:pt x="9" y="14"/>
                        <a:pt x="7" y="14"/>
                      </a:cubicBezTo>
                      <a:cubicBezTo>
                        <a:pt x="5" y="14"/>
                        <a:pt x="3" y="14"/>
                        <a:pt x="0" y="15"/>
                      </a:cubicBezTo>
                      <a:cubicBezTo>
                        <a:pt x="0" y="17"/>
                        <a:pt x="1" y="17"/>
                        <a:pt x="3" y="17"/>
                      </a:cubicBezTo>
                      <a:cubicBezTo>
                        <a:pt x="4" y="17"/>
                        <a:pt x="5" y="17"/>
                        <a:pt x="6" y="17"/>
                      </a:cubicBezTo>
                      <a:cubicBezTo>
                        <a:pt x="5" y="18"/>
                        <a:pt x="5" y="19"/>
                        <a:pt x="5" y="19"/>
                      </a:cubicBezTo>
                      <a:cubicBezTo>
                        <a:pt x="6" y="19"/>
                        <a:pt x="6" y="19"/>
                        <a:pt x="6" y="19"/>
                      </a:cubicBezTo>
                      <a:cubicBezTo>
                        <a:pt x="9" y="17"/>
                        <a:pt x="8" y="16"/>
                        <a:pt x="10" y="16"/>
                      </a:cubicBezTo>
                      <a:cubicBezTo>
                        <a:pt x="11" y="16"/>
                        <a:pt x="11" y="16"/>
                        <a:pt x="12" y="16"/>
                      </a:cubicBezTo>
                      <a:cubicBezTo>
                        <a:pt x="10" y="19"/>
                        <a:pt x="12" y="21"/>
                        <a:pt x="12" y="23"/>
                      </a:cubicBezTo>
                      <a:cubicBezTo>
                        <a:pt x="11" y="27"/>
                        <a:pt x="7" y="31"/>
                        <a:pt x="12" y="33"/>
                      </a:cubicBezTo>
                      <a:cubicBezTo>
                        <a:pt x="14" y="25"/>
                        <a:pt x="17" y="16"/>
                        <a:pt x="18" y="8"/>
                      </a:cubicBezTo>
                      <a:cubicBezTo>
                        <a:pt x="17" y="9"/>
                        <a:pt x="17" y="9"/>
                        <a:pt x="16" y="10"/>
                      </a:cubicBezTo>
                      <a:cubicBezTo>
                        <a:pt x="16" y="7"/>
                        <a:pt x="13" y="3"/>
                        <a:pt x="12" y="1"/>
                      </a:cubicBezTo>
                      <a:cubicBezTo>
                        <a:pt x="11" y="0"/>
                        <a:pt x="11" y="0"/>
                        <a:pt x="1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216" name="Freeform 47">
                  <a:extLst>
                    <a:ext uri="{FF2B5EF4-FFF2-40B4-BE49-F238E27FC236}">
                      <a16:creationId xmlns:a16="http://schemas.microsoft.com/office/drawing/2014/main" id="{BD0F3730-F101-2442-96AD-D80F3A145F90}"/>
                    </a:ext>
                  </a:extLst>
                </p:cNvPr>
                <p:cNvSpPr>
                  <a:spLocks/>
                </p:cNvSpPr>
                <p:nvPr/>
              </p:nvSpPr>
              <p:spPr bwMode="auto">
                <a:xfrm>
                  <a:off x="3858316" y="3294494"/>
                  <a:ext cx="44221" cy="36851"/>
                </a:xfrm>
                <a:custGeom>
                  <a:avLst/>
                  <a:gdLst>
                    <a:gd name="T0" fmla="*/ 6 w 13"/>
                    <a:gd name="T1" fmla="*/ 0 h 11"/>
                    <a:gd name="T2" fmla="*/ 9 w 13"/>
                    <a:gd name="T3" fmla="*/ 11 h 11"/>
                    <a:gd name="T4" fmla="*/ 11 w 13"/>
                    <a:gd name="T5" fmla="*/ 6 h 11"/>
                    <a:gd name="T6" fmla="*/ 10 w 13"/>
                    <a:gd name="T7" fmla="*/ 2 h 11"/>
                    <a:gd name="T8" fmla="*/ 7 w 13"/>
                    <a:gd name="T9" fmla="*/ 0 h 11"/>
                    <a:gd name="T10" fmla="*/ 6 w 13"/>
                    <a:gd name="T11" fmla="*/ 0 h 11"/>
                  </a:gdLst>
                  <a:ahLst/>
                  <a:cxnLst>
                    <a:cxn ang="0">
                      <a:pos x="T0" y="T1"/>
                    </a:cxn>
                    <a:cxn ang="0">
                      <a:pos x="T2" y="T3"/>
                    </a:cxn>
                    <a:cxn ang="0">
                      <a:pos x="T4" y="T5"/>
                    </a:cxn>
                    <a:cxn ang="0">
                      <a:pos x="T6" y="T7"/>
                    </a:cxn>
                    <a:cxn ang="0">
                      <a:pos x="T8" y="T9"/>
                    </a:cxn>
                    <a:cxn ang="0">
                      <a:pos x="T10" y="T11"/>
                    </a:cxn>
                  </a:cxnLst>
                  <a:rect l="0" t="0" r="r" b="b"/>
                  <a:pathLst>
                    <a:path w="13" h="11">
                      <a:moveTo>
                        <a:pt x="6" y="0"/>
                      </a:moveTo>
                      <a:cubicBezTo>
                        <a:pt x="0" y="0"/>
                        <a:pt x="8" y="10"/>
                        <a:pt x="9" y="11"/>
                      </a:cubicBezTo>
                      <a:cubicBezTo>
                        <a:pt x="13" y="11"/>
                        <a:pt x="12" y="8"/>
                        <a:pt x="11" y="6"/>
                      </a:cubicBezTo>
                      <a:cubicBezTo>
                        <a:pt x="11" y="6"/>
                        <a:pt x="10" y="3"/>
                        <a:pt x="10" y="2"/>
                      </a:cubicBezTo>
                      <a:cubicBezTo>
                        <a:pt x="9" y="1"/>
                        <a:pt x="8" y="0"/>
                        <a:pt x="7" y="0"/>
                      </a:cubicBezTo>
                      <a:cubicBezTo>
                        <a:pt x="7" y="0"/>
                        <a:pt x="7"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217" name="Freeform 48">
                  <a:extLst>
                    <a:ext uri="{FF2B5EF4-FFF2-40B4-BE49-F238E27FC236}">
                      <a16:creationId xmlns:a16="http://schemas.microsoft.com/office/drawing/2014/main" id="{ABBBB567-2751-1445-AFD3-3E6F46BFB243}"/>
                    </a:ext>
                  </a:extLst>
                </p:cNvPr>
                <p:cNvSpPr>
                  <a:spLocks/>
                </p:cNvSpPr>
                <p:nvPr/>
              </p:nvSpPr>
              <p:spPr bwMode="auto">
                <a:xfrm>
                  <a:off x="3740393" y="3043906"/>
                  <a:ext cx="106868" cy="81073"/>
                </a:xfrm>
                <a:custGeom>
                  <a:avLst/>
                  <a:gdLst>
                    <a:gd name="T0" fmla="*/ 15 w 34"/>
                    <a:gd name="T1" fmla="*/ 0 h 26"/>
                    <a:gd name="T2" fmla="*/ 13 w 34"/>
                    <a:gd name="T3" fmla="*/ 6 h 26"/>
                    <a:gd name="T4" fmla="*/ 11 w 34"/>
                    <a:gd name="T5" fmla="*/ 7 h 26"/>
                    <a:gd name="T6" fmla="*/ 6 w 34"/>
                    <a:gd name="T7" fmla="*/ 3 h 26"/>
                    <a:gd name="T8" fmla="*/ 6 w 34"/>
                    <a:gd name="T9" fmla="*/ 9 h 26"/>
                    <a:gd name="T10" fmla="*/ 3 w 34"/>
                    <a:gd name="T11" fmla="*/ 7 h 26"/>
                    <a:gd name="T12" fmla="*/ 3 w 34"/>
                    <a:gd name="T13" fmla="*/ 7 h 26"/>
                    <a:gd name="T14" fmla="*/ 5 w 34"/>
                    <a:gd name="T15" fmla="*/ 10 h 26"/>
                    <a:gd name="T16" fmla="*/ 13 w 34"/>
                    <a:gd name="T17" fmla="*/ 14 h 26"/>
                    <a:gd name="T18" fmla="*/ 13 w 34"/>
                    <a:gd name="T19" fmla="*/ 14 h 26"/>
                    <a:gd name="T20" fmla="*/ 10 w 34"/>
                    <a:gd name="T21" fmla="*/ 15 h 26"/>
                    <a:gd name="T22" fmla="*/ 21 w 34"/>
                    <a:gd name="T23" fmla="*/ 20 h 26"/>
                    <a:gd name="T24" fmla="*/ 23 w 34"/>
                    <a:gd name="T25" fmla="*/ 18 h 26"/>
                    <a:gd name="T26" fmla="*/ 26 w 34"/>
                    <a:gd name="T27" fmla="*/ 20 h 26"/>
                    <a:gd name="T28" fmla="*/ 28 w 34"/>
                    <a:gd name="T29" fmla="*/ 20 h 26"/>
                    <a:gd name="T30" fmla="*/ 23 w 34"/>
                    <a:gd name="T31" fmla="*/ 26 h 26"/>
                    <a:gd name="T32" fmla="*/ 28 w 34"/>
                    <a:gd name="T33" fmla="*/ 23 h 26"/>
                    <a:gd name="T34" fmla="*/ 30 w 34"/>
                    <a:gd name="T35" fmla="*/ 21 h 26"/>
                    <a:gd name="T36" fmla="*/ 34 w 34"/>
                    <a:gd name="T37" fmla="*/ 17 h 26"/>
                    <a:gd name="T38" fmla="*/ 25 w 34"/>
                    <a:gd name="T39" fmla="*/ 17 h 26"/>
                    <a:gd name="T40" fmla="*/ 23 w 34"/>
                    <a:gd name="T41" fmla="*/ 16 h 26"/>
                    <a:gd name="T42" fmla="*/ 22 w 34"/>
                    <a:gd name="T43" fmla="*/ 16 h 26"/>
                    <a:gd name="T44" fmla="*/ 22 w 34"/>
                    <a:gd name="T45" fmla="*/ 15 h 26"/>
                    <a:gd name="T46" fmla="*/ 20 w 34"/>
                    <a:gd name="T47" fmla="*/ 15 h 26"/>
                    <a:gd name="T48" fmla="*/ 19 w 34"/>
                    <a:gd name="T49" fmla="*/ 11 h 26"/>
                    <a:gd name="T50" fmla="*/ 18 w 34"/>
                    <a:gd name="T51" fmla="*/ 11 h 26"/>
                    <a:gd name="T52" fmla="*/ 19 w 34"/>
                    <a:gd name="T53" fmla="*/ 2 h 26"/>
                    <a:gd name="T54" fmla="*/ 16 w 34"/>
                    <a:gd name="T55" fmla="*/ 0 h 26"/>
                    <a:gd name="T56" fmla="*/ 15 w 34"/>
                    <a:gd name="T5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 h="26">
                      <a:moveTo>
                        <a:pt x="15" y="0"/>
                      </a:moveTo>
                      <a:cubicBezTo>
                        <a:pt x="13" y="0"/>
                        <a:pt x="12" y="3"/>
                        <a:pt x="13" y="6"/>
                      </a:cubicBezTo>
                      <a:cubicBezTo>
                        <a:pt x="12" y="7"/>
                        <a:pt x="12" y="7"/>
                        <a:pt x="11" y="7"/>
                      </a:cubicBezTo>
                      <a:cubicBezTo>
                        <a:pt x="10" y="7"/>
                        <a:pt x="8" y="4"/>
                        <a:pt x="6" y="3"/>
                      </a:cubicBezTo>
                      <a:cubicBezTo>
                        <a:pt x="6" y="5"/>
                        <a:pt x="6" y="7"/>
                        <a:pt x="6" y="9"/>
                      </a:cubicBezTo>
                      <a:cubicBezTo>
                        <a:pt x="5" y="8"/>
                        <a:pt x="4" y="7"/>
                        <a:pt x="3" y="7"/>
                      </a:cubicBezTo>
                      <a:cubicBezTo>
                        <a:pt x="3" y="7"/>
                        <a:pt x="3" y="7"/>
                        <a:pt x="3" y="7"/>
                      </a:cubicBezTo>
                      <a:cubicBezTo>
                        <a:pt x="0" y="7"/>
                        <a:pt x="4" y="10"/>
                        <a:pt x="5" y="10"/>
                      </a:cubicBezTo>
                      <a:cubicBezTo>
                        <a:pt x="8" y="11"/>
                        <a:pt x="11" y="12"/>
                        <a:pt x="13" y="14"/>
                      </a:cubicBezTo>
                      <a:cubicBezTo>
                        <a:pt x="13" y="14"/>
                        <a:pt x="13" y="14"/>
                        <a:pt x="13" y="14"/>
                      </a:cubicBezTo>
                      <a:cubicBezTo>
                        <a:pt x="12" y="14"/>
                        <a:pt x="11" y="15"/>
                        <a:pt x="10" y="15"/>
                      </a:cubicBezTo>
                      <a:cubicBezTo>
                        <a:pt x="11" y="17"/>
                        <a:pt x="18" y="20"/>
                        <a:pt x="21" y="20"/>
                      </a:cubicBezTo>
                      <a:cubicBezTo>
                        <a:pt x="23" y="20"/>
                        <a:pt x="23" y="20"/>
                        <a:pt x="23" y="18"/>
                      </a:cubicBezTo>
                      <a:cubicBezTo>
                        <a:pt x="24" y="19"/>
                        <a:pt x="25" y="20"/>
                        <a:pt x="26" y="20"/>
                      </a:cubicBezTo>
                      <a:cubicBezTo>
                        <a:pt x="27" y="20"/>
                        <a:pt x="27" y="20"/>
                        <a:pt x="28" y="20"/>
                      </a:cubicBezTo>
                      <a:cubicBezTo>
                        <a:pt x="27" y="22"/>
                        <a:pt x="25" y="24"/>
                        <a:pt x="23" y="26"/>
                      </a:cubicBezTo>
                      <a:cubicBezTo>
                        <a:pt x="26" y="25"/>
                        <a:pt x="26" y="25"/>
                        <a:pt x="28" y="23"/>
                      </a:cubicBezTo>
                      <a:cubicBezTo>
                        <a:pt x="30" y="21"/>
                        <a:pt x="30" y="21"/>
                        <a:pt x="30" y="21"/>
                      </a:cubicBezTo>
                      <a:cubicBezTo>
                        <a:pt x="31" y="20"/>
                        <a:pt x="34" y="20"/>
                        <a:pt x="34" y="17"/>
                      </a:cubicBezTo>
                      <a:cubicBezTo>
                        <a:pt x="31" y="17"/>
                        <a:pt x="28" y="17"/>
                        <a:pt x="25" y="17"/>
                      </a:cubicBezTo>
                      <a:cubicBezTo>
                        <a:pt x="24" y="16"/>
                        <a:pt x="24" y="16"/>
                        <a:pt x="23" y="16"/>
                      </a:cubicBezTo>
                      <a:cubicBezTo>
                        <a:pt x="22" y="16"/>
                        <a:pt x="22" y="16"/>
                        <a:pt x="22" y="16"/>
                      </a:cubicBezTo>
                      <a:cubicBezTo>
                        <a:pt x="22" y="16"/>
                        <a:pt x="22" y="15"/>
                        <a:pt x="22" y="15"/>
                      </a:cubicBezTo>
                      <a:cubicBezTo>
                        <a:pt x="21" y="15"/>
                        <a:pt x="21" y="15"/>
                        <a:pt x="20" y="15"/>
                      </a:cubicBezTo>
                      <a:cubicBezTo>
                        <a:pt x="20" y="14"/>
                        <a:pt x="21" y="11"/>
                        <a:pt x="19" y="11"/>
                      </a:cubicBezTo>
                      <a:cubicBezTo>
                        <a:pt x="19" y="11"/>
                        <a:pt x="19" y="11"/>
                        <a:pt x="18" y="11"/>
                      </a:cubicBezTo>
                      <a:cubicBezTo>
                        <a:pt x="21" y="9"/>
                        <a:pt x="20" y="5"/>
                        <a:pt x="19" y="2"/>
                      </a:cubicBezTo>
                      <a:cubicBezTo>
                        <a:pt x="18" y="2"/>
                        <a:pt x="16" y="0"/>
                        <a:pt x="16" y="0"/>
                      </a:cubicBezTo>
                      <a:cubicBezTo>
                        <a:pt x="16" y="0"/>
                        <a:pt x="15" y="0"/>
                        <a:pt x="1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218" name="Freeform 49">
                  <a:extLst>
                    <a:ext uri="{FF2B5EF4-FFF2-40B4-BE49-F238E27FC236}">
                      <a16:creationId xmlns:a16="http://schemas.microsoft.com/office/drawing/2014/main" id="{F10F61F7-F5CD-044E-931E-CB7F8CF2A460}"/>
                    </a:ext>
                  </a:extLst>
                </p:cNvPr>
                <p:cNvSpPr>
                  <a:spLocks/>
                </p:cNvSpPr>
                <p:nvPr/>
              </p:nvSpPr>
              <p:spPr bwMode="auto">
                <a:xfrm>
                  <a:off x="4215773" y="3906223"/>
                  <a:ext cx="44221" cy="18426"/>
                </a:xfrm>
                <a:custGeom>
                  <a:avLst/>
                  <a:gdLst>
                    <a:gd name="T0" fmla="*/ 7 w 14"/>
                    <a:gd name="T1" fmla="*/ 0 h 6"/>
                    <a:gd name="T2" fmla="*/ 0 w 14"/>
                    <a:gd name="T3" fmla="*/ 3 h 6"/>
                    <a:gd name="T4" fmla="*/ 8 w 14"/>
                    <a:gd name="T5" fmla="*/ 6 h 6"/>
                    <a:gd name="T6" fmla="*/ 14 w 14"/>
                    <a:gd name="T7" fmla="*/ 2 h 6"/>
                    <a:gd name="T8" fmla="*/ 7 w 14"/>
                    <a:gd name="T9" fmla="*/ 0 h 6"/>
                  </a:gdLst>
                  <a:ahLst/>
                  <a:cxnLst>
                    <a:cxn ang="0">
                      <a:pos x="T0" y="T1"/>
                    </a:cxn>
                    <a:cxn ang="0">
                      <a:pos x="T2" y="T3"/>
                    </a:cxn>
                    <a:cxn ang="0">
                      <a:pos x="T4" y="T5"/>
                    </a:cxn>
                    <a:cxn ang="0">
                      <a:pos x="T6" y="T7"/>
                    </a:cxn>
                    <a:cxn ang="0">
                      <a:pos x="T8" y="T9"/>
                    </a:cxn>
                  </a:cxnLst>
                  <a:rect l="0" t="0" r="r" b="b"/>
                  <a:pathLst>
                    <a:path w="14" h="6">
                      <a:moveTo>
                        <a:pt x="7" y="0"/>
                      </a:moveTo>
                      <a:cubicBezTo>
                        <a:pt x="4" y="0"/>
                        <a:pt x="2" y="1"/>
                        <a:pt x="0" y="3"/>
                      </a:cubicBezTo>
                      <a:cubicBezTo>
                        <a:pt x="2" y="4"/>
                        <a:pt x="5" y="5"/>
                        <a:pt x="8" y="6"/>
                      </a:cubicBezTo>
                      <a:cubicBezTo>
                        <a:pt x="12" y="6"/>
                        <a:pt x="11" y="3"/>
                        <a:pt x="14" y="2"/>
                      </a:cubicBezTo>
                      <a:cubicBezTo>
                        <a:pt x="12" y="1"/>
                        <a:pt x="9" y="0"/>
                        <a:pt x="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219" name="Freeform 50">
                  <a:extLst>
                    <a:ext uri="{FF2B5EF4-FFF2-40B4-BE49-F238E27FC236}">
                      <a16:creationId xmlns:a16="http://schemas.microsoft.com/office/drawing/2014/main" id="{61C36FEC-7627-764C-BB4B-092CA3696222}"/>
                    </a:ext>
                  </a:extLst>
                </p:cNvPr>
                <p:cNvSpPr>
                  <a:spLocks/>
                </p:cNvSpPr>
                <p:nvPr/>
              </p:nvSpPr>
              <p:spPr bwMode="auto">
                <a:xfrm>
                  <a:off x="3714597" y="3010740"/>
                  <a:ext cx="36851" cy="25796"/>
                </a:xfrm>
                <a:custGeom>
                  <a:avLst/>
                  <a:gdLst>
                    <a:gd name="T0" fmla="*/ 7 w 12"/>
                    <a:gd name="T1" fmla="*/ 0 h 8"/>
                    <a:gd name="T2" fmla="*/ 1 w 12"/>
                    <a:gd name="T3" fmla="*/ 4 h 8"/>
                    <a:gd name="T4" fmla="*/ 0 w 12"/>
                    <a:gd name="T5" fmla="*/ 3 h 8"/>
                    <a:gd name="T6" fmla="*/ 4 w 12"/>
                    <a:gd name="T7" fmla="*/ 8 h 8"/>
                    <a:gd name="T8" fmla="*/ 4 w 12"/>
                    <a:gd name="T9" fmla="*/ 8 h 8"/>
                    <a:gd name="T10" fmla="*/ 9 w 12"/>
                    <a:gd name="T11" fmla="*/ 1 h 8"/>
                    <a:gd name="T12" fmla="*/ 7 w 12"/>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2" h="8">
                      <a:moveTo>
                        <a:pt x="7" y="0"/>
                      </a:moveTo>
                      <a:cubicBezTo>
                        <a:pt x="4" y="0"/>
                        <a:pt x="3" y="2"/>
                        <a:pt x="1" y="4"/>
                      </a:cubicBezTo>
                      <a:cubicBezTo>
                        <a:pt x="1" y="4"/>
                        <a:pt x="0" y="3"/>
                        <a:pt x="0" y="3"/>
                      </a:cubicBezTo>
                      <a:cubicBezTo>
                        <a:pt x="0" y="4"/>
                        <a:pt x="3" y="7"/>
                        <a:pt x="4" y="8"/>
                      </a:cubicBezTo>
                      <a:cubicBezTo>
                        <a:pt x="4" y="8"/>
                        <a:pt x="4" y="8"/>
                        <a:pt x="4" y="8"/>
                      </a:cubicBezTo>
                      <a:cubicBezTo>
                        <a:pt x="7" y="8"/>
                        <a:pt x="12" y="3"/>
                        <a:pt x="9" y="1"/>
                      </a:cubicBezTo>
                      <a:cubicBezTo>
                        <a:pt x="8" y="0"/>
                        <a:pt x="7" y="0"/>
                        <a:pt x="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220" name="Freeform 51">
                  <a:extLst>
                    <a:ext uri="{FF2B5EF4-FFF2-40B4-BE49-F238E27FC236}">
                      <a16:creationId xmlns:a16="http://schemas.microsoft.com/office/drawing/2014/main" id="{B27BD871-198E-934B-8D95-920E4AD1E31A}"/>
                    </a:ext>
                  </a:extLst>
                </p:cNvPr>
                <p:cNvSpPr>
                  <a:spLocks/>
                </p:cNvSpPr>
                <p:nvPr/>
              </p:nvSpPr>
              <p:spPr bwMode="auto">
                <a:xfrm>
                  <a:off x="3707227" y="2940723"/>
                  <a:ext cx="95813" cy="73702"/>
                </a:xfrm>
                <a:custGeom>
                  <a:avLst/>
                  <a:gdLst>
                    <a:gd name="T0" fmla="*/ 26 w 30"/>
                    <a:gd name="T1" fmla="*/ 0 h 24"/>
                    <a:gd name="T2" fmla="*/ 24 w 30"/>
                    <a:gd name="T3" fmla="*/ 0 h 24"/>
                    <a:gd name="T4" fmla="*/ 16 w 30"/>
                    <a:gd name="T5" fmla="*/ 5 h 24"/>
                    <a:gd name="T6" fmla="*/ 13 w 30"/>
                    <a:gd name="T7" fmla="*/ 6 h 24"/>
                    <a:gd name="T8" fmla="*/ 7 w 30"/>
                    <a:gd name="T9" fmla="*/ 12 h 24"/>
                    <a:gd name="T10" fmla="*/ 5 w 30"/>
                    <a:gd name="T11" fmla="*/ 10 h 24"/>
                    <a:gd name="T12" fmla="*/ 4 w 30"/>
                    <a:gd name="T13" fmla="*/ 10 h 24"/>
                    <a:gd name="T14" fmla="*/ 2 w 30"/>
                    <a:gd name="T15" fmla="*/ 20 h 24"/>
                    <a:gd name="T16" fmla="*/ 11 w 30"/>
                    <a:gd name="T17" fmla="*/ 24 h 24"/>
                    <a:gd name="T18" fmla="*/ 15 w 30"/>
                    <a:gd name="T19" fmla="*/ 24 h 24"/>
                    <a:gd name="T20" fmla="*/ 14 w 30"/>
                    <a:gd name="T21" fmla="*/ 18 h 24"/>
                    <a:gd name="T22" fmla="*/ 16 w 30"/>
                    <a:gd name="T23" fmla="*/ 17 h 24"/>
                    <a:gd name="T24" fmla="*/ 17 w 30"/>
                    <a:gd name="T25" fmla="*/ 22 h 24"/>
                    <a:gd name="T26" fmla="*/ 17 w 30"/>
                    <a:gd name="T27" fmla="*/ 23 h 24"/>
                    <a:gd name="T28" fmla="*/ 23 w 30"/>
                    <a:gd name="T29" fmla="*/ 18 h 24"/>
                    <a:gd name="T30" fmla="*/ 17 w 30"/>
                    <a:gd name="T31" fmla="*/ 16 h 24"/>
                    <a:gd name="T32" fmla="*/ 16 w 30"/>
                    <a:gd name="T33" fmla="*/ 16 h 24"/>
                    <a:gd name="T34" fmla="*/ 23 w 30"/>
                    <a:gd name="T35" fmla="*/ 11 h 24"/>
                    <a:gd name="T36" fmla="*/ 27 w 30"/>
                    <a:gd name="T37" fmla="*/ 12 h 24"/>
                    <a:gd name="T38" fmla="*/ 29 w 30"/>
                    <a:gd name="T39" fmla="*/ 11 h 24"/>
                    <a:gd name="T40" fmla="*/ 28 w 30"/>
                    <a:gd name="T41" fmla="*/ 4 h 24"/>
                    <a:gd name="T42" fmla="*/ 26 w 30"/>
                    <a:gd name="T4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24">
                      <a:moveTo>
                        <a:pt x="26" y="0"/>
                      </a:moveTo>
                      <a:cubicBezTo>
                        <a:pt x="26" y="0"/>
                        <a:pt x="25" y="0"/>
                        <a:pt x="24" y="0"/>
                      </a:cubicBezTo>
                      <a:cubicBezTo>
                        <a:pt x="21" y="1"/>
                        <a:pt x="19" y="4"/>
                        <a:pt x="16" y="5"/>
                      </a:cubicBezTo>
                      <a:cubicBezTo>
                        <a:pt x="15" y="6"/>
                        <a:pt x="14" y="5"/>
                        <a:pt x="13" y="6"/>
                      </a:cubicBezTo>
                      <a:cubicBezTo>
                        <a:pt x="11" y="7"/>
                        <a:pt x="9" y="11"/>
                        <a:pt x="7" y="12"/>
                      </a:cubicBezTo>
                      <a:cubicBezTo>
                        <a:pt x="8" y="12"/>
                        <a:pt x="6" y="10"/>
                        <a:pt x="5" y="10"/>
                      </a:cubicBezTo>
                      <a:cubicBezTo>
                        <a:pt x="5" y="10"/>
                        <a:pt x="5" y="10"/>
                        <a:pt x="4" y="10"/>
                      </a:cubicBezTo>
                      <a:cubicBezTo>
                        <a:pt x="0" y="11"/>
                        <a:pt x="4" y="18"/>
                        <a:pt x="2" y="20"/>
                      </a:cubicBezTo>
                      <a:cubicBezTo>
                        <a:pt x="5" y="21"/>
                        <a:pt x="8" y="22"/>
                        <a:pt x="11" y="24"/>
                      </a:cubicBezTo>
                      <a:cubicBezTo>
                        <a:pt x="12" y="24"/>
                        <a:pt x="13" y="24"/>
                        <a:pt x="15" y="24"/>
                      </a:cubicBezTo>
                      <a:cubicBezTo>
                        <a:pt x="13" y="21"/>
                        <a:pt x="11" y="20"/>
                        <a:pt x="14" y="18"/>
                      </a:cubicBezTo>
                      <a:cubicBezTo>
                        <a:pt x="15" y="17"/>
                        <a:pt x="15" y="17"/>
                        <a:pt x="16" y="17"/>
                      </a:cubicBezTo>
                      <a:cubicBezTo>
                        <a:pt x="17" y="17"/>
                        <a:pt x="17" y="20"/>
                        <a:pt x="17" y="22"/>
                      </a:cubicBezTo>
                      <a:cubicBezTo>
                        <a:pt x="17" y="23"/>
                        <a:pt x="17" y="23"/>
                        <a:pt x="17" y="23"/>
                      </a:cubicBezTo>
                      <a:cubicBezTo>
                        <a:pt x="19" y="23"/>
                        <a:pt x="23" y="19"/>
                        <a:pt x="23" y="18"/>
                      </a:cubicBezTo>
                      <a:cubicBezTo>
                        <a:pt x="22" y="17"/>
                        <a:pt x="20" y="16"/>
                        <a:pt x="17" y="16"/>
                      </a:cubicBezTo>
                      <a:cubicBezTo>
                        <a:pt x="17" y="16"/>
                        <a:pt x="17" y="16"/>
                        <a:pt x="16" y="16"/>
                      </a:cubicBezTo>
                      <a:cubicBezTo>
                        <a:pt x="19" y="15"/>
                        <a:pt x="25" y="15"/>
                        <a:pt x="23" y="11"/>
                      </a:cubicBezTo>
                      <a:cubicBezTo>
                        <a:pt x="24" y="11"/>
                        <a:pt x="25" y="12"/>
                        <a:pt x="27" y="12"/>
                      </a:cubicBezTo>
                      <a:cubicBezTo>
                        <a:pt x="27" y="12"/>
                        <a:pt x="28" y="12"/>
                        <a:pt x="29" y="11"/>
                      </a:cubicBezTo>
                      <a:cubicBezTo>
                        <a:pt x="30" y="9"/>
                        <a:pt x="29" y="5"/>
                        <a:pt x="28" y="4"/>
                      </a:cubicBezTo>
                      <a:cubicBezTo>
                        <a:pt x="28" y="2"/>
                        <a:pt x="29" y="0"/>
                        <a:pt x="2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221" name="Freeform 52">
                  <a:extLst>
                    <a:ext uri="{FF2B5EF4-FFF2-40B4-BE49-F238E27FC236}">
                      <a16:creationId xmlns:a16="http://schemas.microsoft.com/office/drawing/2014/main" id="{9A741682-12FE-CA44-A5DA-698CAB0B11A6}"/>
                    </a:ext>
                  </a:extLst>
                </p:cNvPr>
                <p:cNvSpPr>
                  <a:spLocks/>
                </p:cNvSpPr>
                <p:nvPr/>
              </p:nvSpPr>
              <p:spPr bwMode="auto">
                <a:xfrm>
                  <a:off x="3773559" y="3124979"/>
                  <a:ext cx="22111" cy="14740"/>
                </a:xfrm>
                <a:custGeom>
                  <a:avLst/>
                  <a:gdLst>
                    <a:gd name="T0" fmla="*/ 2 w 7"/>
                    <a:gd name="T1" fmla="*/ 0 h 5"/>
                    <a:gd name="T2" fmla="*/ 4 w 7"/>
                    <a:gd name="T3" fmla="*/ 5 h 5"/>
                    <a:gd name="T4" fmla="*/ 2 w 7"/>
                    <a:gd name="T5" fmla="*/ 0 h 5"/>
                  </a:gdLst>
                  <a:ahLst/>
                  <a:cxnLst>
                    <a:cxn ang="0">
                      <a:pos x="T0" y="T1"/>
                    </a:cxn>
                    <a:cxn ang="0">
                      <a:pos x="T2" y="T3"/>
                    </a:cxn>
                    <a:cxn ang="0">
                      <a:pos x="T4" y="T5"/>
                    </a:cxn>
                  </a:cxnLst>
                  <a:rect l="0" t="0" r="r" b="b"/>
                  <a:pathLst>
                    <a:path w="7" h="5">
                      <a:moveTo>
                        <a:pt x="2" y="0"/>
                      </a:moveTo>
                      <a:cubicBezTo>
                        <a:pt x="1" y="0"/>
                        <a:pt x="0" y="2"/>
                        <a:pt x="4" y="5"/>
                      </a:cubicBezTo>
                      <a:cubicBezTo>
                        <a:pt x="7" y="2"/>
                        <a:pt x="4"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222" name="Freeform 53">
                  <a:extLst>
                    <a:ext uri="{FF2B5EF4-FFF2-40B4-BE49-F238E27FC236}">
                      <a16:creationId xmlns:a16="http://schemas.microsoft.com/office/drawing/2014/main" id="{6C7165AA-8EF1-5A42-8D20-1D790102BCB5}"/>
                    </a:ext>
                  </a:extLst>
                </p:cNvPr>
                <p:cNvSpPr>
                  <a:spLocks/>
                </p:cNvSpPr>
                <p:nvPr/>
              </p:nvSpPr>
              <p:spPr bwMode="auto">
                <a:xfrm>
                  <a:off x="3777244" y="3176570"/>
                  <a:ext cx="77387" cy="47907"/>
                </a:xfrm>
                <a:custGeom>
                  <a:avLst/>
                  <a:gdLst>
                    <a:gd name="T0" fmla="*/ 8 w 24"/>
                    <a:gd name="T1" fmla="*/ 0 h 15"/>
                    <a:gd name="T2" fmla="*/ 7 w 24"/>
                    <a:gd name="T3" fmla="*/ 0 h 15"/>
                    <a:gd name="T4" fmla="*/ 3 w 24"/>
                    <a:gd name="T5" fmla="*/ 1 h 15"/>
                    <a:gd name="T6" fmla="*/ 5 w 24"/>
                    <a:gd name="T7" fmla="*/ 5 h 15"/>
                    <a:gd name="T8" fmla="*/ 9 w 24"/>
                    <a:gd name="T9" fmla="*/ 6 h 15"/>
                    <a:gd name="T10" fmla="*/ 11 w 24"/>
                    <a:gd name="T11" fmla="*/ 6 h 15"/>
                    <a:gd name="T12" fmla="*/ 8 w 24"/>
                    <a:gd name="T13" fmla="*/ 11 h 15"/>
                    <a:gd name="T14" fmla="*/ 4 w 24"/>
                    <a:gd name="T15" fmla="*/ 15 h 15"/>
                    <a:gd name="T16" fmla="*/ 14 w 24"/>
                    <a:gd name="T17" fmla="*/ 12 h 15"/>
                    <a:gd name="T18" fmla="*/ 15 w 24"/>
                    <a:gd name="T19" fmla="*/ 12 h 15"/>
                    <a:gd name="T20" fmla="*/ 16 w 24"/>
                    <a:gd name="T21" fmla="*/ 12 h 15"/>
                    <a:gd name="T22" fmla="*/ 16 w 24"/>
                    <a:gd name="T23" fmla="*/ 12 h 15"/>
                    <a:gd name="T24" fmla="*/ 17 w 24"/>
                    <a:gd name="T25" fmla="*/ 13 h 15"/>
                    <a:gd name="T26" fmla="*/ 17 w 24"/>
                    <a:gd name="T27" fmla="*/ 13 h 15"/>
                    <a:gd name="T28" fmla="*/ 20 w 24"/>
                    <a:gd name="T29" fmla="*/ 11 h 15"/>
                    <a:gd name="T30" fmla="*/ 15 w 24"/>
                    <a:gd name="T31" fmla="*/ 5 h 15"/>
                    <a:gd name="T32" fmla="*/ 10 w 24"/>
                    <a:gd name="T33" fmla="*/ 1 h 15"/>
                    <a:gd name="T34" fmla="*/ 8 w 24"/>
                    <a:gd name="T3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15">
                      <a:moveTo>
                        <a:pt x="8" y="0"/>
                      </a:moveTo>
                      <a:cubicBezTo>
                        <a:pt x="7" y="0"/>
                        <a:pt x="7" y="0"/>
                        <a:pt x="7" y="0"/>
                      </a:cubicBezTo>
                      <a:cubicBezTo>
                        <a:pt x="6" y="0"/>
                        <a:pt x="4" y="1"/>
                        <a:pt x="3" y="1"/>
                      </a:cubicBezTo>
                      <a:cubicBezTo>
                        <a:pt x="2" y="4"/>
                        <a:pt x="4" y="3"/>
                        <a:pt x="5" y="5"/>
                      </a:cubicBezTo>
                      <a:cubicBezTo>
                        <a:pt x="6" y="6"/>
                        <a:pt x="8" y="6"/>
                        <a:pt x="9" y="6"/>
                      </a:cubicBezTo>
                      <a:cubicBezTo>
                        <a:pt x="10" y="6"/>
                        <a:pt x="11" y="6"/>
                        <a:pt x="11" y="6"/>
                      </a:cubicBezTo>
                      <a:cubicBezTo>
                        <a:pt x="12" y="9"/>
                        <a:pt x="12" y="11"/>
                        <a:pt x="8" y="11"/>
                      </a:cubicBezTo>
                      <a:cubicBezTo>
                        <a:pt x="5" y="12"/>
                        <a:pt x="0" y="11"/>
                        <a:pt x="4" y="15"/>
                      </a:cubicBezTo>
                      <a:cubicBezTo>
                        <a:pt x="7" y="14"/>
                        <a:pt x="11" y="13"/>
                        <a:pt x="14" y="12"/>
                      </a:cubicBezTo>
                      <a:cubicBezTo>
                        <a:pt x="14" y="12"/>
                        <a:pt x="15" y="12"/>
                        <a:pt x="15" y="12"/>
                      </a:cubicBezTo>
                      <a:cubicBezTo>
                        <a:pt x="15" y="12"/>
                        <a:pt x="16" y="12"/>
                        <a:pt x="16" y="12"/>
                      </a:cubicBezTo>
                      <a:cubicBezTo>
                        <a:pt x="16" y="12"/>
                        <a:pt x="16" y="12"/>
                        <a:pt x="16" y="12"/>
                      </a:cubicBezTo>
                      <a:cubicBezTo>
                        <a:pt x="16" y="13"/>
                        <a:pt x="16" y="13"/>
                        <a:pt x="17" y="13"/>
                      </a:cubicBezTo>
                      <a:cubicBezTo>
                        <a:pt x="17" y="13"/>
                        <a:pt x="17" y="13"/>
                        <a:pt x="17" y="13"/>
                      </a:cubicBezTo>
                      <a:cubicBezTo>
                        <a:pt x="18" y="13"/>
                        <a:pt x="20" y="12"/>
                        <a:pt x="20" y="11"/>
                      </a:cubicBezTo>
                      <a:cubicBezTo>
                        <a:pt x="24" y="7"/>
                        <a:pt x="18" y="6"/>
                        <a:pt x="15" y="5"/>
                      </a:cubicBezTo>
                      <a:cubicBezTo>
                        <a:pt x="12" y="4"/>
                        <a:pt x="12" y="1"/>
                        <a:pt x="10" y="1"/>
                      </a:cubicBezTo>
                      <a:cubicBezTo>
                        <a:pt x="10" y="0"/>
                        <a:pt x="9"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223" name="Freeform 54">
                  <a:extLst>
                    <a:ext uri="{FF2B5EF4-FFF2-40B4-BE49-F238E27FC236}">
                      <a16:creationId xmlns:a16="http://schemas.microsoft.com/office/drawing/2014/main" id="{6B4D9E73-D59F-B748-A360-4241B1487D4A}"/>
                    </a:ext>
                  </a:extLst>
                </p:cNvPr>
                <p:cNvSpPr>
                  <a:spLocks/>
                </p:cNvSpPr>
                <p:nvPr/>
              </p:nvSpPr>
              <p:spPr bwMode="auto">
                <a:xfrm>
                  <a:off x="3674061" y="3047591"/>
                  <a:ext cx="44221" cy="18426"/>
                </a:xfrm>
                <a:custGeom>
                  <a:avLst/>
                  <a:gdLst>
                    <a:gd name="T0" fmla="*/ 1 w 13"/>
                    <a:gd name="T1" fmla="*/ 0 h 6"/>
                    <a:gd name="T2" fmla="*/ 6 w 13"/>
                    <a:gd name="T3" fmla="*/ 4 h 6"/>
                    <a:gd name="T4" fmla="*/ 8 w 13"/>
                    <a:gd name="T5" fmla="*/ 6 h 6"/>
                    <a:gd name="T6" fmla="*/ 9 w 13"/>
                    <a:gd name="T7" fmla="*/ 6 h 6"/>
                    <a:gd name="T8" fmla="*/ 13 w 13"/>
                    <a:gd name="T9" fmla="*/ 1 h 6"/>
                    <a:gd name="T10" fmla="*/ 6 w 13"/>
                    <a:gd name="T11" fmla="*/ 0 h 6"/>
                    <a:gd name="T12" fmla="*/ 5 w 13"/>
                    <a:gd name="T13" fmla="*/ 0 h 6"/>
                    <a:gd name="T14" fmla="*/ 3 w 13"/>
                    <a:gd name="T15" fmla="*/ 0 h 6"/>
                    <a:gd name="T16" fmla="*/ 1 w 1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6">
                      <a:moveTo>
                        <a:pt x="1" y="0"/>
                      </a:moveTo>
                      <a:cubicBezTo>
                        <a:pt x="0" y="3"/>
                        <a:pt x="4" y="4"/>
                        <a:pt x="6" y="4"/>
                      </a:cubicBezTo>
                      <a:cubicBezTo>
                        <a:pt x="7" y="5"/>
                        <a:pt x="7" y="6"/>
                        <a:pt x="8" y="6"/>
                      </a:cubicBezTo>
                      <a:cubicBezTo>
                        <a:pt x="9" y="6"/>
                        <a:pt x="9" y="6"/>
                        <a:pt x="9" y="6"/>
                      </a:cubicBezTo>
                      <a:cubicBezTo>
                        <a:pt x="12" y="5"/>
                        <a:pt x="12" y="3"/>
                        <a:pt x="13" y="1"/>
                      </a:cubicBezTo>
                      <a:cubicBezTo>
                        <a:pt x="11" y="0"/>
                        <a:pt x="8" y="0"/>
                        <a:pt x="6" y="0"/>
                      </a:cubicBezTo>
                      <a:cubicBezTo>
                        <a:pt x="6" y="0"/>
                        <a:pt x="5" y="0"/>
                        <a:pt x="5" y="0"/>
                      </a:cubicBezTo>
                      <a:cubicBezTo>
                        <a:pt x="4" y="0"/>
                        <a:pt x="4" y="0"/>
                        <a:pt x="3" y="0"/>
                      </a:cubicBezTo>
                      <a:cubicBezTo>
                        <a:pt x="2" y="0"/>
                        <a:pt x="2"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224" name="Freeform 55">
                  <a:extLst>
                    <a:ext uri="{FF2B5EF4-FFF2-40B4-BE49-F238E27FC236}">
                      <a16:creationId xmlns:a16="http://schemas.microsoft.com/office/drawing/2014/main" id="{1DF1F5F6-7FC1-BB4C-9844-5819C0D8E4F4}"/>
                    </a:ext>
                  </a:extLst>
                </p:cNvPr>
                <p:cNvSpPr>
                  <a:spLocks/>
                </p:cNvSpPr>
                <p:nvPr/>
              </p:nvSpPr>
              <p:spPr bwMode="auto">
                <a:xfrm>
                  <a:off x="4267364" y="2620118"/>
                  <a:ext cx="25796" cy="22111"/>
                </a:xfrm>
                <a:custGeom>
                  <a:avLst/>
                  <a:gdLst>
                    <a:gd name="T0" fmla="*/ 4 w 8"/>
                    <a:gd name="T1" fmla="*/ 0 h 7"/>
                    <a:gd name="T2" fmla="*/ 2 w 8"/>
                    <a:gd name="T3" fmla="*/ 2 h 7"/>
                    <a:gd name="T4" fmla="*/ 4 w 8"/>
                    <a:gd name="T5" fmla="*/ 7 h 7"/>
                    <a:gd name="T6" fmla="*/ 5 w 8"/>
                    <a:gd name="T7" fmla="*/ 7 h 7"/>
                    <a:gd name="T8" fmla="*/ 5 w 8"/>
                    <a:gd name="T9" fmla="*/ 0 h 7"/>
                    <a:gd name="T10" fmla="*/ 4 w 8"/>
                    <a:gd name="T11" fmla="*/ 0 h 7"/>
                  </a:gdLst>
                  <a:ahLst/>
                  <a:cxnLst>
                    <a:cxn ang="0">
                      <a:pos x="T0" y="T1"/>
                    </a:cxn>
                    <a:cxn ang="0">
                      <a:pos x="T2" y="T3"/>
                    </a:cxn>
                    <a:cxn ang="0">
                      <a:pos x="T4" y="T5"/>
                    </a:cxn>
                    <a:cxn ang="0">
                      <a:pos x="T6" y="T7"/>
                    </a:cxn>
                    <a:cxn ang="0">
                      <a:pos x="T8" y="T9"/>
                    </a:cxn>
                    <a:cxn ang="0">
                      <a:pos x="T10" y="T11"/>
                    </a:cxn>
                  </a:cxnLst>
                  <a:rect l="0" t="0" r="r" b="b"/>
                  <a:pathLst>
                    <a:path w="8" h="7">
                      <a:moveTo>
                        <a:pt x="4" y="0"/>
                      </a:moveTo>
                      <a:cubicBezTo>
                        <a:pt x="3" y="0"/>
                        <a:pt x="3" y="1"/>
                        <a:pt x="2" y="2"/>
                      </a:cubicBezTo>
                      <a:cubicBezTo>
                        <a:pt x="0" y="4"/>
                        <a:pt x="1" y="7"/>
                        <a:pt x="4" y="7"/>
                      </a:cubicBezTo>
                      <a:cubicBezTo>
                        <a:pt x="4" y="7"/>
                        <a:pt x="4" y="7"/>
                        <a:pt x="5" y="7"/>
                      </a:cubicBezTo>
                      <a:cubicBezTo>
                        <a:pt x="5" y="5"/>
                        <a:pt x="8" y="1"/>
                        <a:pt x="5" y="0"/>
                      </a:cubicBezTo>
                      <a:cubicBezTo>
                        <a:pt x="5" y="0"/>
                        <a:pt x="4"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225" name="Freeform 56">
                  <a:extLst>
                    <a:ext uri="{FF2B5EF4-FFF2-40B4-BE49-F238E27FC236}">
                      <a16:creationId xmlns:a16="http://schemas.microsoft.com/office/drawing/2014/main" id="{030995EC-1AE8-604E-A197-2F16C8D0AB1F}"/>
                    </a:ext>
                  </a:extLst>
                </p:cNvPr>
                <p:cNvSpPr>
                  <a:spLocks/>
                </p:cNvSpPr>
                <p:nvPr/>
              </p:nvSpPr>
              <p:spPr bwMode="auto">
                <a:xfrm>
                  <a:off x="4046257" y="2878076"/>
                  <a:ext cx="18426" cy="18426"/>
                </a:xfrm>
                <a:custGeom>
                  <a:avLst/>
                  <a:gdLst>
                    <a:gd name="T0" fmla="*/ 2 w 6"/>
                    <a:gd name="T1" fmla="*/ 0 h 6"/>
                    <a:gd name="T2" fmla="*/ 0 w 6"/>
                    <a:gd name="T3" fmla="*/ 1 h 6"/>
                    <a:gd name="T4" fmla="*/ 5 w 6"/>
                    <a:gd name="T5" fmla="*/ 6 h 6"/>
                    <a:gd name="T6" fmla="*/ 3 w 6"/>
                    <a:gd name="T7" fmla="*/ 1 h 6"/>
                    <a:gd name="T8" fmla="*/ 2 w 6"/>
                    <a:gd name="T9" fmla="*/ 0 h 6"/>
                  </a:gdLst>
                  <a:ahLst/>
                  <a:cxnLst>
                    <a:cxn ang="0">
                      <a:pos x="T0" y="T1"/>
                    </a:cxn>
                    <a:cxn ang="0">
                      <a:pos x="T2" y="T3"/>
                    </a:cxn>
                    <a:cxn ang="0">
                      <a:pos x="T4" y="T5"/>
                    </a:cxn>
                    <a:cxn ang="0">
                      <a:pos x="T6" y="T7"/>
                    </a:cxn>
                    <a:cxn ang="0">
                      <a:pos x="T8" y="T9"/>
                    </a:cxn>
                  </a:cxnLst>
                  <a:rect l="0" t="0" r="r" b="b"/>
                  <a:pathLst>
                    <a:path w="6" h="6">
                      <a:moveTo>
                        <a:pt x="2" y="0"/>
                      </a:moveTo>
                      <a:cubicBezTo>
                        <a:pt x="1" y="0"/>
                        <a:pt x="1" y="0"/>
                        <a:pt x="0" y="1"/>
                      </a:cubicBezTo>
                      <a:cubicBezTo>
                        <a:pt x="2" y="3"/>
                        <a:pt x="4" y="4"/>
                        <a:pt x="5" y="6"/>
                      </a:cubicBezTo>
                      <a:cubicBezTo>
                        <a:pt x="6" y="3"/>
                        <a:pt x="6" y="2"/>
                        <a:pt x="3" y="1"/>
                      </a:cubicBezTo>
                      <a:cubicBezTo>
                        <a:pt x="3"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226" name="Freeform 57">
                  <a:extLst>
                    <a:ext uri="{FF2B5EF4-FFF2-40B4-BE49-F238E27FC236}">
                      <a16:creationId xmlns:a16="http://schemas.microsoft.com/office/drawing/2014/main" id="{B8682535-2E41-034F-9747-8649878DE8FF}"/>
                    </a:ext>
                  </a:extLst>
                </p:cNvPr>
                <p:cNvSpPr>
                  <a:spLocks/>
                </p:cNvSpPr>
                <p:nvPr/>
              </p:nvSpPr>
              <p:spPr bwMode="auto">
                <a:xfrm>
                  <a:off x="3791984" y="2914927"/>
                  <a:ext cx="725968" cy="1083424"/>
                </a:xfrm>
                <a:custGeom>
                  <a:avLst/>
                  <a:gdLst>
                    <a:gd name="T0" fmla="*/ 75 w 228"/>
                    <a:gd name="T1" fmla="*/ 2 h 341"/>
                    <a:gd name="T2" fmla="*/ 42 w 228"/>
                    <a:gd name="T3" fmla="*/ 9 h 341"/>
                    <a:gd name="T4" fmla="*/ 31 w 228"/>
                    <a:gd name="T5" fmla="*/ 10 h 341"/>
                    <a:gd name="T6" fmla="*/ 29 w 228"/>
                    <a:gd name="T7" fmla="*/ 17 h 341"/>
                    <a:gd name="T8" fmla="*/ 23 w 228"/>
                    <a:gd name="T9" fmla="*/ 24 h 341"/>
                    <a:gd name="T10" fmla="*/ 23 w 228"/>
                    <a:gd name="T11" fmla="*/ 31 h 341"/>
                    <a:gd name="T12" fmla="*/ 16 w 228"/>
                    <a:gd name="T13" fmla="*/ 35 h 341"/>
                    <a:gd name="T14" fmla="*/ 11 w 228"/>
                    <a:gd name="T15" fmla="*/ 45 h 341"/>
                    <a:gd name="T16" fmla="*/ 22 w 228"/>
                    <a:gd name="T17" fmla="*/ 55 h 341"/>
                    <a:gd name="T18" fmla="*/ 17 w 228"/>
                    <a:gd name="T19" fmla="*/ 64 h 341"/>
                    <a:gd name="T20" fmla="*/ 12 w 228"/>
                    <a:gd name="T21" fmla="*/ 68 h 341"/>
                    <a:gd name="T22" fmla="*/ 16 w 228"/>
                    <a:gd name="T23" fmla="*/ 89 h 341"/>
                    <a:gd name="T24" fmla="*/ 25 w 228"/>
                    <a:gd name="T25" fmla="*/ 87 h 341"/>
                    <a:gd name="T26" fmla="*/ 26 w 228"/>
                    <a:gd name="T27" fmla="*/ 90 h 341"/>
                    <a:gd name="T28" fmla="*/ 15 w 228"/>
                    <a:gd name="T29" fmla="*/ 111 h 341"/>
                    <a:gd name="T30" fmla="*/ 22 w 228"/>
                    <a:gd name="T31" fmla="*/ 115 h 341"/>
                    <a:gd name="T32" fmla="*/ 19 w 228"/>
                    <a:gd name="T33" fmla="*/ 132 h 341"/>
                    <a:gd name="T34" fmla="*/ 22 w 228"/>
                    <a:gd name="T35" fmla="*/ 110 h 341"/>
                    <a:gd name="T36" fmla="*/ 36 w 228"/>
                    <a:gd name="T37" fmla="*/ 99 h 341"/>
                    <a:gd name="T38" fmla="*/ 33 w 228"/>
                    <a:gd name="T39" fmla="*/ 110 h 341"/>
                    <a:gd name="T40" fmla="*/ 45 w 228"/>
                    <a:gd name="T41" fmla="*/ 111 h 341"/>
                    <a:gd name="T42" fmla="*/ 40 w 228"/>
                    <a:gd name="T43" fmla="*/ 120 h 341"/>
                    <a:gd name="T44" fmla="*/ 35 w 228"/>
                    <a:gd name="T45" fmla="*/ 158 h 341"/>
                    <a:gd name="T46" fmla="*/ 53 w 228"/>
                    <a:gd name="T47" fmla="*/ 160 h 341"/>
                    <a:gd name="T48" fmla="*/ 78 w 228"/>
                    <a:gd name="T49" fmla="*/ 149 h 341"/>
                    <a:gd name="T50" fmla="*/ 75 w 228"/>
                    <a:gd name="T51" fmla="*/ 166 h 341"/>
                    <a:gd name="T52" fmla="*/ 89 w 228"/>
                    <a:gd name="T53" fmla="*/ 182 h 341"/>
                    <a:gd name="T54" fmla="*/ 91 w 228"/>
                    <a:gd name="T55" fmla="*/ 202 h 341"/>
                    <a:gd name="T56" fmla="*/ 87 w 228"/>
                    <a:gd name="T57" fmla="*/ 211 h 341"/>
                    <a:gd name="T58" fmla="*/ 59 w 228"/>
                    <a:gd name="T59" fmla="*/ 218 h 341"/>
                    <a:gd name="T60" fmla="*/ 54 w 228"/>
                    <a:gd name="T61" fmla="*/ 222 h 341"/>
                    <a:gd name="T62" fmla="*/ 61 w 228"/>
                    <a:gd name="T63" fmla="*/ 230 h 341"/>
                    <a:gd name="T64" fmla="*/ 32 w 228"/>
                    <a:gd name="T65" fmla="*/ 274 h 341"/>
                    <a:gd name="T66" fmla="*/ 37 w 228"/>
                    <a:gd name="T67" fmla="*/ 279 h 341"/>
                    <a:gd name="T68" fmla="*/ 70 w 228"/>
                    <a:gd name="T69" fmla="*/ 282 h 341"/>
                    <a:gd name="T70" fmla="*/ 89 w 228"/>
                    <a:gd name="T71" fmla="*/ 295 h 341"/>
                    <a:gd name="T72" fmla="*/ 38 w 228"/>
                    <a:gd name="T73" fmla="*/ 320 h 341"/>
                    <a:gd name="T74" fmla="*/ 49 w 228"/>
                    <a:gd name="T75" fmla="*/ 329 h 341"/>
                    <a:gd name="T76" fmla="*/ 63 w 228"/>
                    <a:gd name="T77" fmla="*/ 328 h 341"/>
                    <a:gd name="T78" fmla="*/ 79 w 228"/>
                    <a:gd name="T79" fmla="*/ 315 h 341"/>
                    <a:gd name="T80" fmla="*/ 121 w 228"/>
                    <a:gd name="T81" fmla="*/ 317 h 341"/>
                    <a:gd name="T82" fmla="*/ 125 w 228"/>
                    <a:gd name="T83" fmla="*/ 312 h 341"/>
                    <a:gd name="T84" fmla="*/ 164 w 228"/>
                    <a:gd name="T85" fmla="*/ 311 h 341"/>
                    <a:gd name="T86" fmla="*/ 217 w 228"/>
                    <a:gd name="T87" fmla="*/ 297 h 341"/>
                    <a:gd name="T88" fmla="*/ 214 w 228"/>
                    <a:gd name="T89" fmla="*/ 287 h 341"/>
                    <a:gd name="T90" fmla="*/ 200 w 228"/>
                    <a:gd name="T91" fmla="*/ 283 h 341"/>
                    <a:gd name="T92" fmla="*/ 197 w 228"/>
                    <a:gd name="T93" fmla="*/ 276 h 341"/>
                    <a:gd name="T94" fmla="*/ 208 w 228"/>
                    <a:gd name="T95" fmla="*/ 267 h 341"/>
                    <a:gd name="T96" fmla="*/ 218 w 228"/>
                    <a:gd name="T97" fmla="*/ 264 h 341"/>
                    <a:gd name="T98" fmla="*/ 192 w 228"/>
                    <a:gd name="T99" fmla="*/ 230 h 341"/>
                    <a:gd name="T100" fmla="*/ 181 w 228"/>
                    <a:gd name="T101" fmla="*/ 228 h 341"/>
                    <a:gd name="T102" fmla="*/ 162 w 228"/>
                    <a:gd name="T103" fmla="*/ 200 h 341"/>
                    <a:gd name="T104" fmla="*/ 177 w 228"/>
                    <a:gd name="T105" fmla="*/ 202 h 341"/>
                    <a:gd name="T106" fmla="*/ 142 w 228"/>
                    <a:gd name="T107" fmla="*/ 160 h 341"/>
                    <a:gd name="T108" fmla="*/ 82 w 228"/>
                    <a:gd name="T109" fmla="*/ 108 h 341"/>
                    <a:gd name="T110" fmla="*/ 96 w 228"/>
                    <a:gd name="T111" fmla="*/ 91 h 341"/>
                    <a:gd name="T112" fmla="*/ 126 w 228"/>
                    <a:gd name="T113" fmla="*/ 50 h 341"/>
                    <a:gd name="T114" fmla="*/ 58 w 228"/>
                    <a:gd name="T115" fmla="*/ 49 h 341"/>
                    <a:gd name="T116" fmla="*/ 63 w 228"/>
                    <a:gd name="T117" fmla="*/ 40 h 341"/>
                    <a:gd name="T118" fmla="*/ 75 w 228"/>
                    <a:gd name="T119" fmla="*/ 2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8" h="341">
                      <a:moveTo>
                        <a:pt x="82" y="0"/>
                      </a:moveTo>
                      <a:cubicBezTo>
                        <a:pt x="80" y="0"/>
                        <a:pt x="79" y="2"/>
                        <a:pt x="77" y="3"/>
                      </a:cubicBezTo>
                      <a:cubicBezTo>
                        <a:pt x="77" y="3"/>
                        <a:pt x="77" y="3"/>
                        <a:pt x="77" y="3"/>
                      </a:cubicBezTo>
                      <a:cubicBezTo>
                        <a:pt x="77" y="3"/>
                        <a:pt x="76" y="2"/>
                        <a:pt x="76" y="2"/>
                      </a:cubicBezTo>
                      <a:cubicBezTo>
                        <a:pt x="76" y="2"/>
                        <a:pt x="75" y="2"/>
                        <a:pt x="75" y="2"/>
                      </a:cubicBezTo>
                      <a:cubicBezTo>
                        <a:pt x="75" y="2"/>
                        <a:pt x="75" y="2"/>
                        <a:pt x="75" y="2"/>
                      </a:cubicBezTo>
                      <a:cubicBezTo>
                        <a:pt x="73" y="2"/>
                        <a:pt x="68" y="4"/>
                        <a:pt x="65" y="4"/>
                      </a:cubicBezTo>
                      <a:cubicBezTo>
                        <a:pt x="64" y="4"/>
                        <a:pt x="63" y="4"/>
                        <a:pt x="63" y="3"/>
                      </a:cubicBezTo>
                      <a:cubicBezTo>
                        <a:pt x="60" y="7"/>
                        <a:pt x="54" y="4"/>
                        <a:pt x="50" y="9"/>
                      </a:cubicBezTo>
                      <a:cubicBezTo>
                        <a:pt x="51" y="7"/>
                        <a:pt x="52" y="5"/>
                        <a:pt x="50" y="4"/>
                      </a:cubicBezTo>
                      <a:cubicBezTo>
                        <a:pt x="49" y="4"/>
                        <a:pt x="49" y="4"/>
                        <a:pt x="48" y="4"/>
                      </a:cubicBezTo>
                      <a:cubicBezTo>
                        <a:pt x="46" y="4"/>
                        <a:pt x="44" y="8"/>
                        <a:pt x="42" y="9"/>
                      </a:cubicBezTo>
                      <a:cubicBezTo>
                        <a:pt x="43" y="7"/>
                        <a:pt x="45" y="5"/>
                        <a:pt x="44" y="4"/>
                      </a:cubicBezTo>
                      <a:cubicBezTo>
                        <a:pt x="44" y="3"/>
                        <a:pt x="43" y="3"/>
                        <a:pt x="42" y="3"/>
                      </a:cubicBezTo>
                      <a:cubicBezTo>
                        <a:pt x="41" y="3"/>
                        <a:pt x="41" y="3"/>
                        <a:pt x="40" y="4"/>
                      </a:cubicBezTo>
                      <a:cubicBezTo>
                        <a:pt x="40" y="2"/>
                        <a:pt x="39" y="2"/>
                        <a:pt x="37" y="2"/>
                      </a:cubicBezTo>
                      <a:cubicBezTo>
                        <a:pt x="37" y="2"/>
                        <a:pt x="37" y="2"/>
                        <a:pt x="37" y="2"/>
                      </a:cubicBezTo>
                      <a:cubicBezTo>
                        <a:pt x="34" y="2"/>
                        <a:pt x="32" y="6"/>
                        <a:pt x="31" y="10"/>
                      </a:cubicBezTo>
                      <a:cubicBezTo>
                        <a:pt x="30" y="15"/>
                        <a:pt x="33" y="17"/>
                        <a:pt x="37" y="17"/>
                      </a:cubicBezTo>
                      <a:cubicBezTo>
                        <a:pt x="37" y="17"/>
                        <a:pt x="37" y="17"/>
                        <a:pt x="37" y="17"/>
                      </a:cubicBezTo>
                      <a:cubicBezTo>
                        <a:pt x="36" y="17"/>
                        <a:pt x="35" y="17"/>
                        <a:pt x="34" y="17"/>
                      </a:cubicBezTo>
                      <a:cubicBezTo>
                        <a:pt x="33" y="17"/>
                        <a:pt x="33" y="17"/>
                        <a:pt x="32" y="17"/>
                      </a:cubicBezTo>
                      <a:cubicBezTo>
                        <a:pt x="32" y="17"/>
                        <a:pt x="31" y="17"/>
                        <a:pt x="30" y="17"/>
                      </a:cubicBezTo>
                      <a:cubicBezTo>
                        <a:pt x="30" y="17"/>
                        <a:pt x="30" y="17"/>
                        <a:pt x="29" y="17"/>
                      </a:cubicBezTo>
                      <a:cubicBezTo>
                        <a:pt x="28" y="17"/>
                        <a:pt x="27" y="17"/>
                        <a:pt x="26" y="17"/>
                      </a:cubicBezTo>
                      <a:cubicBezTo>
                        <a:pt x="26" y="17"/>
                        <a:pt x="25" y="17"/>
                        <a:pt x="24" y="17"/>
                      </a:cubicBezTo>
                      <a:cubicBezTo>
                        <a:pt x="25" y="19"/>
                        <a:pt x="26" y="21"/>
                        <a:pt x="28" y="21"/>
                      </a:cubicBezTo>
                      <a:cubicBezTo>
                        <a:pt x="27" y="22"/>
                        <a:pt x="26" y="24"/>
                        <a:pt x="25" y="25"/>
                      </a:cubicBezTo>
                      <a:cubicBezTo>
                        <a:pt x="25" y="24"/>
                        <a:pt x="23" y="23"/>
                        <a:pt x="23" y="23"/>
                      </a:cubicBezTo>
                      <a:cubicBezTo>
                        <a:pt x="23" y="23"/>
                        <a:pt x="22" y="24"/>
                        <a:pt x="23" y="24"/>
                      </a:cubicBezTo>
                      <a:cubicBezTo>
                        <a:pt x="23" y="26"/>
                        <a:pt x="26" y="28"/>
                        <a:pt x="27" y="28"/>
                      </a:cubicBezTo>
                      <a:cubicBezTo>
                        <a:pt x="29" y="30"/>
                        <a:pt x="32" y="31"/>
                        <a:pt x="33" y="34"/>
                      </a:cubicBezTo>
                      <a:cubicBezTo>
                        <a:pt x="30" y="32"/>
                        <a:pt x="27" y="30"/>
                        <a:pt x="24" y="30"/>
                      </a:cubicBezTo>
                      <a:cubicBezTo>
                        <a:pt x="24" y="30"/>
                        <a:pt x="24" y="30"/>
                        <a:pt x="24" y="30"/>
                      </a:cubicBezTo>
                      <a:cubicBezTo>
                        <a:pt x="25" y="32"/>
                        <a:pt x="27" y="32"/>
                        <a:pt x="29" y="34"/>
                      </a:cubicBezTo>
                      <a:cubicBezTo>
                        <a:pt x="27" y="33"/>
                        <a:pt x="25" y="31"/>
                        <a:pt x="23" y="31"/>
                      </a:cubicBezTo>
                      <a:cubicBezTo>
                        <a:pt x="23" y="31"/>
                        <a:pt x="23" y="31"/>
                        <a:pt x="23" y="31"/>
                      </a:cubicBezTo>
                      <a:cubicBezTo>
                        <a:pt x="22" y="32"/>
                        <a:pt x="23" y="33"/>
                        <a:pt x="21" y="33"/>
                      </a:cubicBezTo>
                      <a:cubicBezTo>
                        <a:pt x="21" y="33"/>
                        <a:pt x="21" y="33"/>
                        <a:pt x="21" y="33"/>
                      </a:cubicBezTo>
                      <a:cubicBezTo>
                        <a:pt x="19" y="33"/>
                        <a:pt x="20" y="31"/>
                        <a:pt x="18" y="31"/>
                      </a:cubicBezTo>
                      <a:cubicBezTo>
                        <a:pt x="18" y="31"/>
                        <a:pt x="18" y="31"/>
                        <a:pt x="18" y="31"/>
                      </a:cubicBezTo>
                      <a:cubicBezTo>
                        <a:pt x="16" y="31"/>
                        <a:pt x="17" y="33"/>
                        <a:pt x="16" y="35"/>
                      </a:cubicBezTo>
                      <a:cubicBezTo>
                        <a:pt x="16" y="34"/>
                        <a:pt x="15" y="33"/>
                        <a:pt x="14" y="33"/>
                      </a:cubicBezTo>
                      <a:cubicBezTo>
                        <a:pt x="13" y="33"/>
                        <a:pt x="13" y="33"/>
                        <a:pt x="12" y="33"/>
                      </a:cubicBezTo>
                      <a:cubicBezTo>
                        <a:pt x="10" y="36"/>
                        <a:pt x="18" y="46"/>
                        <a:pt x="21" y="46"/>
                      </a:cubicBezTo>
                      <a:cubicBezTo>
                        <a:pt x="19" y="47"/>
                        <a:pt x="18" y="47"/>
                        <a:pt x="17" y="47"/>
                      </a:cubicBezTo>
                      <a:cubicBezTo>
                        <a:pt x="16" y="47"/>
                        <a:pt x="16" y="47"/>
                        <a:pt x="14" y="46"/>
                      </a:cubicBezTo>
                      <a:cubicBezTo>
                        <a:pt x="13" y="46"/>
                        <a:pt x="12" y="45"/>
                        <a:pt x="11" y="45"/>
                      </a:cubicBezTo>
                      <a:cubicBezTo>
                        <a:pt x="11" y="45"/>
                        <a:pt x="11" y="46"/>
                        <a:pt x="11" y="48"/>
                      </a:cubicBezTo>
                      <a:cubicBezTo>
                        <a:pt x="11" y="52"/>
                        <a:pt x="17" y="51"/>
                        <a:pt x="18" y="53"/>
                      </a:cubicBezTo>
                      <a:cubicBezTo>
                        <a:pt x="19" y="53"/>
                        <a:pt x="19" y="53"/>
                        <a:pt x="19" y="53"/>
                      </a:cubicBezTo>
                      <a:cubicBezTo>
                        <a:pt x="17" y="54"/>
                        <a:pt x="15" y="54"/>
                        <a:pt x="14" y="56"/>
                      </a:cubicBezTo>
                      <a:cubicBezTo>
                        <a:pt x="16" y="57"/>
                        <a:pt x="17" y="57"/>
                        <a:pt x="18" y="57"/>
                      </a:cubicBezTo>
                      <a:cubicBezTo>
                        <a:pt x="19" y="57"/>
                        <a:pt x="20" y="56"/>
                        <a:pt x="22" y="55"/>
                      </a:cubicBezTo>
                      <a:cubicBezTo>
                        <a:pt x="20" y="58"/>
                        <a:pt x="16" y="58"/>
                        <a:pt x="16" y="61"/>
                      </a:cubicBezTo>
                      <a:cubicBezTo>
                        <a:pt x="16" y="63"/>
                        <a:pt x="19" y="64"/>
                        <a:pt x="21" y="64"/>
                      </a:cubicBezTo>
                      <a:cubicBezTo>
                        <a:pt x="22" y="64"/>
                        <a:pt x="23" y="64"/>
                        <a:pt x="24" y="64"/>
                      </a:cubicBezTo>
                      <a:cubicBezTo>
                        <a:pt x="22" y="64"/>
                        <a:pt x="22" y="64"/>
                        <a:pt x="21" y="64"/>
                      </a:cubicBezTo>
                      <a:cubicBezTo>
                        <a:pt x="20" y="64"/>
                        <a:pt x="20" y="64"/>
                        <a:pt x="19" y="64"/>
                      </a:cubicBezTo>
                      <a:cubicBezTo>
                        <a:pt x="18" y="64"/>
                        <a:pt x="18" y="64"/>
                        <a:pt x="17" y="64"/>
                      </a:cubicBezTo>
                      <a:cubicBezTo>
                        <a:pt x="16" y="64"/>
                        <a:pt x="16" y="64"/>
                        <a:pt x="16" y="64"/>
                      </a:cubicBezTo>
                      <a:cubicBezTo>
                        <a:pt x="10" y="65"/>
                        <a:pt x="16" y="68"/>
                        <a:pt x="20" y="68"/>
                      </a:cubicBezTo>
                      <a:cubicBezTo>
                        <a:pt x="19" y="69"/>
                        <a:pt x="18" y="69"/>
                        <a:pt x="18" y="69"/>
                      </a:cubicBezTo>
                      <a:cubicBezTo>
                        <a:pt x="17" y="69"/>
                        <a:pt x="16" y="69"/>
                        <a:pt x="15" y="68"/>
                      </a:cubicBezTo>
                      <a:cubicBezTo>
                        <a:pt x="15" y="68"/>
                        <a:pt x="14" y="68"/>
                        <a:pt x="13" y="68"/>
                      </a:cubicBezTo>
                      <a:cubicBezTo>
                        <a:pt x="13" y="68"/>
                        <a:pt x="12" y="68"/>
                        <a:pt x="12" y="68"/>
                      </a:cubicBezTo>
                      <a:cubicBezTo>
                        <a:pt x="9" y="70"/>
                        <a:pt x="10" y="75"/>
                        <a:pt x="11" y="77"/>
                      </a:cubicBezTo>
                      <a:cubicBezTo>
                        <a:pt x="10" y="78"/>
                        <a:pt x="10" y="78"/>
                        <a:pt x="10" y="78"/>
                      </a:cubicBezTo>
                      <a:cubicBezTo>
                        <a:pt x="9" y="78"/>
                        <a:pt x="8" y="78"/>
                        <a:pt x="7" y="78"/>
                      </a:cubicBezTo>
                      <a:cubicBezTo>
                        <a:pt x="4" y="78"/>
                        <a:pt x="1" y="78"/>
                        <a:pt x="0" y="80"/>
                      </a:cubicBezTo>
                      <a:cubicBezTo>
                        <a:pt x="3" y="82"/>
                        <a:pt x="7" y="85"/>
                        <a:pt x="10" y="86"/>
                      </a:cubicBezTo>
                      <a:cubicBezTo>
                        <a:pt x="12" y="87"/>
                        <a:pt x="14" y="87"/>
                        <a:pt x="16" y="89"/>
                      </a:cubicBezTo>
                      <a:cubicBezTo>
                        <a:pt x="21" y="85"/>
                        <a:pt x="26" y="80"/>
                        <a:pt x="32" y="76"/>
                      </a:cubicBezTo>
                      <a:cubicBezTo>
                        <a:pt x="32" y="78"/>
                        <a:pt x="32" y="80"/>
                        <a:pt x="34" y="80"/>
                      </a:cubicBezTo>
                      <a:cubicBezTo>
                        <a:pt x="34" y="80"/>
                        <a:pt x="34" y="80"/>
                        <a:pt x="35" y="80"/>
                      </a:cubicBezTo>
                      <a:cubicBezTo>
                        <a:pt x="32" y="81"/>
                        <a:pt x="29" y="82"/>
                        <a:pt x="27" y="83"/>
                      </a:cubicBezTo>
                      <a:cubicBezTo>
                        <a:pt x="26" y="84"/>
                        <a:pt x="25" y="85"/>
                        <a:pt x="23" y="86"/>
                      </a:cubicBezTo>
                      <a:cubicBezTo>
                        <a:pt x="24" y="87"/>
                        <a:pt x="25" y="87"/>
                        <a:pt x="25" y="87"/>
                      </a:cubicBezTo>
                      <a:cubicBezTo>
                        <a:pt x="26" y="87"/>
                        <a:pt x="27" y="86"/>
                        <a:pt x="28" y="86"/>
                      </a:cubicBezTo>
                      <a:cubicBezTo>
                        <a:pt x="26" y="88"/>
                        <a:pt x="23" y="86"/>
                        <a:pt x="22" y="89"/>
                      </a:cubicBezTo>
                      <a:cubicBezTo>
                        <a:pt x="24" y="90"/>
                        <a:pt x="26" y="90"/>
                        <a:pt x="27" y="90"/>
                      </a:cubicBezTo>
                      <a:cubicBezTo>
                        <a:pt x="28" y="90"/>
                        <a:pt x="30" y="90"/>
                        <a:pt x="32" y="88"/>
                      </a:cubicBezTo>
                      <a:cubicBezTo>
                        <a:pt x="30" y="90"/>
                        <a:pt x="29" y="91"/>
                        <a:pt x="28" y="91"/>
                      </a:cubicBezTo>
                      <a:cubicBezTo>
                        <a:pt x="28" y="91"/>
                        <a:pt x="27" y="91"/>
                        <a:pt x="26" y="90"/>
                      </a:cubicBezTo>
                      <a:cubicBezTo>
                        <a:pt x="26" y="90"/>
                        <a:pt x="25" y="90"/>
                        <a:pt x="25" y="90"/>
                      </a:cubicBezTo>
                      <a:cubicBezTo>
                        <a:pt x="24" y="90"/>
                        <a:pt x="23" y="90"/>
                        <a:pt x="22" y="91"/>
                      </a:cubicBezTo>
                      <a:cubicBezTo>
                        <a:pt x="20" y="92"/>
                        <a:pt x="17" y="98"/>
                        <a:pt x="20" y="99"/>
                      </a:cubicBezTo>
                      <a:cubicBezTo>
                        <a:pt x="19" y="100"/>
                        <a:pt x="19" y="102"/>
                        <a:pt x="18" y="103"/>
                      </a:cubicBezTo>
                      <a:cubicBezTo>
                        <a:pt x="18" y="103"/>
                        <a:pt x="19" y="102"/>
                        <a:pt x="20" y="102"/>
                      </a:cubicBezTo>
                      <a:cubicBezTo>
                        <a:pt x="19" y="105"/>
                        <a:pt x="15" y="108"/>
                        <a:pt x="15" y="111"/>
                      </a:cubicBezTo>
                      <a:cubicBezTo>
                        <a:pt x="17" y="110"/>
                        <a:pt x="17" y="108"/>
                        <a:pt x="19" y="107"/>
                      </a:cubicBezTo>
                      <a:cubicBezTo>
                        <a:pt x="18" y="109"/>
                        <a:pt x="16" y="111"/>
                        <a:pt x="15" y="113"/>
                      </a:cubicBezTo>
                      <a:cubicBezTo>
                        <a:pt x="16" y="112"/>
                        <a:pt x="18" y="112"/>
                        <a:pt x="18" y="112"/>
                      </a:cubicBezTo>
                      <a:cubicBezTo>
                        <a:pt x="17" y="114"/>
                        <a:pt x="14" y="117"/>
                        <a:pt x="18" y="117"/>
                      </a:cubicBezTo>
                      <a:cubicBezTo>
                        <a:pt x="19" y="117"/>
                        <a:pt x="19" y="117"/>
                        <a:pt x="19" y="117"/>
                      </a:cubicBezTo>
                      <a:cubicBezTo>
                        <a:pt x="20" y="117"/>
                        <a:pt x="21" y="116"/>
                        <a:pt x="22" y="115"/>
                      </a:cubicBezTo>
                      <a:cubicBezTo>
                        <a:pt x="20" y="119"/>
                        <a:pt x="17" y="120"/>
                        <a:pt x="15" y="124"/>
                      </a:cubicBezTo>
                      <a:cubicBezTo>
                        <a:pt x="15" y="126"/>
                        <a:pt x="15" y="128"/>
                        <a:pt x="15" y="130"/>
                      </a:cubicBezTo>
                      <a:cubicBezTo>
                        <a:pt x="14" y="131"/>
                        <a:pt x="13" y="132"/>
                        <a:pt x="13" y="133"/>
                      </a:cubicBezTo>
                      <a:cubicBezTo>
                        <a:pt x="12" y="135"/>
                        <a:pt x="15" y="136"/>
                        <a:pt x="17" y="136"/>
                      </a:cubicBezTo>
                      <a:cubicBezTo>
                        <a:pt x="18" y="136"/>
                        <a:pt x="19" y="136"/>
                        <a:pt x="20" y="135"/>
                      </a:cubicBezTo>
                      <a:cubicBezTo>
                        <a:pt x="21" y="133"/>
                        <a:pt x="19" y="133"/>
                        <a:pt x="19" y="132"/>
                      </a:cubicBezTo>
                      <a:cubicBezTo>
                        <a:pt x="19" y="130"/>
                        <a:pt x="22" y="127"/>
                        <a:pt x="22" y="126"/>
                      </a:cubicBezTo>
                      <a:cubicBezTo>
                        <a:pt x="22" y="125"/>
                        <a:pt x="21" y="124"/>
                        <a:pt x="22" y="122"/>
                      </a:cubicBezTo>
                      <a:cubicBezTo>
                        <a:pt x="22" y="121"/>
                        <a:pt x="23" y="120"/>
                        <a:pt x="24" y="119"/>
                      </a:cubicBezTo>
                      <a:cubicBezTo>
                        <a:pt x="25" y="118"/>
                        <a:pt x="26" y="119"/>
                        <a:pt x="26" y="117"/>
                      </a:cubicBezTo>
                      <a:cubicBezTo>
                        <a:pt x="26" y="116"/>
                        <a:pt x="24" y="114"/>
                        <a:pt x="24" y="114"/>
                      </a:cubicBezTo>
                      <a:cubicBezTo>
                        <a:pt x="24" y="113"/>
                        <a:pt x="22" y="111"/>
                        <a:pt x="22" y="110"/>
                      </a:cubicBezTo>
                      <a:cubicBezTo>
                        <a:pt x="22" y="109"/>
                        <a:pt x="22" y="108"/>
                        <a:pt x="23" y="108"/>
                      </a:cubicBezTo>
                      <a:cubicBezTo>
                        <a:pt x="23" y="108"/>
                        <a:pt x="23" y="109"/>
                        <a:pt x="23" y="109"/>
                      </a:cubicBezTo>
                      <a:cubicBezTo>
                        <a:pt x="23" y="109"/>
                        <a:pt x="24" y="109"/>
                        <a:pt x="24" y="109"/>
                      </a:cubicBezTo>
                      <a:cubicBezTo>
                        <a:pt x="24" y="109"/>
                        <a:pt x="24" y="109"/>
                        <a:pt x="25" y="108"/>
                      </a:cubicBezTo>
                      <a:cubicBezTo>
                        <a:pt x="26" y="107"/>
                        <a:pt x="28" y="105"/>
                        <a:pt x="30" y="103"/>
                      </a:cubicBezTo>
                      <a:cubicBezTo>
                        <a:pt x="31" y="102"/>
                        <a:pt x="34" y="99"/>
                        <a:pt x="36" y="99"/>
                      </a:cubicBezTo>
                      <a:cubicBezTo>
                        <a:pt x="34" y="100"/>
                        <a:pt x="34" y="101"/>
                        <a:pt x="32" y="103"/>
                      </a:cubicBezTo>
                      <a:cubicBezTo>
                        <a:pt x="31" y="103"/>
                        <a:pt x="30" y="104"/>
                        <a:pt x="29" y="104"/>
                      </a:cubicBezTo>
                      <a:cubicBezTo>
                        <a:pt x="26" y="107"/>
                        <a:pt x="24" y="111"/>
                        <a:pt x="28" y="113"/>
                      </a:cubicBezTo>
                      <a:cubicBezTo>
                        <a:pt x="29" y="112"/>
                        <a:pt x="30" y="111"/>
                        <a:pt x="30" y="110"/>
                      </a:cubicBezTo>
                      <a:cubicBezTo>
                        <a:pt x="30" y="111"/>
                        <a:pt x="32" y="112"/>
                        <a:pt x="32" y="112"/>
                      </a:cubicBezTo>
                      <a:cubicBezTo>
                        <a:pt x="33" y="112"/>
                        <a:pt x="33" y="112"/>
                        <a:pt x="33" y="110"/>
                      </a:cubicBezTo>
                      <a:cubicBezTo>
                        <a:pt x="34" y="112"/>
                        <a:pt x="35" y="114"/>
                        <a:pt x="35" y="114"/>
                      </a:cubicBezTo>
                      <a:cubicBezTo>
                        <a:pt x="36" y="114"/>
                        <a:pt x="36" y="113"/>
                        <a:pt x="37" y="111"/>
                      </a:cubicBezTo>
                      <a:cubicBezTo>
                        <a:pt x="39" y="108"/>
                        <a:pt x="38" y="105"/>
                        <a:pt x="38" y="102"/>
                      </a:cubicBezTo>
                      <a:cubicBezTo>
                        <a:pt x="38" y="103"/>
                        <a:pt x="39" y="104"/>
                        <a:pt x="39" y="104"/>
                      </a:cubicBezTo>
                      <a:cubicBezTo>
                        <a:pt x="40" y="103"/>
                        <a:pt x="41" y="102"/>
                        <a:pt x="42" y="101"/>
                      </a:cubicBezTo>
                      <a:cubicBezTo>
                        <a:pt x="43" y="104"/>
                        <a:pt x="42" y="109"/>
                        <a:pt x="45" y="111"/>
                      </a:cubicBezTo>
                      <a:cubicBezTo>
                        <a:pt x="46" y="111"/>
                        <a:pt x="48" y="111"/>
                        <a:pt x="50" y="112"/>
                      </a:cubicBezTo>
                      <a:cubicBezTo>
                        <a:pt x="49" y="112"/>
                        <a:pt x="49" y="112"/>
                        <a:pt x="49" y="112"/>
                      </a:cubicBezTo>
                      <a:cubicBezTo>
                        <a:pt x="48" y="112"/>
                        <a:pt x="47" y="111"/>
                        <a:pt x="45" y="111"/>
                      </a:cubicBezTo>
                      <a:cubicBezTo>
                        <a:pt x="44" y="111"/>
                        <a:pt x="43" y="110"/>
                        <a:pt x="42" y="110"/>
                      </a:cubicBezTo>
                      <a:cubicBezTo>
                        <a:pt x="41" y="110"/>
                        <a:pt x="41" y="110"/>
                        <a:pt x="41" y="110"/>
                      </a:cubicBezTo>
                      <a:cubicBezTo>
                        <a:pt x="37" y="111"/>
                        <a:pt x="39" y="117"/>
                        <a:pt x="40" y="120"/>
                      </a:cubicBezTo>
                      <a:cubicBezTo>
                        <a:pt x="41" y="125"/>
                        <a:pt x="41" y="122"/>
                        <a:pt x="44" y="124"/>
                      </a:cubicBezTo>
                      <a:cubicBezTo>
                        <a:pt x="49" y="130"/>
                        <a:pt x="41" y="138"/>
                        <a:pt x="38" y="142"/>
                      </a:cubicBezTo>
                      <a:cubicBezTo>
                        <a:pt x="37" y="145"/>
                        <a:pt x="35" y="147"/>
                        <a:pt x="34" y="149"/>
                      </a:cubicBezTo>
                      <a:cubicBezTo>
                        <a:pt x="34" y="150"/>
                        <a:pt x="30" y="150"/>
                        <a:pt x="30" y="151"/>
                      </a:cubicBezTo>
                      <a:cubicBezTo>
                        <a:pt x="30" y="152"/>
                        <a:pt x="32" y="155"/>
                        <a:pt x="32" y="156"/>
                      </a:cubicBezTo>
                      <a:cubicBezTo>
                        <a:pt x="33" y="157"/>
                        <a:pt x="34" y="157"/>
                        <a:pt x="35" y="158"/>
                      </a:cubicBezTo>
                      <a:cubicBezTo>
                        <a:pt x="36" y="160"/>
                        <a:pt x="36" y="163"/>
                        <a:pt x="39" y="163"/>
                      </a:cubicBezTo>
                      <a:cubicBezTo>
                        <a:pt x="38" y="160"/>
                        <a:pt x="35" y="156"/>
                        <a:pt x="38" y="155"/>
                      </a:cubicBezTo>
                      <a:cubicBezTo>
                        <a:pt x="38" y="154"/>
                        <a:pt x="39" y="154"/>
                        <a:pt x="40" y="154"/>
                      </a:cubicBezTo>
                      <a:cubicBezTo>
                        <a:pt x="43" y="154"/>
                        <a:pt x="46" y="158"/>
                        <a:pt x="49" y="160"/>
                      </a:cubicBezTo>
                      <a:cubicBezTo>
                        <a:pt x="50" y="160"/>
                        <a:pt x="51" y="161"/>
                        <a:pt x="51" y="161"/>
                      </a:cubicBezTo>
                      <a:cubicBezTo>
                        <a:pt x="52" y="161"/>
                        <a:pt x="52" y="161"/>
                        <a:pt x="53" y="160"/>
                      </a:cubicBezTo>
                      <a:cubicBezTo>
                        <a:pt x="56" y="157"/>
                        <a:pt x="52" y="157"/>
                        <a:pt x="52" y="155"/>
                      </a:cubicBezTo>
                      <a:cubicBezTo>
                        <a:pt x="52" y="153"/>
                        <a:pt x="52" y="153"/>
                        <a:pt x="53" y="153"/>
                      </a:cubicBezTo>
                      <a:cubicBezTo>
                        <a:pt x="54" y="153"/>
                        <a:pt x="58" y="157"/>
                        <a:pt x="60" y="157"/>
                      </a:cubicBezTo>
                      <a:cubicBezTo>
                        <a:pt x="61" y="158"/>
                        <a:pt x="62" y="158"/>
                        <a:pt x="62" y="158"/>
                      </a:cubicBezTo>
                      <a:cubicBezTo>
                        <a:pt x="66" y="158"/>
                        <a:pt x="70" y="154"/>
                        <a:pt x="73" y="152"/>
                      </a:cubicBezTo>
                      <a:cubicBezTo>
                        <a:pt x="75" y="150"/>
                        <a:pt x="76" y="149"/>
                        <a:pt x="78" y="149"/>
                      </a:cubicBezTo>
                      <a:cubicBezTo>
                        <a:pt x="78" y="149"/>
                        <a:pt x="78" y="149"/>
                        <a:pt x="78" y="149"/>
                      </a:cubicBezTo>
                      <a:cubicBezTo>
                        <a:pt x="82" y="149"/>
                        <a:pt x="87" y="149"/>
                        <a:pt x="91" y="149"/>
                      </a:cubicBezTo>
                      <a:cubicBezTo>
                        <a:pt x="88" y="151"/>
                        <a:pt x="83" y="149"/>
                        <a:pt x="83" y="153"/>
                      </a:cubicBezTo>
                      <a:cubicBezTo>
                        <a:pt x="82" y="152"/>
                        <a:pt x="82" y="152"/>
                        <a:pt x="82" y="152"/>
                      </a:cubicBezTo>
                      <a:cubicBezTo>
                        <a:pt x="80" y="154"/>
                        <a:pt x="80" y="157"/>
                        <a:pt x="78" y="159"/>
                      </a:cubicBezTo>
                      <a:cubicBezTo>
                        <a:pt x="77" y="162"/>
                        <a:pt x="75" y="163"/>
                        <a:pt x="75" y="166"/>
                      </a:cubicBezTo>
                      <a:cubicBezTo>
                        <a:pt x="75" y="167"/>
                        <a:pt x="74" y="167"/>
                        <a:pt x="75" y="168"/>
                      </a:cubicBezTo>
                      <a:cubicBezTo>
                        <a:pt x="75" y="171"/>
                        <a:pt x="79" y="174"/>
                        <a:pt x="80" y="176"/>
                      </a:cubicBezTo>
                      <a:cubicBezTo>
                        <a:pt x="81" y="177"/>
                        <a:pt x="81" y="178"/>
                        <a:pt x="82" y="179"/>
                      </a:cubicBezTo>
                      <a:cubicBezTo>
                        <a:pt x="83" y="180"/>
                        <a:pt x="85" y="183"/>
                        <a:pt x="85" y="183"/>
                      </a:cubicBezTo>
                      <a:cubicBezTo>
                        <a:pt x="86" y="184"/>
                        <a:pt x="87" y="184"/>
                        <a:pt x="87" y="184"/>
                      </a:cubicBezTo>
                      <a:cubicBezTo>
                        <a:pt x="88" y="184"/>
                        <a:pt x="88" y="184"/>
                        <a:pt x="89" y="182"/>
                      </a:cubicBezTo>
                      <a:cubicBezTo>
                        <a:pt x="90" y="180"/>
                        <a:pt x="91" y="180"/>
                        <a:pt x="92" y="180"/>
                      </a:cubicBezTo>
                      <a:cubicBezTo>
                        <a:pt x="93" y="180"/>
                        <a:pt x="94" y="180"/>
                        <a:pt x="96" y="181"/>
                      </a:cubicBezTo>
                      <a:cubicBezTo>
                        <a:pt x="95" y="184"/>
                        <a:pt x="94" y="187"/>
                        <a:pt x="92" y="189"/>
                      </a:cubicBezTo>
                      <a:cubicBezTo>
                        <a:pt x="91" y="191"/>
                        <a:pt x="91" y="191"/>
                        <a:pt x="91" y="191"/>
                      </a:cubicBezTo>
                      <a:cubicBezTo>
                        <a:pt x="90" y="193"/>
                        <a:pt x="92" y="196"/>
                        <a:pt x="93" y="198"/>
                      </a:cubicBezTo>
                      <a:cubicBezTo>
                        <a:pt x="94" y="200"/>
                        <a:pt x="92" y="200"/>
                        <a:pt x="91" y="202"/>
                      </a:cubicBezTo>
                      <a:cubicBezTo>
                        <a:pt x="90" y="203"/>
                        <a:pt x="89" y="204"/>
                        <a:pt x="89" y="204"/>
                      </a:cubicBezTo>
                      <a:cubicBezTo>
                        <a:pt x="89" y="207"/>
                        <a:pt x="96" y="212"/>
                        <a:pt x="97" y="214"/>
                      </a:cubicBezTo>
                      <a:cubicBezTo>
                        <a:pt x="96" y="214"/>
                        <a:pt x="96" y="215"/>
                        <a:pt x="95" y="215"/>
                      </a:cubicBezTo>
                      <a:cubicBezTo>
                        <a:pt x="93" y="215"/>
                        <a:pt x="94" y="211"/>
                        <a:pt x="91" y="210"/>
                      </a:cubicBezTo>
                      <a:cubicBezTo>
                        <a:pt x="91" y="210"/>
                        <a:pt x="91" y="210"/>
                        <a:pt x="91" y="210"/>
                      </a:cubicBezTo>
                      <a:cubicBezTo>
                        <a:pt x="90" y="210"/>
                        <a:pt x="87" y="211"/>
                        <a:pt x="87" y="211"/>
                      </a:cubicBezTo>
                      <a:cubicBezTo>
                        <a:pt x="86" y="212"/>
                        <a:pt x="89" y="215"/>
                        <a:pt x="89" y="216"/>
                      </a:cubicBezTo>
                      <a:cubicBezTo>
                        <a:pt x="86" y="216"/>
                        <a:pt x="82" y="216"/>
                        <a:pt x="78" y="215"/>
                      </a:cubicBezTo>
                      <a:cubicBezTo>
                        <a:pt x="76" y="215"/>
                        <a:pt x="71" y="214"/>
                        <a:pt x="69" y="214"/>
                      </a:cubicBezTo>
                      <a:cubicBezTo>
                        <a:pt x="69" y="214"/>
                        <a:pt x="68" y="214"/>
                        <a:pt x="68" y="214"/>
                      </a:cubicBezTo>
                      <a:cubicBezTo>
                        <a:pt x="67" y="214"/>
                        <a:pt x="66" y="216"/>
                        <a:pt x="65" y="216"/>
                      </a:cubicBezTo>
                      <a:cubicBezTo>
                        <a:pt x="63" y="218"/>
                        <a:pt x="61" y="217"/>
                        <a:pt x="59" y="218"/>
                      </a:cubicBezTo>
                      <a:cubicBezTo>
                        <a:pt x="60" y="217"/>
                        <a:pt x="62" y="216"/>
                        <a:pt x="62" y="215"/>
                      </a:cubicBezTo>
                      <a:cubicBezTo>
                        <a:pt x="60" y="214"/>
                        <a:pt x="58" y="214"/>
                        <a:pt x="57" y="213"/>
                      </a:cubicBezTo>
                      <a:cubicBezTo>
                        <a:pt x="56" y="212"/>
                        <a:pt x="56" y="211"/>
                        <a:pt x="55" y="211"/>
                      </a:cubicBezTo>
                      <a:cubicBezTo>
                        <a:pt x="55" y="210"/>
                        <a:pt x="54" y="210"/>
                        <a:pt x="53" y="210"/>
                      </a:cubicBezTo>
                      <a:cubicBezTo>
                        <a:pt x="51" y="210"/>
                        <a:pt x="49" y="211"/>
                        <a:pt x="48" y="211"/>
                      </a:cubicBezTo>
                      <a:cubicBezTo>
                        <a:pt x="49" y="215"/>
                        <a:pt x="52" y="218"/>
                        <a:pt x="54" y="222"/>
                      </a:cubicBezTo>
                      <a:cubicBezTo>
                        <a:pt x="54" y="221"/>
                        <a:pt x="55" y="221"/>
                        <a:pt x="56" y="220"/>
                      </a:cubicBezTo>
                      <a:cubicBezTo>
                        <a:pt x="55" y="222"/>
                        <a:pt x="54" y="224"/>
                        <a:pt x="53" y="225"/>
                      </a:cubicBezTo>
                      <a:cubicBezTo>
                        <a:pt x="52" y="229"/>
                        <a:pt x="44" y="230"/>
                        <a:pt x="42" y="234"/>
                      </a:cubicBezTo>
                      <a:cubicBezTo>
                        <a:pt x="43" y="234"/>
                        <a:pt x="43" y="234"/>
                        <a:pt x="44" y="234"/>
                      </a:cubicBezTo>
                      <a:cubicBezTo>
                        <a:pt x="48" y="234"/>
                        <a:pt x="50" y="232"/>
                        <a:pt x="53" y="231"/>
                      </a:cubicBezTo>
                      <a:cubicBezTo>
                        <a:pt x="56" y="230"/>
                        <a:pt x="59" y="230"/>
                        <a:pt x="61" y="230"/>
                      </a:cubicBezTo>
                      <a:cubicBezTo>
                        <a:pt x="60" y="234"/>
                        <a:pt x="59" y="234"/>
                        <a:pt x="60" y="239"/>
                      </a:cubicBezTo>
                      <a:cubicBezTo>
                        <a:pt x="61" y="243"/>
                        <a:pt x="60" y="242"/>
                        <a:pt x="65" y="244"/>
                      </a:cubicBezTo>
                      <a:cubicBezTo>
                        <a:pt x="63" y="247"/>
                        <a:pt x="61" y="252"/>
                        <a:pt x="58" y="255"/>
                      </a:cubicBezTo>
                      <a:cubicBezTo>
                        <a:pt x="55" y="257"/>
                        <a:pt x="50" y="258"/>
                        <a:pt x="47" y="260"/>
                      </a:cubicBezTo>
                      <a:cubicBezTo>
                        <a:pt x="40" y="262"/>
                        <a:pt x="33" y="265"/>
                        <a:pt x="27" y="268"/>
                      </a:cubicBezTo>
                      <a:cubicBezTo>
                        <a:pt x="28" y="270"/>
                        <a:pt x="30" y="272"/>
                        <a:pt x="32" y="274"/>
                      </a:cubicBezTo>
                      <a:cubicBezTo>
                        <a:pt x="30" y="274"/>
                        <a:pt x="29" y="274"/>
                        <a:pt x="28" y="275"/>
                      </a:cubicBezTo>
                      <a:cubicBezTo>
                        <a:pt x="29" y="275"/>
                        <a:pt x="30" y="276"/>
                        <a:pt x="30" y="277"/>
                      </a:cubicBezTo>
                      <a:cubicBezTo>
                        <a:pt x="33" y="276"/>
                        <a:pt x="36" y="274"/>
                        <a:pt x="40" y="273"/>
                      </a:cubicBezTo>
                      <a:cubicBezTo>
                        <a:pt x="38" y="277"/>
                        <a:pt x="35" y="277"/>
                        <a:pt x="32" y="277"/>
                      </a:cubicBezTo>
                      <a:cubicBezTo>
                        <a:pt x="34" y="278"/>
                        <a:pt x="34" y="279"/>
                        <a:pt x="35" y="279"/>
                      </a:cubicBezTo>
                      <a:cubicBezTo>
                        <a:pt x="36" y="279"/>
                        <a:pt x="36" y="279"/>
                        <a:pt x="37" y="279"/>
                      </a:cubicBezTo>
                      <a:cubicBezTo>
                        <a:pt x="40" y="278"/>
                        <a:pt x="42" y="276"/>
                        <a:pt x="45" y="275"/>
                      </a:cubicBezTo>
                      <a:cubicBezTo>
                        <a:pt x="47" y="274"/>
                        <a:pt x="49" y="274"/>
                        <a:pt x="51" y="274"/>
                      </a:cubicBezTo>
                      <a:cubicBezTo>
                        <a:pt x="51" y="274"/>
                        <a:pt x="51" y="273"/>
                        <a:pt x="52" y="273"/>
                      </a:cubicBezTo>
                      <a:cubicBezTo>
                        <a:pt x="54" y="273"/>
                        <a:pt x="61" y="277"/>
                        <a:pt x="62" y="277"/>
                      </a:cubicBezTo>
                      <a:cubicBezTo>
                        <a:pt x="59" y="278"/>
                        <a:pt x="55" y="278"/>
                        <a:pt x="55" y="281"/>
                      </a:cubicBezTo>
                      <a:cubicBezTo>
                        <a:pt x="60" y="282"/>
                        <a:pt x="65" y="282"/>
                        <a:pt x="70" y="282"/>
                      </a:cubicBezTo>
                      <a:cubicBezTo>
                        <a:pt x="72" y="282"/>
                        <a:pt x="73" y="285"/>
                        <a:pt x="75" y="286"/>
                      </a:cubicBezTo>
                      <a:cubicBezTo>
                        <a:pt x="75" y="286"/>
                        <a:pt x="76" y="286"/>
                        <a:pt x="76" y="286"/>
                      </a:cubicBezTo>
                      <a:cubicBezTo>
                        <a:pt x="77" y="286"/>
                        <a:pt x="78" y="286"/>
                        <a:pt x="79" y="286"/>
                      </a:cubicBezTo>
                      <a:cubicBezTo>
                        <a:pt x="88" y="284"/>
                        <a:pt x="97" y="282"/>
                        <a:pt x="105" y="277"/>
                      </a:cubicBezTo>
                      <a:cubicBezTo>
                        <a:pt x="101" y="282"/>
                        <a:pt x="97" y="286"/>
                        <a:pt x="92" y="290"/>
                      </a:cubicBezTo>
                      <a:cubicBezTo>
                        <a:pt x="89" y="294"/>
                        <a:pt x="94" y="295"/>
                        <a:pt x="89" y="295"/>
                      </a:cubicBezTo>
                      <a:cubicBezTo>
                        <a:pt x="89" y="295"/>
                        <a:pt x="88" y="295"/>
                        <a:pt x="88" y="295"/>
                      </a:cubicBezTo>
                      <a:cubicBezTo>
                        <a:pt x="82" y="295"/>
                        <a:pt x="75" y="294"/>
                        <a:pt x="69" y="294"/>
                      </a:cubicBezTo>
                      <a:cubicBezTo>
                        <a:pt x="66" y="294"/>
                        <a:pt x="63" y="294"/>
                        <a:pt x="61" y="294"/>
                      </a:cubicBezTo>
                      <a:cubicBezTo>
                        <a:pt x="55" y="296"/>
                        <a:pt x="48" y="303"/>
                        <a:pt x="48" y="309"/>
                      </a:cubicBezTo>
                      <a:cubicBezTo>
                        <a:pt x="48" y="314"/>
                        <a:pt x="40" y="316"/>
                        <a:pt x="39" y="320"/>
                      </a:cubicBezTo>
                      <a:cubicBezTo>
                        <a:pt x="39" y="320"/>
                        <a:pt x="38" y="320"/>
                        <a:pt x="38" y="320"/>
                      </a:cubicBezTo>
                      <a:cubicBezTo>
                        <a:pt x="29" y="320"/>
                        <a:pt x="20" y="332"/>
                        <a:pt x="15" y="337"/>
                      </a:cubicBezTo>
                      <a:cubicBezTo>
                        <a:pt x="17" y="337"/>
                        <a:pt x="19" y="337"/>
                        <a:pt x="21" y="337"/>
                      </a:cubicBezTo>
                      <a:cubicBezTo>
                        <a:pt x="24" y="337"/>
                        <a:pt x="26" y="337"/>
                        <a:pt x="28" y="339"/>
                      </a:cubicBezTo>
                      <a:cubicBezTo>
                        <a:pt x="28" y="339"/>
                        <a:pt x="28" y="341"/>
                        <a:pt x="29" y="341"/>
                      </a:cubicBezTo>
                      <a:cubicBezTo>
                        <a:pt x="31" y="339"/>
                        <a:pt x="34" y="335"/>
                        <a:pt x="34" y="333"/>
                      </a:cubicBezTo>
                      <a:cubicBezTo>
                        <a:pt x="39" y="331"/>
                        <a:pt x="44" y="330"/>
                        <a:pt x="49" y="329"/>
                      </a:cubicBezTo>
                      <a:cubicBezTo>
                        <a:pt x="51" y="329"/>
                        <a:pt x="54" y="328"/>
                        <a:pt x="56" y="328"/>
                      </a:cubicBezTo>
                      <a:cubicBezTo>
                        <a:pt x="57" y="328"/>
                        <a:pt x="57" y="328"/>
                        <a:pt x="58" y="328"/>
                      </a:cubicBezTo>
                      <a:cubicBezTo>
                        <a:pt x="58" y="326"/>
                        <a:pt x="58" y="325"/>
                        <a:pt x="58" y="323"/>
                      </a:cubicBezTo>
                      <a:cubicBezTo>
                        <a:pt x="58" y="324"/>
                        <a:pt x="60" y="327"/>
                        <a:pt x="61" y="328"/>
                      </a:cubicBezTo>
                      <a:cubicBezTo>
                        <a:pt x="61" y="328"/>
                        <a:pt x="62" y="328"/>
                        <a:pt x="62" y="328"/>
                      </a:cubicBezTo>
                      <a:cubicBezTo>
                        <a:pt x="62" y="328"/>
                        <a:pt x="63" y="328"/>
                        <a:pt x="63" y="328"/>
                      </a:cubicBezTo>
                      <a:cubicBezTo>
                        <a:pt x="63" y="328"/>
                        <a:pt x="63" y="328"/>
                        <a:pt x="63" y="328"/>
                      </a:cubicBezTo>
                      <a:cubicBezTo>
                        <a:pt x="64" y="328"/>
                        <a:pt x="64" y="328"/>
                        <a:pt x="65" y="328"/>
                      </a:cubicBezTo>
                      <a:cubicBezTo>
                        <a:pt x="67" y="329"/>
                        <a:pt x="68" y="331"/>
                        <a:pt x="70" y="332"/>
                      </a:cubicBezTo>
                      <a:cubicBezTo>
                        <a:pt x="70" y="332"/>
                        <a:pt x="70" y="332"/>
                        <a:pt x="70" y="332"/>
                      </a:cubicBezTo>
                      <a:cubicBezTo>
                        <a:pt x="75" y="332"/>
                        <a:pt x="76" y="324"/>
                        <a:pt x="78" y="321"/>
                      </a:cubicBezTo>
                      <a:cubicBezTo>
                        <a:pt x="78" y="319"/>
                        <a:pt x="80" y="317"/>
                        <a:pt x="79" y="315"/>
                      </a:cubicBezTo>
                      <a:cubicBezTo>
                        <a:pt x="83" y="314"/>
                        <a:pt x="87" y="313"/>
                        <a:pt x="92" y="313"/>
                      </a:cubicBezTo>
                      <a:cubicBezTo>
                        <a:pt x="97" y="313"/>
                        <a:pt x="101" y="314"/>
                        <a:pt x="105" y="317"/>
                      </a:cubicBezTo>
                      <a:cubicBezTo>
                        <a:pt x="106" y="318"/>
                        <a:pt x="107" y="318"/>
                        <a:pt x="107" y="320"/>
                      </a:cubicBezTo>
                      <a:cubicBezTo>
                        <a:pt x="110" y="319"/>
                        <a:pt x="111" y="318"/>
                        <a:pt x="114" y="318"/>
                      </a:cubicBezTo>
                      <a:cubicBezTo>
                        <a:pt x="114" y="318"/>
                        <a:pt x="115" y="318"/>
                        <a:pt x="117" y="318"/>
                      </a:cubicBezTo>
                      <a:cubicBezTo>
                        <a:pt x="118" y="318"/>
                        <a:pt x="120" y="318"/>
                        <a:pt x="121" y="317"/>
                      </a:cubicBezTo>
                      <a:cubicBezTo>
                        <a:pt x="122" y="315"/>
                        <a:pt x="120" y="314"/>
                        <a:pt x="119" y="314"/>
                      </a:cubicBezTo>
                      <a:cubicBezTo>
                        <a:pt x="119" y="314"/>
                        <a:pt x="118" y="314"/>
                        <a:pt x="118" y="314"/>
                      </a:cubicBezTo>
                      <a:cubicBezTo>
                        <a:pt x="119" y="313"/>
                        <a:pt x="120" y="312"/>
                        <a:pt x="122" y="312"/>
                      </a:cubicBezTo>
                      <a:cubicBezTo>
                        <a:pt x="122" y="312"/>
                        <a:pt x="123" y="312"/>
                        <a:pt x="123" y="312"/>
                      </a:cubicBezTo>
                      <a:cubicBezTo>
                        <a:pt x="124" y="312"/>
                        <a:pt x="124" y="312"/>
                        <a:pt x="124" y="312"/>
                      </a:cubicBezTo>
                      <a:cubicBezTo>
                        <a:pt x="124" y="312"/>
                        <a:pt x="125" y="312"/>
                        <a:pt x="125" y="312"/>
                      </a:cubicBezTo>
                      <a:cubicBezTo>
                        <a:pt x="130" y="312"/>
                        <a:pt x="133" y="311"/>
                        <a:pt x="137" y="307"/>
                      </a:cubicBezTo>
                      <a:cubicBezTo>
                        <a:pt x="137" y="307"/>
                        <a:pt x="136" y="306"/>
                        <a:pt x="136" y="306"/>
                      </a:cubicBezTo>
                      <a:cubicBezTo>
                        <a:pt x="139" y="306"/>
                        <a:pt x="143" y="307"/>
                        <a:pt x="147" y="308"/>
                      </a:cubicBezTo>
                      <a:cubicBezTo>
                        <a:pt x="151" y="308"/>
                        <a:pt x="151" y="309"/>
                        <a:pt x="154" y="312"/>
                      </a:cubicBezTo>
                      <a:cubicBezTo>
                        <a:pt x="154" y="313"/>
                        <a:pt x="155" y="313"/>
                        <a:pt x="156" y="313"/>
                      </a:cubicBezTo>
                      <a:cubicBezTo>
                        <a:pt x="158" y="313"/>
                        <a:pt x="161" y="312"/>
                        <a:pt x="164" y="311"/>
                      </a:cubicBezTo>
                      <a:cubicBezTo>
                        <a:pt x="168" y="310"/>
                        <a:pt x="171" y="309"/>
                        <a:pt x="173" y="309"/>
                      </a:cubicBezTo>
                      <a:cubicBezTo>
                        <a:pt x="173" y="309"/>
                        <a:pt x="173" y="309"/>
                        <a:pt x="174" y="309"/>
                      </a:cubicBezTo>
                      <a:cubicBezTo>
                        <a:pt x="177" y="310"/>
                        <a:pt x="181" y="312"/>
                        <a:pt x="184" y="312"/>
                      </a:cubicBezTo>
                      <a:cubicBezTo>
                        <a:pt x="185" y="312"/>
                        <a:pt x="185" y="312"/>
                        <a:pt x="186" y="312"/>
                      </a:cubicBezTo>
                      <a:cubicBezTo>
                        <a:pt x="192" y="310"/>
                        <a:pt x="199" y="307"/>
                        <a:pt x="205" y="304"/>
                      </a:cubicBezTo>
                      <a:cubicBezTo>
                        <a:pt x="208" y="302"/>
                        <a:pt x="215" y="299"/>
                        <a:pt x="217" y="297"/>
                      </a:cubicBezTo>
                      <a:cubicBezTo>
                        <a:pt x="218" y="295"/>
                        <a:pt x="216" y="293"/>
                        <a:pt x="217" y="292"/>
                      </a:cubicBezTo>
                      <a:cubicBezTo>
                        <a:pt x="217" y="292"/>
                        <a:pt x="217" y="292"/>
                        <a:pt x="217" y="292"/>
                      </a:cubicBezTo>
                      <a:cubicBezTo>
                        <a:pt x="217" y="292"/>
                        <a:pt x="217" y="291"/>
                        <a:pt x="217" y="291"/>
                      </a:cubicBezTo>
                      <a:cubicBezTo>
                        <a:pt x="217" y="290"/>
                        <a:pt x="218" y="290"/>
                        <a:pt x="218" y="290"/>
                      </a:cubicBezTo>
                      <a:cubicBezTo>
                        <a:pt x="218" y="290"/>
                        <a:pt x="218" y="290"/>
                        <a:pt x="218" y="290"/>
                      </a:cubicBezTo>
                      <a:cubicBezTo>
                        <a:pt x="218" y="287"/>
                        <a:pt x="218" y="288"/>
                        <a:pt x="214" y="287"/>
                      </a:cubicBezTo>
                      <a:cubicBezTo>
                        <a:pt x="205" y="287"/>
                        <a:pt x="197" y="286"/>
                        <a:pt x="188" y="286"/>
                      </a:cubicBezTo>
                      <a:cubicBezTo>
                        <a:pt x="191" y="284"/>
                        <a:pt x="194" y="283"/>
                        <a:pt x="197" y="283"/>
                      </a:cubicBezTo>
                      <a:cubicBezTo>
                        <a:pt x="197" y="283"/>
                        <a:pt x="198" y="282"/>
                        <a:pt x="198" y="282"/>
                      </a:cubicBezTo>
                      <a:cubicBezTo>
                        <a:pt x="198" y="282"/>
                        <a:pt x="198" y="283"/>
                        <a:pt x="198" y="283"/>
                      </a:cubicBezTo>
                      <a:cubicBezTo>
                        <a:pt x="199" y="283"/>
                        <a:pt x="199" y="283"/>
                        <a:pt x="199" y="283"/>
                      </a:cubicBezTo>
                      <a:cubicBezTo>
                        <a:pt x="199" y="283"/>
                        <a:pt x="200" y="283"/>
                        <a:pt x="200" y="283"/>
                      </a:cubicBezTo>
                      <a:cubicBezTo>
                        <a:pt x="201" y="282"/>
                        <a:pt x="202" y="281"/>
                        <a:pt x="203" y="281"/>
                      </a:cubicBezTo>
                      <a:cubicBezTo>
                        <a:pt x="205" y="278"/>
                        <a:pt x="203" y="276"/>
                        <a:pt x="201" y="276"/>
                      </a:cubicBezTo>
                      <a:cubicBezTo>
                        <a:pt x="201" y="276"/>
                        <a:pt x="200" y="275"/>
                        <a:pt x="200" y="275"/>
                      </a:cubicBezTo>
                      <a:cubicBezTo>
                        <a:pt x="200" y="275"/>
                        <a:pt x="200" y="276"/>
                        <a:pt x="199" y="276"/>
                      </a:cubicBezTo>
                      <a:cubicBezTo>
                        <a:pt x="199" y="276"/>
                        <a:pt x="199" y="276"/>
                        <a:pt x="198" y="276"/>
                      </a:cubicBezTo>
                      <a:cubicBezTo>
                        <a:pt x="198" y="276"/>
                        <a:pt x="198" y="276"/>
                        <a:pt x="197" y="276"/>
                      </a:cubicBezTo>
                      <a:cubicBezTo>
                        <a:pt x="200" y="274"/>
                        <a:pt x="204" y="273"/>
                        <a:pt x="207" y="273"/>
                      </a:cubicBezTo>
                      <a:cubicBezTo>
                        <a:pt x="207" y="273"/>
                        <a:pt x="207" y="273"/>
                        <a:pt x="207" y="273"/>
                      </a:cubicBezTo>
                      <a:cubicBezTo>
                        <a:pt x="207" y="273"/>
                        <a:pt x="207" y="273"/>
                        <a:pt x="207" y="273"/>
                      </a:cubicBezTo>
                      <a:cubicBezTo>
                        <a:pt x="208" y="273"/>
                        <a:pt x="208" y="273"/>
                        <a:pt x="209" y="273"/>
                      </a:cubicBezTo>
                      <a:cubicBezTo>
                        <a:pt x="209" y="273"/>
                        <a:pt x="209" y="273"/>
                        <a:pt x="209" y="273"/>
                      </a:cubicBezTo>
                      <a:cubicBezTo>
                        <a:pt x="215" y="272"/>
                        <a:pt x="211" y="269"/>
                        <a:pt x="208" y="267"/>
                      </a:cubicBezTo>
                      <a:cubicBezTo>
                        <a:pt x="209" y="267"/>
                        <a:pt x="211" y="266"/>
                        <a:pt x="212" y="266"/>
                      </a:cubicBezTo>
                      <a:cubicBezTo>
                        <a:pt x="212" y="266"/>
                        <a:pt x="213" y="266"/>
                        <a:pt x="213" y="266"/>
                      </a:cubicBezTo>
                      <a:cubicBezTo>
                        <a:pt x="212" y="266"/>
                        <a:pt x="211" y="265"/>
                        <a:pt x="210" y="264"/>
                      </a:cubicBezTo>
                      <a:cubicBezTo>
                        <a:pt x="212" y="264"/>
                        <a:pt x="213" y="266"/>
                        <a:pt x="215" y="267"/>
                      </a:cubicBezTo>
                      <a:cubicBezTo>
                        <a:pt x="215" y="267"/>
                        <a:pt x="215" y="267"/>
                        <a:pt x="215" y="267"/>
                      </a:cubicBezTo>
                      <a:cubicBezTo>
                        <a:pt x="216" y="267"/>
                        <a:pt x="217" y="266"/>
                        <a:pt x="218" y="264"/>
                      </a:cubicBezTo>
                      <a:cubicBezTo>
                        <a:pt x="219" y="264"/>
                        <a:pt x="221" y="262"/>
                        <a:pt x="222" y="262"/>
                      </a:cubicBezTo>
                      <a:cubicBezTo>
                        <a:pt x="225" y="259"/>
                        <a:pt x="227" y="249"/>
                        <a:pt x="227" y="244"/>
                      </a:cubicBezTo>
                      <a:cubicBezTo>
                        <a:pt x="228" y="237"/>
                        <a:pt x="223" y="234"/>
                        <a:pt x="218" y="231"/>
                      </a:cubicBezTo>
                      <a:cubicBezTo>
                        <a:pt x="213" y="228"/>
                        <a:pt x="206" y="227"/>
                        <a:pt x="200" y="227"/>
                      </a:cubicBezTo>
                      <a:cubicBezTo>
                        <a:pt x="199" y="227"/>
                        <a:pt x="198" y="227"/>
                        <a:pt x="198" y="227"/>
                      </a:cubicBezTo>
                      <a:cubicBezTo>
                        <a:pt x="195" y="227"/>
                        <a:pt x="194" y="229"/>
                        <a:pt x="192" y="230"/>
                      </a:cubicBezTo>
                      <a:cubicBezTo>
                        <a:pt x="189" y="231"/>
                        <a:pt x="187" y="233"/>
                        <a:pt x="185" y="234"/>
                      </a:cubicBezTo>
                      <a:cubicBezTo>
                        <a:pt x="185" y="234"/>
                        <a:pt x="185" y="234"/>
                        <a:pt x="185" y="234"/>
                      </a:cubicBezTo>
                      <a:cubicBezTo>
                        <a:pt x="184" y="234"/>
                        <a:pt x="182" y="232"/>
                        <a:pt x="181" y="232"/>
                      </a:cubicBezTo>
                      <a:cubicBezTo>
                        <a:pt x="180" y="231"/>
                        <a:pt x="180" y="231"/>
                        <a:pt x="179" y="231"/>
                      </a:cubicBezTo>
                      <a:cubicBezTo>
                        <a:pt x="179" y="231"/>
                        <a:pt x="178" y="231"/>
                        <a:pt x="178" y="231"/>
                      </a:cubicBezTo>
                      <a:cubicBezTo>
                        <a:pt x="178" y="230"/>
                        <a:pt x="180" y="229"/>
                        <a:pt x="181" y="228"/>
                      </a:cubicBezTo>
                      <a:cubicBezTo>
                        <a:pt x="182" y="226"/>
                        <a:pt x="184" y="225"/>
                        <a:pt x="186" y="223"/>
                      </a:cubicBezTo>
                      <a:cubicBezTo>
                        <a:pt x="190" y="218"/>
                        <a:pt x="178" y="207"/>
                        <a:pt x="173" y="203"/>
                      </a:cubicBezTo>
                      <a:cubicBezTo>
                        <a:pt x="171" y="201"/>
                        <a:pt x="170" y="199"/>
                        <a:pt x="167" y="199"/>
                      </a:cubicBezTo>
                      <a:cubicBezTo>
                        <a:pt x="167" y="199"/>
                        <a:pt x="167" y="199"/>
                        <a:pt x="167" y="199"/>
                      </a:cubicBezTo>
                      <a:cubicBezTo>
                        <a:pt x="166" y="199"/>
                        <a:pt x="165" y="199"/>
                        <a:pt x="164" y="200"/>
                      </a:cubicBezTo>
                      <a:cubicBezTo>
                        <a:pt x="164" y="200"/>
                        <a:pt x="163" y="200"/>
                        <a:pt x="162" y="200"/>
                      </a:cubicBezTo>
                      <a:cubicBezTo>
                        <a:pt x="162" y="200"/>
                        <a:pt x="161" y="200"/>
                        <a:pt x="160" y="199"/>
                      </a:cubicBezTo>
                      <a:cubicBezTo>
                        <a:pt x="163" y="199"/>
                        <a:pt x="165" y="198"/>
                        <a:pt x="167" y="198"/>
                      </a:cubicBezTo>
                      <a:cubicBezTo>
                        <a:pt x="169" y="198"/>
                        <a:pt x="170" y="198"/>
                        <a:pt x="171" y="199"/>
                      </a:cubicBezTo>
                      <a:cubicBezTo>
                        <a:pt x="173" y="200"/>
                        <a:pt x="173" y="202"/>
                        <a:pt x="175" y="202"/>
                      </a:cubicBezTo>
                      <a:cubicBezTo>
                        <a:pt x="175" y="202"/>
                        <a:pt x="175" y="202"/>
                        <a:pt x="176" y="202"/>
                      </a:cubicBezTo>
                      <a:cubicBezTo>
                        <a:pt x="176" y="202"/>
                        <a:pt x="177" y="202"/>
                        <a:pt x="177" y="202"/>
                      </a:cubicBezTo>
                      <a:cubicBezTo>
                        <a:pt x="178" y="202"/>
                        <a:pt x="178" y="202"/>
                        <a:pt x="179" y="202"/>
                      </a:cubicBezTo>
                      <a:cubicBezTo>
                        <a:pt x="179" y="202"/>
                        <a:pt x="180" y="202"/>
                        <a:pt x="180" y="203"/>
                      </a:cubicBezTo>
                      <a:cubicBezTo>
                        <a:pt x="178" y="196"/>
                        <a:pt x="176" y="187"/>
                        <a:pt x="172" y="182"/>
                      </a:cubicBezTo>
                      <a:cubicBezTo>
                        <a:pt x="169" y="179"/>
                        <a:pt x="166" y="176"/>
                        <a:pt x="163" y="173"/>
                      </a:cubicBezTo>
                      <a:cubicBezTo>
                        <a:pt x="161" y="171"/>
                        <a:pt x="158" y="167"/>
                        <a:pt x="155" y="166"/>
                      </a:cubicBezTo>
                      <a:cubicBezTo>
                        <a:pt x="151" y="164"/>
                        <a:pt x="147" y="162"/>
                        <a:pt x="142" y="160"/>
                      </a:cubicBezTo>
                      <a:cubicBezTo>
                        <a:pt x="140" y="159"/>
                        <a:pt x="139" y="153"/>
                        <a:pt x="138" y="151"/>
                      </a:cubicBezTo>
                      <a:cubicBezTo>
                        <a:pt x="136" y="145"/>
                        <a:pt x="134" y="139"/>
                        <a:pt x="132" y="132"/>
                      </a:cubicBezTo>
                      <a:cubicBezTo>
                        <a:pt x="131" y="123"/>
                        <a:pt x="123" y="118"/>
                        <a:pt x="115" y="114"/>
                      </a:cubicBezTo>
                      <a:cubicBezTo>
                        <a:pt x="102" y="106"/>
                        <a:pt x="85" y="112"/>
                        <a:pt x="71" y="106"/>
                      </a:cubicBezTo>
                      <a:cubicBezTo>
                        <a:pt x="74" y="106"/>
                        <a:pt x="77" y="108"/>
                        <a:pt x="80" y="108"/>
                      </a:cubicBezTo>
                      <a:cubicBezTo>
                        <a:pt x="81" y="108"/>
                        <a:pt x="81" y="108"/>
                        <a:pt x="82" y="108"/>
                      </a:cubicBezTo>
                      <a:cubicBezTo>
                        <a:pt x="86" y="107"/>
                        <a:pt x="88" y="105"/>
                        <a:pt x="91" y="102"/>
                      </a:cubicBezTo>
                      <a:cubicBezTo>
                        <a:pt x="92" y="101"/>
                        <a:pt x="93" y="101"/>
                        <a:pt x="94" y="101"/>
                      </a:cubicBezTo>
                      <a:cubicBezTo>
                        <a:pt x="95" y="101"/>
                        <a:pt x="95" y="101"/>
                        <a:pt x="95" y="101"/>
                      </a:cubicBezTo>
                      <a:cubicBezTo>
                        <a:pt x="96" y="101"/>
                        <a:pt x="96" y="101"/>
                        <a:pt x="97" y="101"/>
                      </a:cubicBezTo>
                      <a:cubicBezTo>
                        <a:pt x="97" y="101"/>
                        <a:pt x="98" y="101"/>
                        <a:pt x="98" y="101"/>
                      </a:cubicBezTo>
                      <a:cubicBezTo>
                        <a:pt x="104" y="101"/>
                        <a:pt x="99" y="92"/>
                        <a:pt x="96" y="91"/>
                      </a:cubicBezTo>
                      <a:cubicBezTo>
                        <a:pt x="102" y="90"/>
                        <a:pt x="104" y="84"/>
                        <a:pt x="108" y="80"/>
                      </a:cubicBezTo>
                      <a:cubicBezTo>
                        <a:pt x="109" y="78"/>
                        <a:pt x="111" y="77"/>
                        <a:pt x="113" y="75"/>
                      </a:cubicBezTo>
                      <a:cubicBezTo>
                        <a:pt x="115" y="73"/>
                        <a:pt x="114" y="72"/>
                        <a:pt x="115" y="69"/>
                      </a:cubicBezTo>
                      <a:cubicBezTo>
                        <a:pt x="116" y="67"/>
                        <a:pt x="118" y="66"/>
                        <a:pt x="119" y="63"/>
                      </a:cubicBezTo>
                      <a:cubicBezTo>
                        <a:pt x="119" y="61"/>
                        <a:pt x="119" y="59"/>
                        <a:pt x="121" y="56"/>
                      </a:cubicBezTo>
                      <a:cubicBezTo>
                        <a:pt x="122" y="54"/>
                        <a:pt x="125" y="53"/>
                        <a:pt x="126" y="50"/>
                      </a:cubicBezTo>
                      <a:cubicBezTo>
                        <a:pt x="127" y="49"/>
                        <a:pt x="127" y="44"/>
                        <a:pt x="125" y="44"/>
                      </a:cubicBezTo>
                      <a:cubicBezTo>
                        <a:pt x="114" y="42"/>
                        <a:pt x="104" y="41"/>
                        <a:pt x="94" y="40"/>
                      </a:cubicBezTo>
                      <a:cubicBezTo>
                        <a:pt x="91" y="40"/>
                        <a:pt x="89" y="40"/>
                        <a:pt x="87" y="40"/>
                      </a:cubicBezTo>
                      <a:cubicBezTo>
                        <a:pt x="82" y="40"/>
                        <a:pt x="79" y="40"/>
                        <a:pt x="73" y="42"/>
                      </a:cubicBezTo>
                      <a:cubicBezTo>
                        <a:pt x="70" y="43"/>
                        <a:pt x="66" y="43"/>
                        <a:pt x="63" y="44"/>
                      </a:cubicBezTo>
                      <a:cubicBezTo>
                        <a:pt x="61" y="45"/>
                        <a:pt x="60" y="49"/>
                        <a:pt x="58" y="49"/>
                      </a:cubicBezTo>
                      <a:cubicBezTo>
                        <a:pt x="58" y="49"/>
                        <a:pt x="58" y="49"/>
                        <a:pt x="58" y="49"/>
                      </a:cubicBezTo>
                      <a:cubicBezTo>
                        <a:pt x="55" y="48"/>
                        <a:pt x="57" y="41"/>
                        <a:pt x="59" y="41"/>
                      </a:cubicBezTo>
                      <a:cubicBezTo>
                        <a:pt x="60" y="40"/>
                        <a:pt x="61" y="39"/>
                        <a:pt x="63" y="39"/>
                      </a:cubicBezTo>
                      <a:cubicBezTo>
                        <a:pt x="63" y="39"/>
                        <a:pt x="63" y="39"/>
                        <a:pt x="63" y="39"/>
                      </a:cubicBezTo>
                      <a:cubicBezTo>
                        <a:pt x="63" y="39"/>
                        <a:pt x="63" y="39"/>
                        <a:pt x="63" y="39"/>
                      </a:cubicBezTo>
                      <a:cubicBezTo>
                        <a:pt x="63" y="40"/>
                        <a:pt x="63" y="40"/>
                        <a:pt x="63" y="40"/>
                      </a:cubicBezTo>
                      <a:cubicBezTo>
                        <a:pt x="63" y="40"/>
                        <a:pt x="63" y="40"/>
                        <a:pt x="63" y="40"/>
                      </a:cubicBezTo>
                      <a:cubicBezTo>
                        <a:pt x="65" y="40"/>
                        <a:pt x="66" y="39"/>
                        <a:pt x="66" y="37"/>
                      </a:cubicBezTo>
                      <a:cubicBezTo>
                        <a:pt x="67" y="33"/>
                        <a:pt x="55" y="35"/>
                        <a:pt x="53" y="32"/>
                      </a:cubicBezTo>
                      <a:cubicBezTo>
                        <a:pt x="54" y="32"/>
                        <a:pt x="58" y="33"/>
                        <a:pt x="60" y="33"/>
                      </a:cubicBezTo>
                      <a:cubicBezTo>
                        <a:pt x="62" y="33"/>
                        <a:pt x="63" y="32"/>
                        <a:pt x="61" y="30"/>
                      </a:cubicBezTo>
                      <a:cubicBezTo>
                        <a:pt x="61" y="29"/>
                        <a:pt x="73" y="24"/>
                        <a:pt x="75" y="22"/>
                      </a:cubicBezTo>
                      <a:cubicBezTo>
                        <a:pt x="78" y="20"/>
                        <a:pt x="81" y="18"/>
                        <a:pt x="84" y="16"/>
                      </a:cubicBezTo>
                      <a:cubicBezTo>
                        <a:pt x="89" y="12"/>
                        <a:pt x="90" y="7"/>
                        <a:pt x="92" y="1"/>
                      </a:cubicBezTo>
                      <a:cubicBezTo>
                        <a:pt x="91" y="1"/>
                        <a:pt x="90" y="1"/>
                        <a:pt x="90" y="1"/>
                      </a:cubicBezTo>
                      <a:cubicBezTo>
                        <a:pt x="88" y="1"/>
                        <a:pt x="86" y="1"/>
                        <a:pt x="84" y="0"/>
                      </a:cubicBezTo>
                      <a:cubicBezTo>
                        <a:pt x="84" y="0"/>
                        <a:pt x="81" y="0"/>
                        <a:pt x="8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227" name="Freeform 58">
                  <a:extLst>
                    <a:ext uri="{FF2B5EF4-FFF2-40B4-BE49-F238E27FC236}">
                      <a16:creationId xmlns:a16="http://schemas.microsoft.com/office/drawing/2014/main" id="{560ED3C4-B096-EA40-B34D-326AAE2BEF37}"/>
                    </a:ext>
                  </a:extLst>
                </p:cNvPr>
                <p:cNvSpPr>
                  <a:spLocks/>
                </p:cNvSpPr>
                <p:nvPr/>
              </p:nvSpPr>
              <p:spPr bwMode="auto">
                <a:xfrm>
                  <a:off x="3681431" y="3080757"/>
                  <a:ext cx="33166" cy="36851"/>
                </a:xfrm>
                <a:custGeom>
                  <a:avLst/>
                  <a:gdLst>
                    <a:gd name="T0" fmla="*/ 3 w 10"/>
                    <a:gd name="T1" fmla="*/ 0 h 12"/>
                    <a:gd name="T2" fmla="*/ 1 w 10"/>
                    <a:gd name="T3" fmla="*/ 3 h 12"/>
                    <a:gd name="T4" fmla="*/ 7 w 10"/>
                    <a:gd name="T5" fmla="*/ 12 h 12"/>
                    <a:gd name="T6" fmla="*/ 5 w 10"/>
                    <a:gd name="T7" fmla="*/ 8 h 12"/>
                    <a:gd name="T8" fmla="*/ 3 w 10"/>
                    <a:gd name="T9" fmla="*/ 7 h 12"/>
                    <a:gd name="T10" fmla="*/ 2 w 10"/>
                    <a:gd name="T11" fmla="*/ 1 h 12"/>
                    <a:gd name="T12" fmla="*/ 7 w 10"/>
                    <a:gd name="T13" fmla="*/ 3 h 12"/>
                    <a:gd name="T14" fmla="*/ 3 w 10"/>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2">
                      <a:moveTo>
                        <a:pt x="3" y="0"/>
                      </a:moveTo>
                      <a:cubicBezTo>
                        <a:pt x="2" y="0"/>
                        <a:pt x="1" y="1"/>
                        <a:pt x="1" y="3"/>
                      </a:cubicBezTo>
                      <a:cubicBezTo>
                        <a:pt x="0" y="9"/>
                        <a:pt x="1" y="11"/>
                        <a:pt x="7" y="12"/>
                      </a:cubicBezTo>
                      <a:cubicBezTo>
                        <a:pt x="4" y="10"/>
                        <a:pt x="4" y="11"/>
                        <a:pt x="5" y="8"/>
                      </a:cubicBezTo>
                      <a:cubicBezTo>
                        <a:pt x="5" y="7"/>
                        <a:pt x="4" y="7"/>
                        <a:pt x="3" y="7"/>
                      </a:cubicBezTo>
                      <a:cubicBezTo>
                        <a:pt x="10" y="3"/>
                        <a:pt x="6" y="5"/>
                        <a:pt x="2" y="1"/>
                      </a:cubicBezTo>
                      <a:cubicBezTo>
                        <a:pt x="4" y="2"/>
                        <a:pt x="5" y="2"/>
                        <a:pt x="7" y="3"/>
                      </a:cubicBezTo>
                      <a:cubicBezTo>
                        <a:pt x="5" y="1"/>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228" name="Freeform 59">
                  <a:extLst>
                    <a:ext uri="{FF2B5EF4-FFF2-40B4-BE49-F238E27FC236}">
                      <a16:creationId xmlns:a16="http://schemas.microsoft.com/office/drawing/2014/main" id="{F4CFEF4C-1681-4349-98DF-4E4C1ACB4E4C}"/>
                    </a:ext>
                  </a:extLst>
                </p:cNvPr>
                <p:cNvSpPr>
                  <a:spLocks/>
                </p:cNvSpPr>
                <p:nvPr/>
              </p:nvSpPr>
              <p:spPr bwMode="auto">
                <a:xfrm>
                  <a:off x="3751448" y="3172885"/>
                  <a:ext cx="22111" cy="14740"/>
                </a:xfrm>
                <a:custGeom>
                  <a:avLst/>
                  <a:gdLst>
                    <a:gd name="T0" fmla="*/ 7 w 7"/>
                    <a:gd name="T1" fmla="*/ 0 h 5"/>
                    <a:gd name="T2" fmla="*/ 0 w 7"/>
                    <a:gd name="T3" fmla="*/ 5 h 5"/>
                    <a:gd name="T4" fmla="*/ 7 w 7"/>
                    <a:gd name="T5" fmla="*/ 0 h 5"/>
                  </a:gdLst>
                  <a:ahLst/>
                  <a:cxnLst>
                    <a:cxn ang="0">
                      <a:pos x="T0" y="T1"/>
                    </a:cxn>
                    <a:cxn ang="0">
                      <a:pos x="T2" y="T3"/>
                    </a:cxn>
                    <a:cxn ang="0">
                      <a:pos x="T4" y="T5"/>
                    </a:cxn>
                  </a:cxnLst>
                  <a:rect l="0" t="0" r="r" b="b"/>
                  <a:pathLst>
                    <a:path w="7" h="5">
                      <a:moveTo>
                        <a:pt x="7" y="0"/>
                      </a:moveTo>
                      <a:cubicBezTo>
                        <a:pt x="5" y="2"/>
                        <a:pt x="3" y="4"/>
                        <a:pt x="0" y="5"/>
                      </a:cubicBezTo>
                      <a:cubicBezTo>
                        <a:pt x="3" y="5"/>
                        <a:pt x="6" y="3"/>
                        <a:pt x="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229" name="Freeform 60">
                  <a:extLst>
                    <a:ext uri="{FF2B5EF4-FFF2-40B4-BE49-F238E27FC236}">
                      <a16:creationId xmlns:a16="http://schemas.microsoft.com/office/drawing/2014/main" id="{F462A2C5-BEBE-EC47-B14E-BBF6B6EEBD03}"/>
                    </a:ext>
                  </a:extLst>
                </p:cNvPr>
                <p:cNvSpPr>
                  <a:spLocks/>
                </p:cNvSpPr>
                <p:nvPr/>
              </p:nvSpPr>
              <p:spPr bwMode="auto">
                <a:xfrm>
                  <a:off x="3688801" y="3069702"/>
                  <a:ext cx="18426" cy="11055"/>
                </a:xfrm>
                <a:custGeom>
                  <a:avLst/>
                  <a:gdLst>
                    <a:gd name="T0" fmla="*/ 2 w 6"/>
                    <a:gd name="T1" fmla="*/ 0 h 3"/>
                    <a:gd name="T2" fmla="*/ 0 w 6"/>
                    <a:gd name="T3" fmla="*/ 0 h 3"/>
                    <a:gd name="T4" fmla="*/ 3 w 6"/>
                    <a:gd name="T5" fmla="*/ 3 h 3"/>
                    <a:gd name="T6" fmla="*/ 2 w 6"/>
                    <a:gd name="T7" fmla="*/ 0 h 3"/>
                  </a:gdLst>
                  <a:ahLst/>
                  <a:cxnLst>
                    <a:cxn ang="0">
                      <a:pos x="T0" y="T1"/>
                    </a:cxn>
                    <a:cxn ang="0">
                      <a:pos x="T2" y="T3"/>
                    </a:cxn>
                    <a:cxn ang="0">
                      <a:pos x="T4" y="T5"/>
                    </a:cxn>
                    <a:cxn ang="0">
                      <a:pos x="T6" y="T7"/>
                    </a:cxn>
                  </a:cxnLst>
                  <a:rect l="0" t="0" r="r" b="b"/>
                  <a:pathLst>
                    <a:path w="6" h="3">
                      <a:moveTo>
                        <a:pt x="2" y="0"/>
                      </a:moveTo>
                      <a:cubicBezTo>
                        <a:pt x="1" y="0"/>
                        <a:pt x="0" y="0"/>
                        <a:pt x="0" y="0"/>
                      </a:cubicBezTo>
                      <a:cubicBezTo>
                        <a:pt x="1" y="1"/>
                        <a:pt x="2" y="2"/>
                        <a:pt x="3" y="3"/>
                      </a:cubicBezTo>
                      <a:cubicBezTo>
                        <a:pt x="6" y="1"/>
                        <a:pt x="4"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230" name="Freeform 61">
                  <a:extLst>
                    <a:ext uri="{FF2B5EF4-FFF2-40B4-BE49-F238E27FC236}">
                      <a16:creationId xmlns:a16="http://schemas.microsoft.com/office/drawing/2014/main" id="{B950E18D-FC84-C648-B4BF-15A5CB6EF2A5}"/>
                    </a:ext>
                  </a:extLst>
                </p:cNvPr>
                <p:cNvSpPr>
                  <a:spLocks/>
                </p:cNvSpPr>
                <p:nvPr/>
              </p:nvSpPr>
              <p:spPr bwMode="auto">
                <a:xfrm>
                  <a:off x="3677746" y="3128664"/>
                  <a:ext cx="11055" cy="11055"/>
                </a:xfrm>
                <a:custGeom>
                  <a:avLst/>
                  <a:gdLst>
                    <a:gd name="T0" fmla="*/ 0 w 3"/>
                    <a:gd name="T1" fmla="*/ 0 h 3"/>
                    <a:gd name="T2" fmla="*/ 0 w 3"/>
                    <a:gd name="T3" fmla="*/ 3 h 3"/>
                    <a:gd name="T4" fmla="*/ 3 w 3"/>
                    <a:gd name="T5" fmla="*/ 1 h 3"/>
                    <a:gd name="T6" fmla="*/ 0 w 3"/>
                    <a:gd name="T7" fmla="*/ 0 h 3"/>
                  </a:gdLst>
                  <a:ahLst/>
                  <a:cxnLst>
                    <a:cxn ang="0">
                      <a:pos x="T0" y="T1"/>
                    </a:cxn>
                    <a:cxn ang="0">
                      <a:pos x="T2" y="T3"/>
                    </a:cxn>
                    <a:cxn ang="0">
                      <a:pos x="T4" y="T5"/>
                    </a:cxn>
                    <a:cxn ang="0">
                      <a:pos x="T6" y="T7"/>
                    </a:cxn>
                  </a:cxnLst>
                  <a:rect l="0" t="0" r="r" b="b"/>
                  <a:pathLst>
                    <a:path w="3" h="3">
                      <a:moveTo>
                        <a:pt x="0" y="0"/>
                      </a:moveTo>
                      <a:cubicBezTo>
                        <a:pt x="0" y="1"/>
                        <a:pt x="0" y="2"/>
                        <a:pt x="0" y="3"/>
                      </a:cubicBezTo>
                      <a:cubicBezTo>
                        <a:pt x="1" y="2"/>
                        <a:pt x="2" y="2"/>
                        <a:pt x="3" y="1"/>
                      </a:cubicBezTo>
                      <a:cubicBezTo>
                        <a:pt x="2" y="1"/>
                        <a:pt x="1"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231" name="Freeform 62">
                  <a:extLst>
                    <a:ext uri="{FF2B5EF4-FFF2-40B4-BE49-F238E27FC236}">
                      <a16:creationId xmlns:a16="http://schemas.microsoft.com/office/drawing/2014/main" id="{524FB92F-F906-2B43-ABFF-035B8199B087}"/>
                    </a:ext>
                  </a:extLst>
                </p:cNvPr>
                <p:cNvSpPr>
                  <a:spLocks noEditPoints="1"/>
                </p:cNvSpPr>
                <p:nvPr/>
              </p:nvSpPr>
              <p:spPr bwMode="auto">
                <a:xfrm>
                  <a:off x="3733023" y="3194996"/>
                  <a:ext cx="14740" cy="7370"/>
                </a:xfrm>
                <a:custGeom>
                  <a:avLst/>
                  <a:gdLst>
                    <a:gd name="T0" fmla="*/ 0 w 5"/>
                    <a:gd name="T1" fmla="*/ 3 h 3"/>
                    <a:gd name="T2" fmla="*/ 0 w 5"/>
                    <a:gd name="T3" fmla="*/ 3 h 3"/>
                    <a:gd name="T4" fmla="*/ 0 w 5"/>
                    <a:gd name="T5" fmla="*/ 3 h 3"/>
                    <a:gd name="T6" fmla="*/ 5 w 5"/>
                    <a:gd name="T7" fmla="*/ 0 h 3"/>
                    <a:gd name="T8" fmla="*/ 0 w 5"/>
                    <a:gd name="T9" fmla="*/ 3 h 3"/>
                    <a:gd name="T10" fmla="*/ 5 w 5"/>
                    <a:gd name="T11" fmla="*/ 0 h 3"/>
                    <a:gd name="T12" fmla="*/ 5 w 5"/>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5" h="3">
                      <a:moveTo>
                        <a:pt x="0" y="3"/>
                      </a:moveTo>
                      <a:cubicBezTo>
                        <a:pt x="0" y="3"/>
                        <a:pt x="0" y="3"/>
                        <a:pt x="0" y="3"/>
                      </a:cubicBezTo>
                      <a:cubicBezTo>
                        <a:pt x="0" y="3"/>
                        <a:pt x="0" y="3"/>
                        <a:pt x="0" y="3"/>
                      </a:cubicBezTo>
                      <a:moveTo>
                        <a:pt x="5" y="0"/>
                      </a:moveTo>
                      <a:cubicBezTo>
                        <a:pt x="2" y="0"/>
                        <a:pt x="2" y="2"/>
                        <a:pt x="0" y="3"/>
                      </a:cubicBezTo>
                      <a:cubicBezTo>
                        <a:pt x="2" y="2"/>
                        <a:pt x="3" y="1"/>
                        <a:pt x="5" y="0"/>
                      </a:cubicBezTo>
                      <a:cubicBezTo>
                        <a:pt x="5" y="0"/>
                        <a:pt x="5" y="0"/>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232" name="Freeform 63">
                  <a:extLst>
                    <a:ext uri="{FF2B5EF4-FFF2-40B4-BE49-F238E27FC236}">
                      <a16:creationId xmlns:a16="http://schemas.microsoft.com/office/drawing/2014/main" id="{DDEF7E75-0F26-0445-A03B-C0CBB95C9988}"/>
                    </a:ext>
                  </a:extLst>
                </p:cNvPr>
                <p:cNvSpPr>
                  <a:spLocks/>
                </p:cNvSpPr>
                <p:nvPr/>
              </p:nvSpPr>
              <p:spPr bwMode="auto">
                <a:xfrm>
                  <a:off x="4049942" y="2852280"/>
                  <a:ext cx="77387" cy="33166"/>
                </a:xfrm>
                <a:custGeom>
                  <a:avLst/>
                  <a:gdLst>
                    <a:gd name="T0" fmla="*/ 5 w 24"/>
                    <a:gd name="T1" fmla="*/ 0 h 11"/>
                    <a:gd name="T2" fmla="*/ 4 w 24"/>
                    <a:gd name="T3" fmla="*/ 0 h 11"/>
                    <a:gd name="T4" fmla="*/ 1 w 24"/>
                    <a:gd name="T5" fmla="*/ 6 h 11"/>
                    <a:gd name="T6" fmla="*/ 16 w 24"/>
                    <a:gd name="T7" fmla="*/ 11 h 11"/>
                    <a:gd name="T8" fmla="*/ 14 w 24"/>
                    <a:gd name="T9" fmla="*/ 6 h 11"/>
                    <a:gd name="T10" fmla="*/ 13 w 24"/>
                    <a:gd name="T11" fmla="*/ 6 h 11"/>
                    <a:gd name="T12" fmla="*/ 11 w 24"/>
                    <a:gd name="T13" fmla="*/ 6 h 11"/>
                    <a:gd name="T14" fmla="*/ 9 w 24"/>
                    <a:gd name="T15" fmla="*/ 6 h 11"/>
                    <a:gd name="T16" fmla="*/ 7 w 24"/>
                    <a:gd name="T17" fmla="*/ 6 h 11"/>
                    <a:gd name="T18" fmla="*/ 9 w 24"/>
                    <a:gd name="T19" fmla="*/ 1 h 11"/>
                    <a:gd name="T20" fmla="*/ 5 w 24"/>
                    <a:gd name="T2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11">
                      <a:moveTo>
                        <a:pt x="5" y="0"/>
                      </a:moveTo>
                      <a:cubicBezTo>
                        <a:pt x="4" y="0"/>
                        <a:pt x="4" y="0"/>
                        <a:pt x="4" y="0"/>
                      </a:cubicBezTo>
                      <a:cubicBezTo>
                        <a:pt x="2" y="0"/>
                        <a:pt x="0" y="3"/>
                        <a:pt x="1" y="6"/>
                      </a:cubicBezTo>
                      <a:cubicBezTo>
                        <a:pt x="2" y="10"/>
                        <a:pt x="12" y="10"/>
                        <a:pt x="16" y="11"/>
                      </a:cubicBezTo>
                      <a:cubicBezTo>
                        <a:pt x="24" y="8"/>
                        <a:pt x="15" y="8"/>
                        <a:pt x="14" y="6"/>
                      </a:cubicBezTo>
                      <a:cubicBezTo>
                        <a:pt x="14" y="6"/>
                        <a:pt x="13" y="6"/>
                        <a:pt x="13" y="6"/>
                      </a:cubicBezTo>
                      <a:cubicBezTo>
                        <a:pt x="12" y="6"/>
                        <a:pt x="11" y="6"/>
                        <a:pt x="11" y="6"/>
                      </a:cubicBezTo>
                      <a:cubicBezTo>
                        <a:pt x="10" y="6"/>
                        <a:pt x="9" y="6"/>
                        <a:pt x="9" y="6"/>
                      </a:cubicBezTo>
                      <a:cubicBezTo>
                        <a:pt x="8" y="6"/>
                        <a:pt x="8" y="6"/>
                        <a:pt x="7" y="6"/>
                      </a:cubicBezTo>
                      <a:cubicBezTo>
                        <a:pt x="10" y="4"/>
                        <a:pt x="12" y="4"/>
                        <a:pt x="9" y="1"/>
                      </a:cubicBezTo>
                      <a:cubicBezTo>
                        <a:pt x="8" y="1"/>
                        <a:pt x="6" y="0"/>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233" name="Freeform 64">
                  <a:extLst>
                    <a:ext uri="{FF2B5EF4-FFF2-40B4-BE49-F238E27FC236}">
                      <a16:creationId xmlns:a16="http://schemas.microsoft.com/office/drawing/2014/main" id="{F9A287A9-78AC-144E-A5B1-3457E226EE4E}"/>
                    </a:ext>
                  </a:extLst>
                </p:cNvPr>
                <p:cNvSpPr>
                  <a:spLocks/>
                </p:cNvSpPr>
                <p:nvPr/>
              </p:nvSpPr>
              <p:spPr bwMode="auto">
                <a:xfrm>
                  <a:off x="3806725" y="3239217"/>
                  <a:ext cx="36851" cy="47907"/>
                </a:xfrm>
                <a:custGeom>
                  <a:avLst/>
                  <a:gdLst>
                    <a:gd name="T0" fmla="*/ 11 w 12"/>
                    <a:gd name="T1" fmla="*/ 0 h 14"/>
                    <a:gd name="T2" fmla="*/ 5 w 12"/>
                    <a:gd name="T3" fmla="*/ 4 h 14"/>
                    <a:gd name="T4" fmla="*/ 4 w 12"/>
                    <a:gd name="T5" fmla="*/ 14 h 14"/>
                    <a:gd name="T6" fmla="*/ 10 w 12"/>
                    <a:gd name="T7" fmla="*/ 3 h 14"/>
                    <a:gd name="T8" fmla="*/ 12 w 12"/>
                    <a:gd name="T9" fmla="*/ 0 h 14"/>
                    <a:gd name="T10" fmla="*/ 11 w 12"/>
                    <a:gd name="T11" fmla="*/ 0 h 14"/>
                  </a:gdLst>
                  <a:ahLst/>
                  <a:cxnLst>
                    <a:cxn ang="0">
                      <a:pos x="T0" y="T1"/>
                    </a:cxn>
                    <a:cxn ang="0">
                      <a:pos x="T2" y="T3"/>
                    </a:cxn>
                    <a:cxn ang="0">
                      <a:pos x="T4" y="T5"/>
                    </a:cxn>
                    <a:cxn ang="0">
                      <a:pos x="T6" y="T7"/>
                    </a:cxn>
                    <a:cxn ang="0">
                      <a:pos x="T8" y="T9"/>
                    </a:cxn>
                    <a:cxn ang="0">
                      <a:pos x="T10" y="T11"/>
                    </a:cxn>
                  </a:cxnLst>
                  <a:rect l="0" t="0" r="r" b="b"/>
                  <a:pathLst>
                    <a:path w="12" h="14">
                      <a:moveTo>
                        <a:pt x="11" y="0"/>
                      </a:moveTo>
                      <a:cubicBezTo>
                        <a:pt x="10" y="0"/>
                        <a:pt x="6" y="3"/>
                        <a:pt x="5" y="4"/>
                      </a:cubicBezTo>
                      <a:cubicBezTo>
                        <a:pt x="1" y="7"/>
                        <a:pt x="0" y="9"/>
                        <a:pt x="4" y="14"/>
                      </a:cubicBezTo>
                      <a:cubicBezTo>
                        <a:pt x="6" y="11"/>
                        <a:pt x="9" y="7"/>
                        <a:pt x="10" y="3"/>
                      </a:cubicBezTo>
                      <a:cubicBezTo>
                        <a:pt x="11" y="2"/>
                        <a:pt x="12" y="1"/>
                        <a:pt x="12" y="0"/>
                      </a:cubicBezTo>
                      <a:cubicBezTo>
                        <a:pt x="12" y="0"/>
                        <a:pt x="11" y="0"/>
                        <a:pt x="1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234" name="Freeform 65">
                  <a:extLst>
                    <a:ext uri="{FF2B5EF4-FFF2-40B4-BE49-F238E27FC236}">
                      <a16:creationId xmlns:a16="http://schemas.microsoft.com/office/drawing/2014/main" id="{D408AC9D-0E3B-AB47-8DC2-8D80027A017C}"/>
                    </a:ext>
                  </a:extLst>
                </p:cNvPr>
                <p:cNvSpPr>
                  <a:spLocks/>
                </p:cNvSpPr>
                <p:nvPr/>
              </p:nvSpPr>
              <p:spPr bwMode="auto">
                <a:xfrm>
                  <a:off x="3766189" y="3268698"/>
                  <a:ext cx="44221" cy="44221"/>
                </a:xfrm>
                <a:custGeom>
                  <a:avLst/>
                  <a:gdLst>
                    <a:gd name="T0" fmla="*/ 11 w 14"/>
                    <a:gd name="T1" fmla="*/ 0 h 14"/>
                    <a:gd name="T2" fmla="*/ 5 w 14"/>
                    <a:gd name="T3" fmla="*/ 4 h 14"/>
                    <a:gd name="T4" fmla="*/ 5 w 14"/>
                    <a:gd name="T5" fmla="*/ 1 h 14"/>
                    <a:gd name="T6" fmla="*/ 2 w 14"/>
                    <a:gd name="T7" fmla="*/ 5 h 14"/>
                    <a:gd name="T8" fmla="*/ 3 w 14"/>
                    <a:gd name="T9" fmla="*/ 5 h 14"/>
                    <a:gd name="T10" fmla="*/ 4 w 14"/>
                    <a:gd name="T11" fmla="*/ 5 h 14"/>
                    <a:gd name="T12" fmla="*/ 6 w 14"/>
                    <a:gd name="T13" fmla="*/ 5 h 14"/>
                    <a:gd name="T14" fmla="*/ 7 w 14"/>
                    <a:gd name="T15" fmla="*/ 6 h 14"/>
                    <a:gd name="T16" fmla="*/ 7 w 14"/>
                    <a:gd name="T17" fmla="*/ 14 h 14"/>
                    <a:gd name="T18" fmla="*/ 14 w 14"/>
                    <a:gd name="T19" fmla="*/ 8 h 14"/>
                    <a:gd name="T20" fmla="*/ 11 w 14"/>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4">
                      <a:moveTo>
                        <a:pt x="11" y="0"/>
                      </a:moveTo>
                      <a:cubicBezTo>
                        <a:pt x="9" y="0"/>
                        <a:pt x="6" y="1"/>
                        <a:pt x="5" y="4"/>
                      </a:cubicBezTo>
                      <a:cubicBezTo>
                        <a:pt x="5" y="3"/>
                        <a:pt x="5" y="2"/>
                        <a:pt x="5" y="1"/>
                      </a:cubicBezTo>
                      <a:cubicBezTo>
                        <a:pt x="4" y="2"/>
                        <a:pt x="0" y="3"/>
                        <a:pt x="2" y="5"/>
                      </a:cubicBezTo>
                      <a:cubicBezTo>
                        <a:pt x="2" y="5"/>
                        <a:pt x="2" y="5"/>
                        <a:pt x="3" y="5"/>
                      </a:cubicBezTo>
                      <a:cubicBezTo>
                        <a:pt x="3" y="5"/>
                        <a:pt x="4" y="5"/>
                        <a:pt x="4" y="5"/>
                      </a:cubicBezTo>
                      <a:cubicBezTo>
                        <a:pt x="5" y="5"/>
                        <a:pt x="5" y="5"/>
                        <a:pt x="6" y="5"/>
                      </a:cubicBezTo>
                      <a:cubicBezTo>
                        <a:pt x="6" y="5"/>
                        <a:pt x="6" y="5"/>
                        <a:pt x="7" y="6"/>
                      </a:cubicBezTo>
                      <a:cubicBezTo>
                        <a:pt x="8" y="7"/>
                        <a:pt x="7" y="12"/>
                        <a:pt x="7" y="14"/>
                      </a:cubicBezTo>
                      <a:cubicBezTo>
                        <a:pt x="9" y="11"/>
                        <a:pt x="14" y="12"/>
                        <a:pt x="14" y="8"/>
                      </a:cubicBezTo>
                      <a:cubicBezTo>
                        <a:pt x="14" y="5"/>
                        <a:pt x="11" y="3"/>
                        <a:pt x="1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235" name="Freeform 66">
                  <a:extLst>
                    <a:ext uri="{FF2B5EF4-FFF2-40B4-BE49-F238E27FC236}">
                      <a16:creationId xmlns:a16="http://schemas.microsoft.com/office/drawing/2014/main" id="{104BB354-784F-0D4A-905D-60A844F3BDD4}"/>
                    </a:ext>
                  </a:extLst>
                </p:cNvPr>
                <p:cNvSpPr>
                  <a:spLocks/>
                </p:cNvSpPr>
                <p:nvPr/>
              </p:nvSpPr>
              <p:spPr bwMode="auto">
                <a:xfrm>
                  <a:off x="9139087" y="5207069"/>
                  <a:ext cx="7370" cy="33166"/>
                </a:xfrm>
                <a:custGeom>
                  <a:avLst/>
                  <a:gdLst>
                    <a:gd name="T0" fmla="*/ 2 w 2"/>
                    <a:gd name="T1" fmla="*/ 0 h 11"/>
                    <a:gd name="T2" fmla="*/ 2 w 2"/>
                    <a:gd name="T3" fmla="*/ 11 h 11"/>
                    <a:gd name="T4" fmla="*/ 2 w 2"/>
                    <a:gd name="T5" fmla="*/ 0 h 11"/>
                  </a:gdLst>
                  <a:ahLst/>
                  <a:cxnLst>
                    <a:cxn ang="0">
                      <a:pos x="T0" y="T1"/>
                    </a:cxn>
                    <a:cxn ang="0">
                      <a:pos x="T2" y="T3"/>
                    </a:cxn>
                    <a:cxn ang="0">
                      <a:pos x="T4" y="T5"/>
                    </a:cxn>
                  </a:cxnLst>
                  <a:rect l="0" t="0" r="r" b="b"/>
                  <a:pathLst>
                    <a:path w="2" h="11">
                      <a:moveTo>
                        <a:pt x="2" y="0"/>
                      </a:moveTo>
                      <a:cubicBezTo>
                        <a:pt x="0" y="3"/>
                        <a:pt x="2" y="9"/>
                        <a:pt x="2" y="11"/>
                      </a:cubicBezTo>
                      <a:cubicBezTo>
                        <a:pt x="2" y="8"/>
                        <a:pt x="1" y="4"/>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236" name="Freeform 67">
                  <a:extLst>
                    <a:ext uri="{FF2B5EF4-FFF2-40B4-BE49-F238E27FC236}">
                      <a16:creationId xmlns:a16="http://schemas.microsoft.com/office/drawing/2014/main" id="{5A2E79D7-72A5-9549-A704-503591CC8DCA}"/>
                    </a:ext>
                  </a:extLst>
                </p:cNvPr>
                <p:cNvSpPr>
                  <a:spLocks/>
                </p:cNvSpPr>
                <p:nvPr/>
              </p:nvSpPr>
              <p:spPr bwMode="auto">
                <a:xfrm>
                  <a:off x="6673745" y="5096516"/>
                  <a:ext cx="25796" cy="3685"/>
                </a:xfrm>
                <a:custGeom>
                  <a:avLst/>
                  <a:gdLst>
                    <a:gd name="T0" fmla="*/ 9 w 9"/>
                    <a:gd name="T1" fmla="*/ 0 h 1"/>
                    <a:gd name="T2" fmla="*/ 0 w 9"/>
                    <a:gd name="T3" fmla="*/ 0 h 1"/>
                    <a:gd name="T4" fmla="*/ 4 w 9"/>
                    <a:gd name="T5" fmla="*/ 1 h 1"/>
                    <a:gd name="T6" fmla="*/ 9 w 9"/>
                    <a:gd name="T7" fmla="*/ 0 h 1"/>
                    <a:gd name="T8" fmla="*/ 9 w 9"/>
                    <a:gd name="T9" fmla="*/ 0 h 1"/>
                  </a:gdLst>
                  <a:ahLst/>
                  <a:cxnLst>
                    <a:cxn ang="0">
                      <a:pos x="T0" y="T1"/>
                    </a:cxn>
                    <a:cxn ang="0">
                      <a:pos x="T2" y="T3"/>
                    </a:cxn>
                    <a:cxn ang="0">
                      <a:pos x="T4" y="T5"/>
                    </a:cxn>
                    <a:cxn ang="0">
                      <a:pos x="T6" y="T7"/>
                    </a:cxn>
                    <a:cxn ang="0">
                      <a:pos x="T8" y="T9"/>
                    </a:cxn>
                  </a:cxnLst>
                  <a:rect l="0" t="0" r="r" b="b"/>
                  <a:pathLst>
                    <a:path w="9" h="1">
                      <a:moveTo>
                        <a:pt x="9" y="0"/>
                      </a:moveTo>
                      <a:cubicBezTo>
                        <a:pt x="6" y="0"/>
                        <a:pt x="3" y="0"/>
                        <a:pt x="0" y="0"/>
                      </a:cubicBezTo>
                      <a:cubicBezTo>
                        <a:pt x="1" y="1"/>
                        <a:pt x="2" y="1"/>
                        <a:pt x="4" y="1"/>
                      </a:cubicBezTo>
                      <a:cubicBezTo>
                        <a:pt x="6" y="1"/>
                        <a:pt x="8" y="1"/>
                        <a:pt x="9" y="0"/>
                      </a:cubicBezTo>
                      <a:cubicBezTo>
                        <a:pt x="9" y="0"/>
                        <a:pt x="9" y="0"/>
                        <a:pt x="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237" name="Freeform 68">
                  <a:extLst>
                    <a:ext uri="{FF2B5EF4-FFF2-40B4-BE49-F238E27FC236}">
                      <a16:creationId xmlns:a16="http://schemas.microsoft.com/office/drawing/2014/main" id="{35BDA7D4-DEC2-7C45-AC2B-22F8AF582E68}"/>
                    </a:ext>
                  </a:extLst>
                </p:cNvPr>
                <p:cNvSpPr>
                  <a:spLocks/>
                </p:cNvSpPr>
                <p:nvPr/>
              </p:nvSpPr>
              <p:spPr bwMode="auto">
                <a:xfrm>
                  <a:off x="5361844" y="5652968"/>
                  <a:ext cx="11055" cy="11055"/>
                </a:xfrm>
                <a:custGeom>
                  <a:avLst/>
                  <a:gdLst>
                    <a:gd name="T0" fmla="*/ 4 w 4"/>
                    <a:gd name="T1" fmla="*/ 0 h 3"/>
                    <a:gd name="T2" fmla="*/ 0 w 4"/>
                    <a:gd name="T3" fmla="*/ 3 h 3"/>
                    <a:gd name="T4" fmla="*/ 4 w 4"/>
                    <a:gd name="T5" fmla="*/ 0 h 3"/>
                  </a:gdLst>
                  <a:ahLst/>
                  <a:cxnLst>
                    <a:cxn ang="0">
                      <a:pos x="T0" y="T1"/>
                    </a:cxn>
                    <a:cxn ang="0">
                      <a:pos x="T2" y="T3"/>
                    </a:cxn>
                    <a:cxn ang="0">
                      <a:pos x="T4" y="T5"/>
                    </a:cxn>
                  </a:cxnLst>
                  <a:rect l="0" t="0" r="r" b="b"/>
                  <a:pathLst>
                    <a:path w="4" h="3">
                      <a:moveTo>
                        <a:pt x="4" y="0"/>
                      </a:moveTo>
                      <a:cubicBezTo>
                        <a:pt x="2" y="1"/>
                        <a:pt x="1" y="2"/>
                        <a:pt x="0" y="3"/>
                      </a:cubicBezTo>
                      <a:cubicBezTo>
                        <a:pt x="1" y="2"/>
                        <a:pt x="4" y="2"/>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238" name="Freeform 69">
                  <a:extLst>
                    <a:ext uri="{FF2B5EF4-FFF2-40B4-BE49-F238E27FC236}">
                      <a16:creationId xmlns:a16="http://schemas.microsoft.com/office/drawing/2014/main" id="{A93AAB74-D8B4-0642-9F25-28601B2AE54C}"/>
                    </a:ext>
                  </a:extLst>
                </p:cNvPr>
                <p:cNvSpPr>
                  <a:spLocks/>
                </p:cNvSpPr>
                <p:nvPr/>
              </p:nvSpPr>
              <p:spPr bwMode="auto">
                <a:xfrm>
                  <a:off x="5988313" y="3010740"/>
                  <a:ext cx="92128" cy="132664"/>
                </a:xfrm>
                <a:custGeom>
                  <a:avLst/>
                  <a:gdLst>
                    <a:gd name="T0" fmla="*/ 25 w 29"/>
                    <a:gd name="T1" fmla="*/ 0 h 41"/>
                    <a:gd name="T2" fmla="*/ 20 w 29"/>
                    <a:gd name="T3" fmla="*/ 2 h 41"/>
                    <a:gd name="T4" fmla="*/ 19 w 29"/>
                    <a:gd name="T5" fmla="*/ 0 h 41"/>
                    <a:gd name="T6" fmla="*/ 15 w 29"/>
                    <a:gd name="T7" fmla="*/ 2 h 41"/>
                    <a:gd name="T8" fmla="*/ 11 w 29"/>
                    <a:gd name="T9" fmla="*/ 4 h 41"/>
                    <a:gd name="T10" fmla="*/ 7 w 29"/>
                    <a:gd name="T11" fmla="*/ 10 h 41"/>
                    <a:gd name="T12" fmla="*/ 3 w 29"/>
                    <a:gd name="T13" fmla="*/ 14 h 41"/>
                    <a:gd name="T14" fmla="*/ 1 w 29"/>
                    <a:gd name="T15" fmla="*/ 27 h 41"/>
                    <a:gd name="T16" fmla="*/ 2 w 29"/>
                    <a:gd name="T17" fmla="*/ 41 h 41"/>
                    <a:gd name="T18" fmla="*/ 8 w 29"/>
                    <a:gd name="T19" fmla="*/ 37 h 41"/>
                    <a:gd name="T20" fmla="*/ 12 w 29"/>
                    <a:gd name="T21" fmla="*/ 30 h 41"/>
                    <a:gd name="T22" fmla="*/ 18 w 29"/>
                    <a:gd name="T23" fmla="*/ 28 h 41"/>
                    <a:gd name="T24" fmla="*/ 19 w 29"/>
                    <a:gd name="T25" fmla="*/ 24 h 41"/>
                    <a:gd name="T26" fmla="*/ 23 w 29"/>
                    <a:gd name="T27" fmla="*/ 22 h 41"/>
                    <a:gd name="T28" fmla="*/ 23 w 29"/>
                    <a:gd name="T29" fmla="*/ 22 h 41"/>
                    <a:gd name="T30" fmla="*/ 20 w 29"/>
                    <a:gd name="T31" fmla="*/ 17 h 41"/>
                    <a:gd name="T32" fmla="*/ 21 w 29"/>
                    <a:gd name="T33" fmla="*/ 14 h 41"/>
                    <a:gd name="T34" fmla="*/ 20 w 29"/>
                    <a:gd name="T35" fmla="*/ 11 h 41"/>
                    <a:gd name="T36" fmla="*/ 21 w 29"/>
                    <a:gd name="T37" fmla="*/ 8 h 41"/>
                    <a:gd name="T38" fmla="*/ 22 w 29"/>
                    <a:gd name="T39" fmla="*/ 8 h 41"/>
                    <a:gd name="T40" fmla="*/ 22 w 29"/>
                    <a:gd name="T41" fmla="*/ 8 h 41"/>
                    <a:gd name="T42" fmla="*/ 23 w 29"/>
                    <a:gd name="T43" fmla="*/ 7 h 41"/>
                    <a:gd name="T44" fmla="*/ 24 w 29"/>
                    <a:gd name="T45" fmla="*/ 7 h 41"/>
                    <a:gd name="T46" fmla="*/ 24 w 29"/>
                    <a:gd name="T47" fmla="*/ 7 h 41"/>
                    <a:gd name="T48" fmla="*/ 25 w 29"/>
                    <a:gd name="T49" fmla="*/ 7 h 41"/>
                    <a:gd name="T50" fmla="*/ 25 w 29"/>
                    <a:gd name="T51" fmla="*/ 5 h 41"/>
                    <a:gd name="T52" fmla="*/ 26 w 29"/>
                    <a:gd name="T53" fmla="*/ 5 h 41"/>
                    <a:gd name="T54" fmla="*/ 27 w 29"/>
                    <a:gd name="T55" fmla="*/ 4 h 41"/>
                    <a:gd name="T56" fmla="*/ 28 w 29"/>
                    <a:gd name="T57" fmla="*/ 3 h 41"/>
                    <a:gd name="T58" fmla="*/ 29 w 29"/>
                    <a:gd name="T59" fmla="*/ 4 h 41"/>
                    <a:gd name="T60" fmla="*/ 25 w 29"/>
                    <a:gd name="T6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9" h="41">
                      <a:moveTo>
                        <a:pt x="25" y="0"/>
                      </a:moveTo>
                      <a:cubicBezTo>
                        <a:pt x="23" y="0"/>
                        <a:pt x="21" y="1"/>
                        <a:pt x="20" y="2"/>
                      </a:cubicBezTo>
                      <a:cubicBezTo>
                        <a:pt x="20" y="0"/>
                        <a:pt x="20" y="0"/>
                        <a:pt x="19" y="0"/>
                      </a:cubicBezTo>
                      <a:cubicBezTo>
                        <a:pt x="18" y="0"/>
                        <a:pt x="16" y="1"/>
                        <a:pt x="15" y="2"/>
                      </a:cubicBezTo>
                      <a:cubicBezTo>
                        <a:pt x="14" y="2"/>
                        <a:pt x="12" y="3"/>
                        <a:pt x="11" y="4"/>
                      </a:cubicBezTo>
                      <a:cubicBezTo>
                        <a:pt x="9" y="5"/>
                        <a:pt x="9" y="8"/>
                        <a:pt x="7" y="10"/>
                      </a:cubicBezTo>
                      <a:cubicBezTo>
                        <a:pt x="6" y="12"/>
                        <a:pt x="4" y="12"/>
                        <a:pt x="3" y="14"/>
                      </a:cubicBezTo>
                      <a:cubicBezTo>
                        <a:pt x="1" y="16"/>
                        <a:pt x="0" y="23"/>
                        <a:pt x="1" y="27"/>
                      </a:cubicBezTo>
                      <a:cubicBezTo>
                        <a:pt x="2" y="33"/>
                        <a:pt x="5" y="36"/>
                        <a:pt x="2" y="41"/>
                      </a:cubicBezTo>
                      <a:cubicBezTo>
                        <a:pt x="4" y="40"/>
                        <a:pt x="6" y="38"/>
                        <a:pt x="8" y="37"/>
                      </a:cubicBezTo>
                      <a:cubicBezTo>
                        <a:pt x="9" y="34"/>
                        <a:pt x="11" y="32"/>
                        <a:pt x="12" y="30"/>
                      </a:cubicBezTo>
                      <a:cubicBezTo>
                        <a:pt x="14" y="29"/>
                        <a:pt x="17" y="29"/>
                        <a:pt x="18" y="28"/>
                      </a:cubicBezTo>
                      <a:cubicBezTo>
                        <a:pt x="19" y="27"/>
                        <a:pt x="18" y="25"/>
                        <a:pt x="19" y="24"/>
                      </a:cubicBezTo>
                      <a:cubicBezTo>
                        <a:pt x="20" y="23"/>
                        <a:pt x="22" y="22"/>
                        <a:pt x="23" y="22"/>
                      </a:cubicBezTo>
                      <a:cubicBezTo>
                        <a:pt x="23" y="22"/>
                        <a:pt x="23" y="22"/>
                        <a:pt x="23" y="22"/>
                      </a:cubicBezTo>
                      <a:cubicBezTo>
                        <a:pt x="26" y="20"/>
                        <a:pt x="20" y="19"/>
                        <a:pt x="20" y="17"/>
                      </a:cubicBezTo>
                      <a:cubicBezTo>
                        <a:pt x="20" y="16"/>
                        <a:pt x="21" y="15"/>
                        <a:pt x="21" y="14"/>
                      </a:cubicBezTo>
                      <a:cubicBezTo>
                        <a:pt x="21" y="13"/>
                        <a:pt x="20" y="12"/>
                        <a:pt x="20" y="11"/>
                      </a:cubicBezTo>
                      <a:cubicBezTo>
                        <a:pt x="21" y="8"/>
                        <a:pt x="21" y="8"/>
                        <a:pt x="21" y="8"/>
                      </a:cubicBezTo>
                      <a:cubicBezTo>
                        <a:pt x="22" y="8"/>
                        <a:pt x="22" y="8"/>
                        <a:pt x="22" y="8"/>
                      </a:cubicBezTo>
                      <a:cubicBezTo>
                        <a:pt x="22" y="8"/>
                        <a:pt x="22" y="8"/>
                        <a:pt x="22" y="8"/>
                      </a:cubicBezTo>
                      <a:cubicBezTo>
                        <a:pt x="22" y="8"/>
                        <a:pt x="22" y="8"/>
                        <a:pt x="23" y="7"/>
                      </a:cubicBezTo>
                      <a:cubicBezTo>
                        <a:pt x="23" y="7"/>
                        <a:pt x="23" y="7"/>
                        <a:pt x="24" y="7"/>
                      </a:cubicBezTo>
                      <a:cubicBezTo>
                        <a:pt x="24" y="7"/>
                        <a:pt x="24" y="7"/>
                        <a:pt x="24" y="7"/>
                      </a:cubicBezTo>
                      <a:cubicBezTo>
                        <a:pt x="24" y="7"/>
                        <a:pt x="25" y="7"/>
                        <a:pt x="25" y="7"/>
                      </a:cubicBezTo>
                      <a:cubicBezTo>
                        <a:pt x="25" y="7"/>
                        <a:pt x="26" y="7"/>
                        <a:pt x="25" y="5"/>
                      </a:cubicBezTo>
                      <a:cubicBezTo>
                        <a:pt x="25" y="5"/>
                        <a:pt x="26" y="5"/>
                        <a:pt x="26" y="5"/>
                      </a:cubicBezTo>
                      <a:cubicBezTo>
                        <a:pt x="26" y="5"/>
                        <a:pt x="27" y="5"/>
                        <a:pt x="27" y="4"/>
                      </a:cubicBezTo>
                      <a:cubicBezTo>
                        <a:pt x="27" y="4"/>
                        <a:pt x="27" y="3"/>
                        <a:pt x="28" y="3"/>
                      </a:cubicBezTo>
                      <a:cubicBezTo>
                        <a:pt x="28" y="3"/>
                        <a:pt x="29" y="3"/>
                        <a:pt x="29" y="4"/>
                      </a:cubicBezTo>
                      <a:cubicBezTo>
                        <a:pt x="29" y="1"/>
                        <a:pt x="27" y="0"/>
                        <a:pt x="2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239" name="Freeform 70">
                  <a:extLst>
                    <a:ext uri="{FF2B5EF4-FFF2-40B4-BE49-F238E27FC236}">
                      <a16:creationId xmlns:a16="http://schemas.microsoft.com/office/drawing/2014/main" id="{8A99A86F-F554-3A41-88F0-399CD940882F}"/>
                    </a:ext>
                  </a:extLst>
                </p:cNvPr>
                <p:cNvSpPr>
                  <a:spLocks/>
                </p:cNvSpPr>
                <p:nvPr/>
              </p:nvSpPr>
              <p:spPr bwMode="auto">
                <a:xfrm>
                  <a:off x="5387639" y="2966519"/>
                  <a:ext cx="44221" cy="18426"/>
                </a:xfrm>
                <a:custGeom>
                  <a:avLst/>
                  <a:gdLst>
                    <a:gd name="T0" fmla="*/ 10 w 14"/>
                    <a:gd name="T1" fmla="*/ 0 h 5"/>
                    <a:gd name="T2" fmla="*/ 3 w 14"/>
                    <a:gd name="T3" fmla="*/ 2 h 5"/>
                    <a:gd name="T4" fmla="*/ 0 w 14"/>
                    <a:gd name="T5" fmla="*/ 4 h 5"/>
                    <a:gd name="T6" fmla="*/ 8 w 14"/>
                    <a:gd name="T7" fmla="*/ 5 h 5"/>
                    <a:gd name="T8" fmla="*/ 12 w 14"/>
                    <a:gd name="T9" fmla="*/ 1 h 5"/>
                    <a:gd name="T10" fmla="*/ 10 w 14"/>
                    <a:gd name="T11" fmla="*/ 0 h 5"/>
                  </a:gdLst>
                  <a:ahLst/>
                  <a:cxnLst>
                    <a:cxn ang="0">
                      <a:pos x="T0" y="T1"/>
                    </a:cxn>
                    <a:cxn ang="0">
                      <a:pos x="T2" y="T3"/>
                    </a:cxn>
                    <a:cxn ang="0">
                      <a:pos x="T4" y="T5"/>
                    </a:cxn>
                    <a:cxn ang="0">
                      <a:pos x="T6" y="T7"/>
                    </a:cxn>
                    <a:cxn ang="0">
                      <a:pos x="T8" y="T9"/>
                    </a:cxn>
                    <a:cxn ang="0">
                      <a:pos x="T10" y="T11"/>
                    </a:cxn>
                  </a:cxnLst>
                  <a:rect l="0" t="0" r="r" b="b"/>
                  <a:pathLst>
                    <a:path w="14" h="5">
                      <a:moveTo>
                        <a:pt x="10" y="0"/>
                      </a:moveTo>
                      <a:cubicBezTo>
                        <a:pt x="8" y="0"/>
                        <a:pt x="5" y="1"/>
                        <a:pt x="3" y="2"/>
                      </a:cubicBezTo>
                      <a:cubicBezTo>
                        <a:pt x="2" y="3"/>
                        <a:pt x="1" y="4"/>
                        <a:pt x="0" y="4"/>
                      </a:cubicBezTo>
                      <a:cubicBezTo>
                        <a:pt x="2" y="4"/>
                        <a:pt x="5" y="5"/>
                        <a:pt x="8" y="5"/>
                      </a:cubicBezTo>
                      <a:cubicBezTo>
                        <a:pt x="11" y="5"/>
                        <a:pt x="14" y="4"/>
                        <a:pt x="12" y="1"/>
                      </a:cubicBezTo>
                      <a:cubicBezTo>
                        <a:pt x="12" y="0"/>
                        <a:pt x="11" y="0"/>
                        <a:pt x="1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240" name="Freeform 71">
                  <a:extLst>
                    <a:ext uri="{FF2B5EF4-FFF2-40B4-BE49-F238E27FC236}">
                      <a16:creationId xmlns:a16="http://schemas.microsoft.com/office/drawing/2014/main" id="{89987DAB-6056-8A4C-8D9F-EF2C6E9C0500}"/>
                    </a:ext>
                  </a:extLst>
                </p:cNvPr>
                <p:cNvSpPr>
                  <a:spLocks/>
                </p:cNvSpPr>
                <p:nvPr/>
              </p:nvSpPr>
              <p:spPr bwMode="auto">
                <a:xfrm>
                  <a:off x="5398695" y="2992315"/>
                  <a:ext cx="22111" cy="14740"/>
                </a:xfrm>
                <a:custGeom>
                  <a:avLst/>
                  <a:gdLst>
                    <a:gd name="T0" fmla="*/ 5 w 7"/>
                    <a:gd name="T1" fmla="*/ 0 h 4"/>
                    <a:gd name="T2" fmla="*/ 2 w 7"/>
                    <a:gd name="T3" fmla="*/ 0 h 4"/>
                    <a:gd name="T4" fmla="*/ 2 w 7"/>
                    <a:gd name="T5" fmla="*/ 0 h 4"/>
                    <a:gd name="T6" fmla="*/ 0 w 7"/>
                    <a:gd name="T7" fmla="*/ 2 h 4"/>
                    <a:gd name="T8" fmla="*/ 2 w 7"/>
                    <a:gd name="T9" fmla="*/ 4 h 4"/>
                    <a:gd name="T10" fmla="*/ 4 w 7"/>
                    <a:gd name="T11" fmla="*/ 3 h 4"/>
                    <a:gd name="T12" fmla="*/ 5 w 7"/>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7" h="4">
                      <a:moveTo>
                        <a:pt x="5" y="0"/>
                      </a:moveTo>
                      <a:cubicBezTo>
                        <a:pt x="4" y="0"/>
                        <a:pt x="3" y="0"/>
                        <a:pt x="2" y="0"/>
                      </a:cubicBezTo>
                      <a:cubicBezTo>
                        <a:pt x="2" y="0"/>
                        <a:pt x="2" y="0"/>
                        <a:pt x="2" y="0"/>
                      </a:cubicBezTo>
                      <a:cubicBezTo>
                        <a:pt x="0" y="0"/>
                        <a:pt x="0" y="1"/>
                        <a:pt x="0" y="2"/>
                      </a:cubicBezTo>
                      <a:cubicBezTo>
                        <a:pt x="0" y="3"/>
                        <a:pt x="1" y="4"/>
                        <a:pt x="2" y="4"/>
                      </a:cubicBezTo>
                      <a:cubicBezTo>
                        <a:pt x="2" y="4"/>
                        <a:pt x="3" y="4"/>
                        <a:pt x="4" y="3"/>
                      </a:cubicBezTo>
                      <a:cubicBezTo>
                        <a:pt x="7" y="1"/>
                        <a:pt x="7" y="0"/>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241" name="Freeform 72">
                  <a:extLst>
                    <a:ext uri="{FF2B5EF4-FFF2-40B4-BE49-F238E27FC236}">
                      <a16:creationId xmlns:a16="http://schemas.microsoft.com/office/drawing/2014/main" id="{786092DF-E4FD-4344-A41F-652D2403E8BC}"/>
                    </a:ext>
                  </a:extLst>
                </p:cNvPr>
                <p:cNvSpPr>
                  <a:spLocks/>
                </p:cNvSpPr>
                <p:nvPr/>
              </p:nvSpPr>
              <p:spPr bwMode="auto">
                <a:xfrm>
                  <a:off x="5837223" y="3084442"/>
                  <a:ext cx="66332" cy="136349"/>
                </a:xfrm>
                <a:custGeom>
                  <a:avLst/>
                  <a:gdLst>
                    <a:gd name="T0" fmla="*/ 19 w 21"/>
                    <a:gd name="T1" fmla="*/ 0 h 43"/>
                    <a:gd name="T2" fmla="*/ 16 w 21"/>
                    <a:gd name="T3" fmla="*/ 4 h 43"/>
                    <a:gd name="T4" fmla="*/ 11 w 21"/>
                    <a:gd name="T5" fmla="*/ 14 h 43"/>
                    <a:gd name="T6" fmla="*/ 8 w 21"/>
                    <a:gd name="T7" fmla="*/ 19 h 43"/>
                    <a:gd name="T8" fmla="*/ 3 w 21"/>
                    <a:gd name="T9" fmla="*/ 25 h 43"/>
                    <a:gd name="T10" fmla="*/ 0 w 21"/>
                    <a:gd name="T11" fmla="*/ 37 h 43"/>
                    <a:gd name="T12" fmla="*/ 2 w 21"/>
                    <a:gd name="T13" fmla="*/ 43 h 43"/>
                    <a:gd name="T14" fmla="*/ 4 w 21"/>
                    <a:gd name="T15" fmla="*/ 41 h 43"/>
                    <a:gd name="T16" fmla="*/ 6 w 21"/>
                    <a:gd name="T17" fmla="*/ 36 h 43"/>
                    <a:gd name="T18" fmla="*/ 13 w 21"/>
                    <a:gd name="T19" fmla="*/ 19 h 43"/>
                    <a:gd name="T20" fmla="*/ 19 w 21"/>
                    <a:gd name="T21" fmla="*/ 0 h 43"/>
                    <a:gd name="T22" fmla="*/ 19 w 21"/>
                    <a:gd name="T2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43">
                      <a:moveTo>
                        <a:pt x="19" y="0"/>
                      </a:moveTo>
                      <a:cubicBezTo>
                        <a:pt x="17" y="0"/>
                        <a:pt x="16" y="3"/>
                        <a:pt x="16" y="4"/>
                      </a:cubicBezTo>
                      <a:cubicBezTo>
                        <a:pt x="14" y="7"/>
                        <a:pt x="13" y="11"/>
                        <a:pt x="11" y="14"/>
                      </a:cubicBezTo>
                      <a:cubicBezTo>
                        <a:pt x="10" y="16"/>
                        <a:pt x="9" y="18"/>
                        <a:pt x="8" y="19"/>
                      </a:cubicBezTo>
                      <a:cubicBezTo>
                        <a:pt x="6" y="21"/>
                        <a:pt x="4" y="22"/>
                        <a:pt x="3" y="25"/>
                      </a:cubicBezTo>
                      <a:cubicBezTo>
                        <a:pt x="1" y="29"/>
                        <a:pt x="0" y="32"/>
                        <a:pt x="0" y="37"/>
                      </a:cubicBezTo>
                      <a:cubicBezTo>
                        <a:pt x="0" y="40"/>
                        <a:pt x="1" y="43"/>
                        <a:pt x="2" y="43"/>
                      </a:cubicBezTo>
                      <a:cubicBezTo>
                        <a:pt x="3" y="43"/>
                        <a:pt x="3" y="43"/>
                        <a:pt x="4" y="41"/>
                      </a:cubicBezTo>
                      <a:cubicBezTo>
                        <a:pt x="5" y="39"/>
                        <a:pt x="5" y="38"/>
                        <a:pt x="6" y="36"/>
                      </a:cubicBezTo>
                      <a:cubicBezTo>
                        <a:pt x="8" y="30"/>
                        <a:pt x="11" y="25"/>
                        <a:pt x="13" y="19"/>
                      </a:cubicBezTo>
                      <a:cubicBezTo>
                        <a:pt x="14" y="16"/>
                        <a:pt x="21" y="1"/>
                        <a:pt x="19" y="0"/>
                      </a:cubicBezTo>
                      <a:cubicBezTo>
                        <a:pt x="19" y="0"/>
                        <a:pt x="19" y="0"/>
                        <a:pt x="1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242" name="Freeform 75">
                  <a:extLst>
                    <a:ext uri="{FF2B5EF4-FFF2-40B4-BE49-F238E27FC236}">
                      <a16:creationId xmlns:a16="http://schemas.microsoft.com/office/drawing/2014/main" id="{259F41B5-ABA6-E347-86DE-F866C828E980}"/>
                    </a:ext>
                  </a:extLst>
                </p:cNvPr>
                <p:cNvSpPr>
                  <a:spLocks/>
                </p:cNvSpPr>
                <p:nvPr/>
              </p:nvSpPr>
              <p:spPr bwMode="auto">
                <a:xfrm>
                  <a:off x="6607412" y="117924"/>
                  <a:ext cx="36851" cy="29481"/>
                </a:xfrm>
                <a:custGeom>
                  <a:avLst/>
                  <a:gdLst>
                    <a:gd name="T0" fmla="*/ 11 w 11"/>
                    <a:gd name="T1" fmla="*/ 0 h 10"/>
                    <a:gd name="T2" fmla="*/ 0 w 11"/>
                    <a:gd name="T3" fmla="*/ 10 h 10"/>
                    <a:gd name="T4" fmla="*/ 11 w 11"/>
                    <a:gd name="T5" fmla="*/ 0 h 10"/>
                  </a:gdLst>
                  <a:ahLst/>
                  <a:cxnLst>
                    <a:cxn ang="0">
                      <a:pos x="T0" y="T1"/>
                    </a:cxn>
                    <a:cxn ang="0">
                      <a:pos x="T2" y="T3"/>
                    </a:cxn>
                    <a:cxn ang="0">
                      <a:pos x="T4" y="T5"/>
                    </a:cxn>
                  </a:cxnLst>
                  <a:rect l="0" t="0" r="r" b="b"/>
                  <a:pathLst>
                    <a:path w="11" h="10">
                      <a:moveTo>
                        <a:pt x="11" y="0"/>
                      </a:moveTo>
                      <a:cubicBezTo>
                        <a:pt x="7" y="2"/>
                        <a:pt x="3" y="6"/>
                        <a:pt x="0" y="10"/>
                      </a:cubicBezTo>
                      <a:cubicBezTo>
                        <a:pt x="4" y="7"/>
                        <a:pt x="8" y="3"/>
                        <a:pt x="1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243" name="Freeform 76">
                  <a:extLst>
                    <a:ext uri="{FF2B5EF4-FFF2-40B4-BE49-F238E27FC236}">
                      <a16:creationId xmlns:a16="http://schemas.microsoft.com/office/drawing/2014/main" id="{1DFD2DD0-29F6-B94B-9F5A-38468AB76D74}"/>
                    </a:ext>
                  </a:extLst>
                </p:cNvPr>
                <p:cNvSpPr>
                  <a:spLocks/>
                </p:cNvSpPr>
                <p:nvPr/>
              </p:nvSpPr>
              <p:spPr bwMode="auto">
                <a:xfrm>
                  <a:off x="4702208" y="5100201"/>
                  <a:ext cx="44221" cy="29481"/>
                </a:xfrm>
                <a:custGeom>
                  <a:avLst/>
                  <a:gdLst>
                    <a:gd name="T0" fmla="*/ 7 w 14"/>
                    <a:gd name="T1" fmla="*/ 0 h 9"/>
                    <a:gd name="T2" fmla="*/ 0 w 14"/>
                    <a:gd name="T3" fmla="*/ 2 h 9"/>
                    <a:gd name="T4" fmla="*/ 13 w 14"/>
                    <a:gd name="T5" fmla="*/ 9 h 9"/>
                    <a:gd name="T6" fmla="*/ 9 w 14"/>
                    <a:gd name="T7" fmla="*/ 0 h 9"/>
                    <a:gd name="T8" fmla="*/ 7 w 14"/>
                    <a:gd name="T9" fmla="*/ 0 h 9"/>
                  </a:gdLst>
                  <a:ahLst/>
                  <a:cxnLst>
                    <a:cxn ang="0">
                      <a:pos x="T0" y="T1"/>
                    </a:cxn>
                    <a:cxn ang="0">
                      <a:pos x="T2" y="T3"/>
                    </a:cxn>
                    <a:cxn ang="0">
                      <a:pos x="T4" y="T5"/>
                    </a:cxn>
                    <a:cxn ang="0">
                      <a:pos x="T6" y="T7"/>
                    </a:cxn>
                    <a:cxn ang="0">
                      <a:pos x="T8" y="T9"/>
                    </a:cxn>
                  </a:cxnLst>
                  <a:rect l="0" t="0" r="r" b="b"/>
                  <a:pathLst>
                    <a:path w="14" h="9">
                      <a:moveTo>
                        <a:pt x="7" y="0"/>
                      </a:moveTo>
                      <a:cubicBezTo>
                        <a:pt x="4" y="0"/>
                        <a:pt x="1" y="1"/>
                        <a:pt x="0" y="2"/>
                      </a:cubicBezTo>
                      <a:cubicBezTo>
                        <a:pt x="3" y="5"/>
                        <a:pt x="9" y="7"/>
                        <a:pt x="13" y="9"/>
                      </a:cubicBezTo>
                      <a:cubicBezTo>
                        <a:pt x="14" y="5"/>
                        <a:pt x="12" y="2"/>
                        <a:pt x="9" y="0"/>
                      </a:cubicBezTo>
                      <a:cubicBezTo>
                        <a:pt x="9" y="0"/>
                        <a:pt x="8" y="0"/>
                        <a:pt x="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244" name="Freeform 77">
                  <a:extLst>
                    <a:ext uri="{FF2B5EF4-FFF2-40B4-BE49-F238E27FC236}">
                      <a16:creationId xmlns:a16="http://schemas.microsoft.com/office/drawing/2014/main" id="{17AFFC64-6ECE-2446-9A6D-15CC6E0D8784}"/>
                    </a:ext>
                  </a:extLst>
                </p:cNvPr>
                <p:cNvSpPr>
                  <a:spLocks/>
                </p:cNvSpPr>
                <p:nvPr/>
              </p:nvSpPr>
              <p:spPr bwMode="auto">
                <a:xfrm>
                  <a:off x="4462675" y="5207069"/>
                  <a:ext cx="40536" cy="29481"/>
                </a:xfrm>
                <a:custGeom>
                  <a:avLst/>
                  <a:gdLst>
                    <a:gd name="T0" fmla="*/ 9 w 13"/>
                    <a:gd name="T1" fmla="*/ 0 h 9"/>
                    <a:gd name="T2" fmla="*/ 5 w 13"/>
                    <a:gd name="T3" fmla="*/ 1 h 9"/>
                    <a:gd name="T4" fmla="*/ 5 w 13"/>
                    <a:gd name="T5" fmla="*/ 9 h 9"/>
                    <a:gd name="T6" fmla="*/ 12 w 13"/>
                    <a:gd name="T7" fmla="*/ 1 h 9"/>
                    <a:gd name="T8" fmla="*/ 9 w 13"/>
                    <a:gd name="T9" fmla="*/ 0 h 9"/>
                  </a:gdLst>
                  <a:ahLst/>
                  <a:cxnLst>
                    <a:cxn ang="0">
                      <a:pos x="T0" y="T1"/>
                    </a:cxn>
                    <a:cxn ang="0">
                      <a:pos x="T2" y="T3"/>
                    </a:cxn>
                    <a:cxn ang="0">
                      <a:pos x="T4" y="T5"/>
                    </a:cxn>
                    <a:cxn ang="0">
                      <a:pos x="T6" y="T7"/>
                    </a:cxn>
                    <a:cxn ang="0">
                      <a:pos x="T8" y="T9"/>
                    </a:cxn>
                  </a:cxnLst>
                  <a:rect l="0" t="0" r="r" b="b"/>
                  <a:pathLst>
                    <a:path w="13" h="9">
                      <a:moveTo>
                        <a:pt x="9" y="0"/>
                      </a:moveTo>
                      <a:cubicBezTo>
                        <a:pt x="8" y="0"/>
                        <a:pt x="6" y="0"/>
                        <a:pt x="5" y="1"/>
                      </a:cubicBezTo>
                      <a:cubicBezTo>
                        <a:pt x="0" y="3"/>
                        <a:pt x="2" y="5"/>
                        <a:pt x="5" y="9"/>
                      </a:cubicBezTo>
                      <a:cubicBezTo>
                        <a:pt x="7" y="7"/>
                        <a:pt x="13" y="3"/>
                        <a:pt x="12" y="1"/>
                      </a:cubicBezTo>
                      <a:cubicBezTo>
                        <a:pt x="12" y="0"/>
                        <a:pt x="11" y="0"/>
                        <a:pt x="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245" name="Freeform 78">
                  <a:extLst>
                    <a:ext uri="{FF2B5EF4-FFF2-40B4-BE49-F238E27FC236}">
                      <a16:creationId xmlns:a16="http://schemas.microsoft.com/office/drawing/2014/main" id="{C6D18BFD-AE81-2E45-91BF-42B3B17C278E}"/>
                    </a:ext>
                  </a:extLst>
                </p:cNvPr>
                <p:cNvSpPr>
                  <a:spLocks/>
                </p:cNvSpPr>
                <p:nvPr/>
              </p:nvSpPr>
              <p:spPr bwMode="auto">
                <a:xfrm>
                  <a:off x="4569544" y="5114941"/>
                  <a:ext cx="103183" cy="70017"/>
                </a:xfrm>
                <a:custGeom>
                  <a:avLst/>
                  <a:gdLst>
                    <a:gd name="T0" fmla="*/ 23 w 33"/>
                    <a:gd name="T1" fmla="*/ 0 h 22"/>
                    <a:gd name="T2" fmla="*/ 0 w 33"/>
                    <a:gd name="T3" fmla="*/ 12 h 22"/>
                    <a:gd name="T4" fmla="*/ 5 w 33"/>
                    <a:gd name="T5" fmla="*/ 15 h 22"/>
                    <a:gd name="T6" fmla="*/ 6 w 33"/>
                    <a:gd name="T7" fmla="*/ 14 h 22"/>
                    <a:gd name="T8" fmla="*/ 8 w 33"/>
                    <a:gd name="T9" fmla="*/ 14 h 22"/>
                    <a:gd name="T10" fmla="*/ 10 w 33"/>
                    <a:gd name="T11" fmla="*/ 15 h 22"/>
                    <a:gd name="T12" fmla="*/ 12 w 33"/>
                    <a:gd name="T13" fmla="*/ 20 h 22"/>
                    <a:gd name="T14" fmla="*/ 19 w 33"/>
                    <a:gd name="T15" fmla="*/ 22 h 22"/>
                    <a:gd name="T16" fmla="*/ 20 w 33"/>
                    <a:gd name="T17" fmla="*/ 22 h 22"/>
                    <a:gd name="T18" fmla="*/ 27 w 33"/>
                    <a:gd name="T19" fmla="*/ 18 h 22"/>
                    <a:gd name="T20" fmla="*/ 32 w 33"/>
                    <a:gd name="T21" fmla="*/ 8 h 22"/>
                    <a:gd name="T22" fmla="*/ 24 w 33"/>
                    <a:gd name="T23" fmla="*/ 2 h 22"/>
                    <a:gd name="T24" fmla="*/ 22 w 33"/>
                    <a:gd name="T25" fmla="*/ 3 h 22"/>
                    <a:gd name="T26" fmla="*/ 25 w 33"/>
                    <a:gd name="T27" fmla="*/ 0 h 22"/>
                    <a:gd name="T28" fmla="*/ 23 w 33"/>
                    <a:gd name="T2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22">
                      <a:moveTo>
                        <a:pt x="23" y="0"/>
                      </a:moveTo>
                      <a:cubicBezTo>
                        <a:pt x="15" y="0"/>
                        <a:pt x="7" y="8"/>
                        <a:pt x="0" y="12"/>
                      </a:cubicBezTo>
                      <a:cubicBezTo>
                        <a:pt x="2" y="13"/>
                        <a:pt x="3" y="15"/>
                        <a:pt x="5" y="15"/>
                      </a:cubicBezTo>
                      <a:cubicBezTo>
                        <a:pt x="5" y="15"/>
                        <a:pt x="6" y="14"/>
                        <a:pt x="6" y="14"/>
                      </a:cubicBezTo>
                      <a:cubicBezTo>
                        <a:pt x="7" y="14"/>
                        <a:pt x="8" y="14"/>
                        <a:pt x="8" y="14"/>
                      </a:cubicBezTo>
                      <a:cubicBezTo>
                        <a:pt x="9" y="14"/>
                        <a:pt x="9" y="14"/>
                        <a:pt x="10" y="15"/>
                      </a:cubicBezTo>
                      <a:cubicBezTo>
                        <a:pt x="11" y="16"/>
                        <a:pt x="11" y="18"/>
                        <a:pt x="12" y="20"/>
                      </a:cubicBezTo>
                      <a:cubicBezTo>
                        <a:pt x="13" y="21"/>
                        <a:pt x="18" y="22"/>
                        <a:pt x="19" y="22"/>
                      </a:cubicBezTo>
                      <a:cubicBezTo>
                        <a:pt x="19" y="22"/>
                        <a:pt x="19" y="22"/>
                        <a:pt x="20" y="22"/>
                      </a:cubicBezTo>
                      <a:cubicBezTo>
                        <a:pt x="22" y="22"/>
                        <a:pt x="24" y="20"/>
                        <a:pt x="27" y="18"/>
                      </a:cubicBezTo>
                      <a:cubicBezTo>
                        <a:pt x="27" y="15"/>
                        <a:pt x="33" y="10"/>
                        <a:pt x="32" y="8"/>
                      </a:cubicBezTo>
                      <a:cubicBezTo>
                        <a:pt x="31" y="5"/>
                        <a:pt x="17" y="9"/>
                        <a:pt x="24" y="2"/>
                      </a:cubicBezTo>
                      <a:cubicBezTo>
                        <a:pt x="23" y="3"/>
                        <a:pt x="22" y="3"/>
                        <a:pt x="22" y="3"/>
                      </a:cubicBezTo>
                      <a:cubicBezTo>
                        <a:pt x="21" y="3"/>
                        <a:pt x="23" y="1"/>
                        <a:pt x="25" y="0"/>
                      </a:cubicBezTo>
                      <a:cubicBezTo>
                        <a:pt x="24" y="0"/>
                        <a:pt x="24" y="0"/>
                        <a:pt x="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246" name="Freeform 79">
                  <a:extLst>
                    <a:ext uri="{FF2B5EF4-FFF2-40B4-BE49-F238E27FC236}">
                      <a16:creationId xmlns:a16="http://schemas.microsoft.com/office/drawing/2014/main" id="{34456194-4818-9E43-B892-5A816BC00B94}"/>
                    </a:ext>
                  </a:extLst>
                </p:cNvPr>
                <p:cNvSpPr>
                  <a:spLocks/>
                </p:cNvSpPr>
                <p:nvPr/>
              </p:nvSpPr>
              <p:spPr bwMode="auto">
                <a:xfrm>
                  <a:off x="2878076" y="5826168"/>
                  <a:ext cx="7370" cy="7370"/>
                </a:xfrm>
                <a:custGeom>
                  <a:avLst/>
                  <a:gdLst>
                    <a:gd name="T0" fmla="*/ 2 w 2"/>
                    <a:gd name="T1" fmla="*/ 0 h 2"/>
                    <a:gd name="T2" fmla="*/ 0 w 2"/>
                    <a:gd name="T3" fmla="*/ 2 h 2"/>
                    <a:gd name="T4" fmla="*/ 2 w 2"/>
                    <a:gd name="T5" fmla="*/ 0 h 2"/>
                    <a:gd name="T6" fmla="*/ 2 w 2"/>
                    <a:gd name="T7" fmla="*/ 0 h 2"/>
                  </a:gdLst>
                  <a:ahLst/>
                  <a:cxnLst>
                    <a:cxn ang="0">
                      <a:pos x="T0" y="T1"/>
                    </a:cxn>
                    <a:cxn ang="0">
                      <a:pos x="T2" y="T3"/>
                    </a:cxn>
                    <a:cxn ang="0">
                      <a:pos x="T4" y="T5"/>
                    </a:cxn>
                    <a:cxn ang="0">
                      <a:pos x="T6" y="T7"/>
                    </a:cxn>
                  </a:cxnLst>
                  <a:rect l="0" t="0" r="r" b="b"/>
                  <a:pathLst>
                    <a:path w="2" h="2">
                      <a:moveTo>
                        <a:pt x="2" y="0"/>
                      </a:moveTo>
                      <a:cubicBezTo>
                        <a:pt x="1" y="0"/>
                        <a:pt x="1" y="1"/>
                        <a:pt x="0" y="2"/>
                      </a:cubicBezTo>
                      <a:cubicBezTo>
                        <a:pt x="1" y="1"/>
                        <a:pt x="1"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247" name="Freeform 80">
                  <a:extLst>
                    <a:ext uri="{FF2B5EF4-FFF2-40B4-BE49-F238E27FC236}">
                      <a16:creationId xmlns:a16="http://schemas.microsoft.com/office/drawing/2014/main" id="{9BEE8098-5B37-2E40-B4CB-723DB07D95FF}"/>
                    </a:ext>
                  </a:extLst>
                </p:cNvPr>
                <p:cNvSpPr>
                  <a:spLocks/>
                </p:cNvSpPr>
                <p:nvPr/>
              </p:nvSpPr>
              <p:spPr bwMode="auto">
                <a:xfrm>
                  <a:off x="6194680" y="1230829"/>
                  <a:ext cx="44221" cy="25796"/>
                </a:xfrm>
                <a:custGeom>
                  <a:avLst/>
                  <a:gdLst>
                    <a:gd name="T0" fmla="*/ 10 w 13"/>
                    <a:gd name="T1" fmla="*/ 0 h 8"/>
                    <a:gd name="T2" fmla="*/ 0 w 13"/>
                    <a:gd name="T3" fmla="*/ 3 h 8"/>
                    <a:gd name="T4" fmla="*/ 3 w 13"/>
                    <a:gd name="T5" fmla="*/ 8 h 8"/>
                    <a:gd name="T6" fmla="*/ 5 w 13"/>
                    <a:gd name="T7" fmla="*/ 6 h 8"/>
                    <a:gd name="T8" fmla="*/ 7 w 13"/>
                    <a:gd name="T9" fmla="*/ 8 h 8"/>
                    <a:gd name="T10" fmla="*/ 9 w 13"/>
                    <a:gd name="T11" fmla="*/ 8 h 8"/>
                    <a:gd name="T12" fmla="*/ 10 w 13"/>
                    <a:gd name="T13" fmla="*/ 8 h 8"/>
                    <a:gd name="T14" fmla="*/ 12 w 13"/>
                    <a:gd name="T15" fmla="*/ 0 h 8"/>
                    <a:gd name="T16" fmla="*/ 10 w 13"/>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8">
                      <a:moveTo>
                        <a:pt x="10" y="0"/>
                      </a:moveTo>
                      <a:cubicBezTo>
                        <a:pt x="7" y="0"/>
                        <a:pt x="3" y="2"/>
                        <a:pt x="0" y="3"/>
                      </a:cubicBezTo>
                      <a:cubicBezTo>
                        <a:pt x="1" y="5"/>
                        <a:pt x="2" y="8"/>
                        <a:pt x="3" y="8"/>
                      </a:cubicBezTo>
                      <a:cubicBezTo>
                        <a:pt x="4" y="8"/>
                        <a:pt x="5" y="7"/>
                        <a:pt x="5" y="6"/>
                      </a:cubicBezTo>
                      <a:cubicBezTo>
                        <a:pt x="5" y="7"/>
                        <a:pt x="6" y="8"/>
                        <a:pt x="7" y="8"/>
                      </a:cubicBezTo>
                      <a:cubicBezTo>
                        <a:pt x="6" y="8"/>
                        <a:pt x="9" y="8"/>
                        <a:pt x="9" y="8"/>
                      </a:cubicBezTo>
                      <a:cubicBezTo>
                        <a:pt x="10" y="8"/>
                        <a:pt x="10" y="8"/>
                        <a:pt x="10" y="8"/>
                      </a:cubicBezTo>
                      <a:cubicBezTo>
                        <a:pt x="13" y="6"/>
                        <a:pt x="12" y="4"/>
                        <a:pt x="12" y="0"/>
                      </a:cubicBezTo>
                      <a:cubicBezTo>
                        <a:pt x="12" y="0"/>
                        <a:pt x="11" y="0"/>
                        <a:pt x="1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248" name="Freeform 81">
                  <a:extLst>
                    <a:ext uri="{FF2B5EF4-FFF2-40B4-BE49-F238E27FC236}">
                      <a16:creationId xmlns:a16="http://schemas.microsoft.com/office/drawing/2014/main" id="{37812803-C605-3D46-A3F2-1F7C36FE414D}"/>
                    </a:ext>
                  </a:extLst>
                </p:cNvPr>
                <p:cNvSpPr>
                  <a:spLocks/>
                </p:cNvSpPr>
                <p:nvPr/>
              </p:nvSpPr>
              <p:spPr bwMode="auto">
                <a:xfrm>
                  <a:off x="6419472" y="1160812"/>
                  <a:ext cx="73702" cy="55277"/>
                </a:xfrm>
                <a:custGeom>
                  <a:avLst/>
                  <a:gdLst>
                    <a:gd name="T0" fmla="*/ 18 w 24"/>
                    <a:gd name="T1" fmla="*/ 0 h 17"/>
                    <a:gd name="T2" fmla="*/ 19 w 24"/>
                    <a:gd name="T3" fmla="*/ 4 h 17"/>
                    <a:gd name="T4" fmla="*/ 0 w 24"/>
                    <a:gd name="T5" fmla="*/ 11 h 17"/>
                    <a:gd name="T6" fmla="*/ 9 w 24"/>
                    <a:gd name="T7" fmla="*/ 17 h 17"/>
                    <a:gd name="T8" fmla="*/ 12 w 24"/>
                    <a:gd name="T9" fmla="*/ 16 h 17"/>
                    <a:gd name="T10" fmla="*/ 22 w 24"/>
                    <a:gd name="T11" fmla="*/ 5 h 17"/>
                    <a:gd name="T12" fmla="*/ 19 w 24"/>
                    <a:gd name="T13" fmla="*/ 0 h 17"/>
                    <a:gd name="T14" fmla="*/ 18 w 24"/>
                    <a:gd name="T15" fmla="*/ 0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7">
                      <a:moveTo>
                        <a:pt x="18" y="0"/>
                      </a:moveTo>
                      <a:cubicBezTo>
                        <a:pt x="15" y="0"/>
                        <a:pt x="17" y="3"/>
                        <a:pt x="19" y="4"/>
                      </a:cubicBezTo>
                      <a:cubicBezTo>
                        <a:pt x="14" y="8"/>
                        <a:pt x="6" y="9"/>
                        <a:pt x="0" y="11"/>
                      </a:cubicBezTo>
                      <a:cubicBezTo>
                        <a:pt x="3" y="14"/>
                        <a:pt x="5" y="17"/>
                        <a:pt x="9" y="17"/>
                      </a:cubicBezTo>
                      <a:cubicBezTo>
                        <a:pt x="10" y="17"/>
                        <a:pt x="11" y="17"/>
                        <a:pt x="12" y="16"/>
                      </a:cubicBezTo>
                      <a:cubicBezTo>
                        <a:pt x="15" y="14"/>
                        <a:pt x="24" y="9"/>
                        <a:pt x="22" y="5"/>
                      </a:cubicBezTo>
                      <a:cubicBezTo>
                        <a:pt x="21" y="2"/>
                        <a:pt x="22" y="1"/>
                        <a:pt x="19" y="0"/>
                      </a:cubicBezTo>
                      <a:cubicBezTo>
                        <a:pt x="18" y="0"/>
                        <a:pt x="18" y="0"/>
                        <a:pt x="1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249" name="Freeform 82">
                  <a:extLst>
                    <a:ext uri="{FF2B5EF4-FFF2-40B4-BE49-F238E27FC236}">
                      <a16:creationId xmlns:a16="http://schemas.microsoft.com/office/drawing/2014/main" id="{18869E23-0C92-6044-84A6-C64FE67FF7F6}"/>
                    </a:ext>
                  </a:extLst>
                </p:cNvPr>
                <p:cNvSpPr>
                  <a:spLocks/>
                </p:cNvSpPr>
                <p:nvPr/>
              </p:nvSpPr>
              <p:spPr bwMode="auto">
                <a:xfrm>
                  <a:off x="4853298" y="2417437"/>
                  <a:ext cx="33166" cy="18426"/>
                </a:xfrm>
                <a:custGeom>
                  <a:avLst/>
                  <a:gdLst>
                    <a:gd name="T0" fmla="*/ 10 w 10"/>
                    <a:gd name="T1" fmla="*/ 0 h 5"/>
                    <a:gd name="T2" fmla="*/ 4 w 10"/>
                    <a:gd name="T3" fmla="*/ 5 h 5"/>
                    <a:gd name="T4" fmla="*/ 5 w 10"/>
                    <a:gd name="T5" fmla="*/ 5 h 5"/>
                    <a:gd name="T6" fmla="*/ 10 w 10"/>
                    <a:gd name="T7" fmla="*/ 0 h 5"/>
                  </a:gdLst>
                  <a:ahLst/>
                  <a:cxnLst>
                    <a:cxn ang="0">
                      <a:pos x="T0" y="T1"/>
                    </a:cxn>
                    <a:cxn ang="0">
                      <a:pos x="T2" y="T3"/>
                    </a:cxn>
                    <a:cxn ang="0">
                      <a:pos x="T4" y="T5"/>
                    </a:cxn>
                    <a:cxn ang="0">
                      <a:pos x="T6" y="T7"/>
                    </a:cxn>
                  </a:cxnLst>
                  <a:rect l="0" t="0" r="r" b="b"/>
                  <a:pathLst>
                    <a:path w="10" h="5">
                      <a:moveTo>
                        <a:pt x="10" y="0"/>
                      </a:moveTo>
                      <a:cubicBezTo>
                        <a:pt x="9" y="1"/>
                        <a:pt x="0" y="3"/>
                        <a:pt x="4" y="5"/>
                      </a:cubicBezTo>
                      <a:cubicBezTo>
                        <a:pt x="4" y="5"/>
                        <a:pt x="4" y="5"/>
                        <a:pt x="5" y="5"/>
                      </a:cubicBezTo>
                      <a:cubicBezTo>
                        <a:pt x="7" y="5"/>
                        <a:pt x="9" y="2"/>
                        <a:pt x="1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250" name="Freeform 83">
                  <a:extLst>
                    <a:ext uri="{FF2B5EF4-FFF2-40B4-BE49-F238E27FC236}">
                      <a16:creationId xmlns:a16="http://schemas.microsoft.com/office/drawing/2014/main" id="{6E0194C5-50CD-9C49-82CC-E7B5DE65A082}"/>
                    </a:ext>
                  </a:extLst>
                </p:cNvPr>
                <p:cNvSpPr>
                  <a:spLocks/>
                </p:cNvSpPr>
                <p:nvPr/>
              </p:nvSpPr>
              <p:spPr bwMode="auto">
                <a:xfrm>
                  <a:off x="4820132" y="2815429"/>
                  <a:ext cx="22111" cy="33166"/>
                </a:xfrm>
                <a:custGeom>
                  <a:avLst/>
                  <a:gdLst>
                    <a:gd name="T0" fmla="*/ 3 w 7"/>
                    <a:gd name="T1" fmla="*/ 0 h 10"/>
                    <a:gd name="T2" fmla="*/ 1 w 7"/>
                    <a:gd name="T3" fmla="*/ 9 h 10"/>
                    <a:gd name="T4" fmla="*/ 3 w 7"/>
                    <a:gd name="T5" fmla="*/ 10 h 10"/>
                    <a:gd name="T6" fmla="*/ 5 w 7"/>
                    <a:gd name="T7" fmla="*/ 9 h 10"/>
                    <a:gd name="T8" fmla="*/ 3 w 7"/>
                    <a:gd name="T9" fmla="*/ 0 h 10"/>
                  </a:gdLst>
                  <a:ahLst/>
                  <a:cxnLst>
                    <a:cxn ang="0">
                      <a:pos x="T0" y="T1"/>
                    </a:cxn>
                    <a:cxn ang="0">
                      <a:pos x="T2" y="T3"/>
                    </a:cxn>
                    <a:cxn ang="0">
                      <a:pos x="T4" y="T5"/>
                    </a:cxn>
                    <a:cxn ang="0">
                      <a:pos x="T6" y="T7"/>
                    </a:cxn>
                    <a:cxn ang="0">
                      <a:pos x="T8" y="T9"/>
                    </a:cxn>
                  </a:cxnLst>
                  <a:rect l="0" t="0" r="r" b="b"/>
                  <a:pathLst>
                    <a:path w="7" h="10">
                      <a:moveTo>
                        <a:pt x="3" y="0"/>
                      </a:moveTo>
                      <a:cubicBezTo>
                        <a:pt x="2" y="2"/>
                        <a:pt x="0" y="7"/>
                        <a:pt x="1" y="9"/>
                      </a:cubicBezTo>
                      <a:cubicBezTo>
                        <a:pt x="2" y="10"/>
                        <a:pt x="2" y="10"/>
                        <a:pt x="3" y="10"/>
                      </a:cubicBezTo>
                      <a:cubicBezTo>
                        <a:pt x="4" y="10"/>
                        <a:pt x="4" y="10"/>
                        <a:pt x="5" y="9"/>
                      </a:cubicBezTo>
                      <a:cubicBezTo>
                        <a:pt x="7" y="6"/>
                        <a:pt x="4" y="2"/>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251" name="Freeform 84">
                  <a:extLst>
                    <a:ext uri="{FF2B5EF4-FFF2-40B4-BE49-F238E27FC236}">
                      <a16:creationId xmlns:a16="http://schemas.microsoft.com/office/drawing/2014/main" id="{E97BA21E-8C8B-EF49-98C8-645139BA6202}"/>
                    </a:ext>
                  </a:extLst>
                </p:cNvPr>
                <p:cNvSpPr>
                  <a:spLocks/>
                </p:cNvSpPr>
                <p:nvPr/>
              </p:nvSpPr>
              <p:spPr bwMode="auto">
                <a:xfrm>
                  <a:off x="6043590" y="1249255"/>
                  <a:ext cx="92128" cy="44221"/>
                </a:xfrm>
                <a:custGeom>
                  <a:avLst/>
                  <a:gdLst>
                    <a:gd name="T0" fmla="*/ 14 w 29"/>
                    <a:gd name="T1" fmla="*/ 0 h 14"/>
                    <a:gd name="T2" fmla="*/ 12 w 29"/>
                    <a:gd name="T3" fmla="*/ 2 h 14"/>
                    <a:gd name="T4" fmla="*/ 10 w 29"/>
                    <a:gd name="T5" fmla="*/ 2 h 14"/>
                    <a:gd name="T6" fmla="*/ 4 w 29"/>
                    <a:gd name="T7" fmla="*/ 5 h 14"/>
                    <a:gd name="T8" fmla="*/ 7 w 29"/>
                    <a:gd name="T9" fmla="*/ 11 h 14"/>
                    <a:gd name="T10" fmla="*/ 15 w 29"/>
                    <a:gd name="T11" fmla="*/ 14 h 14"/>
                    <a:gd name="T12" fmla="*/ 18 w 29"/>
                    <a:gd name="T13" fmla="*/ 13 h 14"/>
                    <a:gd name="T14" fmla="*/ 27 w 29"/>
                    <a:gd name="T15" fmla="*/ 6 h 14"/>
                    <a:gd name="T16" fmla="*/ 26 w 29"/>
                    <a:gd name="T17" fmla="*/ 2 h 14"/>
                    <a:gd name="T18" fmla="*/ 14 w 29"/>
                    <a:gd name="T1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14">
                      <a:moveTo>
                        <a:pt x="14" y="0"/>
                      </a:moveTo>
                      <a:cubicBezTo>
                        <a:pt x="12" y="0"/>
                        <a:pt x="10" y="0"/>
                        <a:pt x="12" y="2"/>
                      </a:cubicBezTo>
                      <a:cubicBezTo>
                        <a:pt x="11" y="2"/>
                        <a:pt x="11" y="2"/>
                        <a:pt x="10" y="2"/>
                      </a:cubicBezTo>
                      <a:cubicBezTo>
                        <a:pt x="8" y="2"/>
                        <a:pt x="6" y="4"/>
                        <a:pt x="4" y="5"/>
                      </a:cubicBezTo>
                      <a:cubicBezTo>
                        <a:pt x="0" y="8"/>
                        <a:pt x="4" y="10"/>
                        <a:pt x="7" y="11"/>
                      </a:cubicBezTo>
                      <a:cubicBezTo>
                        <a:pt x="10" y="13"/>
                        <a:pt x="12" y="14"/>
                        <a:pt x="15" y="14"/>
                      </a:cubicBezTo>
                      <a:cubicBezTo>
                        <a:pt x="16" y="14"/>
                        <a:pt x="17" y="14"/>
                        <a:pt x="18" y="13"/>
                      </a:cubicBezTo>
                      <a:cubicBezTo>
                        <a:pt x="22" y="13"/>
                        <a:pt x="25" y="9"/>
                        <a:pt x="27" y="6"/>
                      </a:cubicBezTo>
                      <a:cubicBezTo>
                        <a:pt x="29" y="4"/>
                        <a:pt x="28" y="4"/>
                        <a:pt x="26" y="2"/>
                      </a:cubicBezTo>
                      <a:cubicBezTo>
                        <a:pt x="24" y="1"/>
                        <a:pt x="18" y="0"/>
                        <a:pt x="1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252" name="Freeform 85">
                  <a:extLst>
                    <a:ext uri="{FF2B5EF4-FFF2-40B4-BE49-F238E27FC236}">
                      <a16:creationId xmlns:a16="http://schemas.microsoft.com/office/drawing/2014/main" id="{0A3A25EF-3F02-5349-AAC4-FD70E7189BA8}"/>
                    </a:ext>
                  </a:extLst>
                </p:cNvPr>
                <p:cNvSpPr>
                  <a:spLocks/>
                </p:cNvSpPr>
                <p:nvPr/>
              </p:nvSpPr>
              <p:spPr bwMode="auto">
                <a:xfrm>
                  <a:off x="5652968" y="1422455"/>
                  <a:ext cx="95813" cy="66332"/>
                </a:xfrm>
                <a:custGeom>
                  <a:avLst/>
                  <a:gdLst>
                    <a:gd name="T0" fmla="*/ 20 w 30"/>
                    <a:gd name="T1" fmla="*/ 0 h 21"/>
                    <a:gd name="T2" fmla="*/ 19 w 30"/>
                    <a:gd name="T3" fmla="*/ 2 h 21"/>
                    <a:gd name="T4" fmla="*/ 20 w 30"/>
                    <a:gd name="T5" fmla="*/ 5 h 21"/>
                    <a:gd name="T6" fmla="*/ 12 w 30"/>
                    <a:gd name="T7" fmla="*/ 12 h 21"/>
                    <a:gd name="T8" fmla="*/ 2 w 30"/>
                    <a:gd name="T9" fmla="*/ 19 h 21"/>
                    <a:gd name="T10" fmla="*/ 4 w 30"/>
                    <a:gd name="T11" fmla="*/ 20 h 21"/>
                    <a:gd name="T12" fmla="*/ 6 w 30"/>
                    <a:gd name="T13" fmla="*/ 20 h 21"/>
                    <a:gd name="T14" fmla="*/ 9 w 30"/>
                    <a:gd name="T15" fmla="*/ 17 h 21"/>
                    <a:gd name="T16" fmla="*/ 13 w 30"/>
                    <a:gd name="T17" fmla="*/ 16 h 21"/>
                    <a:gd name="T18" fmla="*/ 19 w 30"/>
                    <a:gd name="T19" fmla="*/ 17 h 21"/>
                    <a:gd name="T20" fmla="*/ 18 w 30"/>
                    <a:gd name="T21" fmla="*/ 21 h 21"/>
                    <a:gd name="T22" fmla="*/ 18 w 30"/>
                    <a:gd name="T23" fmla="*/ 21 h 21"/>
                    <a:gd name="T24" fmla="*/ 27 w 30"/>
                    <a:gd name="T25" fmla="*/ 18 h 21"/>
                    <a:gd name="T26" fmla="*/ 29 w 30"/>
                    <a:gd name="T27" fmla="*/ 13 h 21"/>
                    <a:gd name="T28" fmla="*/ 29 w 30"/>
                    <a:gd name="T29" fmla="*/ 9 h 21"/>
                    <a:gd name="T30" fmla="*/ 28 w 30"/>
                    <a:gd name="T31" fmla="*/ 8 h 21"/>
                    <a:gd name="T32" fmla="*/ 27 w 30"/>
                    <a:gd name="T33" fmla="*/ 9 h 21"/>
                    <a:gd name="T34" fmla="*/ 26 w 30"/>
                    <a:gd name="T35" fmla="*/ 9 h 21"/>
                    <a:gd name="T36" fmla="*/ 26 w 30"/>
                    <a:gd name="T37" fmla="*/ 9 h 21"/>
                    <a:gd name="T38" fmla="*/ 20 w 30"/>
                    <a:gd name="T3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 h="21">
                      <a:moveTo>
                        <a:pt x="20" y="0"/>
                      </a:moveTo>
                      <a:cubicBezTo>
                        <a:pt x="20" y="0"/>
                        <a:pt x="19" y="1"/>
                        <a:pt x="19" y="2"/>
                      </a:cubicBezTo>
                      <a:cubicBezTo>
                        <a:pt x="19" y="4"/>
                        <a:pt x="21" y="4"/>
                        <a:pt x="20" y="5"/>
                      </a:cubicBezTo>
                      <a:cubicBezTo>
                        <a:pt x="17" y="7"/>
                        <a:pt x="14" y="10"/>
                        <a:pt x="12" y="12"/>
                      </a:cubicBezTo>
                      <a:cubicBezTo>
                        <a:pt x="9" y="13"/>
                        <a:pt x="0" y="15"/>
                        <a:pt x="2" y="19"/>
                      </a:cubicBezTo>
                      <a:cubicBezTo>
                        <a:pt x="3" y="20"/>
                        <a:pt x="3" y="20"/>
                        <a:pt x="4" y="20"/>
                      </a:cubicBezTo>
                      <a:cubicBezTo>
                        <a:pt x="5" y="20"/>
                        <a:pt x="6" y="20"/>
                        <a:pt x="6" y="20"/>
                      </a:cubicBezTo>
                      <a:cubicBezTo>
                        <a:pt x="8" y="19"/>
                        <a:pt x="8" y="18"/>
                        <a:pt x="9" y="17"/>
                      </a:cubicBezTo>
                      <a:cubicBezTo>
                        <a:pt x="11" y="16"/>
                        <a:pt x="12" y="16"/>
                        <a:pt x="13" y="16"/>
                      </a:cubicBezTo>
                      <a:cubicBezTo>
                        <a:pt x="15" y="16"/>
                        <a:pt x="17" y="16"/>
                        <a:pt x="19" y="17"/>
                      </a:cubicBezTo>
                      <a:cubicBezTo>
                        <a:pt x="17" y="18"/>
                        <a:pt x="13" y="21"/>
                        <a:pt x="18" y="21"/>
                      </a:cubicBezTo>
                      <a:cubicBezTo>
                        <a:pt x="18" y="21"/>
                        <a:pt x="18" y="21"/>
                        <a:pt x="18" y="21"/>
                      </a:cubicBezTo>
                      <a:cubicBezTo>
                        <a:pt x="21" y="21"/>
                        <a:pt x="24" y="19"/>
                        <a:pt x="27" y="18"/>
                      </a:cubicBezTo>
                      <a:cubicBezTo>
                        <a:pt x="29" y="16"/>
                        <a:pt x="30" y="16"/>
                        <a:pt x="29" y="13"/>
                      </a:cubicBezTo>
                      <a:cubicBezTo>
                        <a:pt x="29" y="12"/>
                        <a:pt x="30" y="10"/>
                        <a:pt x="29" y="9"/>
                      </a:cubicBezTo>
                      <a:cubicBezTo>
                        <a:pt x="29" y="8"/>
                        <a:pt x="29" y="8"/>
                        <a:pt x="28" y="8"/>
                      </a:cubicBezTo>
                      <a:cubicBezTo>
                        <a:pt x="28" y="8"/>
                        <a:pt x="28" y="9"/>
                        <a:pt x="27" y="9"/>
                      </a:cubicBezTo>
                      <a:cubicBezTo>
                        <a:pt x="27" y="9"/>
                        <a:pt x="27" y="9"/>
                        <a:pt x="26" y="9"/>
                      </a:cubicBezTo>
                      <a:cubicBezTo>
                        <a:pt x="26" y="9"/>
                        <a:pt x="26" y="9"/>
                        <a:pt x="26" y="9"/>
                      </a:cubicBezTo>
                      <a:cubicBezTo>
                        <a:pt x="25" y="7"/>
                        <a:pt x="23" y="0"/>
                        <a:pt x="2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253" name="Freeform 86">
                  <a:extLst>
                    <a:ext uri="{FF2B5EF4-FFF2-40B4-BE49-F238E27FC236}">
                      <a16:creationId xmlns:a16="http://schemas.microsoft.com/office/drawing/2014/main" id="{BCBFABBE-1672-C342-9412-1D58613E08BB}"/>
                    </a:ext>
                  </a:extLst>
                </p:cNvPr>
                <p:cNvSpPr>
                  <a:spLocks/>
                </p:cNvSpPr>
                <p:nvPr/>
              </p:nvSpPr>
              <p:spPr bwMode="auto">
                <a:xfrm>
                  <a:off x="5074405" y="2295828"/>
                  <a:ext cx="22111" cy="3685"/>
                </a:xfrm>
                <a:custGeom>
                  <a:avLst/>
                  <a:gdLst>
                    <a:gd name="T0" fmla="*/ 2 w 7"/>
                    <a:gd name="T1" fmla="*/ 0 h 1"/>
                    <a:gd name="T2" fmla="*/ 0 w 7"/>
                    <a:gd name="T3" fmla="*/ 0 h 1"/>
                    <a:gd name="T4" fmla="*/ 4 w 7"/>
                    <a:gd name="T5" fmla="*/ 1 h 1"/>
                    <a:gd name="T6" fmla="*/ 4 w 7"/>
                    <a:gd name="T7" fmla="*/ 1 h 1"/>
                    <a:gd name="T8" fmla="*/ 7 w 7"/>
                    <a:gd name="T9" fmla="*/ 1 h 1"/>
                    <a:gd name="T10" fmla="*/ 2 w 7"/>
                    <a:gd name="T11" fmla="*/ 0 h 1"/>
                  </a:gdLst>
                  <a:ahLst/>
                  <a:cxnLst>
                    <a:cxn ang="0">
                      <a:pos x="T0" y="T1"/>
                    </a:cxn>
                    <a:cxn ang="0">
                      <a:pos x="T2" y="T3"/>
                    </a:cxn>
                    <a:cxn ang="0">
                      <a:pos x="T4" y="T5"/>
                    </a:cxn>
                    <a:cxn ang="0">
                      <a:pos x="T6" y="T7"/>
                    </a:cxn>
                    <a:cxn ang="0">
                      <a:pos x="T8" y="T9"/>
                    </a:cxn>
                    <a:cxn ang="0">
                      <a:pos x="T10" y="T11"/>
                    </a:cxn>
                  </a:cxnLst>
                  <a:rect l="0" t="0" r="r" b="b"/>
                  <a:pathLst>
                    <a:path w="7" h="1">
                      <a:moveTo>
                        <a:pt x="2" y="0"/>
                      </a:moveTo>
                      <a:cubicBezTo>
                        <a:pt x="1" y="0"/>
                        <a:pt x="1" y="0"/>
                        <a:pt x="0" y="0"/>
                      </a:cubicBezTo>
                      <a:cubicBezTo>
                        <a:pt x="1" y="0"/>
                        <a:pt x="3" y="1"/>
                        <a:pt x="4" y="1"/>
                      </a:cubicBezTo>
                      <a:cubicBezTo>
                        <a:pt x="4" y="1"/>
                        <a:pt x="4" y="1"/>
                        <a:pt x="4" y="1"/>
                      </a:cubicBezTo>
                      <a:cubicBezTo>
                        <a:pt x="5" y="1"/>
                        <a:pt x="6" y="1"/>
                        <a:pt x="7" y="1"/>
                      </a:cubicBezTo>
                      <a:cubicBezTo>
                        <a:pt x="5" y="0"/>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254" name="Freeform 87">
                  <a:extLst>
                    <a:ext uri="{FF2B5EF4-FFF2-40B4-BE49-F238E27FC236}">
                      <a16:creationId xmlns:a16="http://schemas.microsoft.com/office/drawing/2014/main" id="{D18A5EC4-9492-2B41-B2B8-A73AAE143E9B}"/>
                    </a:ext>
                  </a:extLst>
                </p:cNvPr>
                <p:cNvSpPr>
                  <a:spLocks/>
                </p:cNvSpPr>
                <p:nvPr/>
              </p:nvSpPr>
              <p:spPr bwMode="auto">
                <a:xfrm>
                  <a:off x="5756151" y="1381919"/>
                  <a:ext cx="62647" cy="62647"/>
                </a:xfrm>
                <a:custGeom>
                  <a:avLst/>
                  <a:gdLst>
                    <a:gd name="T0" fmla="*/ 20 w 20"/>
                    <a:gd name="T1" fmla="*/ 0 h 19"/>
                    <a:gd name="T2" fmla="*/ 0 w 20"/>
                    <a:gd name="T3" fmla="*/ 18 h 19"/>
                    <a:gd name="T4" fmla="*/ 0 w 20"/>
                    <a:gd name="T5" fmla="*/ 19 h 19"/>
                    <a:gd name="T6" fmla="*/ 2 w 20"/>
                    <a:gd name="T7" fmla="*/ 15 h 19"/>
                    <a:gd name="T8" fmla="*/ 3 w 20"/>
                    <a:gd name="T9" fmla="*/ 13 h 19"/>
                    <a:gd name="T10" fmla="*/ 4 w 20"/>
                    <a:gd name="T11" fmla="*/ 13 h 19"/>
                    <a:gd name="T12" fmla="*/ 5 w 20"/>
                    <a:gd name="T13" fmla="*/ 14 h 19"/>
                    <a:gd name="T14" fmla="*/ 5 w 20"/>
                    <a:gd name="T15" fmla="*/ 14 h 19"/>
                    <a:gd name="T16" fmla="*/ 13 w 20"/>
                    <a:gd name="T17" fmla="*/ 9 h 19"/>
                    <a:gd name="T18" fmla="*/ 17 w 20"/>
                    <a:gd name="T19" fmla="*/ 6 h 19"/>
                    <a:gd name="T20" fmla="*/ 20 w 20"/>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19">
                      <a:moveTo>
                        <a:pt x="20" y="0"/>
                      </a:moveTo>
                      <a:cubicBezTo>
                        <a:pt x="11" y="4"/>
                        <a:pt x="0" y="6"/>
                        <a:pt x="0" y="18"/>
                      </a:cubicBezTo>
                      <a:cubicBezTo>
                        <a:pt x="0" y="18"/>
                        <a:pt x="0" y="19"/>
                        <a:pt x="0" y="19"/>
                      </a:cubicBezTo>
                      <a:cubicBezTo>
                        <a:pt x="1" y="19"/>
                        <a:pt x="3" y="17"/>
                        <a:pt x="2" y="15"/>
                      </a:cubicBezTo>
                      <a:cubicBezTo>
                        <a:pt x="2" y="13"/>
                        <a:pt x="2" y="13"/>
                        <a:pt x="3" y="13"/>
                      </a:cubicBezTo>
                      <a:cubicBezTo>
                        <a:pt x="3" y="13"/>
                        <a:pt x="3" y="13"/>
                        <a:pt x="4" y="13"/>
                      </a:cubicBezTo>
                      <a:cubicBezTo>
                        <a:pt x="4" y="14"/>
                        <a:pt x="5" y="14"/>
                        <a:pt x="5" y="14"/>
                      </a:cubicBezTo>
                      <a:cubicBezTo>
                        <a:pt x="5" y="14"/>
                        <a:pt x="5" y="14"/>
                        <a:pt x="5" y="14"/>
                      </a:cubicBezTo>
                      <a:cubicBezTo>
                        <a:pt x="8" y="14"/>
                        <a:pt x="11" y="11"/>
                        <a:pt x="13" y="9"/>
                      </a:cubicBezTo>
                      <a:cubicBezTo>
                        <a:pt x="14" y="8"/>
                        <a:pt x="16" y="7"/>
                        <a:pt x="17" y="6"/>
                      </a:cubicBezTo>
                      <a:cubicBezTo>
                        <a:pt x="18" y="4"/>
                        <a:pt x="19" y="2"/>
                        <a:pt x="2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255" name="Freeform 88">
                  <a:extLst>
                    <a:ext uri="{FF2B5EF4-FFF2-40B4-BE49-F238E27FC236}">
                      <a16:creationId xmlns:a16="http://schemas.microsoft.com/office/drawing/2014/main" id="{9B232806-9593-0D4C-9CE2-15CE9428C37B}"/>
                    </a:ext>
                  </a:extLst>
                </p:cNvPr>
                <p:cNvSpPr>
                  <a:spLocks/>
                </p:cNvSpPr>
                <p:nvPr/>
              </p:nvSpPr>
              <p:spPr bwMode="auto">
                <a:xfrm>
                  <a:off x="5715615" y="1429826"/>
                  <a:ext cx="140034" cy="103183"/>
                </a:xfrm>
                <a:custGeom>
                  <a:avLst/>
                  <a:gdLst>
                    <a:gd name="T0" fmla="*/ 24 w 44"/>
                    <a:gd name="T1" fmla="*/ 0 h 32"/>
                    <a:gd name="T2" fmla="*/ 18 w 44"/>
                    <a:gd name="T3" fmla="*/ 7 h 32"/>
                    <a:gd name="T4" fmla="*/ 15 w 44"/>
                    <a:gd name="T5" fmla="*/ 11 h 32"/>
                    <a:gd name="T6" fmla="*/ 19 w 44"/>
                    <a:gd name="T7" fmla="*/ 12 h 32"/>
                    <a:gd name="T8" fmla="*/ 13 w 44"/>
                    <a:gd name="T9" fmla="*/ 11 h 32"/>
                    <a:gd name="T10" fmla="*/ 12 w 44"/>
                    <a:gd name="T11" fmla="*/ 11 h 32"/>
                    <a:gd name="T12" fmla="*/ 13 w 44"/>
                    <a:gd name="T13" fmla="*/ 16 h 32"/>
                    <a:gd name="T14" fmla="*/ 8 w 44"/>
                    <a:gd name="T15" fmla="*/ 19 h 32"/>
                    <a:gd name="T16" fmla="*/ 8 w 44"/>
                    <a:gd name="T17" fmla="*/ 24 h 32"/>
                    <a:gd name="T18" fmla="*/ 0 w 44"/>
                    <a:gd name="T19" fmla="*/ 30 h 32"/>
                    <a:gd name="T20" fmla="*/ 3 w 44"/>
                    <a:gd name="T21" fmla="*/ 30 h 32"/>
                    <a:gd name="T22" fmla="*/ 15 w 44"/>
                    <a:gd name="T23" fmla="*/ 31 h 32"/>
                    <a:gd name="T24" fmla="*/ 16 w 44"/>
                    <a:gd name="T25" fmla="*/ 32 h 32"/>
                    <a:gd name="T26" fmla="*/ 18 w 44"/>
                    <a:gd name="T27" fmla="*/ 31 h 32"/>
                    <a:gd name="T28" fmla="*/ 23 w 44"/>
                    <a:gd name="T29" fmla="*/ 26 h 32"/>
                    <a:gd name="T30" fmla="*/ 30 w 44"/>
                    <a:gd name="T31" fmla="*/ 20 h 32"/>
                    <a:gd name="T32" fmla="*/ 41 w 44"/>
                    <a:gd name="T33" fmla="*/ 19 h 32"/>
                    <a:gd name="T34" fmla="*/ 44 w 44"/>
                    <a:gd name="T35" fmla="*/ 6 h 32"/>
                    <a:gd name="T36" fmla="*/ 43 w 44"/>
                    <a:gd name="T37" fmla="*/ 6 h 32"/>
                    <a:gd name="T38" fmla="*/ 40 w 44"/>
                    <a:gd name="T39" fmla="*/ 5 h 32"/>
                    <a:gd name="T40" fmla="*/ 36 w 44"/>
                    <a:gd name="T41" fmla="*/ 4 h 32"/>
                    <a:gd name="T42" fmla="*/ 33 w 44"/>
                    <a:gd name="T43" fmla="*/ 5 h 32"/>
                    <a:gd name="T44" fmla="*/ 32 w 44"/>
                    <a:gd name="T45" fmla="*/ 9 h 32"/>
                    <a:gd name="T46" fmla="*/ 29 w 44"/>
                    <a:gd name="T47" fmla="*/ 14 h 32"/>
                    <a:gd name="T48" fmla="*/ 19 w 44"/>
                    <a:gd name="T49" fmla="*/ 20 h 32"/>
                    <a:gd name="T50" fmla="*/ 22 w 44"/>
                    <a:gd name="T51" fmla="*/ 15 h 32"/>
                    <a:gd name="T52" fmla="*/ 25 w 44"/>
                    <a:gd name="T53" fmla="*/ 14 h 32"/>
                    <a:gd name="T54" fmla="*/ 21 w 44"/>
                    <a:gd name="T55" fmla="*/ 10 h 32"/>
                    <a:gd name="T56" fmla="*/ 24 w 44"/>
                    <a:gd name="T5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4" h="32">
                      <a:moveTo>
                        <a:pt x="24" y="0"/>
                      </a:moveTo>
                      <a:cubicBezTo>
                        <a:pt x="17" y="0"/>
                        <a:pt x="17" y="0"/>
                        <a:pt x="18" y="7"/>
                      </a:cubicBezTo>
                      <a:cubicBezTo>
                        <a:pt x="15" y="7"/>
                        <a:pt x="11" y="7"/>
                        <a:pt x="15" y="11"/>
                      </a:cubicBezTo>
                      <a:cubicBezTo>
                        <a:pt x="15" y="11"/>
                        <a:pt x="17" y="11"/>
                        <a:pt x="19" y="12"/>
                      </a:cubicBezTo>
                      <a:cubicBezTo>
                        <a:pt x="18" y="12"/>
                        <a:pt x="14" y="11"/>
                        <a:pt x="13" y="11"/>
                      </a:cubicBezTo>
                      <a:cubicBezTo>
                        <a:pt x="12" y="11"/>
                        <a:pt x="12" y="11"/>
                        <a:pt x="12" y="11"/>
                      </a:cubicBezTo>
                      <a:cubicBezTo>
                        <a:pt x="11" y="13"/>
                        <a:pt x="15" y="15"/>
                        <a:pt x="13" y="16"/>
                      </a:cubicBezTo>
                      <a:cubicBezTo>
                        <a:pt x="12" y="17"/>
                        <a:pt x="8" y="18"/>
                        <a:pt x="8" y="19"/>
                      </a:cubicBezTo>
                      <a:cubicBezTo>
                        <a:pt x="8" y="21"/>
                        <a:pt x="8" y="23"/>
                        <a:pt x="8" y="24"/>
                      </a:cubicBezTo>
                      <a:cubicBezTo>
                        <a:pt x="7" y="26"/>
                        <a:pt x="2" y="29"/>
                        <a:pt x="0" y="30"/>
                      </a:cubicBezTo>
                      <a:cubicBezTo>
                        <a:pt x="1" y="30"/>
                        <a:pt x="2" y="30"/>
                        <a:pt x="3" y="30"/>
                      </a:cubicBezTo>
                      <a:cubicBezTo>
                        <a:pt x="7" y="30"/>
                        <a:pt x="10" y="31"/>
                        <a:pt x="15" y="31"/>
                      </a:cubicBezTo>
                      <a:cubicBezTo>
                        <a:pt x="16" y="31"/>
                        <a:pt x="16" y="32"/>
                        <a:pt x="16" y="32"/>
                      </a:cubicBezTo>
                      <a:cubicBezTo>
                        <a:pt x="17" y="32"/>
                        <a:pt x="17" y="31"/>
                        <a:pt x="18" y="31"/>
                      </a:cubicBezTo>
                      <a:cubicBezTo>
                        <a:pt x="20" y="30"/>
                        <a:pt x="22" y="28"/>
                        <a:pt x="23" y="26"/>
                      </a:cubicBezTo>
                      <a:cubicBezTo>
                        <a:pt x="25" y="25"/>
                        <a:pt x="28" y="20"/>
                        <a:pt x="30" y="20"/>
                      </a:cubicBezTo>
                      <a:cubicBezTo>
                        <a:pt x="33" y="20"/>
                        <a:pt x="37" y="20"/>
                        <a:pt x="41" y="19"/>
                      </a:cubicBezTo>
                      <a:cubicBezTo>
                        <a:pt x="43" y="19"/>
                        <a:pt x="44" y="9"/>
                        <a:pt x="44" y="6"/>
                      </a:cubicBezTo>
                      <a:cubicBezTo>
                        <a:pt x="44" y="6"/>
                        <a:pt x="44" y="6"/>
                        <a:pt x="43" y="6"/>
                      </a:cubicBezTo>
                      <a:cubicBezTo>
                        <a:pt x="42" y="6"/>
                        <a:pt x="41" y="5"/>
                        <a:pt x="40" y="5"/>
                      </a:cubicBezTo>
                      <a:cubicBezTo>
                        <a:pt x="38" y="4"/>
                        <a:pt x="37" y="4"/>
                        <a:pt x="36" y="4"/>
                      </a:cubicBezTo>
                      <a:cubicBezTo>
                        <a:pt x="35" y="4"/>
                        <a:pt x="34" y="4"/>
                        <a:pt x="33" y="5"/>
                      </a:cubicBezTo>
                      <a:cubicBezTo>
                        <a:pt x="31" y="7"/>
                        <a:pt x="30" y="7"/>
                        <a:pt x="32" y="9"/>
                      </a:cubicBezTo>
                      <a:cubicBezTo>
                        <a:pt x="33" y="11"/>
                        <a:pt x="30" y="13"/>
                        <a:pt x="29" y="14"/>
                      </a:cubicBezTo>
                      <a:cubicBezTo>
                        <a:pt x="26" y="17"/>
                        <a:pt x="23" y="19"/>
                        <a:pt x="19" y="20"/>
                      </a:cubicBezTo>
                      <a:cubicBezTo>
                        <a:pt x="21" y="19"/>
                        <a:pt x="21" y="17"/>
                        <a:pt x="22" y="15"/>
                      </a:cubicBezTo>
                      <a:cubicBezTo>
                        <a:pt x="22" y="15"/>
                        <a:pt x="25" y="15"/>
                        <a:pt x="25" y="14"/>
                      </a:cubicBezTo>
                      <a:cubicBezTo>
                        <a:pt x="25" y="12"/>
                        <a:pt x="22" y="11"/>
                        <a:pt x="21" y="10"/>
                      </a:cubicBezTo>
                      <a:cubicBezTo>
                        <a:pt x="25" y="7"/>
                        <a:pt x="25" y="4"/>
                        <a:pt x="2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256" name="Freeform 89">
                  <a:extLst>
                    <a:ext uri="{FF2B5EF4-FFF2-40B4-BE49-F238E27FC236}">
                      <a16:creationId xmlns:a16="http://schemas.microsoft.com/office/drawing/2014/main" id="{919E6D25-B154-0046-ABC9-C861E5766831}"/>
                    </a:ext>
                  </a:extLst>
                </p:cNvPr>
                <p:cNvSpPr>
                  <a:spLocks/>
                </p:cNvSpPr>
                <p:nvPr/>
              </p:nvSpPr>
              <p:spPr bwMode="auto">
                <a:xfrm>
                  <a:off x="5984628" y="1282421"/>
                  <a:ext cx="95813" cy="51592"/>
                </a:xfrm>
                <a:custGeom>
                  <a:avLst/>
                  <a:gdLst>
                    <a:gd name="T0" fmla="*/ 21 w 30"/>
                    <a:gd name="T1" fmla="*/ 0 h 17"/>
                    <a:gd name="T2" fmla="*/ 20 w 30"/>
                    <a:gd name="T3" fmla="*/ 1 h 17"/>
                    <a:gd name="T4" fmla="*/ 18 w 30"/>
                    <a:gd name="T5" fmla="*/ 9 h 17"/>
                    <a:gd name="T6" fmla="*/ 17 w 30"/>
                    <a:gd name="T7" fmla="*/ 5 h 17"/>
                    <a:gd name="T8" fmla="*/ 15 w 30"/>
                    <a:gd name="T9" fmla="*/ 5 h 17"/>
                    <a:gd name="T10" fmla="*/ 14 w 30"/>
                    <a:gd name="T11" fmla="*/ 7 h 17"/>
                    <a:gd name="T12" fmla="*/ 14 w 30"/>
                    <a:gd name="T13" fmla="*/ 7 h 17"/>
                    <a:gd name="T14" fmla="*/ 13 w 30"/>
                    <a:gd name="T15" fmla="*/ 6 h 17"/>
                    <a:gd name="T16" fmla="*/ 10 w 30"/>
                    <a:gd name="T17" fmla="*/ 5 h 17"/>
                    <a:gd name="T18" fmla="*/ 9 w 30"/>
                    <a:gd name="T19" fmla="*/ 5 h 17"/>
                    <a:gd name="T20" fmla="*/ 6 w 30"/>
                    <a:gd name="T21" fmla="*/ 9 h 17"/>
                    <a:gd name="T22" fmla="*/ 6 w 30"/>
                    <a:gd name="T23" fmla="*/ 9 h 17"/>
                    <a:gd name="T24" fmla="*/ 8 w 30"/>
                    <a:gd name="T25" fmla="*/ 15 h 17"/>
                    <a:gd name="T26" fmla="*/ 3 w 30"/>
                    <a:gd name="T27" fmla="*/ 13 h 17"/>
                    <a:gd name="T28" fmla="*/ 0 w 30"/>
                    <a:gd name="T29" fmla="*/ 16 h 17"/>
                    <a:gd name="T30" fmla="*/ 15 w 30"/>
                    <a:gd name="T31" fmla="*/ 16 h 17"/>
                    <a:gd name="T32" fmla="*/ 16 w 30"/>
                    <a:gd name="T33" fmla="*/ 16 h 17"/>
                    <a:gd name="T34" fmla="*/ 23 w 30"/>
                    <a:gd name="T35" fmla="*/ 11 h 17"/>
                    <a:gd name="T36" fmla="*/ 29 w 30"/>
                    <a:gd name="T37" fmla="*/ 6 h 17"/>
                    <a:gd name="T38" fmla="*/ 23 w 30"/>
                    <a:gd name="T39" fmla="*/ 2 h 17"/>
                    <a:gd name="T40" fmla="*/ 23 w 30"/>
                    <a:gd name="T41" fmla="*/ 2 h 17"/>
                    <a:gd name="T42" fmla="*/ 21 w 30"/>
                    <a:gd name="T4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17">
                      <a:moveTo>
                        <a:pt x="21" y="0"/>
                      </a:moveTo>
                      <a:cubicBezTo>
                        <a:pt x="21" y="0"/>
                        <a:pt x="20" y="0"/>
                        <a:pt x="20" y="1"/>
                      </a:cubicBezTo>
                      <a:cubicBezTo>
                        <a:pt x="18" y="2"/>
                        <a:pt x="19" y="7"/>
                        <a:pt x="18" y="9"/>
                      </a:cubicBezTo>
                      <a:cubicBezTo>
                        <a:pt x="18" y="7"/>
                        <a:pt x="19" y="5"/>
                        <a:pt x="17" y="5"/>
                      </a:cubicBezTo>
                      <a:cubicBezTo>
                        <a:pt x="16" y="5"/>
                        <a:pt x="16" y="5"/>
                        <a:pt x="15" y="5"/>
                      </a:cubicBezTo>
                      <a:cubicBezTo>
                        <a:pt x="15" y="5"/>
                        <a:pt x="15" y="7"/>
                        <a:pt x="14" y="7"/>
                      </a:cubicBezTo>
                      <a:cubicBezTo>
                        <a:pt x="14" y="7"/>
                        <a:pt x="14" y="7"/>
                        <a:pt x="14" y="7"/>
                      </a:cubicBezTo>
                      <a:cubicBezTo>
                        <a:pt x="13" y="7"/>
                        <a:pt x="14" y="6"/>
                        <a:pt x="13" y="6"/>
                      </a:cubicBezTo>
                      <a:cubicBezTo>
                        <a:pt x="12" y="6"/>
                        <a:pt x="11" y="5"/>
                        <a:pt x="10" y="5"/>
                      </a:cubicBezTo>
                      <a:cubicBezTo>
                        <a:pt x="10" y="5"/>
                        <a:pt x="10" y="5"/>
                        <a:pt x="9" y="5"/>
                      </a:cubicBezTo>
                      <a:cubicBezTo>
                        <a:pt x="8" y="6"/>
                        <a:pt x="9" y="9"/>
                        <a:pt x="6" y="9"/>
                      </a:cubicBezTo>
                      <a:cubicBezTo>
                        <a:pt x="6" y="9"/>
                        <a:pt x="6" y="9"/>
                        <a:pt x="6" y="9"/>
                      </a:cubicBezTo>
                      <a:cubicBezTo>
                        <a:pt x="6" y="11"/>
                        <a:pt x="8" y="13"/>
                        <a:pt x="8" y="15"/>
                      </a:cubicBezTo>
                      <a:cubicBezTo>
                        <a:pt x="7" y="14"/>
                        <a:pt x="5" y="13"/>
                        <a:pt x="3" y="13"/>
                      </a:cubicBezTo>
                      <a:cubicBezTo>
                        <a:pt x="2" y="13"/>
                        <a:pt x="1" y="14"/>
                        <a:pt x="0" y="16"/>
                      </a:cubicBezTo>
                      <a:cubicBezTo>
                        <a:pt x="5" y="17"/>
                        <a:pt x="10" y="16"/>
                        <a:pt x="15" y="16"/>
                      </a:cubicBezTo>
                      <a:cubicBezTo>
                        <a:pt x="15" y="16"/>
                        <a:pt x="16" y="16"/>
                        <a:pt x="16" y="16"/>
                      </a:cubicBezTo>
                      <a:cubicBezTo>
                        <a:pt x="21" y="16"/>
                        <a:pt x="22" y="16"/>
                        <a:pt x="23" y="11"/>
                      </a:cubicBezTo>
                      <a:cubicBezTo>
                        <a:pt x="25" y="10"/>
                        <a:pt x="30" y="8"/>
                        <a:pt x="29" y="6"/>
                      </a:cubicBezTo>
                      <a:cubicBezTo>
                        <a:pt x="29" y="4"/>
                        <a:pt x="25" y="2"/>
                        <a:pt x="23" y="2"/>
                      </a:cubicBezTo>
                      <a:cubicBezTo>
                        <a:pt x="23" y="2"/>
                        <a:pt x="23" y="2"/>
                        <a:pt x="23" y="2"/>
                      </a:cubicBezTo>
                      <a:cubicBezTo>
                        <a:pt x="23" y="1"/>
                        <a:pt x="22" y="0"/>
                        <a:pt x="2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257" name="Freeform 90">
                  <a:extLst>
                    <a:ext uri="{FF2B5EF4-FFF2-40B4-BE49-F238E27FC236}">
                      <a16:creationId xmlns:a16="http://schemas.microsoft.com/office/drawing/2014/main" id="{564C8DA4-4585-0148-AE4B-C67AECF64DB5}"/>
                    </a:ext>
                  </a:extLst>
                </p:cNvPr>
                <p:cNvSpPr>
                  <a:spLocks/>
                </p:cNvSpPr>
                <p:nvPr/>
              </p:nvSpPr>
              <p:spPr bwMode="auto">
                <a:xfrm>
                  <a:off x="5863019" y="1330327"/>
                  <a:ext cx="125294" cy="92128"/>
                </a:xfrm>
                <a:custGeom>
                  <a:avLst/>
                  <a:gdLst>
                    <a:gd name="T0" fmla="*/ 24 w 40"/>
                    <a:gd name="T1" fmla="*/ 0 h 29"/>
                    <a:gd name="T2" fmla="*/ 28 w 40"/>
                    <a:gd name="T3" fmla="*/ 7 h 29"/>
                    <a:gd name="T4" fmla="*/ 27 w 40"/>
                    <a:gd name="T5" fmla="*/ 7 h 29"/>
                    <a:gd name="T6" fmla="*/ 25 w 40"/>
                    <a:gd name="T7" fmla="*/ 6 h 29"/>
                    <a:gd name="T8" fmla="*/ 24 w 40"/>
                    <a:gd name="T9" fmla="*/ 5 h 29"/>
                    <a:gd name="T10" fmla="*/ 24 w 40"/>
                    <a:gd name="T11" fmla="*/ 5 h 29"/>
                    <a:gd name="T12" fmla="*/ 23 w 40"/>
                    <a:gd name="T13" fmla="*/ 5 h 29"/>
                    <a:gd name="T14" fmla="*/ 21 w 40"/>
                    <a:gd name="T15" fmla="*/ 5 h 29"/>
                    <a:gd name="T16" fmla="*/ 19 w 40"/>
                    <a:gd name="T17" fmla="*/ 5 h 29"/>
                    <a:gd name="T18" fmla="*/ 15 w 40"/>
                    <a:gd name="T19" fmla="*/ 6 h 29"/>
                    <a:gd name="T20" fmla="*/ 23 w 40"/>
                    <a:gd name="T21" fmla="*/ 9 h 29"/>
                    <a:gd name="T22" fmla="*/ 20 w 40"/>
                    <a:gd name="T23" fmla="*/ 11 h 29"/>
                    <a:gd name="T24" fmla="*/ 13 w 40"/>
                    <a:gd name="T25" fmla="*/ 10 h 29"/>
                    <a:gd name="T26" fmla="*/ 7 w 40"/>
                    <a:gd name="T27" fmla="*/ 12 h 29"/>
                    <a:gd name="T28" fmla="*/ 13 w 40"/>
                    <a:gd name="T29" fmla="*/ 18 h 29"/>
                    <a:gd name="T30" fmla="*/ 11 w 40"/>
                    <a:gd name="T31" fmla="*/ 21 h 29"/>
                    <a:gd name="T32" fmla="*/ 5 w 40"/>
                    <a:gd name="T33" fmla="*/ 27 h 29"/>
                    <a:gd name="T34" fmla="*/ 5 w 40"/>
                    <a:gd name="T35" fmla="*/ 27 h 29"/>
                    <a:gd name="T36" fmla="*/ 10 w 40"/>
                    <a:gd name="T37" fmla="*/ 26 h 29"/>
                    <a:gd name="T38" fmla="*/ 12 w 40"/>
                    <a:gd name="T39" fmla="*/ 27 h 29"/>
                    <a:gd name="T40" fmla="*/ 13 w 40"/>
                    <a:gd name="T41" fmla="*/ 29 h 29"/>
                    <a:gd name="T42" fmla="*/ 13 w 40"/>
                    <a:gd name="T43" fmla="*/ 29 h 29"/>
                    <a:gd name="T44" fmla="*/ 15 w 40"/>
                    <a:gd name="T45" fmla="*/ 28 h 29"/>
                    <a:gd name="T46" fmla="*/ 29 w 40"/>
                    <a:gd name="T47" fmla="*/ 23 h 29"/>
                    <a:gd name="T48" fmla="*/ 37 w 40"/>
                    <a:gd name="T49" fmla="*/ 20 h 29"/>
                    <a:gd name="T50" fmla="*/ 38 w 40"/>
                    <a:gd name="T51" fmla="*/ 15 h 29"/>
                    <a:gd name="T52" fmla="*/ 39 w 40"/>
                    <a:gd name="T53" fmla="*/ 8 h 29"/>
                    <a:gd name="T54" fmla="*/ 38 w 40"/>
                    <a:gd name="T55" fmla="*/ 9 h 29"/>
                    <a:gd name="T56" fmla="*/ 39 w 40"/>
                    <a:gd name="T57" fmla="*/ 5 h 29"/>
                    <a:gd name="T58" fmla="*/ 32 w 40"/>
                    <a:gd name="T59" fmla="*/ 1 h 29"/>
                    <a:gd name="T60" fmla="*/ 32 w 40"/>
                    <a:gd name="T61" fmla="*/ 1 h 29"/>
                    <a:gd name="T62" fmla="*/ 32 w 40"/>
                    <a:gd name="T63" fmla="*/ 2 h 29"/>
                    <a:gd name="T64" fmla="*/ 32 w 40"/>
                    <a:gd name="T65" fmla="*/ 3 h 29"/>
                    <a:gd name="T66" fmla="*/ 32 w 40"/>
                    <a:gd name="T67" fmla="*/ 3 h 29"/>
                    <a:gd name="T68" fmla="*/ 30 w 40"/>
                    <a:gd name="T69" fmla="*/ 1 h 29"/>
                    <a:gd name="T70" fmla="*/ 28 w 40"/>
                    <a:gd name="T71" fmla="*/ 1 h 29"/>
                    <a:gd name="T72" fmla="*/ 28 w 40"/>
                    <a:gd name="T73" fmla="*/ 3 h 29"/>
                    <a:gd name="T74" fmla="*/ 24 w 40"/>
                    <a:gd name="T7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0" h="29">
                      <a:moveTo>
                        <a:pt x="24" y="0"/>
                      </a:moveTo>
                      <a:cubicBezTo>
                        <a:pt x="25" y="2"/>
                        <a:pt x="27" y="4"/>
                        <a:pt x="28" y="7"/>
                      </a:cubicBezTo>
                      <a:cubicBezTo>
                        <a:pt x="27" y="7"/>
                        <a:pt x="27" y="7"/>
                        <a:pt x="27" y="7"/>
                      </a:cubicBezTo>
                      <a:cubicBezTo>
                        <a:pt x="26" y="7"/>
                        <a:pt x="26" y="6"/>
                        <a:pt x="25" y="6"/>
                      </a:cubicBezTo>
                      <a:cubicBezTo>
                        <a:pt x="25" y="6"/>
                        <a:pt x="24" y="5"/>
                        <a:pt x="24" y="5"/>
                      </a:cubicBezTo>
                      <a:cubicBezTo>
                        <a:pt x="24" y="5"/>
                        <a:pt x="24" y="5"/>
                        <a:pt x="24" y="5"/>
                      </a:cubicBezTo>
                      <a:cubicBezTo>
                        <a:pt x="24" y="5"/>
                        <a:pt x="24" y="5"/>
                        <a:pt x="23" y="5"/>
                      </a:cubicBezTo>
                      <a:cubicBezTo>
                        <a:pt x="23" y="5"/>
                        <a:pt x="22" y="5"/>
                        <a:pt x="21" y="5"/>
                      </a:cubicBezTo>
                      <a:cubicBezTo>
                        <a:pt x="21" y="5"/>
                        <a:pt x="20" y="5"/>
                        <a:pt x="19" y="5"/>
                      </a:cubicBezTo>
                      <a:cubicBezTo>
                        <a:pt x="18" y="5"/>
                        <a:pt x="16" y="5"/>
                        <a:pt x="15" y="6"/>
                      </a:cubicBezTo>
                      <a:cubicBezTo>
                        <a:pt x="16" y="8"/>
                        <a:pt x="20" y="8"/>
                        <a:pt x="23" y="9"/>
                      </a:cubicBezTo>
                      <a:cubicBezTo>
                        <a:pt x="21" y="9"/>
                        <a:pt x="19" y="9"/>
                        <a:pt x="20" y="11"/>
                      </a:cubicBezTo>
                      <a:cubicBezTo>
                        <a:pt x="19" y="10"/>
                        <a:pt x="16" y="10"/>
                        <a:pt x="13" y="10"/>
                      </a:cubicBezTo>
                      <a:cubicBezTo>
                        <a:pt x="10" y="10"/>
                        <a:pt x="7" y="10"/>
                        <a:pt x="7" y="12"/>
                      </a:cubicBezTo>
                      <a:cubicBezTo>
                        <a:pt x="6" y="16"/>
                        <a:pt x="11" y="17"/>
                        <a:pt x="13" y="18"/>
                      </a:cubicBezTo>
                      <a:cubicBezTo>
                        <a:pt x="8" y="19"/>
                        <a:pt x="3" y="19"/>
                        <a:pt x="11" y="21"/>
                      </a:cubicBezTo>
                      <a:cubicBezTo>
                        <a:pt x="10" y="21"/>
                        <a:pt x="0" y="27"/>
                        <a:pt x="5" y="27"/>
                      </a:cubicBezTo>
                      <a:cubicBezTo>
                        <a:pt x="5" y="27"/>
                        <a:pt x="5" y="27"/>
                        <a:pt x="5" y="27"/>
                      </a:cubicBezTo>
                      <a:cubicBezTo>
                        <a:pt x="7" y="27"/>
                        <a:pt x="8" y="26"/>
                        <a:pt x="10" y="26"/>
                      </a:cubicBezTo>
                      <a:cubicBezTo>
                        <a:pt x="10" y="26"/>
                        <a:pt x="11" y="26"/>
                        <a:pt x="12" y="27"/>
                      </a:cubicBezTo>
                      <a:cubicBezTo>
                        <a:pt x="11" y="29"/>
                        <a:pt x="11" y="29"/>
                        <a:pt x="13" y="29"/>
                      </a:cubicBezTo>
                      <a:cubicBezTo>
                        <a:pt x="13" y="29"/>
                        <a:pt x="13" y="29"/>
                        <a:pt x="13" y="29"/>
                      </a:cubicBezTo>
                      <a:cubicBezTo>
                        <a:pt x="16" y="29"/>
                        <a:pt x="15" y="28"/>
                        <a:pt x="15" y="28"/>
                      </a:cubicBezTo>
                      <a:cubicBezTo>
                        <a:pt x="18" y="26"/>
                        <a:pt x="24" y="24"/>
                        <a:pt x="29" y="23"/>
                      </a:cubicBezTo>
                      <a:cubicBezTo>
                        <a:pt x="32" y="22"/>
                        <a:pt x="34" y="21"/>
                        <a:pt x="37" y="20"/>
                      </a:cubicBezTo>
                      <a:cubicBezTo>
                        <a:pt x="38" y="19"/>
                        <a:pt x="38" y="16"/>
                        <a:pt x="38" y="15"/>
                      </a:cubicBezTo>
                      <a:cubicBezTo>
                        <a:pt x="39" y="14"/>
                        <a:pt x="40" y="8"/>
                        <a:pt x="39" y="8"/>
                      </a:cubicBezTo>
                      <a:cubicBezTo>
                        <a:pt x="39" y="8"/>
                        <a:pt x="38" y="8"/>
                        <a:pt x="38" y="9"/>
                      </a:cubicBezTo>
                      <a:cubicBezTo>
                        <a:pt x="36" y="8"/>
                        <a:pt x="38" y="7"/>
                        <a:pt x="39" y="5"/>
                      </a:cubicBezTo>
                      <a:cubicBezTo>
                        <a:pt x="36" y="4"/>
                        <a:pt x="35" y="1"/>
                        <a:pt x="32" y="1"/>
                      </a:cubicBezTo>
                      <a:cubicBezTo>
                        <a:pt x="32" y="1"/>
                        <a:pt x="32" y="1"/>
                        <a:pt x="32" y="1"/>
                      </a:cubicBezTo>
                      <a:cubicBezTo>
                        <a:pt x="32" y="1"/>
                        <a:pt x="32" y="2"/>
                        <a:pt x="32" y="2"/>
                      </a:cubicBezTo>
                      <a:cubicBezTo>
                        <a:pt x="32" y="3"/>
                        <a:pt x="32" y="3"/>
                        <a:pt x="32" y="3"/>
                      </a:cubicBezTo>
                      <a:cubicBezTo>
                        <a:pt x="32" y="3"/>
                        <a:pt x="32" y="3"/>
                        <a:pt x="32" y="3"/>
                      </a:cubicBezTo>
                      <a:cubicBezTo>
                        <a:pt x="31" y="3"/>
                        <a:pt x="30" y="1"/>
                        <a:pt x="30" y="1"/>
                      </a:cubicBezTo>
                      <a:cubicBezTo>
                        <a:pt x="29" y="1"/>
                        <a:pt x="29" y="1"/>
                        <a:pt x="28" y="1"/>
                      </a:cubicBezTo>
                      <a:cubicBezTo>
                        <a:pt x="28" y="1"/>
                        <a:pt x="28" y="1"/>
                        <a:pt x="28" y="3"/>
                      </a:cubicBezTo>
                      <a:cubicBezTo>
                        <a:pt x="27" y="2"/>
                        <a:pt x="25" y="1"/>
                        <a:pt x="2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258" name="Freeform 91">
                  <a:extLst>
                    <a:ext uri="{FF2B5EF4-FFF2-40B4-BE49-F238E27FC236}">
                      <a16:creationId xmlns:a16="http://schemas.microsoft.com/office/drawing/2014/main" id="{351CE8D2-2F85-144C-9F11-42C903AB0D5E}"/>
                    </a:ext>
                  </a:extLst>
                </p:cNvPr>
                <p:cNvSpPr>
                  <a:spLocks/>
                </p:cNvSpPr>
                <p:nvPr/>
              </p:nvSpPr>
              <p:spPr bwMode="auto">
                <a:xfrm>
                  <a:off x="5107571" y="2214755"/>
                  <a:ext cx="51592" cy="14740"/>
                </a:xfrm>
                <a:custGeom>
                  <a:avLst/>
                  <a:gdLst>
                    <a:gd name="T0" fmla="*/ 16 w 16"/>
                    <a:gd name="T1" fmla="*/ 0 h 4"/>
                    <a:gd name="T2" fmla="*/ 0 w 16"/>
                    <a:gd name="T3" fmla="*/ 3 h 4"/>
                    <a:gd name="T4" fmla="*/ 3 w 16"/>
                    <a:gd name="T5" fmla="*/ 4 h 4"/>
                    <a:gd name="T6" fmla="*/ 16 w 16"/>
                    <a:gd name="T7" fmla="*/ 0 h 4"/>
                  </a:gdLst>
                  <a:ahLst/>
                  <a:cxnLst>
                    <a:cxn ang="0">
                      <a:pos x="T0" y="T1"/>
                    </a:cxn>
                    <a:cxn ang="0">
                      <a:pos x="T2" y="T3"/>
                    </a:cxn>
                    <a:cxn ang="0">
                      <a:pos x="T4" y="T5"/>
                    </a:cxn>
                    <a:cxn ang="0">
                      <a:pos x="T6" y="T7"/>
                    </a:cxn>
                  </a:cxnLst>
                  <a:rect l="0" t="0" r="r" b="b"/>
                  <a:pathLst>
                    <a:path w="16" h="4">
                      <a:moveTo>
                        <a:pt x="16" y="0"/>
                      </a:moveTo>
                      <a:cubicBezTo>
                        <a:pt x="11" y="1"/>
                        <a:pt x="5" y="1"/>
                        <a:pt x="0" y="3"/>
                      </a:cubicBezTo>
                      <a:cubicBezTo>
                        <a:pt x="1" y="3"/>
                        <a:pt x="2" y="4"/>
                        <a:pt x="3" y="4"/>
                      </a:cubicBezTo>
                      <a:cubicBezTo>
                        <a:pt x="8" y="4"/>
                        <a:pt x="13" y="3"/>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259" name="Freeform 92">
                  <a:extLst>
                    <a:ext uri="{FF2B5EF4-FFF2-40B4-BE49-F238E27FC236}">
                      <a16:creationId xmlns:a16="http://schemas.microsoft.com/office/drawing/2014/main" id="{BDDFE387-D0AE-BB48-9613-7FAF7A4B8847}"/>
                    </a:ext>
                  </a:extLst>
                </p:cNvPr>
                <p:cNvSpPr>
                  <a:spLocks/>
                </p:cNvSpPr>
                <p:nvPr/>
              </p:nvSpPr>
              <p:spPr bwMode="auto">
                <a:xfrm>
                  <a:off x="6334714" y="1127646"/>
                  <a:ext cx="143719" cy="58962"/>
                </a:xfrm>
                <a:custGeom>
                  <a:avLst/>
                  <a:gdLst>
                    <a:gd name="T0" fmla="*/ 42 w 46"/>
                    <a:gd name="T1" fmla="*/ 0 h 18"/>
                    <a:gd name="T2" fmla="*/ 39 w 46"/>
                    <a:gd name="T3" fmla="*/ 1 h 18"/>
                    <a:gd name="T4" fmla="*/ 25 w 46"/>
                    <a:gd name="T5" fmla="*/ 8 h 18"/>
                    <a:gd name="T6" fmla="*/ 17 w 46"/>
                    <a:gd name="T7" fmla="*/ 8 h 18"/>
                    <a:gd name="T8" fmla="*/ 14 w 46"/>
                    <a:gd name="T9" fmla="*/ 6 h 18"/>
                    <a:gd name="T10" fmla="*/ 13 w 46"/>
                    <a:gd name="T11" fmla="*/ 7 h 18"/>
                    <a:gd name="T12" fmla="*/ 12 w 46"/>
                    <a:gd name="T13" fmla="*/ 9 h 18"/>
                    <a:gd name="T14" fmla="*/ 11 w 46"/>
                    <a:gd name="T15" fmla="*/ 8 h 18"/>
                    <a:gd name="T16" fmla="*/ 10 w 46"/>
                    <a:gd name="T17" fmla="*/ 8 h 18"/>
                    <a:gd name="T18" fmla="*/ 7 w 46"/>
                    <a:gd name="T19" fmla="*/ 10 h 18"/>
                    <a:gd name="T20" fmla="*/ 7 w 46"/>
                    <a:gd name="T21" fmla="*/ 10 h 18"/>
                    <a:gd name="T22" fmla="*/ 5 w 46"/>
                    <a:gd name="T23" fmla="*/ 9 h 18"/>
                    <a:gd name="T24" fmla="*/ 3 w 46"/>
                    <a:gd name="T25" fmla="*/ 8 h 18"/>
                    <a:gd name="T26" fmla="*/ 2 w 46"/>
                    <a:gd name="T27" fmla="*/ 9 h 18"/>
                    <a:gd name="T28" fmla="*/ 6 w 46"/>
                    <a:gd name="T29" fmla="*/ 18 h 18"/>
                    <a:gd name="T30" fmla="*/ 20 w 46"/>
                    <a:gd name="T31" fmla="*/ 16 h 18"/>
                    <a:gd name="T32" fmla="*/ 22 w 46"/>
                    <a:gd name="T33" fmla="*/ 14 h 18"/>
                    <a:gd name="T34" fmla="*/ 23 w 46"/>
                    <a:gd name="T35" fmla="*/ 16 h 18"/>
                    <a:gd name="T36" fmla="*/ 24 w 46"/>
                    <a:gd name="T37" fmla="*/ 15 h 18"/>
                    <a:gd name="T38" fmla="*/ 27 w 46"/>
                    <a:gd name="T39" fmla="*/ 16 h 18"/>
                    <a:gd name="T40" fmla="*/ 29 w 46"/>
                    <a:gd name="T41" fmla="*/ 15 h 18"/>
                    <a:gd name="T42" fmla="*/ 31 w 46"/>
                    <a:gd name="T43" fmla="*/ 14 h 18"/>
                    <a:gd name="T44" fmla="*/ 34 w 46"/>
                    <a:gd name="T45" fmla="*/ 13 h 18"/>
                    <a:gd name="T46" fmla="*/ 38 w 46"/>
                    <a:gd name="T47" fmla="*/ 8 h 18"/>
                    <a:gd name="T48" fmla="*/ 42 w 46"/>
                    <a:gd name="T49" fmla="*/ 5 h 18"/>
                    <a:gd name="T50" fmla="*/ 42 w 46"/>
                    <a:gd name="T51" fmla="*/ 5 h 18"/>
                    <a:gd name="T52" fmla="*/ 45 w 46"/>
                    <a:gd name="T53" fmla="*/ 3 h 18"/>
                    <a:gd name="T54" fmla="*/ 42 w 46"/>
                    <a:gd name="T5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 h="18">
                      <a:moveTo>
                        <a:pt x="42" y="0"/>
                      </a:moveTo>
                      <a:cubicBezTo>
                        <a:pt x="41" y="0"/>
                        <a:pt x="40" y="0"/>
                        <a:pt x="39" y="1"/>
                      </a:cubicBezTo>
                      <a:cubicBezTo>
                        <a:pt x="35" y="7"/>
                        <a:pt x="31" y="8"/>
                        <a:pt x="25" y="8"/>
                      </a:cubicBezTo>
                      <a:cubicBezTo>
                        <a:pt x="23" y="8"/>
                        <a:pt x="20" y="8"/>
                        <a:pt x="17" y="8"/>
                      </a:cubicBezTo>
                      <a:cubicBezTo>
                        <a:pt x="16" y="6"/>
                        <a:pt x="15" y="6"/>
                        <a:pt x="14" y="6"/>
                      </a:cubicBezTo>
                      <a:cubicBezTo>
                        <a:pt x="14" y="6"/>
                        <a:pt x="13" y="7"/>
                        <a:pt x="13" y="7"/>
                      </a:cubicBezTo>
                      <a:cubicBezTo>
                        <a:pt x="13" y="8"/>
                        <a:pt x="12" y="9"/>
                        <a:pt x="12" y="9"/>
                      </a:cubicBezTo>
                      <a:cubicBezTo>
                        <a:pt x="12" y="9"/>
                        <a:pt x="11" y="9"/>
                        <a:pt x="11" y="8"/>
                      </a:cubicBezTo>
                      <a:cubicBezTo>
                        <a:pt x="10" y="8"/>
                        <a:pt x="10" y="8"/>
                        <a:pt x="10" y="8"/>
                      </a:cubicBezTo>
                      <a:cubicBezTo>
                        <a:pt x="9" y="8"/>
                        <a:pt x="8" y="9"/>
                        <a:pt x="7" y="10"/>
                      </a:cubicBezTo>
                      <a:cubicBezTo>
                        <a:pt x="7" y="10"/>
                        <a:pt x="7" y="10"/>
                        <a:pt x="7" y="10"/>
                      </a:cubicBezTo>
                      <a:cubicBezTo>
                        <a:pt x="7" y="10"/>
                        <a:pt x="6" y="9"/>
                        <a:pt x="5" y="9"/>
                      </a:cubicBezTo>
                      <a:cubicBezTo>
                        <a:pt x="4" y="9"/>
                        <a:pt x="3" y="8"/>
                        <a:pt x="3" y="8"/>
                      </a:cubicBezTo>
                      <a:cubicBezTo>
                        <a:pt x="3" y="8"/>
                        <a:pt x="2" y="8"/>
                        <a:pt x="2" y="9"/>
                      </a:cubicBezTo>
                      <a:cubicBezTo>
                        <a:pt x="0" y="10"/>
                        <a:pt x="8" y="16"/>
                        <a:pt x="6" y="18"/>
                      </a:cubicBezTo>
                      <a:cubicBezTo>
                        <a:pt x="10" y="18"/>
                        <a:pt x="17" y="17"/>
                        <a:pt x="20" y="16"/>
                      </a:cubicBezTo>
                      <a:cubicBezTo>
                        <a:pt x="21" y="16"/>
                        <a:pt x="22" y="14"/>
                        <a:pt x="22" y="14"/>
                      </a:cubicBezTo>
                      <a:cubicBezTo>
                        <a:pt x="23" y="14"/>
                        <a:pt x="23" y="15"/>
                        <a:pt x="23" y="16"/>
                      </a:cubicBezTo>
                      <a:cubicBezTo>
                        <a:pt x="23" y="16"/>
                        <a:pt x="24" y="15"/>
                        <a:pt x="24" y="15"/>
                      </a:cubicBezTo>
                      <a:cubicBezTo>
                        <a:pt x="25" y="15"/>
                        <a:pt x="26" y="16"/>
                        <a:pt x="27" y="16"/>
                      </a:cubicBezTo>
                      <a:cubicBezTo>
                        <a:pt x="27" y="16"/>
                        <a:pt x="28" y="16"/>
                        <a:pt x="29" y="15"/>
                      </a:cubicBezTo>
                      <a:cubicBezTo>
                        <a:pt x="30" y="15"/>
                        <a:pt x="30" y="14"/>
                        <a:pt x="31" y="14"/>
                      </a:cubicBezTo>
                      <a:cubicBezTo>
                        <a:pt x="32" y="13"/>
                        <a:pt x="34" y="13"/>
                        <a:pt x="34" y="13"/>
                      </a:cubicBezTo>
                      <a:cubicBezTo>
                        <a:pt x="35" y="12"/>
                        <a:pt x="36" y="9"/>
                        <a:pt x="38" y="8"/>
                      </a:cubicBezTo>
                      <a:cubicBezTo>
                        <a:pt x="39" y="6"/>
                        <a:pt x="41" y="7"/>
                        <a:pt x="42" y="5"/>
                      </a:cubicBezTo>
                      <a:cubicBezTo>
                        <a:pt x="42" y="5"/>
                        <a:pt x="42" y="5"/>
                        <a:pt x="42" y="5"/>
                      </a:cubicBezTo>
                      <a:cubicBezTo>
                        <a:pt x="43" y="5"/>
                        <a:pt x="45" y="4"/>
                        <a:pt x="45" y="3"/>
                      </a:cubicBezTo>
                      <a:cubicBezTo>
                        <a:pt x="46" y="1"/>
                        <a:pt x="44" y="0"/>
                        <a:pt x="4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260" name="Freeform 93">
                  <a:extLst>
                    <a:ext uri="{FF2B5EF4-FFF2-40B4-BE49-F238E27FC236}">
                      <a16:creationId xmlns:a16="http://schemas.microsoft.com/office/drawing/2014/main" id="{87609C92-8F99-9643-AF0B-E35A02EE4903}"/>
                    </a:ext>
                  </a:extLst>
                </p:cNvPr>
                <p:cNvSpPr>
                  <a:spLocks/>
                </p:cNvSpPr>
                <p:nvPr/>
              </p:nvSpPr>
              <p:spPr bwMode="auto">
                <a:xfrm>
                  <a:off x="6117292" y="1223459"/>
                  <a:ext cx="58962" cy="29481"/>
                </a:xfrm>
                <a:custGeom>
                  <a:avLst/>
                  <a:gdLst>
                    <a:gd name="T0" fmla="*/ 2 w 19"/>
                    <a:gd name="T1" fmla="*/ 0 h 9"/>
                    <a:gd name="T2" fmla="*/ 0 w 19"/>
                    <a:gd name="T3" fmla="*/ 0 h 9"/>
                    <a:gd name="T4" fmla="*/ 5 w 19"/>
                    <a:gd name="T5" fmla="*/ 6 h 9"/>
                    <a:gd name="T6" fmla="*/ 7 w 19"/>
                    <a:gd name="T7" fmla="*/ 9 h 9"/>
                    <a:gd name="T8" fmla="*/ 11 w 19"/>
                    <a:gd name="T9" fmla="*/ 9 h 9"/>
                    <a:gd name="T10" fmla="*/ 14 w 19"/>
                    <a:gd name="T11" fmla="*/ 9 h 9"/>
                    <a:gd name="T12" fmla="*/ 13 w 19"/>
                    <a:gd name="T13" fmla="*/ 4 h 9"/>
                    <a:gd name="T14" fmla="*/ 2 w 19"/>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9">
                      <a:moveTo>
                        <a:pt x="2" y="0"/>
                      </a:moveTo>
                      <a:cubicBezTo>
                        <a:pt x="1" y="0"/>
                        <a:pt x="1" y="0"/>
                        <a:pt x="0" y="0"/>
                      </a:cubicBezTo>
                      <a:cubicBezTo>
                        <a:pt x="3" y="2"/>
                        <a:pt x="4" y="3"/>
                        <a:pt x="5" y="6"/>
                      </a:cubicBezTo>
                      <a:cubicBezTo>
                        <a:pt x="6" y="7"/>
                        <a:pt x="5" y="9"/>
                        <a:pt x="7" y="9"/>
                      </a:cubicBezTo>
                      <a:cubicBezTo>
                        <a:pt x="8" y="9"/>
                        <a:pt x="9" y="9"/>
                        <a:pt x="11" y="9"/>
                      </a:cubicBezTo>
                      <a:cubicBezTo>
                        <a:pt x="12" y="9"/>
                        <a:pt x="13" y="9"/>
                        <a:pt x="14" y="9"/>
                      </a:cubicBezTo>
                      <a:cubicBezTo>
                        <a:pt x="19" y="6"/>
                        <a:pt x="17" y="6"/>
                        <a:pt x="13" y="4"/>
                      </a:cubicBezTo>
                      <a:cubicBezTo>
                        <a:pt x="10" y="2"/>
                        <a:pt x="5"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261" name="Freeform 94">
                  <a:extLst>
                    <a:ext uri="{FF2B5EF4-FFF2-40B4-BE49-F238E27FC236}">
                      <a16:creationId xmlns:a16="http://schemas.microsoft.com/office/drawing/2014/main" id="{DCEB2C18-F8F5-CE42-9DDE-0019A054F989}"/>
                    </a:ext>
                  </a:extLst>
                </p:cNvPr>
                <p:cNvSpPr>
                  <a:spLocks/>
                </p:cNvSpPr>
                <p:nvPr/>
              </p:nvSpPr>
              <p:spPr bwMode="auto">
                <a:xfrm>
                  <a:off x="4838557" y="2741727"/>
                  <a:ext cx="22111" cy="18426"/>
                </a:xfrm>
                <a:custGeom>
                  <a:avLst/>
                  <a:gdLst>
                    <a:gd name="T0" fmla="*/ 0 w 7"/>
                    <a:gd name="T1" fmla="*/ 0 h 6"/>
                    <a:gd name="T2" fmla="*/ 0 w 7"/>
                    <a:gd name="T3" fmla="*/ 5 h 6"/>
                    <a:gd name="T4" fmla="*/ 6 w 7"/>
                    <a:gd name="T5" fmla="*/ 6 h 6"/>
                    <a:gd name="T6" fmla="*/ 7 w 7"/>
                    <a:gd name="T7" fmla="*/ 6 h 6"/>
                    <a:gd name="T8" fmla="*/ 0 w 7"/>
                    <a:gd name="T9" fmla="*/ 0 h 6"/>
                  </a:gdLst>
                  <a:ahLst/>
                  <a:cxnLst>
                    <a:cxn ang="0">
                      <a:pos x="T0" y="T1"/>
                    </a:cxn>
                    <a:cxn ang="0">
                      <a:pos x="T2" y="T3"/>
                    </a:cxn>
                    <a:cxn ang="0">
                      <a:pos x="T4" y="T5"/>
                    </a:cxn>
                    <a:cxn ang="0">
                      <a:pos x="T6" y="T7"/>
                    </a:cxn>
                    <a:cxn ang="0">
                      <a:pos x="T8" y="T9"/>
                    </a:cxn>
                  </a:cxnLst>
                  <a:rect l="0" t="0" r="r" b="b"/>
                  <a:pathLst>
                    <a:path w="7" h="6">
                      <a:moveTo>
                        <a:pt x="0" y="0"/>
                      </a:moveTo>
                      <a:cubicBezTo>
                        <a:pt x="0" y="1"/>
                        <a:pt x="0" y="3"/>
                        <a:pt x="0" y="5"/>
                      </a:cubicBezTo>
                      <a:cubicBezTo>
                        <a:pt x="2" y="6"/>
                        <a:pt x="4" y="6"/>
                        <a:pt x="6" y="6"/>
                      </a:cubicBezTo>
                      <a:cubicBezTo>
                        <a:pt x="7" y="6"/>
                        <a:pt x="7" y="6"/>
                        <a:pt x="7" y="6"/>
                      </a:cubicBezTo>
                      <a:cubicBezTo>
                        <a:pt x="6" y="2"/>
                        <a:pt x="4"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262" name="Freeform 95">
                  <a:extLst>
                    <a:ext uri="{FF2B5EF4-FFF2-40B4-BE49-F238E27FC236}">
                      <a16:creationId xmlns:a16="http://schemas.microsoft.com/office/drawing/2014/main" id="{A7CC92CF-5C57-D946-BA74-D0A045507DCB}"/>
                    </a:ext>
                  </a:extLst>
                </p:cNvPr>
                <p:cNvSpPr>
                  <a:spLocks/>
                </p:cNvSpPr>
                <p:nvPr/>
              </p:nvSpPr>
              <p:spPr bwMode="auto">
                <a:xfrm>
                  <a:off x="5063349" y="2251606"/>
                  <a:ext cx="33166" cy="18426"/>
                </a:xfrm>
                <a:custGeom>
                  <a:avLst/>
                  <a:gdLst>
                    <a:gd name="T0" fmla="*/ 8 w 11"/>
                    <a:gd name="T1" fmla="*/ 0 h 5"/>
                    <a:gd name="T2" fmla="*/ 5 w 11"/>
                    <a:gd name="T3" fmla="*/ 1 h 5"/>
                    <a:gd name="T4" fmla="*/ 0 w 11"/>
                    <a:gd name="T5" fmla="*/ 3 h 5"/>
                    <a:gd name="T6" fmla="*/ 11 w 11"/>
                    <a:gd name="T7" fmla="*/ 5 h 5"/>
                    <a:gd name="T8" fmla="*/ 8 w 11"/>
                    <a:gd name="T9" fmla="*/ 0 h 5"/>
                  </a:gdLst>
                  <a:ahLst/>
                  <a:cxnLst>
                    <a:cxn ang="0">
                      <a:pos x="T0" y="T1"/>
                    </a:cxn>
                    <a:cxn ang="0">
                      <a:pos x="T2" y="T3"/>
                    </a:cxn>
                    <a:cxn ang="0">
                      <a:pos x="T4" y="T5"/>
                    </a:cxn>
                    <a:cxn ang="0">
                      <a:pos x="T6" y="T7"/>
                    </a:cxn>
                    <a:cxn ang="0">
                      <a:pos x="T8" y="T9"/>
                    </a:cxn>
                  </a:cxnLst>
                  <a:rect l="0" t="0" r="r" b="b"/>
                  <a:pathLst>
                    <a:path w="11" h="5">
                      <a:moveTo>
                        <a:pt x="8" y="0"/>
                      </a:moveTo>
                      <a:cubicBezTo>
                        <a:pt x="7" y="0"/>
                        <a:pt x="6" y="1"/>
                        <a:pt x="5" y="1"/>
                      </a:cubicBezTo>
                      <a:cubicBezTo>
                        <a:pt x="4" y="1"/>
                        <a:pt x="2" y="2"/>
                        <a:pt x="0" y="3"/>
                      </a:cubicBezTo>
                      <a:cubicBezTo>
                        <a:pt x="4" y="4"/>
                        <a:pt x="8" y="4"/>
                        <a:pt x="11" y="5"/>
                      </a:cubicBezTo>
                      <a:cubicBezTo>
                        <a:pt x="10" y="2"/>
                        <a:pt x="9"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263" name="Freeform 96">
                  <a:extLst>
                    <a:ext uri="{FF2B5EF4-FFF2-40B4-BE49-F238E27FC236}">
                      <a16:creationId xmlns:a16="http://schemas.microsoft.com/office/drawing/2014/main" id="{6B222BA5-6D91-3D4D-BAD8-2A6D346B5711}"/>
                    </a:ext>
                  </a:extLst>
                </p:cNvPr>
                <p:cNvSpPr>
                  <a:spLocks/>
                </p:cNvSpPr>
                <p:nvPr/>
              </p:nvSpPr>
              <p:spPr bwMode="auto">
                <a:xfrm>
                  <a:off x="5111256" y="2229496"/>
                  <a:ext cx="84758" cy="29481"/>
                </a:xfrm>
                <a:custGeom>
                  <a:avLst/>
                  <a:gdLst>
                    <a:gd name="T0" fmla="*/ 18 w 27"/>
                    <a:gd name="T1" fmla="*/ 0 h 10"/>
                    <a:gd name="T2" fmla="*/ 0 w 27"/>
                    <a:gd name="T3" fmla="*/ 8 h 10"/>
                    <a:gd name="T4" fmla="*/ 5 w 27"/>
                    <a:gd name="T5" fmla="*/ 10 h 10"/>
                    <a:gd name="T6" fmla="*/ 18 w 27"/>
                    <a:gd name="T7" fmla="*/ 7 h 10"/>
                    <a:gd name="T8" fmla="*/ 21 w 27"/>
                    <a:gd name="T9" fmla="*/ 1 h 10"/>
                    <a:gd name="T10" fmla="*/ 18 w 27"/>
                    <a:gd name="T11" fmla="*/ 0 h 10"/>
                  </a:gdLst>
                  <a:ahLst/>
                  <a:cxnLst>
                    <a:cxn ang="0">
                      <a:pos x="T0" y="T1"/>
                    </a:cxn>
                    <a:cxn ang="0">
                      <a:pos x="T2" y="T3"/>
                    </a:cxn>
                    <a:cxn ang="0">
                      <a:pos x="T4" y="T5"/>
                    </a:cxn>
                    <a:cxn ang="0">
                      <a:pos x="T6" y="T7"/>
                    </a:cxn>
                    <a:cxn ang="0">
                      <a:pos x="T8" y="T9"/>
                    </a:cxn>
                    <a:cxn ang="0">
                      <a:pos x="T10" y="T11"/>
                    </a:cxn>
                  </a:cxnLst>
                  <a:rect l="0" t="0" r="r" b="b"/>
                  <a:pathLst>
                    <a:path w="27" h="10">
                      <a:moveTo>
                        <a:pt x="18" y="0"/>
                      </a:moveTo>
                      <a:cubicBezTo>
                        <a:pt x="12" y="0"/>
                        <a:pt x="4" y="6"/>
                        <a:pt x="0" y="8"/>
                      </a:cubicBezTo>
                      <a:cubicBezTo>
                        <a:pt x="1" y="9"/>
                        <a:pt x="3" y="10"/>
                        <a:pt x="5" y="10"/>
                      </a:cubicBezTo>
                      <a:cubicBezTo>
                        <a:pt x="10" y="10"/>
                        <a:pt x="14" y="8"/>
                        <a:pt x="18" y="7"/>
                      </a:cubicBezTo>
                      <a:cubicBezTo>
                        <a:pt x="22" y="6"/>
                        <a:pt x="27" y="4"/>
                        <a:pt x="21" y="1"/>
                      </a:cubicBezTo>
                      <a:cubicBezTo>
                        <a:pt x="20" y="1"/>
                        <a:pt x="19" y="0"/>
                        <a:pt x="1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264" name="Freeform 97">
                  <a:extLst>
                    <a:ext uri="{FF2B5EF4-FFF2-40B4-BE49-F238E27FC236}">
                      <a16:creationId xmlns:a16="http://schemas.microsoft.com/office/drawing/2014/main" id="{C8EFFB66-3EEA-B848-B006-7F6AB9A75B5F}"/>
                    </a:ext>
                  </a:extLst>
                </p:cNvPr>
                <p:cNvSpPr>
                  <a:spLocks/>
                </p:cNvSpPr>
                <p:nvPr/>
              </p:nvSpPr>
              <p:spPr bwMode="auto">
                <a:xfrm>
                  <a:off x="6375250" y="1201348"/>
                  <a:ext cx="58962" cy="22111"/>
                </a:xfrm>
                <a:custGeom>
                  <a:avLst/>
                  <a:gdLst>
                    <a:gd name="T0" fmla="*/ 4 w 19"/>
                    <a:gd name="T1" fmla="*/ 0 h 7"/>
                    <a:gd name="T2" fmla="*/ 4 w 19"/>
                    <a:gd name="T3" fmla="*/ 2 h 7"/>
                    <a:gd name="T4" fmla="*/ 0 w 19"/>
                    <a:gd name="T5" fmla="*/ 2 h 7"/>
                    <a:gd name="T6" fmla="*/ 14 w 19"/>
                    <a:gd name="T7" fmla="*/ 7 h 7"/>
                    <a:gd name="T8" fmla="*/ 19 w 19"/>
                    <a:gd name="T9" fmla="*/ 5 h 7"/>
                    <a:gd name="T10" fmla="*/ 4 w 19"/>
                    <a:gd name="T11" fmla="*/ 0 h 7"/>
                  </a:gdLst>
                  <a:ahLst/>
                  <a:cxnLst>
                    <a:cxn ang="0">
                      <a:pos x="T0" y="T1"/>
                    </a:cxn>
                    <a:cxn ang="0">
                      <a:pos x="T2" y="T3"/>
                    </a:cxn>
                    <a:cxn ang="0">
                      <a:pos x="T4" y="T5"/>
                    </a:cxn>
                    <a:cxn ang="0">
                      <a:pos x="T6" y="T7"/>
                    </a:cxn>
                    <a:cxn ang="0">
                      <a:pos x="T8" y="T9"/>
                    </a:cxn>
                    <a:cxn ang="0">
                      <a:pos x="T10" y="T11"/>
                    </a:cxn>
                  </a:cxnLst>
                  <a:rect l="0" t="0" r="r" b="b"/>
                  <a:pathLst>
                    <a:path w="19" h="7">
                      <a:moveTo>
                        <a:pt x="4" y="0"/>
                      </a:moveTo>
                      <a:cubicBezTo>
                        <a:pt x="4" y="1"/>
                        <a:pt x="4" y="2"/>
                        <a:pt x="4" y="2"/>
                      </a:cubicBezTo>
                      <a:cubicBezTo>
                        <a:pt x="2" y="2"/>
                        <a:pt x="1" y="2"/>
                        <a:pt x="0" y="2"/>
                      </a:cubicBezTo>
                      <a:cubicBezTo>
                        <a:pt x="3" y="4"/>
                        <a:pt x="9" y="7"/>
                        <a:pt x="14" y="7"/>
                      </a:cubicBezTo>
                      <a:cubicBezTo>
                        <a:pt x="16" y="7"/>
                        <a:pt x="17" y="6"/>
                        <a:pt x="19" y="5"/>
                      </a:cubicBezTo>
                      <a:cubicBezTo>
                        <a:pt x="17" y="2"/>
                        <a:pt x="7" y="1"/>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265" name="Freeform 98">
                  <a:extLst>
                    <a:ext uri="{FF2B5EF4-FFF2-40B4-BE49-F238E27FC236}">
                      <a16:creationId xmlns:a16="http://schemas.microsoft.com/office/drawing/2014/main" id="{385E1F28-6C7F-B043-951D-206B7FECC8A3}"/>
                    </a:ext>
                  </a:extLst>
                </p:cNvPr>
                <p:cNvSpPr>
                  <a:spLocks/>
                </p:cNvSpPr>
                <p:nvPr/>
              </p:nvSpPr>
              <p:spPr bwMode="auto">
                <a:xfrm>
                  <a:off x="4886464" y="2402696"/>
                  <a:ext cx="18426" cy="22111"/>
                </a:xfrm>
                <a:custGeom>
                  <a:avLst/>
                  <a:gdLst>
                    <a:gd name="T0" fmla="*/ 2 w 6"/>
                    <a:gd name="T1" fmla="*/ 0 h 7"/>
                    <a:gd name="T2" fmla="*/ 0 w 6"/>
                    <a:gd name="T3" fmla="*/ 1 h 7"/>
                    <a:gd name="T4" fmla="*/ 1 w 6"/>
                    <a:gd name="T5" fmla="*/ 7 h 7"/>
                    <a:gd name="T6" fmla="*/ 2 w 6"/>
                    <a:gd name="T7" fmla="*/ 7 h 7"/>
                    <a:gd name="T8" fmla="*/ 6 w 6"/>
                    <a:gd name="T9" fmla="*/ 1 h 7"/>
                    <a:gd name="T10" fmla="*/ 2 w 6"/>
                    <a:gd name="T11" fmla="*/ 0 h 7"/>
                  </a:gdLst>
                  <a:ahLst/>
                  <a:cxnLst>
                    <a:cxn ang="0">
                      <a:pos x="T0" y="T1"/>
                    </a:cxn>
                    <a:cxn ang="0">
                      <a:pos x="T2" y="T3"/>
                    </a:cxn>
                    <a:cxn ang="0">
                      <a:pos x="T4" y="T5"/>
                    </a:cxn>
                    <a:cxn ang="0">
                      <a:pos x="T6" y="T7"/>
                    </a:cxn>
                    <a:cxn ang="0">
                      <a:pos x="T8" y="T9"/>
                    </a:cxn>
                    <a:cxn ang="0">
                      <a:pos x="T10" y="T11"/>
                    </a:cxn>
                  </a:cxnLst>
                  <a:rect l="0" t="0" r="r" b="b"/>
                  <a:pathLst>
                    <a:path w="6" h="7">
                      <a:moveTo>
                        <a:pt x="2" y="0"/>
                      </a:moveTo>
                      <a:cubicBezTo>
                        <a:pt x="2" y="0"/>
                        <a:pt x="1" y="1"/>
                        <a:pt x="0" y="1"/>
                      </a:cubicBezTo>
                      <a:cubicBezTo>
                        <a:pt x="0" y="2"/>
                        <a:pt x="0" y="6"/>
                        <a:pt x="1" y="7"/>
                      </a:cubicBezTo>
                      <a:cubicBezTo>
                        <a:pt x="1" y="7"/>
                        <a:pt x="2" y="7"/>
                        <a:pt x="2" y="7"/>
                      </a:cubicBezTo>
                      <a:cubicBezTo>
                        <a:pt x="4" y="7"/>
                        <a:pt x="5" y="3"/>
                        <a:pt x="6" y="1"/>
                      </a:cubicBezTo>
                      <a:cubicBezTo>
                        <a:pt x="5" y="1"/>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266" name="Freeform 99">
                  <a:extLst>
                    <a:ext uri="{FF2B5EF4-FFF2-40B4-BE49-F238E27FC236}">
                      <a16:creationId xmlns:a16="http://schemas.microsoft.com/office/drawing/2014/main" id="{5C0F8F9F-E225-994A-B5AA-D53B59274156}"/>
                    </a:ext>
                  </a:extLst>
                </p:cNvPr>
                <p:cNvSpPr>
                  <a:spLocks/>
                </p:cNvSpPr>
                <p:nvPr/>
              </p:nvSpPr>
              <p:spPr bwMode="auto">
                <a:xfrm>
                  <a:off x="5575580" y="1525639"/>
                  <a:ext cx="62647" cy="40536"/>
                </a:xfrm>
                <a:custGeom>
                  <a:avLst/>
                  <a:gdLst>
                    <a:gd name="T0" fmla="*/ 14 w 20"/>
                    <a:gd name="T1" fmla="*/ 0 h 13"/>
                    <a:gd name="T2" fmla="*/ 13 w 20"/>
                    <a:gd name="T3" fmla="*/ 1 h 13"/>
                    <a:gd name="T4" fmla="*/ 10 w 20"/>
                    <a:gd name="T5" fmla="*/ 3 h 13"/>
                    <a:gd name="T6" fmla="*/ 4 w 20"/>
                    <a:gd name="T7" fmla="*/ 5 h 13"/>
                    <a:gd name="T8" fmla="*/ 6 w 20"/>
                    <a:gd name="T9" fmla="*/ 6 h 13"/>
                    <a:gd name="T10" fmla="*/ 3 w 20"/>
                    <a:gd name="T11" fmla="*/ 13 h 13"/>
                    <a:gd name="T12" fmla="*/ 5 w 20"/>
                    <a:gd name="T13" fmla="*/ 11 h 13"/>
                    <a:gd name="T14" fmla="*/ 6 w 20"/>
                    <a:gd name="T15" fmla="*/ 12 h 13"/>
                    <a:gd name="T16" fmla="*/ 8 w 20"/>
                    <a:gd name="T17" fmla="*/ 12 h 13"/>
                    <a:gd name="T18" fmla="*/ 10 w 20"/>
                    <a:gd name="T19" fmla="*/ 11 h 13"/>
                    <a:gd name="T20" fmla="*/ 20 w 20"/>
                    <a:gd name="T21" fmla="*/ 4 h 13"/>
                    <a:gd name="T22" fmla="*/ 18 w 20"/>
                    <a:gd name="T23" fmla="*/ 3 h 13"/>
                    <a:gd name="T24" fmla="*/ 18 w 20"/>
                    <a:gd name="T25" fmla="*/ 3 h 13"/>
                    <a:gd name="T26" fmla="*/ 18 w 20"/>
                    <a:gd name="T27" fmla="*/ 3 h 13"/>
                    <a:gd name="T28" fmla="*/ 17 w 20"/>
                    <a:gd name="T29" fmla="*/ 2 h 13"/>
                    <a:gd name="T30" fmla="*/ 16 w 20"/>
                    <a:gd name="T31" fmla="*/ 2 h 13"/>
                    <a:gd name="T32" fmla="*/ 16 w 20"/>
                    <a:gd name="T33" fmla="*/ 2 h 13"/>
                    <a:gd name="T34" fmla="*/ 14 w 20"/>
                    <a:gd name="T3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13">
                      <a:moveTo>
                        <a:pt x="14" y="0"/>
                      </a:moveTo>
                      <a:cubicBezTo>
                        <a:pt x="14" y="0"/>
                        <a:pt x="14" y="0"/>
                        <a:pt x="13" y="1"/>
                      </a:cubicBezTo>
                      <a:cubicBezTo>
                        <a:pt x="12" y="1"/>
                        <a:pt x="11" y="2"/>
                        <a:pt x="10" y="3"/>
                      </a:cubicBezTo>
                      <a:cubicBezTo>
                        <a:pt x="8" y="4"/>
                        <a:pt x="6" y="4"/>
                        <a:pt x="4" y="5"/>
                      </a:cubicBezTo>
                      <a:cubicBezTo>
                        <a:pt x="4" y="5"/>
                        <a:pt x="5" y="5"/>
                        <a:pt x="6" y="6"/>
                      </a:cubicBezTo>
                      <a:cubicBezTo>
                        <a:pt x="1" y="7"/>
                        <a:pt x="0" y="9"/>
                        <a:pt x="3" y="13"/>
                      </a:cubicBezTo>
                      <a:cubicBezTo>
                        <a:pt x="3" y="12"/>
                        <a:pt x="4" y="11"/>
                        <a:pt x="5" y="11"/>
                      </a:cubicBezTo>
                      <a:cubicBezTo>
                        <a:pt x="5" y="11"/>
                        <a:pt x="6" y="12"/>
                        <a:pt x="6" y="12"/>
                      </a:cubicBezTo>
                      <a:cubicBezTo>
                        <a:pt x="7" y="12"/>
                        <a:pt x="8" y="12"/>
                        <a:pt x="8" y="12"/>
                      </a:cubicBezTo>
                      <a:cubicBezTo>
                        <a:pt x="9" y="12"/>
                        <a:pt x="9" y="12"/>
                        <a:pt x="10" y="11"/>
                      </a:cubicBezTo>
                      <a:cubicBezTo>
                        <a:pt x="13" y="10"/>
                        <a:pt x="17" y="7"/>
                        <a:pt x="20" y="4"/>
                      </a:cubicBezTo>
                      <a:cubicBezTo>
                        <a:pt x="20" y="4"/>
                        <a:pt x="18" y="3"/>
                        <a:pt x="18" y="3"/>
                      </a:cubicBezTo>
                      <a:cubicBezTo>
                        <a:pt x="18" y="3"/>
                        <a:pt x="18" y="3"/>
                        <a:pt x="18" y="3"/>
                      </a:cubicBezTo>
                      <a:cubicBezTo>
                        <a:pt x="18" y="3"/>
                        <a:pt x="18" y="3"/>
                        <a:pt x="18" y="3"/>
                      </a:cubicBezTo>
                      <a:cubicBezTo>
                        <a:pt x="18" y="3"/>
                        <a:pt x="17" y="3"/>
                        <a:pt x="17" y="2"/>
                      </a:cubicBezTo>
                      <a:cubicBezTo>
                        <a:pt x="16" y="2"/>
                        <a:pt x="16" y="2"/>
                        <a:pt x="16" y="2"/>
                      </a:cubicBezTo>
                      <a:cubicBezTo>
                        <a:pt x="16" y="2"/>
                        <a:pt x="16" y="2"/>
                        <a:pt x="16" y="2"/>
                      </a:cubicBezTo>
                      <a:cubicBezTo>
                        <a:pt x="15" y="1"/>
                        <a:pt x="15" y="0"/>
                        <a:pt x="1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267" name="Freeform 100">
                  <a:extLst>
                    <a:ext uri="{FF2B5EF4-FFF2-40B4-BE49-F238E27FC236}">
                      <a16:creationId xmlns:a16="http://schemas.microsoft.com/office/drawing/2014/main" id="{69EDCCC8-6524-1A47-AE64-2168FCDBD1B4}"/>
                    </a:ext>
                  </a:extLst>
                </p:cNvPr>
                <p:cNvSpPr>
                  <a:spLocks/>
                </p:cNvSpPr>
                <p:nvPr/>
              </p:nvSpPr>
              <p:spPr bwMode="auto">
                <a:xfrm>
                  <a:off x="5516618" y="1562490"/>
                  <a:ext cx="36851" cy="44221"/>
                </a:xfrm>
                <a:custGeom>
                  <a:avLst/>
                  <a:gdLst>
                    <a:gd name="T0" fmla="*/ 8 w 11"/>
                    <a:gd name="T1" fmla="*/ 0 h 14"/>
                    <a:gd name="T2" fmla="*/ 5 w 11"/>
                    <a:gd name="T3" fmla="*/ 5 h 14"/>
                    <a:gd name="T4" fmla="*/ 0 w 11"/>
                    <a:gd name="T5" fmla="*/ 14 h 14"/>
                    <a:gd name="T6" fmla="*/ 9 w 11"/>
                    <a:gd name="T7" fmla="*/ 8 h 14"/>
                    <a:gd name="T8" fmla="*/ 8 w 11"/>
                    <a:gd name="T9" fmla="*/ 4 h 14"/>
                    <a:gd name="T10" fmla="*/ 9 w 11"/>
                    <a:gd name="T11" fmla="*/ 1 h 14"/>
                    <a:gd name="T12" fmla="*/ 8 w 11"/>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1" h="14">
                      <a:moveTo>
                        <a:pt x="8" y="0"/>
                      </a:moveTo>
                      <a:cubicBezTo>
                        <a:pt x="7" y="0"/>
                        <a:pt x="5" y="4"/>
                        <a:pt x="5" y="5"/>
                      </a:cubicBezTo>
                      <a:cubicBezTo>
                        <a:pt x="3" y="7"/>
                        <a:pt x="0" y="11"/>
                        <a:pt x="0" y="14"/>
                      </a:cubicBezTo>
                      <a:cubicBezTo>
                        <a:pt x="3" y="14"/>
                        <a:pt x="7" y="11"/>
                        <a:pt x="9" y="8"/>
                      </a:cubicBezTo>
                      <a:cubicBezTo>
                        <a:pt x="11" y="6"/>
                        <a:pt x="7" y="6"/>
                        <a:pt x="8" y="4"/>
                      </a:cubicBezTo>
                      <a:cubicBezTo>
                        <a:pt x="8" y="3"/>
                        <a:pt x="9" y="2"/>
                        <a:pt x="9" y="1"/>
                      </a:cubicBezTo>
                      <a:cubicBezTo>
                        <a:pt x="9" y="0"/>
                        <a:pt x="8"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268" name="Freeform 101">
                  <a:extLst>
                    <a:ext uri="{FF2B5EF4-FFF2-40B4-BE49-F238E27FC236}">
                      <a16:creationId xmlns:a16="http://schemas.microsoft.com/office/drawing/2014/main" id="{C2C17F06-3B17-D440-8E82-4DF5D640B1E2}"/>
                    </a:ext>
                  </a:extLst>
                </p:cNvPr>
                <p:cNvSpPr>
                  <a:spLocks/>
                </p:cNvSpPr>
                <p:nvPr/>
              </p:nvSpPr>
              <p:spPr bwMode="auto">
                <a:xfrm>
                  <a:off x="6489489" y="1146072"/>
                  <a:ext cx="44221" cy="29481"/>
                </a:xfrm>
                <a:custGeom>
                  <a:avLst/>
                  <a:gdLst>
                    <a:gd name="T0" fmla="*/ 3 w 14"/>
                    <a:gd name="T1" fmla="*/ 0 h 10"/>
                    <a:gd name="T2" fmla="*/ 2 w 14"/>
                    <a:gd name="T3" fmla="*/ 9 h 10"/>
                    <a:gd name="T4" fmla="*/ 9 w 14"/>
                    <a:gd name="T5" fmla="*/ 10 h 10"/>
                    <a:gd name="T6" fmla="*/ 12 w 14"/>
                    <a:gd name="T7" fmla="*/ 9 h 10"/>
                    <a:gd name="T8" fmla="*/ 6 w 14"/>
                    <a:gd name="T9" fmla="*/ 1 h 10"/>
                    <a:gd name="T10" fmla="*/ 3 w 14"/>
                    <a:gd name="T11" fmla="*/ 0 h 10"/>
                  </a:gdLst>
                  <a:ahLst/>
                  <a:cxnLst>
                    <a:cxn ang="0">
                      <a:pos x="T0" y="T1"/>
                    </a:cxn>
                    <a:cxn ang="0">
                      <a:pos x="T2" y="T3"/>
                    </a:cxn>
                    <a:cxn ang="0">
                      <a:pos x="T4" y="T5"/>
                    </a:cxn>
                    <a:cxn ang="0">
                      <a:pos x="T6" y="T7"/>
                    </a:cxn>
                    <a:cxn ang="0">
                      <a:pos x="T8" y="T9"/>
                    </a:cxn>
                    <a:cxn ang="0">
                      <a:pos x="T10" y="T11"/>
                    </a:cxn>
                  </a:cxnLst>
                  <a:rect l="0" t="0" r="r" b="b"/>
                  <a:pathLst>
                    <a:path w="14" h="10">
                      <a:moveTo>
                        <a:pt x="3" y="0"/>
                      </a:moveTo>
                      <a:cubicBezTo>
                        <a:pt x="0" y="0"/>
                        <a:pt x="2" y="5"/>
                        <a:pt x="2" y="9"/>
                      </a:cubicBezTo>
                      <a:cubicBezTo>
                        <a:pt x="3" y="9"/>
                        <a:pt x="7" y="10"/>
                        <a:pt x="9" y="10"/>
                      </a:cubicBezTo>
                      <a:cubicBezTo>
                        <a:pt x="11" y="10"/>
                        <a:pt x="12" y="10"/>
                        <a:pt x="12" y="9"/>
                      </a:cubicBezTo>
                      <a:cubicBezTo>
                        <a:pt x="14" y="3"/>
                        <a:pt x="12" y="4"/>
                        <a:pt x="6" y="1"/>
                      </a:cubicBezTo>
                      <a:cubicBezTo>
                        <a:pt x="5"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269" name="Freeform 102">
                  <a:extLst>
                    <a:ext uri="{FF2B5EF4-FFF2-40B4-BE49-F238E27FC236}">
                      <a16:creationId xmlns:a16="http://schemas.microsoft.com/office/drawing/2014/main" id="{F3E2C136-DB38-A841-9186-A9AE8BF19CC9}"/>
                    </a:ext>
                  </a:extLst>
                </p:cNvPr>
                <p:cNvSpPr>
                  <a:spLocks/>
                </p:cNvSpPr>
                <p:nvPr/>
              </p:nvSpPr>
              <p:spPr bwMode="auto">
                <a:xfrm>
                  <a:off x="4842242" y="2723301"/>
                  <a:ext cx="36851" cy="25796"/>
                </a:xfrm>
                <a:custGeom>
                  <a:avLst/>
                  <a:gdLst>
                    <a:gd name="T0" fmla="*/ 7 w 11"/>
                    <a:gd name="T1" fmla="*/ 0 h 8"/>
                    <a:gd name="T2" fmla="*/ 0 w 11"/>
                    <a:gd name="T3" fmla="*/ 4 h 8"/>
                    <a:gd name="T4" fmla="*/ 5 w 11"/>
                    <a:gd name="T5" fmla="*/ 8 h 8"/>
                    <a:gd name="T6" fmla="*/ 5 w 11"/>
                    <a:gd name="T7" fmla="*/ 8 h 8"/>
                    <a:gd name="T8" fmla="*/ 9 w 11"/>
                    <a:gd name="T9" fmla="*/ 1 h 8"/>
                    <a:gd name="T10" fmla="*/ 7 w 11"/>
                    <a:gd name="T11" fmla="*/ 0 h 8"/>
                  </a:gdLst>
                  <a:ahLst/>
                  <a:cxnLst>
                    <a:cxn ang="0">
                      <a:pos x="T0" y="T1"/>
                    </a:cxn>
                    <a:cxn ang="0">
                      <a:pos x="T2" y="T3"/>
                    </a:cxn>
                    <a:cxn ang="0">
                      <a:pos x="T4" y="T5"/>
                    </a:cxn>
                    <a:cxn ang="0">
                      <a:pos x="T6" y="T7"/>
                    </a:cxn>
                    <a:cxn ang="0">
                      <a:pos x="T8" y="T9"/>
                    </a:cxn>
                    <a:cxn ang="0">
                      <a:pos x="T10" y="T11"/>
                    </a:cxn>
                  </a:cxnLst>
                  <a:rect l="0" t="0" r="r" b="b"/>
                  <a:pathLst>
                    <a:path w="11" h="8">
                      <a:moveTo>
                        <a:pt x="7" y="0"/>
                      </a:moveTo>
                      <a:cubicBezTo>
                        <a:pt x="4" y="0"/>
                        <a:pt x="2" y="4"/>
                        <a:pt x="0" y="4"/>
                      </a:cubicBezTo>
                      <a:cubicBezTo>
                        <a:pt x="2" y="6"/>
                        <a:pt x="3" y="7"/>
                        <a:pt x="5" y="8"/>
                      </a:cubicBezTo>
                      <a:cubicBezTo>
                        <a:pt x="5" y="8"/>
                        <a:pt x="5" y="8"/>
                        <a:pt x="5" y="8"/>
                      </a:cubicBezTo>
                      <a:cubicBezTo>
                        <a:pt x="8" y="8"/>
                        <a:pt x="11" y="3"/>
                        <a:pt x="9" y="1"/>
                      </a:cubicBezTo>
                      <a:cubicBezTo>
                        <a:pt x="8" y="0"/>
                        <a:pt x="7" y="0"/>
                        <a:pt x="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270" name="Freeform 103">
                  <a:extLst>
                    <a:ext uri="{FF2B5EF4-FFF2-40B4-BE49-F238E27FC236}">
                      <a16:creationId xmlns:a16="http://schemas.microsoft.com/office/drawing/2014/main" id="{448B1ED7-7F5C-6A45-AF66-F03D24FB01F6}"/>
                    </a:ext>
                  </a:extLst>
                </p:cNvPr>
                <p:cNvSpPr>
                  <a:spLocks/>
                </p:cNvSpPr>
                <p:nvPr/>
              </p:nvSpPr>
              <p:spPr bwMode="auto">
                <a:xfrm>
                  <a:off x="6633208" y="1072369"/>
                  <a:ext cx="77387" cy="36851"/>
                </a:xfrm>
                <a:custGeom>
                  <a:avLst/>
                  <a:gdLst>
                    <a:gd name="T0" fmla="*/ 13 w 24"/>
                    <a:gd name="T1" fmla="*/ 0 h 12"/>
                    <a:gd name="T2" fmla="*/ 13 w 24"/>
                    <a:gd name="T3" fmla="*/ 0 h 12"/>
                    <a:gd name="T4" fmla="*/ 10 w 24"/>
                    <a:gd name="T5" fmla="*/ 1 h 12"/>
                    <a:gd name="T6" fmla="*/ 14 w 24"/>
                    <a:gd name="T7" fmla="*/ 5 h 12"/>
                    <a:gd name="T8" fmla="*/ 13 w 24"/>
                    <a:gd name="T9" fmla="*/ 5 h 12"/>
                    <a:gd name="T10" fmla="*/ 11 w 24"/>
                    <a:gd name="T11" fmla="*/ 5 h 12"/>
                    <a:gd name="T12" fmla="*/ 8 w 24"/>
                    <a:gd name="T13" fmla="*/ 5 h 12"/>
                    <a:gd name="T14" fmla="*/ 3 w 24"/>
                    <a:gd name="T15" fmla="*/ 6 h 12"/>
                    <a:gd name="T16" fmla="*/ 5 w 24"/>
                    <a:gd name="T17" fmla="*/ 9 h 12"/>
                    <a:gd name="T18" fmla="*/ 10 w 24"/>
                    <a:gd name="T19" fmla="*/ 12 h 12"/>
                    <a:gd name="T20" fmla="*/ 11 w 24"/>
                    <a:gd name="T21" fmla="*/ 12 h 12"/>
                    <a:gd name="T22" fmla="*/ 24 w 24"/>
                    <a:gd name="T23" fmla="*/ 8 h 12"/>
                    <a:gd name="T24" fmla="*/ 23 w 24"/>
                    <a:gd name="T25" fmla="*/ 9 h 12"/>
                    <a:gd name="T26" fmla="*/ 22 w 24"/>
                    <a:gd name="T27" fmla="*/ 3 h 12"/>
                    <a:gd name="T28" fmla="*/ 20 w 24"/>
                    <a:gd name="T29" fmla="*/ 3 h 12"/>
                    <a:gd name="T30" fmla="*/ 13 w 24"/>
                    <a:gd name="T3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12">
                      <a:moveTo>
                        <a:pt x="13" y="0"/>
                      </a:moveTo>
                      <a:cubicBezTo>
                        <a:pt x="13" y="0"/>
                        <a:pt x="13" y="0"/>
                        <a:pt x="13" y="0"/>
                      </a:cubicBezTo>
                      <a:cubicBezTo>
                        <a:pt x="12" y="0"/>
                        <a:pt x="11" y="1"/>
                        <a:pt x="10" y="1"/>
                      </a:cubicBezTo>
                      <a:cubicBezTo>
                        <a:pt x="11" y="3"/>
                        <a:pt x="13" y="4"/>
                        <a:pt x="14" y="5"/>
                      </a:cubicBezTo>
                      <a:cubicBezTo>
                        <a:pt x="14" y="5"/>
                        <a:pt x="13" y="5"/>
                        <a:pt x="13" y="5"/>
                      </a:cubicBezTo>
                      <a:cubicBezTo>
                        <a:pt x="12" y="5"/>
                        <a:pt x="12" y="5"/>
                        <a:pt x="11" y="5"/>
                      </a:cubicBezTo>
                      <a:cubicBezTo>
                        <a:pt x="10" y="5"/>
                        <a:pt x="9" y="5"/>
                        <a:pt x="8" y="5"/>
                      </a:cubicBezTo>
                      <a:cubicBezTo>
                        <a:pt x="6" y="5"/>
                        <a:pt x="5" y="5"/>
                        <a:pt x="3" y="6"/>
                      </a:cubicBezTo>
                      <a:cubicBezTo>
                        <a:pt x="0" y="8"/>
                        <a:pt x="3" y="8"/>
                        <a:pt x="5" y="9"/>
                      </a:cubicBezTo>
                      <a:cubicBezTo>
                        <a:pt x="6" y="11"/>
                        <a:pt x="8" y="12"/>
                        <a:pt x="10" y="12"/>
                      </a:cubicBezTo>
                      <a:cubicBezTo>
                        <a:pt x="10" y="12"/>
                        <a:pt x="11" y="12"/>
                        <a:pt x="11" y="12"/>
                      </a:cubicBezTo>
                      <a:cubicBezTo>
                        <a:pt x="15" y="11"/>
                        <a:pt x="20" y="10"/>
                        <a:pt x="24" y="8"/>
                      </a:cubicBezTo>
                      <a:cubicBezTo>
                        <a:pt x="24" y="9"/>
                        <a:pt x="23" y="9"/>
                        <a:pt x="23" y="9"/>
                      </a:cubicBezTo>
                      <a:cubicBezTo>
                        <a:pt x="21" y="9"/>
                        <a:pt x="24" y="4"/>
                        <a:pt x="22" y="3"/>
                      </a:cubicBezTo>
                      <a:cubicBezTo>
                        <a:pt x="20" y="3"/>
                        <a:pt x="20" y="3"/>
                        <a:pt x="20" y="3"/>
                      </a:cubicBezTo>
                      <a:cubicBezTo>
                        <a:pt x="17" y="2"/>
                        <a:pt x="17" y="0"/>
                        <a:pt x="1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271" name="Freeform 104">
                  <a:extLst>
                    <a:ext uri="{FF2B5EF4-FFF2-40B4-BE49-F238E27FC236}">
                      <a16:creationId xmlns:a16="http://schemas.microsoft.com/office/drawing/2014/main" id="{E0022CEB-B356-2E46-9326-C6D03ADE6611}"/>
                    </a:ext>
                  </a:extLst>
                </p:cNvPr>
                <p:cNvSpPr>
                  <a:spLocks/>
                </p:cNvSpPr>
                <p:nvPr/>
              </p:nvSpPr>
              <p:spPr bwMode="auto">
                <a:xfrm>
                  <a:off x="5107571" y="2281087"/>
                  <a:ext cx="25796" cy="11055"/>
                </a:xfrm>
                <a:custGeom>
                  <a:avLst/>
                  <a:gdLst>
                    <a:gd name="T0" fmla="*/ 4 w 8"/>
                    <a:gd name="T1" fmla="*/ 0 h 3"/>
                    <a:gd name="T2" fmla="*/ 3 w 8"/>
                    <a:gd name="T3" fmla="*/ 2 h 3"/>
                    <a:gd name="T4" fmla="*/ 2 w 8"/>
                    <a:gd name="T5" fmla="*/ 1 h 3"/>
                    <a:gd name="T6" fmla="*/ 0 w 8"/>
                    <a:gd name="T7" fmla="*/ 3 h 3"/>
                    <a:gd name="T8" fmla="*/ 5 w 8"/>
                    <a:gd name="T9" fmla="*/ 3 h 3"/>
                    <a:gd name="T10" fmla="*/ 8 w 8"/>
                    <a:gd name="T11" fmla="*/ 3 h 3"/>
                    <a:gd name="T12" fmla="*/ 4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4" y="0"/>
                      </a:moveTo>
                      <a:cubicBezTo>
                        <a:pt x="3" y="0"/>
                        <a:pt x="3" y="0"/>
                        <a:pt x="3" y="2"/>
                      </a:cubicBezTo>
                      <a:cubicBezTo>
                        <a:pt x="3" y="1"/>
                        <a:pt x="3" y="1"/>
                        <a:pt x="2" y="1"/>
                      </a:cubicBezTo>
                      <a:cubicBezTo>
                        <a:pt x="1" y="1"/>
                        <a:pt x="1" y="1"/>
                        <a:pt x="0" y="3"/>
                      </a:cubicBezTo>
                      <a:cubicBezTo>
                        <a:pt x="2" y="3"/>
                        <a:pt x="4" y="3"/>
                        <a:pt x="5" y="3"/>
                      </a:cubicBezTo>
                      <a:cubicBezTo>
                        <a:pt x="6" y="3"/>
                        <a:pt x="7" y="3"/>
                        <a:pt x="8" y="3"/>
                      </a:cubicBezTo>
                      <a:cubicBezTo>
                        <a:pt x="7" y="2"/>
                        <a:pt x="5"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272" name="Freeform 105">
                  <a:extLst>
                    <a:ext uri="{FF2B5EF4-FFF2-40B4-BE49-F238E27FC236}">
                      <a16:creationId xmlns:a16="http://schemas.microsoft.com/office/drawing/2014/main" id="{71CD4261-9915-024D-9A27-F476E31B6D92}"/>
                    </a:ext>
                  </a:extLst>
                </p:cNvPr>
                <p:cNvSpPr>
                  <a:spLocks/>
                </p:cNvSpPr>
                <p:nvPr/>
              </p:nvSpPr>
              <p:spPr bwMode="auto">
                <a:xfrm>
                  <a:off x="4820132" y="2760152"/>
                  <a:ext cx="14740" cy="29481"/>
                </a:xfrm>
                <a:custGeom>
                  <a:avLst/>
                  <a:gdLst>
                    <a:gd name="T0" fmla="*/ 2 w 5"/>
                    <a:gd name="T1" fmla="*/ 0 h 10"/>
                    <a:gd name="T2" fmla="*/ 1 w 5"/>
                    <a:gd name="T3" fmla="*/ 3 h 10"/>
                    <a:gd name="T4" fmla="*/ 2 w 5"/>
                    <a:gd name="T5" fmla="*/ 2 h 10"/>
                    <a:gd name="T6" fmla="*/ 3 w 5"/>
                    <a:gd name="T7" fmla="*/ 10 h 10"/>
                    <a:gd name="T8" fmla="*/ 5 w 5"/>
                    <a:gd name="T9" fmla="*/ 4 h 10"/>
                    <a:gd name="T10" fmla="*/ 2 w 5"/>
                    <a:gd name="T11" fmla="*/ 0 h 10"/>
                  </a:gdLst>
                  <a:ahLst/>
                  <a:cxnLst>
                    <a:cxn ang="0">
                      <a:pos x="T0" y="T1"/>
                    </a:cxn>
                    <a:cxn ang="0">
                      <a:pos x="T2" y="T3"/>
                    </a:cxn>
                    <a:cxn ang="0">
                      <a:pos x="T4" y="T5"/>
                    </a:cxn>
                    <a:cxn ang="0">
                      <a:pos x="T6" y="T7"/>
                    </a:cxn>
                    <a:cxn ang="0">
                      <a:pos x="T8" y="T9"/>
                    </a:cxn>
                    <a:cxn ang="0">
                      <a:pos x="T10" y="T11"/>
                    </a:cxn>
                  </a:cxnLst>
                  <a:rect l="0" t="0" r="r" b="b"/>
                  <a:pathLst>
                    <a:path w="5" h="10">
                      <a:moveTo>
                        <a:pt x="2" y="0"/>
                      </a:moveTo>
                      <a:cubicBezTo>
                        <a:pt x="1" y="2"/>
                        <a:pt x="0" y="2"/>
                        <a:pt x="1" y="3"/>
                      </a:cubicBezTo>
                      <a:cubicBezTo>
                        <a:pt x="2" y="2"/>
                        <a:pt x="2" y="2"/>
                        <a:pt x="2" y="2"/>
                      </a:cubicBezTo>
                      <a:cubicBezTo>
                        <a:pt x="2" y="5"/>
                        <a:pt x="2" y="8"/>
                        <a:pt x="3" y="10"/>
                      </a:cubicBezTo>
                      <a:cubicBezTo>
                        <a:pt x="5" y="9"/>
                        <a:pt x="4" y="6"/>
                        <a:pt x="5" y="4"/>
                      </a:cubicBezTo>
                      <a:cubicBezTo>
                        <a:pt x="4" y="3"/>
                        <a:pt x="3" y="2"/>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273" name="Freeform 106">
                  <a:extLst>
                    <a:ext uri="{FF2B5EF4-FFF2-40B4-BE49-F238E27FC236}">
                      <a16:creationId xmlns:a16="http://schemas.microsoft.com/office/drawing/2014/main" id="{9A4E5486-BA5B-D54B-8012-024918DFCBFD}"/>
                    </a:ext>
                  </a:extLst>
                </p:cNvPr>
                <p:cNvSpPr>
                  <a:spLocks/>
                </p:cNvSpPr>
                <p:nvPr/>
              </p:nvSpPr>
              <p:spPr bwMode="auto">
                <a:xfrm>
                  <a:off x="5641912" y="1507213"/>
                  <a:ext cx="88443" cy="44221"/>
                </a:xfrm>
                <a:custGeom>
                  <a:avLst/>
                  <a:gdLst>
                    <a:gd name="T0" fmla="*/ 28 w 28"/>
                    <a:gd name="T1" fmla="*/ 0 h 14"/>
                    <a:gd name="T2" fmla="*/ 9 w 28"/>
                    <a:gd name="T3" fmla="*/ 3 h 14"/>
                    <a:gd name="T4" fmla="*/ 5 w 28"/>
                    <a:gd name="T5" fmla="*/ 8 h 14"/>
                    <a:gd name="T6" fmla="*/ 5 w 28"/>
                    <a:gd name="T7" fmla="*/ 8 h 14"/>
                    <a:gd name="T8" fmla="*/ 4 w 28"/>
                    <a:gd name="T9" fmla="*/ 8 h 14"/>
                    <a:gd name="T10" fmla="*/ 4 w 28"/>
                    <a:gd name="T11" fmla="*/ 8 h 14"/>
                    <a:gd name="T12" fmla="*/ 4 w 28"/>
                    <a:gd name="T13" fmla="*/ 9 h 14"/>
                    <a:gd name="T14" fmla="*/ 3 w 28"/>
                    <a:gd name="T15" fmla="*/ 11 h 14"/>
                    <a:gd name="T16" fmla="*/ 0 w 28"/>
                    <a:gd name="T17" fmla="*/ 14 h 14"/>
                    <a:gd name="T18" fmla="*/ 28 w 28"/>
                    <a:gd name="T1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14">
                      <a:moveTo>
                        <a:pt x="28" y="0"/>
                      </a:moveTo>
                      <a:cubicBezTo>
                        <a:pt x="21" y="0"/>
                        <a:pt x="15" y="2"/>
                        <a:pt x="9" y="3"/>
                      </a:cubicBezTo>
                      <a:cubicBezTo>
                        <a:pt x="8" y="5"/>
                        <a:pt x="7" y="6"/>
                        <a:pt x="5" y="8"/>
                      </a:cubicBezTo>
                      <a:cubicBezTo>
                        <a:pt x="5" y="8"/>
                        <a:pt x="5" y="8"/>
                        <a:pt x="5" y="8"/>
                      </a:cubicBezTo>
                      <a:cubicBezTo>
                        <a:pt x="4" y="8"/>
                        <a:pt x="4" y="8"/>
                        <a:pt x="4" y="8"/>
                      </a:cubicBezTo>
                      <a:cubicBezTo>
                        <a:pt x="4" y="8"/>
                        <a:pt x="4" y="8"/>
                        <a:pt x="4" y="8"/>
                      </a:cubicBezTo>
                      <a:cubicBezTo>
                        <a:pt x="3" y="8"/>
                        <a:pt x="3" y="8"/>
                        <a:pt x="4" y="9"/>
                      </a:cubicBezTo>
                      <a:cubicBezTo>
                        <a:pt x="2" y="10"/>
                        <a:pt x="3" y="10"/>
                        <a:pt x="3" y="11"/>
                      </a:cubicBezTo>
                      <a:cubicBezTo>
                        <a:pt x="1" y="11"/>
                        <a:pt x="0" y="12"/>
                        <a:pt x="0" y="14"/>
                      </a:cubicBezTo>
                      <a:cubicBezTo>
                        <a:pt x="10" y="12"/>
                        <a:pt x="22" y="8"/>
                        <a:pt x="2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274" name="Freeform 107">
                  <a:extLst>
                    <a:ext uri="{FF2B5EF4-FFF2-40B4-BE49-F238E27FC236}">
                      <a16:creationId xmlns:a16="http://schemas.microsoft.com/office/drawing/2014/main" id="{7E4E2EBD-A61C-A142-B2EA-35451D8DB237}"/>
                    </a:ext>
                  </a:extLst>
                </p:cNvPr>
                <p:cNvSpPr>
                  <a:spLocks/>
                </p:cNvSpPr>
                <p:nvPr/>
              </p:nvSpPr>
              <p:spPr bwMode="auto">
                <a:xfrm>
                  <a:off x="4705893" y="3773559"/>
                  <a:ext cx="33166" cy="18426"/>
                </a:xfrm>
                <a:custGeom>
                  <a:avLst/>
                  <a:gdLst>
                    <a:gd name="T0" fmla="*/ 2 w 11"/>
                    <a:gd name="T1" fmla="*/ 0 h 5"/>
                    <a:gd name="T2" fmla="*/ 0 w 11"/>
                    <a:gd name="T3" fmla="*/ 0 h 5"/>
                    <a:gd name="T4" fmla="*/ 5 w 11"/>
                    <a:gd name="T5" fmla="*/ 2 h 5"/>
                    <a:gd name="T6" fmla="*/ 9 w 11"/>
                    <a:gd name="T7" fmla="*/ 5 h 5"/>
                    <a:gd name="T8" fmla="*/ 11 w 11"/>
                    <a:gd name="T9" fmla="*/ 4 h 5"/>
                    <a:gd name="T10" fmla="*/ 2 w 11"/>
                    <a:gd name="T11" fmla="*/ 0 h 5"/>
                  </a:gdLst>
                  <a:ahLst/>
                  <a:cxnLst>
                    <a:cxn ang="0">
                      <a:pos x="T0" y="T1"/>
                    </a:cxn>
                    <a:cxn ang="0">
                      <a:pos x="T2" y="T3"/>
                    </a:cxn>
                    <a:cxn ang="0">
                      <a:pos x="T4" y="T5"/>
                    </a:cxn>
                    <a:cxn ang="0">
                      <a:pos x="T6" y="T7"/>
                    </a:cxn>
                    <a:cxn ang="0">
                      <a:pos x="T8" y="T9"/>
                    </a:cxn>
                    <a:cxn ang="0">
                      <a:pos x="T10" y="T11"/>
                    </a:cxn>
                  </a:cxnLst>
                  <a:rect l="0" t="0" r="r" b="b"/>
                  <a:pathLst>
                    <a:path w="11" h="5">
                      <a:moveTo>
                        <a:pt x="2" y="0"/>
                      </a:moveTo>
                      <a:cubicBezTo>
                        <a:pt x="1" y="0"/>
                        <a:pt x="1" y="0"/>
                        <a:pt x="0" y="0"/>
                      </a:cubicBezTo>
                      <a:cubicBezTo>
                        <a:pt x="2" y="1"/>
                        <a:pt x="3" y="2"/>
                        <a:pt x="5" y="2"/>
                      </a:cubicBezTo>
                      <a:cubicBezTo>
                        <a:pt x="6" y="4"/>
                        <a:pt x="7" y="5"/>
                        <a:pt x="9" y="5"/>
                      </a:cubicBezTo>
                      <a:cubicBezTo>
                        <a:pt x="10" y="5"/>
                        <a:pt x="10" y="5"/>
                        <a:pt x="11" y="4"/>
                      </a:cubicBezTo>
                      <a:cubicBezTo>
                        <a:pt x="8" y="2"/>
                        <a:pt x="5"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275" name="Freeform 108">
                  <a:extLst>
                    <a:ext uri="{FF2B5EF4-FFF2-40B4-BE49-F238E27FC236}">
                      <a16:creationId xmlns:a16="http://schemas.microsoft.com/office/drawing/2014/main" id="{C8AD9F02-C53F-C440-BC93-1AA452799410}"/>
                    </a:ext>
                  </a:extLst>
                </p:cNvPr>
                <p:cNvSpPr>
                  <a:spLocks/>
                </p:cNvSpPr>
                <p:nvPr/>
              </p:nvSpPr>
              <p:spPr bwMode="auto">
                <a:xfrm>
                  <a:off x="4908574" y="3570878"/>
                  <a:ext cx="18426" cy="3685"/>
                </a:xfrm>
                <a:custGeom>
                  <a:avLst/>
                  <a:gdLst>
                    <a:gd name="T0" fmla="*/ 6 w 6"/>
                    <a:gd name="T1" fmla="*/ 0 h 1"/>
                    <a:gd name="T2" fmla="*/ 0 w 6"/>
                    <a:gd name="T3" fmla="*/ 1 h 1"/>
                    <a:gd name="T4" fmla="*/ 2 w 6"/>
                    <a:gd name="T5" fmla="*/ 1 h 1"/>
                    <a:gd name="T6" fmla="*/ 3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cubicBezTo>
                        <a:pt x="4" y="0"/>
                        <a:pt x="2" y="1"/>
                        <a:pt x="0" y="1"/>
                      </a:cubicBezTo>
                      <a:cubicBezTo>
                        <a:pt x="1" y="1"/>
                        <a:pt x="1" y="1"/>
                        <a:pt x="2" y="1"/>
                      </a:cubicBezTo>
                      <a:cubicBezTo>
                        <a:pt x="2" y="1"/>
                        <a:pt x="3" y="1"/>
                        <a:pt x="3" y="1"/>
                      </a:cubicBezTo>
                      <a:cubicBezTo>
                        <a:pt x="4" y="1"/>
                        <a:pt x="5"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276" name="Freeform 109">
                  <a:extLst>
                    <a:ext uri="{FF2B5EF4-FFF2-40B4-BE49-F238E27FC236}">
                      <a16:creationId xmlns:a16="http://schemas.microsoft.com/office/drawing/2014/main" id="{7CB45529-B212-4B41-93D6-E0AEC9802DDF}"/>
                    </a:ext>
                  </a:extLst>
                </p:cNvPr>
                <p:cNvSpPr>
                  <a:spLocks/>
                </p:cNvSpPr>
                <p:nvPr/>
              </p:nvSpPr>
              <p:spPr bwMode="auto">
                <a:xfrm>
                  <a:off x="4823817" y="3585618"/>
                  <a:ext cx="18426" cy="3685"/>
                </a:xfrm>
                <a:custGeom>
                  <a:avLst/>
                  <a:gdLst>
                    <a:gd name="T0" fmla="*/ 6 w 6"/>
                    <a:gd name="T1" fmla="*/ 0 h 2"/>
                    <a:gd name="T2" fmla="*/ 0 w 6"/>
                    <a:gd name="T3" fmla="*/ 2 h 2"/>
                    <a:gd name="T4" fmla="*/ 6 w 6"/>
                    <a:gd name="T5" fmla="*/ 0 h 2"/>
                  </a:gdLst>
                  <a:ahLst/>
                  <a:cxnLst>
                    <a:cxn ang="0">
                      <a:pos x="T0" y="T1"/>
                    </a:cxn>
                    <a:cxn ang="0">
                      <a:pos x="T2" y="T3"/>
                    </a:cxn>
                    <a:cxn ang="0">
                      <a:pos x="T4" y="T5"/>
                    </a:cxn>
                  </a:cxnLst>
                  <a:rect l="0" t="0" r="r" b="b"/>
                  <a:pathLst>
                    <a:path w="6" h="2">
                      <a:moveTo>
                        <a:pt x="6" y="0"/>
                      </a:moveTo>
                      <a:cubicBezTo>
                        <a:pt x="4" y="1"/>
                        <a:pt x="2" y="1"/>
                        <a:pt x="0" y="2"/>
                      </a:cubicBezTo>
                      <a:cubicBezTo>
                        <a:pt x="2" y="1"/>
                        <a:pt x="4" y="1"/>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277" name="Freeform 110">
                  <a:extLst>
                    <a:ext uri="{FF2B5EF4-FFF2-40B4-BE49-F238E27FC236}">
                      <a16:creationId xmlns:a16="http://schemas.microsoft.com/office/drawing/2014/main" id="{8F3F8DFD-7878-114C-B4E4-CDBBA26D80D1}"/>
                    </a:ext>
                  </a:extLst>
                </p:cNvPr>
                <p:cNvSpPr>
                  <a:spLocks/>
                </p:cNvSpPr>
                <p:nvPr/>
              </p:nvSpPr>
              <p:spPr bwMode="auto">
                <a:xfrm>
                  <a:off x="4783280" y="3611414"/>
                  <a:ext cx="18426" cy="22111"/>
                </a:xfrm>
                <a:custGeom>
                  <a:avLst/>
                  <a:gdLst>
                    <a:gd name="T0" fmla="*/ 4 w 6"/>
                    <a:gd name="T1" fmla="*/ 0 h 7"/>
                    <a:gd name="T2" fmla="*/ 0 w 6"/>
                    <a:gd name="T3" fmla="*/ 7 h 7"/>
                    <a:gd name="T4" fmla="*/ 4 w 6"/>
                    <a:gd name="T5" fmla="*/ 0 h 7"/>
                  </a:gdLst>
                  <a:ahLst/>
                  <a:cxnLst>
                    <a:cxn ang="0">
                      <a:pos x="T0" y="T1"/>
                    </a:cxn>
                    <a:cxn ang="0">
                      <a:pos x="T2" y="T3"/>
                    </a:cxn>
                    <a:cxn ang="0">
                      <a:pos x="T4" y="T5"/>
                    </a:cxn>
                  </a:cxnLst>
                  <a:rect l="0" t="0" r="r" b="b"/>
                  <a:pathLst>
                    <a:path w="6" h="7">
                      <a:moveTo>
                        <a:pt x="4" y="0"/>
                      </a:moveTo>
                      <a:cubicBezTo>
                        <a:pt x="3" y="2"/>
                        <a:pt x="2" y="4"/>
                        <a:pt x="0" y="7"/>
                      </a:cubicBezTo>
                      <a:cubicBezTo>
                        <a:pt x="3" y="5"/>
                        <a:pt x="6" y="3"/>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278" name="Freeform 111">
                  <a:extLst>
                    <a:ext uri="{FF2B5EF4-FFF2-40B4-BE49-F238E27FC236}">
                      <a16:creationId xmlns:a16="http://schemas.microsoft.com/office/drawing/2014/main" id="{85403821-EFAB-AD44-B396-6849D4A39BC7}"/>
                    </a:ext>
                  </a:extLst>
                </p:cNvPr>
                <p:cNvSpPr>
                  <a:spLocks/>
                </p:cNvSpPr>
                <p:nvPr/>
              </p:nvSpPr>
              <p:spPr bwMode="auto">
                <a:xfrm>
                  <a:off x="4687467" y="3784614"/>
                  <a:ext cx="36851" cy="14740"/>
                </a:xfrm>
                <a:custGeom>
                  <a:avLst/>
                  <a:gdLst>
                    <a:gd name="T0" fmla="*/ 5 w 11"/>
                    <a:gd name="T1" fmla="*/ 0 h 5"/>
                    <a:gd name="T2" fmla="*/ 0 w 11"/>
                    <a:gd name="T3" fmla="*/ 2 h 5"/>
                    <a:gd name="T4" fmla="*/ 3 w 11"/>
                    <a:gd name="T5" fmla="*/ 3 h 5"/>
                    <a:gd name="T6" fmla="*/ 3 w 11"/>
                    <a:gd name="T7" fmla="*/ 3 h 5"/>
                    <a:gd name="T8" fmla="*/ 4 w 11"/>
                    <a:gd name="T9" fmla="*/ 3 h 5"/>
                    <a:gd name="T10" fmla="*/ 6 w 11"/>
                    <a:gd name="T11" fmla="*/ 3 h 5"/>
                    <a:gd name="T12" fmla="*/ 10 w 11"/>
                    <a:gd name="T13" fmla="*/ 5 h 5"/>
                    <a:gd name="T14" fmla="*/ 11 w 11"/>
                    <a:gd name="T15" fmla="*/ 3 h 5"/>
                    <a:gd name="T16" fmla="*/ 5 w 11"/>
                    <a:gd name="T17" fmla="*/ 0 h 5"/>
                    <a:gd name="T18" fmla="*/ 5 w 11"/>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5">
                      <a:moveTo>
                        <a:pt x="5" y="0"/>
                      </a:moveTo>
                      <a:cubicBezTo>
                        <a:pt x="3" y="0"/>
                        <a:pt x="2" y="1"/>
                        <a:pt x="0" y="2"/>
                      </a:cubicBezTo>
                      <a:cubicBezTo>
                        <a:pt x="1" y="3"/>
                        <a:pt x="2" y="3"/>
                        <a:pt x="3" y="3"/>
                      </a:cubicBezTo>
                      <a:cubicBezTo>
                        <a:pt x="3" y="3"/>
                        <a:pt x="3" y="3"/>
                        <a:pt x="3" y="3"/>
                      </a:cubicBezTo>
                      <a:cubicBezTo>
                        <a:pt x="4" y="3"/>
                        <a:pt x="4" y="3"/>
                        <a:pt x="4" y="3"/>
                      </a:cubicBezTo>
                      <a:cubicBezTo>
                        <a:pt x="5" y="3"/>
                        <a:pt x="5" y="3"/>
                        <a:pt x="6" y="3"/>
                      </a:cubicBezTo>
                      <a:cubicBezTo>
                        <a:pt x="6" y="3"/>
                        <a:pt x="9" y="5"/>
                        <a:pt x="10" y="5"/>
                      </a:cubicBezTo>
                      <a:cubicBezTo>
                        <a:pt x="11" y="5"/>
                        <a:pt x="11" y="4"/>
                        <a:pt x="11" y="3"/>
                      </a:cubicBezTo>
                      <a:cubicBezTo>
                        <a:pt x="10" y="2"/>
                        <a:pt x="6" y="1"/>
                        <a:pt x="5" y="0"/>
                      </a:cubicBezTo>
                      <a:cubicBezTo>
                        <a:pt x="5" y="0"/>
                        <a:pt x="5" y="0"/>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279" name="Freeform 112">
                  <a:extLst>
                    <a:ext uri="{FF2B5EF4-FFF2-40B4-BE49-F238E27FC236}">
                      <a16:creationId xmlns:a16="http://schemas.microsoft.com/office/drawing/2014/main" id="{079F545D-B6C2-D743-BF2E-3D856F55F740}"/>
                    </a:ext>
                  </a:extLst>
                </p:cNvPr>
                <p:cNvSpPr>
                  <a:spLocks/>
                </p:cNvSpPr>
                <p:nvPr/>
              </p:nvSpPr>
              <p:spPr bwMode="auto">
                <a:xfrm>
                  <a:off x="5649283" y="5531359"/>
                  <a:ext cx="18426" cy="18426"/>
                </a:xfrm>
                <a:custGeom>
                  <a:avLst/>
                  <a:gdLst>
                    <a:gd name="T0" fmla="*/ 0 w 5"/>
                    <a:gd name="T1" fmla="*/ 0 h 6"/>
                    <a:gd name="T2" fmla="*/ 0 w 5"/>
                    <a:gd name="T3" fmla="*/ 0 h 6"/>
                    <a:gd name="T4" fmla="*/ 5 w 5"/>
                    <a:gd name="T5" fmla="*/ 6 h 6"/>
                    <a:gd name="T6" fmla="*/ 0 w 5"/>
                    <a:gd name="T7" fmla="*/ 0 h 6"/>
                  </a:gdLst>
                  <a:ahLst/>
                  <a:cxnLst>
                    <a:cxn ang="0">
                      <a:pos x="T0" y="T1"/>
                    </a:cxn>
                    <a:cxn ang="0">
                      <a:pos x="T2" y="T3"/>
                    </a:cxn>
                    <a:cxn ang="0">
                      <a:pos x="T4" y="T5"/>
                    </a:cxn>
                    <a:cxn ang="0">
                      <a:pos x="T6" y="T7"/>
                    </a:cxn>
                  </a:cxnLst>
                  <a:rect l="0" t="0" r="r" b="b"/>
                  <a:pathLst>
                    <a:path w="5" h="6">
                      <a:moveTo>
                        <a:pt x="0" y="0"/>
                      </a:moveTo>
                      <a:cubicBezTo>
                        <a:pt x="0" y="0"/>
                        <a:pt x="0" y="0"/>
                        <a:pt x="0" y="0"/>
                      </a:cubicBezTo>
                      <a:cubicBezTo>
                        <a:pt x="1" y="2"/>
                        <a:pt x="3" y="4"/>
                        <a:pt x="5" y="6"/>
                      </a:cubicBezTo>
                      <a:cubicBezTo>
                        <a:pt x="4" y="0"/>
                        <a:pt x="2" y="3"/>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280" name="Freeform 113">
                  <a:extLst>
                    <a:ext uri="{FF2B5EF4-FFF2-40B4-BE49-F238E27FC236}">
                      <a16:creationId xmlns:a16="http://schemas.microsoft.com/office/drawing/2014/main" id="{04E6B718-6373-7C41-B88B-5F30D9080443}"/>
                    </a:ext>
                  </a:extLst>
                </p:cNvPr>
                <p:cNvSpPr>
                  <a:spLocks/>
                </p:cNvSpPr>
                <p:nvPr/>
              </p:nvSpPr>
              <p:spPr bwMode="auto">
                <a:xfrm>
                  <a:off x="4149441" y="4079424"/>
                  <a:ext cx="22111" cy="11055"/>
                </a:xfrm>
                <a:custGeom>
                  <a:avLst/>
                  <a:gdLst>
                    <a:gd name="T0" fmla="*/ 2 w 7"/>
                    <a:gd name="T1" fmla="*/ 0 h 3"/>
                    <a:gd name="T2" fmla="*/ 6 w 7"/>
                    <a:gd name="T3" fmla="*/ 3 h 3"/>
                    <a:gd name="T4" fmla="*/ 7 w 7"/>
                    <a:gd name="T5" fmla="*/ 3 h 3"/>
                    <a:gd name="T6" fmla="*/ 6 w 7"/>
                    <a:gd name="T7" fmla="*/ 0 h 3"/>
                    <a:gd name="T8" fmla="*/ 2 w 7"/>
                    <a:gd name="T9" fmla="*/ 0 h 3"/>
                  </a:gdLst>
                  <a:ahLst/>
                  <a:cxnLst>
                    <a:cxn ang="0">
                      <a:pos x="T0" y="T1"/>
                    </a:cxn>
                    <a:cxn ang="0">
                      <a:pos x="T2" y="T3"/>
                    </a:cxn>
                    <a:cxn ang="0">
                      <a:pos x="T4" y="T5"/>
                    </a:cxn>
                    <a:cxn ang="0">
                      <a:pos x="T6" y="T7"/>
                    </a:cxn>
                    <a:cxn ang="0">
                      <a:pos x="T8" y="T9"/>
                    </a:cxn>
                  </a:cxnLst>
                  <a:rect l="0" t="0" r="r" b="b"/>
                  <a:pathLst>
                    <a:path w="7" h="3">
                      <a:moveTo>
                        <a:pt x="2" y="0"/>
                      </a:moveTo>
                      <a:cubicBezTo>
                        <a:pt x="0" y="2"/>
                        <a:pt x="4" y="3"/>
                        <a:pt x="6" y="3"/>
                      </a:cubicBezTo>
                      <a:cubicBezTo>
                        <a:pt x="6" y="3"/>
                        <a:pt x="7" y="3"/>
                        <a:pt x="7" y="3"/>
                      </a:cubicBezTo>
                      <a:cubicBezTo>
                        <a:pt x="7" y="2"/>
                        <a:pt x="6" y="1"/>
                        <a:pt x="6"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281" name="Freeform 114">
                  <a:extLst>
                    <a:ext uri="{FF2B5EF4-FFF2-40B4-BE49-F238E27FC236}">
                      <a16:creationId xmlns:a16="http://schemas.microsoft.com/office/drawing/2014/main" id="{89C9FAD9-1E41-CB4A-B78A-BDD9703021AB}"/>
                    </a:ext>
                  </a:extLst>
                </p:cNvPr>
                <p:cNvSpPr>
                  <a:spLocks/>
                </p:cNvSpPr>
                <p:nvPr/>
              </p:nvSpPr>
              <p:spPr bwMode="auto">
                <a:xfrm>
                  <a:off x="5092830" y="4974907"/>
                  <a:ext cx="147405" cy="257958"/>
                </a:xfrm>
                <a:custGeom>
                  <a:avLst/>
                  <a:gdLst>
                    <a:gd name="T0" fmla="*/ 30 w 47"/>
                    <a:gd name="T1" fmla="*/ 0 h 81"/>
                    <a:gd name="T2" fmla="*/ 8 w 47"/>
                    <a:gd name="T3" fmla="*/ 15 h 81"/>
                    <a:gd name="T4" fmla="*/ 8 w 47"/>
                    <a:gd name="T5" fmla="*/ 15 h 81"/>
                    <a:gd name="T6" fmla="*/ 1 w 47"/>
                    <a:gd name="T7" fmla="*/ 11 h 81"/>
                    <a:gd name="T8" fmla="*/ 0 w 47"/>
                    <a:gd name="T9" fmla="*/ 16 h 81"/>
                    <a:gd name="T10" fmla="*/ 0 w 47"/>
                    <a:gd name="T11" fmla="*/ 19 h 81"/>
                    <a:gd name="T12" fmla="*/ 0 w 47"/>
                    <a:gd name="T13" fmla="*/ 23 h 81"/>
                    <a:gd name="T14" fmla="*/ 1 w 47"/>
                    <a:gd name="T15" fmla="*/ 23 h 81"/>
                    <a:gd name="T16" fmla="*/ 4 w 47"/>
                    <a:gd name="T17" fmla="*/ 24 h 81"/>
                    <a:gd name="T18" fmla="*/ 7 w 47"/>
                    <a:gd name="T19" fmla="*/ 30 h 81"/>
                    <a:gd name="T20" fmla="*/ 7 w 47"/>
                    <a:gd name="T21" fmla="*/ 40 h 81"/>
                    <a:gd name="T22" fmla="*/ 7 w 47"/>
                    <a:gd name="T23" fmla="*/ 43 h 81"/>
                    <a:gd name="T24" fmla="*/ 11 w 47"/>
                    <a:gd name="T25" fmla="*/ 53 h 81"/>
                    <a:gd name="T26" fmla="*/ 11 w 47"/>
                    <a:gd name="T27" fmla="*/ 52 h 81"/>
                    <a:gd name="T28" fmla="*/ 9 w 47"/>
                    <a:gd name="T29" fmla="*/ 55 h 81"/>
                    <a:gd name="T30" fmla="*/ 8 w 47"/>
                    <a:gd name="T31" fmla="*/ 58 h 81"/>
                    <a:gd name="T32" fmla="*/ 8 w 47"/>
                    <a:gd name="T33" fmla="*/ 58 h 81"/>
                    <a:gd name="T34" fmla="*/ 7 w 47"/>
                    <a:gd name="T35" fmla="*/ 59 h 81"/>
                    <a:gd name="T36" fmla="*/ 6 w 47"/>
                    <a:gd name="T37" fmla="*/ 73 h 81"/>
                    <a:gd name="T38" fmla="*/ 6 w 47"/>
                    <a:gd name="T39" fmla="*/ 73 h 81"/>
                    <a:gd name="T40" fmla="*/ 14 w 47"/>
                    <a:gd name="T41" fmla="*/ 80 h 81"/>
                    <a:gd name="T42" fmla="*/ 16 w 47"/>
                    <a:gd name="T43" fmla="*/ 81 h 81"/>
                    <a:gd name="T44" fmla="*/ 21 w 47"/>
                    <a:gd name="T45" fmla="*/ 80 h 81"/>
                    <a:gd name="T46" fmla="*/ 26 w 47"/>
                    <a:gd name="T47" fmla="*/ 69 h 81"/>
                    <a:gd name="T48" fmla="*/ 28 w 47"/>
                    <a:gd name="T49" fmla="*/ 70 h 81"/>
                    <a:gd name="T50" fmla="*/ 28 w 47"/>
                    <a:gd name="T51" fmla="*/ 70 h 81"/>
                    <a:gd name="T52" fmla="*/ 30 w 47"/>
                    <a:gd name="T53" fmla="*/ 69 h 81"/>
                    <a:gd name="T54" fmla="*/ 31 w 47"/>
                    <a:gd name="T55" fmla="*/ 69 h 81"/>
                    <a:gd name="T56" fmla="*/ 31 w 47"/>
                    <a:gd name="T57" fmla="*/ 69 h 81"/>
                    <a:gd name="T58" fmla="*/ 34 w 47"/>
                    <a:gd name="T59" fmla="*/ 70 h 81"/>
                    <a:gd name="T60" fmla="*/ 39 w 47"/>
                    <a:gd name="T61" fmla="*/ 73 h 81"/>
                    <a:gd name="T62" fmla="*/ 47 w 47"/>
                    <a:gd name="T63" fmla="*/ 28 h 81"/>
                    <a:gd name="T64" fmla="*/ 46 w 47"/>
                    <a:gd name="T65" fmla="*/ 22 h 81"/>
                    <a:gd name="T66" fmla="*/ 43 w 47"/>
                    <a:gd name="T67" fmla="*/ 14 h 81"/>
                    <a:gd name="T68" fmla="*/ 38 w 47"/>
                    <a:gd name="T69" fmla="*/ 12 h 81"/>
                    <a:gd name="T70" fmla="*/ 39 w 47"/>
                    <a:gd name="T71" fmla="*/ 4 h 81"/>
                    <a:gd name="T72" fmla="*/ 38 w 47"/>
                    <a:gd name="T73" fmla="*/ 4 h 81"/>
                    <a:gd name="T74" fmla="*/ 30 w 47"/>
                    <a:gd name="T75"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81">
                      <a:moveTo>
                        <a:pt x="30" y="0"/>
                      </a:moveTo>
                      <a:cubicBezTo>
                        <a:pt x="25" y="5"/>
                        <a:pt x="16" y="15"/>
                        <a:pt x="8" y="15"/>
                      </a:cubicBezTo>
                      <a:cubicBezTo>
                        <a:pt x="8" y="15"/>
                        <a:pt x="8" y="15"/>
                        <a:pt x="8" y="15"/>
                      </a:cubicBezTo>
                      <a:cubicBezTo>
                        <a:pt x="4" y="15"/>
                        <a:pt x="4" y="13"/>
                        <a:pt x="1" y="11"/>
                      </a:cubicBezTo>
                      <a:cubicBezTo>
                        <a:pt x="2" y="13"/>
                        <a:pt x="1" y="13"/>
                        <a:pt x="0" y="16"/>
                      </a:cubicBezTo>
                      <a:cubicBezTo>
                        <a:pt x="0" y="18"/>
                        <a:pt x="1" y="18"/>
                        <a:pt x="0" y="19"/>
                      </a:cubicBezTo>
                      <a:cubicBezTo>
                        <a:pt x="0" y="20"/>
                        <a:pt x="0" y="22"/>
                        <a:pt x="0" y="23"/>
                      </a:cubicBezTo>
                      <a:cubicBezTo>
                        <a:pt x="0" y="23"/>
                        <a:pt x="1" y="23"/>
                        <a:pt x="1" y="23"/>
                      </a:cubicBezTo>
                      <a:cubicBezTo>
                        <a:pt x="2" y="23"/>
                        <a:pt x="4" y="23"/>
                        <a:pt x="4" y="24"/>
                      </a:cubicBezTo>
                      <a:cubicBezTo>
                        <a:pt x="5" y="24"/>
                        <a:pt x="7" y="29"/>
                        <a:pt x="7" y="30"/>
                      </a:cubicBezTo>
                      <a:cubicBezTo>
                        <a:pt x="10" y="34"/>
                        <a:pt x="8" y="35"/>
                        <a:pt x="7" y="40"/>
                      </a:cubicBezTo>
                      <a:cubicBezTo>
                        <a:pt x="7" y="42"/>
                        <a:pt x="7" y="41"/>
                        <a:pt x="7" y="43"/>
                      </a:cubicBezTo>
                      <a:cubicBezTo>
                        <a:pt x="7" y="46"/>
                        <a:pt x="10" y="50"/>
                        <a:pt x="11" y="53"/>
                      </a:cubicBezTo>
                      <a:cubicBezTo>
                        <a:pt x="11" y="53"/>
                        <a:pt x="11" y="52"/>
                        <a:pt x="11" y="52"/>
                      </a:cubicBezTo>
                      <a:cubicBezTo>
                        <a:pt x="10" y="52"/>
                        <a:pt x="10" y="54"/>
                        <a:pt x="9" y="55"/>
                      </a:cubicBezTo>
                      <a:cubicBezTo>
                        <a:pt x="9" y="56"/>
                        <a:pt x="8" y="58"/>
                        <a:pt x="8" y="58"/>
                      </a:cubicBezTo>
                      <a:cubicBezTo>
                        <a:pt x="8" y="58"/>
                        <a:pt x="8" y="58"/>
                        <a:pt x="8" y="58"/>
                      </a:cubicBezTo>
                      <a:cubicBezTo>
                        <a:pt x="8" y="58"/>
                        <a:pt x="8" y="59"/>
                        <a:pt x="7" y="59"/>
                      </a:cubicBezTo>
                      <a:cubicBezTo>
                        <a:pt x="6" y="64"/>
                        <a:pt x="6" y="68"/>
                        <a:pt x="6" y="73"/>
                      </a:cubicBezTo>
                      <a:cubicBezTo>
                        <a:pt x="6" y="73"/>
                        <a:pt x="6" y="73"/>
                        <a:pt x="6" y="73"/>
                      </a:cubicBezTo>
                      <a:cubicBezTo>
                        <a:pt x="11" y="74"/>
                        <a:pt x="11" y="76"/>
                        <a:pt x="14" y="80"/>
                      </a:cubicBezTo>
                      <a:cubicBezTo>
                        <a:pt x="14" y="80"/>
                        <a:pt x="15" y="81"/>
                        <a:pt x="16" y="81"/>
                      </a:cubicBezTo>
                      <a:cubicBezTo>
                        <a:pt x="18" y="81"/>
                        <a:pt x="20" y="80"/>
                        <a:pt x="21" y="80"/>
                      </a:cubicBezTo>
                      <a:cubicBezTo>
                        <a:pt x="24" y="78"/>
                        <a:pt x="24" y="72"/>
                        <a:pt x="26" y="69"/>
                      </a:cubicBezTo>
                      <a:cubicBezTo>
                        <a:pt x="27" y="69"/>
                        <a:pt x="27" y="70"/>
                        <a:pt x="28" y="70"/>
                      </a:cubicBezTo>
                      <a:cubicBezTo>
                        <a:pt x="28" y="70"/>
                        <a:pt x="28" y="70"/>
                        <a:pt x="28" y="70"/>
                      </a:cubicBezTo>
                      <a:cubicBezTo>
                        <a:pt x="29" y="70"/>
                        <a:pt x="29" y="70"/>
                        <a:pt x="30" y="69"/>
                      </a:cubicBezTo>
                      <a:cubicBezTo>
                        <a:pt x="30" y="69"/>
                        <a:pt x="31" y="69"/>
                        <a:pt x="31" y="69"/>
                      </a:cubicBezTo>
                      <a:cubicBezTo>
                        <a:pt x="31" y="69"/>
                        <a:pt x="31" y="69"/>
                        <a:pt x="31" y="69"/>
                      </a:cubicBezTo>
                      <a:cubicBezTo>
                        <a:pt x="33" y="69"/>
                        <a:pt x="33" y="70"/>
                        <a:pt x="34" y="70"/>
                      </a:cubicBezTo>
                      <a:cubicBezTo>
                        <a:pt x="35" y="71"/>
                        <a:pt x="38" y="72"/>
                        <a:pt x="39" y="73"/>
                      </a:cubicBezTo>
                      <a:cubicBezTo>
                        <a:pt x="44" y="58"/>
                        <a:pt x="43" y="43"/>
                        <a:pt x="47" y="28"/>
                      </a:cubicBezTo>
                      <a:cubicBezTo>
                        <a:pt x="47" y="26"/>
                        <a:pt x="47" y="25"/>
                        <a:pt x="46" y="22"/>
                      </a:cubicBezTo>
                      <a:cubicBezTo>
                        <a:pt x="45" y="20"/>
                        <a:pt x="45" y="16"/>
                        <a:pt x="43" y="14"/>
                      </a:cubicBezTo>
                      <a:cubicBezTo>
                        <a:pt x="42" y="13"/>
                        <a:pt x="39" y="13"/>
                        <a:pt x="38" y="12"/>
                      </a:cubicBezTo>
                      <a:cubicBezTo>
                        <a:pt x="38" y="10"/>
                        <a:pt x="40" y="6"/>
                        <a:pt x="39" y="4"/>
                      </a:cubicBezTo>
                      <a:cubicBezTo>
                        <a:pt x="39" y="4"/>
                        <a:pt x="38" y="4"/>
                        <a:pt x="38" y="4"/>
                      </a:cubicBezTo>
                      <a:cubicBezTo>
                        <a:pt x="36" y="4"/>
                        <a:pt x="32" y="1"/>
                        <a:pt x="3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282" name="Freeform 115">
                  <a:extLst>
                    <a:ext uri="{FF2B5EF4-FFF2-40B4-BE49-F238E27FC236}">
                      <a16:creationId xmlns:a16="http://schemas.microsoft.com/office/drawing/2014/main" id="{9CB90A27-D278-5D4F-B1FC-4A14363DC1F1}"/>
                    </a:ext>
                  </a:extLst>
                </p:cNvPr>
                <p:cNvSpPr>
                  <a:spLocks/>
                </p:cNvSpPr>
                <p:nvPr/>
              </p:nvSpPr>
              <p:spPr bwMode="auto">
                <a:xfrm>
                  <a:off x="5435546" y="5442916"/>
                  <a:ext cx="3685" cy="7370"/>
                </a:xfrm>
                <a:custGeom>
                  <a:avLst/>
                  <a:gdLst>
                    <a:gd name="T0" fmla="*/ 0 w 1"/>
                    <a:gd name="T1" fmla="*/ 0 h 3"/>
                    <a:gd name="T2" fmla="*/ 1 w 1"/>
                    <a:gd name="T3" fmla="*/ 3 h 3"/>
                    <a:gd name="T4" fmla="*/ 0 w 1"/>
                    <a:gd name="T5" fmla="*/ 0 h 3"/>
                  </a:gdLst>
                  <a:ahLst/>
                  <a:cxnLst>
                    <a:cxn ang="0">
                      <a:pos x="T0" y="T1"/>
                    </a:cxn>
                    <a:cxn ang="0">
                      <a:pos x="T2" y="T3"/>
                    </a:cxn>
                    <a:cxn ang="0">
                      <a:pos x="T4" y="T5"/>
                    </a:cxn>
                  </a:cxnLst>
                  <a:rect l="0" t="0" r="r" b="b"/>
                  <a:pathLst>
                    <a:path w="1" h="3">
                      <a:moveTo>
                        <a:pt x="0" y="0"/>
                      </a:moveTo>
                      <a:cubicBezTo>
                        <a:pt x="0" y="1"/>
                        <a:pt x="1" y="3"/>
                        <a:pt x="1" y="3"/>
                      </a:cubicBezTo>
                      <a:cubicBezTo>
                        <a:pt x="1" y="2"/>
                        <a:pt x="1" y="1"/>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283" name="Freeform 116">
                  <a:extLst>
                    <a:ext uri="{FF2B5EF4-FFF2-40B4-BE49-F238E27FC236}">
                      <a16:creationId xmlns:a16="http://schemas.microsoft.com/office/drawing/2014/main" id="{D227594D-C2BC-AC42-9934-01AE88AA7D4A}"/>
                    </a:ext>
                  </a:extLst>
                </p:cNvPr>
                <p:cNvSpPr>
                  <a:spLocks/>
                </p:cNvSpPr>
                <p:nvPr/>
              </p:nvSpPr>
              <p:spPr bwMode="auto">
                <a:xfrm>
                  <a:off x="5266031" y="4801706"/>
                  <a:ext cx="33166" cy="18426"/>
                </a:xfrm>
                <a:custGeom>
                  <a:avLst/>
                  <a:gdLst>
                    <a:gd name="T0" fmla="*/ 9 w 10"/>
                    <a:gd name="T1" fmla="*/ 0 h 5"/>
                    <a:gd name="T2" fmla="*/ 5 w 10"/>
                    <a:gd name="T3" fmla="*/ 1 h 5"/>
                    <a:gd name="T4" fmla="*/ 3 w 10"/>
                    <a:gd name="T5" fmla="*/ 1 h 5"/>
                    <a:gd name="T6" fmla="*/ 0 w 10"/>
                    <a:gd name="T7" fmla="*/ 2 h 5"/>
                    <a:gd name="T8" fmla="*/ 9 w 10"/>
                    <a:gd name="T9" fmla="*/ 5 h 5"/>
                    <a:gd name="T10" fmla="*/ 9 w 10"/>
                    <a:gd name="T11" fmla="*/ 0 h 5"/>
                  </a:gdLst>
                  <a:ahLst/>
                  <a:cxnLst>
                    <a:cxn ang="0">
                      <a:pos x="T0" y="T1"/>
                    </a:cxn>
                    <a:cxn ang="0">
                      <a:pos x="T2" y="T3"/>
                    </a:cxn>
                    <a:cxn ang="0">
                      <a:pos x="T4" y="T5"/>
                    </a:cxn>
                    <a:cxn ang="0">
                      <a:pos x="T6" y="T7"/>
                    </a:cxn>
                    <a:cxn ang="0">
                      <a:pos x="T8" y="T9"/>
                    </a:cxn>
                    <a:cxn ang="0">
                      <a:pos x="T10" y="T11"/>
                    </a:cxn>
                  </a:cxnLst>
                  <a:rect l="0" t="0" r="r" b="b"/>
                  <a:pathLst>
                    <a:path w="10" h="5">
                      <a:moveTo>
                        <a:pt x="9" y="0"/>
                      </a:moveTo>
                      <a:cubicBezTo>
                        <a:pt x="8" y="0"/>
                        <a:pt x="7" y="0"/>
                        <a:pt x="5" y="1"/>
                      </a:cubicBezTo>
                      <a:cubicBezTo>
                        <a:pt x="3" y="1"/>
                        <a:pt x="3" y="1"/>
                        <a:pt x="3" y="1"/>
                      </a:cubicBezTo>
                      <a:cubicBezTo>
                        <a:pt x="2" y="1"/>
                        <a:pt x="1" y="1"/>
                        <a:pt x="0" y="2"/>
                      </a:cubicBezTo>
                      <a:cubicBezTo>
                        <a:pt x="3" y="3"/>
                        <a:pt x="6" y="4"/>
                        <a:pt x="9" y="5"/>
                      </a:cubicBezTo>
                      <a:cubicBezTo>
                        <a:pt x="10" y="1"/>
                        <a:pt x="10" y="0"/>
                        <a:pt x="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284" name="Freeform 117">
                  <a:extLst>
                    <a:ext uri="{FF2B5EF4-FFF2-40B4-BE49-F238E27FC236}">
                      <a16:creationId xmlns:a16="http://schemas.microsoft.com/office/drawing/2014/main" id="{FFFB2120-A36B-8C43-8B7B-F24CFC1F222B}"/>
                    </a:ext>
                  </a:extLst>
                </p:cNvPr>
                <p:cNvSpPr>
                  <a:spLocks/>
                </p:cNvSpPr>
                <p:nvPr/>
              </p:nvSpPr>
              <p:spPr bwMode="auto">
                <a:xfrm>
                  <a:off x="5472397" y="5291827"/>
                  <a:ext cx="294809" cy="169515"/>
                </a:xfrm>
                <a:custGeom>
                  <a:avLst/>
                  <a:gdLst>
                    <a:gd name="T0" fmla="*/ 93 w 93"/>
                    <a:gd name="T1" fmla="*/ 0 h 53"/>
                    <a:gd name="T2" fmla="*/ 71 w 93"/>
                    <a:gd name="T3" fmla="*/ 5 h 53"/>
                    <a:gd name="T4" fmla="*/ 53 w 93"/>
                    <a:gd name="T5" fmla="*/ 9 h 53"/>
                    <a:gd name="T6" fmla="*/ 51 w 93"/>
                    <a:gd name="T7" fmla="*/ 8 h 53"/>
                    <a:gd name="T8" fmla="*/ 30 w 93"/>
                    <a:gd name="T9" fmla="*/ 5 h 53"/>
                    <a:gd name="T10" fmla="*/ 27 w 93"/>
                    <a:gd name="T11" fmla="*/ 3 h 53"/>
                    <a:gd name="T12" fmla="*/ 26 w 93"/>
                    <a:gd name="T13" fmla="*/ 3 h 53"/>
                    <a:gd name="T14" fmla="*/ 21 w 93"/>
                    <a:gd name="T15" fmla="*/ 5 h 53"/>
                    <a:gd name="T16" fmla="*/ 15 w 93"/>
                    <a:gd name="T17" fmla="*/ 7 h 53"/>
                    <a:gd name="T18" fmla="*/ 14 w 93"/>
                    <a:gd name="T19" fmla="*/ 7 h 53"/>
                    <a:gd name="T20" fmla="*/ 11 w 93"/>
                    <a:gd name="T21" fmla="*/ 4 h 53"/>
                    <a:gd name="T22" fmla="*/ 10 w 93"/>
                    <a:gd name="T23" fmla="*/ 4 h 53"/>
                    <a:gd name="T24" fmla="*/ 8 w 93"/>
                    <a:gd name="T25" fmla="*/ 6 h 53"/>
                    <a:gd name="T26" fmla="*/ 2 w 93"/>
                    <a:gd name="T27" fmla="*/ 17 h 53"/>
                    <a:gd name="T28" fmla="*/ 7 w 93"/>
                    <a:gd name="T29" fmla="*/ 23 h 53"/>
                    <a:gd name="T30" fmla="*/ 10 w 93"/>
                    <a:gd name="T31" fmla="*/ 24 h 53"/>
                    <a:gd name="T32" fmla="*/ 14 w 93"/>
                    <a:gd name="T33" fmla="*/ 23 h 53"/>
                    <a:gd name="T34" fmla="*/ 14 w 93"/>
                    <a:gd name="T35" fmla="*/ 23 h 53"/>
                    <a:gd name="T36" fmla="*/ 22 w 93"/>
                    <a:gd name="T37" fmla="*/ 27 h 53"/>
                    <a:gd name="T38" fmla="*/ 47 w 93"/>
                    <a:gd name="T39" fmla="*/ 38 h 53"/>
                    <a:gd name="T40" fmla="*/ 58 w 93"/>
                    <a:gd name="T41" fmla="*/ 45 h 53"/>
                    <a:gd name="T42" fmla="*/ 60 w 93"/>
                    <a:gd name="T43" fmla="*/ 48 h 53"/>
                    <a:gd name="T44" fmla="*/ 78 w 93"/>
                    <a:gd name="T45" fmla="*/ 53 h 53"/>
                    <a:gd name="T46" fmla="*/ 84 w 93"/>
                    <a:gd name="T47" fmla="*/ 42 h 53"/>
                    <a:gd name="T48" fmla="*/ 84 w 93"/>
                    <a:gd name="T49" fmla="*/ 42 h 53"/>
                    <a:gd name="T50" fmla="*/ 78 w 93"/>
                    <a:gd name="T51" fmla="*/ 31 h 53"/>
                    <a:gd name="T52" fmla="*/ 80 w 93"/>
                    <a:gd name="T53" fmla="*/ 20 h 53"/>
                    <a:gd name="T54" fmla="*/ 93 w 93"/>
                    <a:gd name="T55"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3" h="53">
                      <a:moveTo>
                        <a:pt x="93" y="0"/>
                      </a:moveTo>
                      <a:cubicBezTo>
                        <a:pt x="86" y="2"/>
                        <a:pt x="78" y="3"/>
                        <a:pt x="71" y="5"/>
                      </a:cubicBezTo>
                      <a:cubicBezTo>
                        <a:pt x="66" y="6"/>
                        <a:pt x="59" y="9"/>
                        <a:pt x="53" y="9"/>
                      </a:cubicBezTo>
                      <a:cubicBezTo>
                        <a:pt x="52" y="9"/>
                        <a:pt x="52" y="9"/>
                        <a:pt x="51" y="8"/>
                      </a:cubicBezTo>
                      <a:cubicBezTo>
                        <a:pt x="44" y="7"/>
                        <a:pt x="37" y="6"/>
                        <a:pt x="30" y="5"/>
                      </a:cubicBezTo>
                      <a:cubicBezTo>
                        <a:pt x="28" y="4"/>
                        <a:pt x="29" y="3"/>
                        <a:pt x="27" y="3"/>
                      </a:cubicBezTo>
                      <a:cubicBezTo>
                        <a:pt x="27" y="3"/>
                        <a:pt x="27" y="3"/>
                        <a:pt x="26" y="3"/>
                      </a:cubicBezTo>
                      <a:cubicBezTo>
                        <a:pt x="25" y="3"/>
                        <a:pt x="23" y="4"/>
                        <a:pt x="21" y="5"/>
                      </a:cubicBezTo>
                      <a:cubicBezTo>
                        <a:pt x="19" y="6"/>
                        <a:pt x="18" y="7"/>
                        <a:pt x="15" y="7"/>
                      </a:cubicBezTo>
                      <a:cubicBezTo>
                        <a:pt x="15" y="7"/>
                        <a:pt x="14" y="7"/>
                        <a:pt x="14" y="7"/>
                      </a:cubicBezTo>
                      <a:cubicBezTo>
                        <a:pt x="12" y="6"/>
                        <a:pt x="13" y="5"/>
                        <a:pt x="11" y="4"/>
                      </a:cubicBezTo>
                      <a:cubicBezTo>
                        <a:pt x="11" y="4"/>
                        <a:pt x="10" y="4"/>
                        <a:pt x="10" y="4"/>
                      </a:cubicBezTo>
                      <a:cubicBezTo>
                        <a:pt x="10" y="4"/>
                        <a:pt x="9" y="4"/>
                        <a:pt x="8" y="6"/>
                      </a:cubicBezTo>
                      <a:cubicBezTo>
                        <a:pt x="7" y="8"/>
                        <a:pt x="0" y="15"/>
                        <a:pt x="2" y="17"/>
                      </a:cubicBezTo>
                      <a:cubicBezTo>
                        <a:pt x="3" y="18"/>
                        <a:pt x="6" y="22"/>
                        <a:pt x="7" y="23"/>
                      </a:cubicBezTo>
                      <a:cubicBezTo>
                        <a:pt x="8" y="23"/>
                        <a:pt x="9" y="24"/>
                        <a:pt x="10" y="24"/>
                      </a:cubicBezTo>
                      <a:cubicBezTo>
                        <a:pt x="11" y="24"/>
                        <a:pt x="13" y="23"/>
                        <a:pt x="14" y="23"/>
                      </a:cubicBezTo>
                      <a:cubicBezTo>
                        <a:pt x="14" y="23"/>
                        <a:pt x="14" y="23"/>
                        <a:pt x="14" y="23"/>
                      </a:cubicBezTo>
                      <a:cubicBezTo>
                        <a:pt x="17" y="23"/>
                        <a:pt x="20" y="26"/>
                        <a:pt x="22" y="27"/>
                      </a:cubicBezTo>
                      <a:cubicBezTo>
                        <a:pt x="30" y="30"/>
                        <a:pt x="39" y="34"/>
                        <a:pt x="47" y="38"/>
                      </a:cubicBezTo>
                      <a:cubicBezTo>
                        <a:pt x="51" y="40"/>
                        <a:pt x="55" y="41"/>
                        <a:pt x="58" y="45"/>
                      </a:cubicBezTo>
                      <a:cubicBezTo>
                        <a:pt x="58" y="46"/>
                        <a:pt x="59" y="48"/>
                        <a:pt x="60" y="48"/>
                      </a:cubicBezTo>
                      <a:cubicBezTo>
                        <a:pt x="64" y="52"/>
                        <a:pt x="73" y="51"/>
                        <a:pt x="78" y="53"/>
                      </a:cubicBezTo>
                      <a:cubicBezTo>
                        <a:pt x="79" y="50"/>
                        <a:pt x="80" y="42"/>
                        <a:pt x="84" y="42"/>
                      </a:cubicBezTo>
                      <a:cubicBezTo>
                        <a:pt x="84" y="42"/>
                        <a:pt x="84" y="42"/>
                        <a:pt x="84" y="42"/>
                      </a:cubicBezTo>
                      <a:cubicBezTo>
                        <a:pt x="82" y="38"/>
                        <a:pt x="80" y="35"/>
                        <a:pt x="78" y="31"/>
                      </a:cubicBezTo>
                      <a:cubicBezTo>
                        <a:pt x="76" y="29"/>
                        <a:pt x="80" y="23"/>
                        <a:pt x="80" y="20"/>
                      </a:cubicBezTo>
                      <a:cubicBezTo>
                        <a:pt x="83" y="13"/>
                        <a:pt x="88" y="7"/>
                        <a:pt x="9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285" name="Freeform 118">
                  <a:extLst>
                    <a:ext uri="{FF2B5EF4-FFF2-40B4-BE49-F238E27FC236}">
                      <a16:creationId xmlns:a16="http://schemas.microsoft.com/office/drawing/2014/main" id="{1527295E-6195-9443-9838-5857D99C3C7C}"/>
                    </a:ext>
                  </a:extLst>
                </p:cNvPr>
                <p:cNvSpPr>
                  <a:spLocks/>
                </p:cNvSpPr>
                <p:nvPr/>
              </p:nvSpPr>
              <p:spPr bwMode="auto">
                <a:xfrm>
                  <a:off x="3924649" y="3460324"/>
                  <a:ext cx="44221" cy="40536"/>
                </a:xfrm>
                <a:custGeom>
                  <a:avLst/>
                  <a:gdLst>
                    <a:gd name="T0" fmla="*/ 12 w 14"/>
                    <a:gd name="T1" fmla="*/ 0 h 13"/>
                    <a:gd name="T2" fmla="*/ 6 w 14"/>
                    <a:gd name="T3" fmla="*/ 3 h 13"/>
                    <a:gd name="T4" fmla="*/ 2 w 14"/>
                    <a:gd name="T5" fmla="*/ 9 h 13"/>
                    <a:gd name="T6" fmla="*/ 0 w 14"/>
                    <a:gd name="T7" fmla="*/ 13 h 13"/>
                    <a:gd name="T8" fmla="*/ 2 w 14"/>
                    <a:gd name="T9" fmla="*/ 13 h 13"/>
                    <a:gd name="T10" fmla="*/ 10 w 14"/>
                    <a:gd name="T11" fmla="*/ 9 h 13"/>
                    <a:gd name="T12" fmla="*/ 14 w 14"/>
                    <a:gd name="T13" fmla="*/ 4 h 13"/>
                    <a:gd name="T14" fmla="*/ 12 w 14"/>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3">
                      <a:moveTo>
                        <a:pt x="12" y="0"/>
                      </a:moveTo>
                      <a:cubicBezTo>
                        <a:pt x="10" y="1"/>
                        <a:pt x="8" y="2"/>
                        <a:pt x="6" y="3"/>
                      </a:cubicBezTo>
                      <a:cubicBezTo>
                        <a:pt x="5" y="6"/>
                        <a:pt x="3" y="7"/>
                        <a:pt x="2" y="9"/>
                      </a:cubicBezTo>
                      <a:cubicBezTo>
                        <a:pt x="1" y="10"/>
                        <a:pt x="1" y="12"/>
                        <a:pt x="0" y="13"/>
                      </a:cubicBezTo>
                      <a:cubicBezTo>
                        <a:pt x="1" y="13"/>
                        <a:pt x="2" y="13"/>
                        <a:pt x="2" y="13"/>
                      </a:cubicBezTo>
                      <a:cubicBezTo>
                        <a:pt x="6" y="13"/>
                        <a:pt x="8" y="12"/>
                        <a:pt x="10" y="9"/>
                      </a:cubicBezTo>
                      <a:cubicBezTo>
                        <a:pt x="11" y="8"/>
                        <a:pt x="14" y="6"/>
                        <a:pt x="14" y="4"/>
                      </a:cubicBezTo>
                      <a:cubicBezTo>
                        <a:pt x="14" y="2"/>
                        <a:pt x="11" y="2"/>
                        <a:pt x="1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286" name="Freeform 119">
                  <a:extLst>
                    <a:ext uri="{FF2B5EF4-FFF2-40B4-BE49-F238E27FC236}">
                      <a16:creationId xmlns:a16="http://schemas.microsoft.com/office/drawing/2014/main" id="{4519CE08-E233-5E4A-9798-8AE34DA0795C}"/>
                    </a:ext>
                  </a:extLst>
                </p:cNvPr>
                <p:cNvSpPr>
                  <a:spLocks/>
                </p:cNvSpPr>
                <p:nvPr/>
              </p:nvSpPr>
              <p:spPr bwMode="auto">
                <a:xfrm>
                  <a:off x="5645597" y="4547433"/>
                  <a:ext cx="18426" cy="62647"/>
                </a:xfrm>
                <a:custGeom>
                  <a:avLst/>
                  <a:gdLst>
                    <a:gd name="T0" fmla="*/ 0 w 5"/>
                    <a:gd name="T1" fmla="*/ 0 h 20"/>
                    <a:gd name="T2" fmla="*/ 5 w 5"/>
                    <a:gd name="T3" fmla="*/ 20 h 20"/>
                    <a:gd name="T4" fmla="*/ 4 w 5"/>
                    <a:gd name="T5" fmla="*/ 12 h 20"/>
                    <a:gd name="T6" fmla="*/ 5 w 5"/>
                    <a:gd name="T7" fmla="*/ 7 h 20"/>
                    <a:gd name="T8" fmla="*/ 2 w 5"/>
                    <a:gd name="T9" fmla="*/ 4 h 20"/>
                    <a:gd name="T10" fmla="*/ 0 w 5"/>
                    <a:gd name="T11" fmla="*/ 0 h 20"/>
                  </a:gdLst>
                  <a:ahLst/>
                  <a:cxnLst>
                    <a:cxn ang="0">
                      <a:pos x="T0" y="T1"/>
                    </a:cxn>
                    <a:cxn ang="0">
                      <a:pos x="T2" y="T3"/>
                    </a:cxn>
                    <a:cxn ang="0">
                      <a:pos x="T4" y="T5"/>
                    </a:cxn>
                    <a:cxn ang="0">
                      <a:pos x="T6" y="T7"/>
                    </a:cxn>
                    <a:cxn ang="0">
                      <a:pos x="T8" y="T9"/>
                    </a:cxn>
                    <a:cxn ang="0">
                      <a:pos x="T10" y="T11"/>
                    </a:cxn>
                  </a:cxnLst>
                  <a:rect l="0" t="0" r="r" b="b"/>
                  <a:pathLst>
                    <a:path w="5" h="20">
                      <a:moveTo>
                        <a:pt x="0" y="0"/>
                      </a:moveTo>
                      <a:cubicBezTo>
                        <a:pt x="2" y="7"/>
                        <a:pt x="3" y="13"/>
                        <a:pt x="5" y="20"/>
                      </a:cubicBezTo>
                      <a:cubicBezTo>
                        <a:pt x="5" y="17"/>
                        <a:pt x="4" y="15"/>
                        <a:pt x="4" y="12"/>
                      </a:cubicBezTo>
                      <a:cubicBezTo>
                        <a:pt x="4" y="11"/>
                        <a:pt x="5" y="8"/>
                        <a:pt x="5" y="7"/>
                      </a:cubicBezTo>
                      <a:cubicBezTo>
                        <a:pt x="4" y="7"/>
                        <a:pt x="2" y="5"/>
                        <a:pt x="2" y="4"/>
                      </a:cubicBezTo>
                      <a:cubicBezTo>
                        <a:pt x="1" y="2"/>
                        <a:pt x="2" y="1"/>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287" name="Freeform 120">
                  <a:extLst>
                    <a:ext uri="{FF2B5EF4-FFF2-40B4-BE49-F238E27FC236}">
                      <a16:creationId xmlns:a16="http://schemas.microsoft.com/office/drawing/2014/main" id="{30C4C109-F51E-A34B-977A-511147E71CE3}"/>
                    </a:ext>
                  </a:extLst>
                </p:cNvPr>
                <p:cNvSpPr>
                  <a:spLocks/>
                </p:cNvSpPr>
                <p:nvPr/>
              </p:nvSpPr>
              <p:spPr bwMode="auto">
                <a:xfrm>
                  <a:off x="5870389" y="4790651"/>
                  <a:ext cx="33166" cy="7370"/>
                </a:xfrm>
                <a:custGeom>
                  <a:avLst/>
                  <a:gdLst>
                    <a:gd name="T0" fmla="*/ 0 w 11"/>
                    <a:gd name="T1" fmla="*/ 0 h 2"/>
                    <a:gd name="T2" fmla="*/ 3 w 11"/>
                    <a:gd name="T3" fmla="*/ 2 h 2"/>
                    <a:gd name="T4" fmla="*/ 6 w 11"/>
                    <a:gd name="T5" fmla="*/ 2 h 2"/>
                    <a:gd name="T6" fmla="*/ 8 w 11"/>
                    <a:gd name="T7" fmla="*/ 2 h 2"/>
                    <a:gd name="T8" fmla="*/ 9 w 11"/>
                    <a:gd name="T9" fmla="*/ 2 h 2"/>
                    <a:gd name="T10" fmla="*/ 11 w 11"/>
                    <a:gd name="T11" fmla="*/ 2 h 2"/>
                    <a:gd name="T12" fmla="*/ 0 w 11"/>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1" h="2">
                      <a:moveTo>
                        <a:pt x="0" y="0"/>
                      </a:moveTo>
                      <a:cubicBezTo>
                        <a:pt x="1" y="1"/>
                        <a:pt x="2" y="2"/>
                        <a:pt x="3" y="2"/>
                      </a:cubicBezTo>
                      <a:cubicBezTo>
                        <a:pt x="4" y="2"/>
                        <a:pt x="5" y="2"/>
                        <a:pt x="6" y="2"/>
                      </a:cubicBezTo>
                      <a:cubicBezTo>
                        <a:pt x="6" y="2"/>
                        <a:pt x="7" y="2"/>
                        <a:pt x="8" y="2"/>
                      </a:cubicBezTo>
                      <a:cubicBezTo>
                        <a:pt x="8" y="2"/>
                        <a:pt x="9" y="2"/>
                        <a:pt x="9" y="2"/>
                      </a:cubicBezTo>
                      <a:cubicBezTo>
                        <a:pt x="10" y="2"/>
                        <a:pt x="11" y="2"/>
                        <a:pt x="11" y="2"/>
                      </a:cubicBezTo>
                      <a:cubicBezTo>
                        <a:pt x="8" y="1"/>
                        <a:pt x="4"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288" name="Freeform 121">
                  <a:extLst>
                    <a:ext uri="{FF2B5EF4-FFF2-40B4-BE49-F238E27FC236}">
                      <a16:creationId xmlns:a16="http://schemas.microsoft.com/office/drawing/2014/main" id="{318D04BC-2F66-0140-ADEF-916EC11EDF75}"/>
                    </a:ext>
                  </a:extLst>
                </p:cNvPr>
                <p:cNvSpPr>
                  <a:spLocks/>
                </p:cNvSpPr>
                <p:nvPr/>
              </p:nvSpPr>
              <p:spPr bwMode="auto">
                <a:xfrm>
                  <a:off x="5874075" y="4812762"/>
                  <a:ext cx="3685" cy="3685"/>
                </a:xfrm>
                <a:custGeom>
                  <a:avLst/>
                  <a:gdLst>
                    <a:gd name="T0" fmla="*/ 0 w 2"/>
                    <a:gd name="T1" fmla="*/ 0 h 1"/>
                    <a:gd name="T2" fmla="*/ 0 w 2"/>
                    <a:gd name="T3" fmla="*/ 0 h 1"/>
                    <a:gd name="T4" fmla="*/ 2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0" y="0"/>
                        <a:pt x="0" y="0"/>
                        <a:pt x="0" y="0"/>
                      </a:cubicBezTo>
                      <a:cubicBezTo>
                        <a:pt x="1" y="0"/>
                        <a:pt x="2" y="1"/>
                        <a:pt x="2" y="1"/>
                      </a:cubicBezTo>
                      <a:cubicBezTo>
                        <a:pt x="2" y="1"/>
                        <a:pt x="1"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289" name="Freeform 122">
                  <a:extLst>
                    <a:ext uri="{FF2B5EF4-FFF2-40B4-BE49-F238E27FC236}">
                      <a16:creationId xmlns:a16="http://schemas.microsoft.com/office/drawing/2014/main" id="{28F20B7F-974E-6C49-A116-C5915E456D9F}"/>
                    </a:ext>
                  </a:extLst>
                </p:cNvPr>
                <p:cNvSpPr>
                  <a:spLocks/>
                </p:cNvSpPr>
                <p:nvPr/>
              </p:nvSpPr>
              <p:spPr bwMode="auto">
                <a:xfrm>
                  <a:off x="5837223" y="4742744"/>
                  <a:ext cx="47906" cy="14740"/>
                </a:xfrm>
                <a:custGeom>
                  <a:avLst/>
                  <a:gdLst>
                    <a:gd name="T0" fmla="*/ 2 w 15"/>
                    <a:gd name="T1" fmla="*/ 0 h 5"/>
                    <a:gd name="T2" fmla="*/ 0 w 15"/>
                    <a:gd name="T3" fmla="*/ 0 h 5"/>
                    <a:gd name="T4" fmla="*/ 7 w 15"/>
                    <a:gd name="T5" fmla="*/ 5 h 5"/>
                    <a:gd name="T6" fmla="*/ 7 w 15"/>
                    <a:gd name="T7" fmla="*/ 1 h 5"/>
                    <a:gd name="T8" fmla="*/ 2 w 15"/>
                    <a:gd name="T9" fmla="*/ 0 h 5"/>
                  </a:gdLst>
                  <a:ahLst/>
                  <a:cxnLst>
                    <a:cxn ang="0">
                      <a:pos x="T0" y="T1"/>
                    </a:cxn>
                    <a:cxn ang="0">
                      <a:pos x="T2" y="T3"/>
                    </a:cxn>
                    <a:cxn ang="0">
                      <a:pos x="T4" y="T5"/>
                    </a:cxn>
                    <a:cxn ang="0">
                      <a:pos x="T6" y="T7"/>
                    </a:cxn>
                    <a:cxn ang="0">
                      <a:pos x="T8" y="T9"/>
                    </a:cxn>
                  </a:cxnLst>
                  <a:rect l="0" t="0" r="r" b="b"/>
                  <a:pathLst>
                    <a:path w="15" h="5">
                      <a:moveTo>
                        <a:pt x="2" y="0"/>
                      </a:moveTo>
                      <a:cubicBezTo>
                        <a:pt x="1" y="0"/>
                        <a:pt x="1" y="0"/>
                        <a:pt x="0" y="0"/>
                      </a:cubicBezTo>
                      <a:cubicBezTo>
                        <a:pt x="1" y="3"/>
                        <a:pt x="5" y="4"/>
                        <a:pt x="7" y="5"/>
                      </a:cubicBezTo>
                      <a:cubicBezTo>
                        <a:pt x="14" y="4"/>
                        <a:pt x="15" y="3"/>
                        <a:pt x="7" y="1"/>
                      </a:cubicBezTo>
                      <a:cubicBezTo>
                        <a:pt x="5" y="1"/>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290" name="Freeform 123">
                  <a:extLst>
                    <a:ext uri="{FF2B5EF4-FFF2-40B4-BE49-F238E27FC236}">
                      <a16:creationId xmlns:a16="http://schemas.microsoft.com/office/drawing/2014/main" id="{0A7F1FFB-4C12-3F41-922E-C1A04AA3BAF0}"/>
                    </a:ext>
                  </a:extLst>
                </p:cNvPr>
                <p:cNvSpPr>
                  <a:spLocks/>
                </p:cNvSpPr>
                <p:nvPr/>
              </p:nvSpPr>
              <p:spPr bwMode="auto">
                <a:xfrm>
                  <a:off x="5921981" y="4805391"/>
                  <a:ext cx="33166" cy="14740"/>
                </a:xfrm>
                <a:custGeom>
                  <a:avLst/>
                  <a:gdLst>
                    <a:gd name="T0" fmla="*/ 0 w 10"/>
                    <a:gd name="T1" fmla="*/ 0 h 4"/>
                    <a:gd name="T2" fmla="*/ 10 w 10"/>
                    <a:gd name="T3" fmla="*/ 4 h 4"/>
                    <a:gd name="T4" fmla="*/ 0 w 10"/>
                    <a:gd name="T5" fmla="*/ 0 h 4"/>
                  </a:gdLst>
                  <a:ahLst/>
                  <a:cxnLst>
                    <a:cxn ang="0">
                      <a:pos x="T0" y="T1"/>
                    </a:cxn>
                    <a:cxn ang="0">
                      <a:pos x="T2" y="T3"/>
                    </a:cxn>
                    <a:cxn ang="0">
                      <a:pos x="T4" y="T5"/>
                    </a:cxn>
                  </a:cxnLst>
                  <a:rect l="0" t="0" r="r" b="b"/>
                  <a:pathLst>
                    <a:path w="10" h="4">
                      <a:moveTo>
                        <a:pt x="0" y="0"/>
                      </a:moveTo>
                      <a:cubicBezTo>
                        <a:pt x="2" y="3"/>
                        <a:pt x="7" y="4"/>
                        <a:pt x="10" y="4"/>
                      </a:cubicBezTo>
                      <a:cubicBezTo>
                        <a:pt x="7" y="3"/>
                        <a:pt x="3" y="2"/>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291" name="Freeform 124">
                  <a:extLst>
                    <a:ext uri="{FF2B5EF4-FFF2-40B4-BE49-F238E27FC236}">
                      <a16:creationId xmlns:a16="http://schemas.microsoft.com/office/drawing/2014/main" id="{2AD0D8DB-36D5-F544-8645-6C4A986527D9}"/>
                    </a:ext>
                  </a:extLst>
                </p:cNvPr>
                <p:cNvSpPr>
                  <a:spLocks/>
                </p:cNvSpPr>
                <p:nvPr/>
              </p:nvSpPr>
              <p:spPr bwMode="auto">
                <a:xfrm>
                  <a:off x="5804057" y="4779596"/>
                  <a:ext cx="11055" cy="3685"/>
                </a:xfrm>
                <a:custGeom>
                  <a:avLst/>
                  <a:gdLst>
                    <a:gd name="T0" fmla="*/ 3 w 4"/>
                    <a:gd name="T1" fmla="*/ 0 h 2"/>
                    <a:gd name="T2" fmla="*/ 1 w 4"/>
                    <a:gd name="T3" fmla="*/ 1 h 2"/>
                    <a:gd name="T4" fmla="*/ 1 w 4"/>
                    <a:gd name="T5" fmla="*/ 2 h 2"/>
                    <a:gd name="T6" fmla="*/ 4 w 4"/>
                    <a:gd name="T7" fmla="*/ 0 h 2"/>
                    <a:gd name="T8" fmla="*/ 3 w 4"/>
                    <a:gd name="T9" fmla="*/ 0 h 2"/>
                  </a:gdLst>
                  <a:ahLst/>
                  <a:cxnLst>
                    <a:cxn ang="0">
                      <a:pos x="T0" y="T1"/>
                    </a:cxn>
                    <a:cxn ang="0">
                      <a:pos x="T2" y="T3"/>
                    </a:cxn>
                    <a:cxn ang="0">
                      <a:pos x="T4" y="T5"/>
                    </a:cxn>
                    <a:cxn ang="0">
                      <a:pos x="T6" y="T7"/>
                    </a:cxn>
                    <a:cxn ang="0">
                      <a:pos x="T8" y="T9"/>
                    </a:cxn>
                  </a:cxnLst>
                  <a:rect l="0" t="0" r="r" b="b"/>
                  <a:pathLst>
                    <a:path w="4" h="2">
                      <a:moveTo>
                        <a:pt x="3" y="0"/>
                      </a:moveTo>
                      <a:cubicBezTo>
                        <a:pt x="2" y="0"/>
                        <a:pt x="1" y="0"/>
                        <a:pt x="1" y="1"/>
                      </a:cubicBezTo>
                      <a:cubicBezTo>
                        <a:pt x="0" y="1"/>
                        <a:pt x="1" y="2"/>
                        <a:pt x="1" y="2"/>
                      </a:cubicBezTo>
                      <a:cubicBezTo>
                        <a:pt x="2" y="2"/>
                        <a:pt x="3" y="1"/>
                        <a:pt x="4" y="0"/>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292" name="Freeform 125">
                  <a:extLst>
                    <a:ext uri="{FF2B5EF4-FFF2-40B4-BE49-F238E27FC236}">
                      <a16:creationId xmlns:a16="http://schemas.microsoft.com/office/drawing/2014/main" id="{94E770DD-76DA-5E40-A0F2-876B122E43AA}"/>
                    </a:ext>
                  </a:extLst>
                </p:cNvPr>
                <p:cNvSpPr>
                  <a:spLocks/>
                </p:cNvSpPr>
                <p:nvPr/>
              </p:nvSpPr>
              <p:spPr bwMode="auto">
                <a:xfrm>
                  <a:off x="5715615" y="4680097"/>
                  <a:ext cx="11055" cy="11055"/>
                </a:xfrm>
                <a:custGeom>
                  <a:avLst/>
                  <a:gdLst>
                    <a:gd name="T0" fmla="*/ 0 w 3"/>
                    <a:gd name="T1" fmla="*/ 0 h 4"/>
                    <a:gd name="T2" fmla="*/ 3 w 3"/>
                    <a:gd name="T3" fmla="*/ 4 h 4"/>
                    <a:gd name="T4" fmla="*/ 0 w 3"/>
                    <a:gd name="T5" fmla="*/ 0 h 4"/>
                  </a:gdLst>
                  <a:ahLst/>
                  <a:cxnLst>
                    <a:cxn ang="0">
                      <a:pos x="T0" y="T1"/>
                    </a:cxn>
                    <a:cxn ang="0">
                      <a:pos x="T2" y="T3"/>
                    </a:cxn>
                    <a:cxn ang="0">
                      <a:pos x="T4" y="T5"/>
                    </a:cxn>
                  </a:cxnLst>
                  <a:rect l="0" t="0" r="r" b="b"/>
                  <a:pathLst>
                    <a:path w="3" h="4">
                      <a:moveTo>
                        <a:pt x="0" y="0"/>
                      </a:moveTo>
                      <a:cubicBezTo>
                        <a:pt x="0" y="2"/>
                        <a:pt x="2" y="3"/>
                        <a:pt x="3" y="4"/>
                      </a:cubicBezTo>
                      <a:cubicBezTo>
                        <a:pt x="2" y="3"/>
                        <a:pt x="1" y="2"/>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293" name="Freeform 126">
                  <a:extLst>
                    <a:ext uri="{FF2B5EF4-FFF2-40B4-BE49-F238E27FC236}">
                      <a16:creationId xmlns:a16="http://schemas.microsoft.com/office/drawing/2014/main" id="{400868DD-8B7E-A54B-A8E3-6C266EF22F32}"/>
                    </a:ext>
                  </a:extLst>
                </p:cNvPr>
                <p:cNvSpPr>
                  <a:spLocks/>
                </p:cNvSpPr>
                <p:nvPr/>
              </p:nvSpPr>
              <p:spPr bwMode="auto">
                <a:xfrm>
                  <a:off x="5693504" y="4665357"/>
                  <a:ext cx="22111" cy="14740"/>
                </a:xfrm>
                <a:custGeom>
                  <a:avLst/>
                  <a:gdLst>
                    <a:gd name="T0" fmla="*/ 0 w 7"/>
                    <a:gd name="T1" fmla="*/ 0 h 5"/>
                    <a:gd name="T2" fmla="*/ 7 w 7"/>
                    <a:gd name="T3" fmla="*/ 5 h 5"/>
                    <a:gd name="T4" fmla="*/ 0 w 7"/>
                    <a:gd name="T5" fmla="*/ 0 h 5"/>
                  </a:gdLst>
                  <a:ahLst/>
                  <a:cxnLst>
                    <a:cxn ang="0">
                      <a:pos x="T0" y="T1"/>
                    </a:cxn>
                    <a:cxn ang="0">
                      <a:pos x="T2" y="T3"/>
                    </a:cxn>
                    <a:cxn ang="0">
                      <a:pos x="T4" y="T5"/>
                    </a:cxn>
                  </a:cxnLst>
                  <a:rect l="0" t="0" r="r" b="b"/>
                  <a:pathLst>
                    <a:path w="7" h="5">
                      <a:moveTo>
                        <a:pt x="0" y="0"/>
                      </a:moveTo>
                      <a:cubicBezTo>
                        <a:pt x="3" y="1"/>
                        <a:pt x="5" y="3"/>
                        <a:pt x="7" y="5"/>
                      </a:cubicBezTo>
                      <a:cubicBezTo>
                        <a:pt x="5" y="3"/>
                        <a:pt x="3"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294" name="Freeform 127">
                  <a:extLst>
                    <a:ext uri="{FF2B5EF4-FFF2-40B4-BE49-F238E27FC236}">
                      <a16:creationId xmlns:a16="http://schemas.microsoft.com/office/drawing/2014/main" id="{4B35F26A-23BD-0D41-8EB9-B851FEE8AEB7}"/>
                    </a:ext>
                  </a:extLst>
                </p:cNvPr>
                <p:cNvSpPr>
                  <a:spLocks/>
                </p:cNvSpPr>
                <p:nvPr/>
              </p:nvSpPr>
              <p:spPr bwMode="auto">
                <a:xfrm>
                  <a:off x="5686134" y="4599025"/>
                  <a:ext cx="40536" cy="44221"/>
                </a:xfrm>
                <a:custGeom>
                  <a:avLst/>
                  <a:gdLst>
                    <a:gd name="T0" fmla="*/ 0 w 13"/>
                    <a:gd name="T1" fmla="*/ 0 h 14"/>
                    <a:gd name="T2" fmla="*/ 12 w 13"/>
                    <a:gd name="T3" fmla="*/ 14 h 14"/>
                    <a:gd name="T4" fmla="*/ 5 w 13"/>
                    <a:gd name="T5" fmla="*/ 5 h 14"/>
                    <a:gd name="T6" fmla="*/ 5 w 13"/>
                    <a:gd name="T7" fmla="*/ 3 h 14"/>
                    <a:gd name="T8" fmla="*/ 5 w 13"/>
                    <a:gd name="T9" fmla="*/ 3 h 14"/>
                    <a:gd name="T10" fmla="*/ 4 w 13"/>
                    <a:gd name="T11" fmla="*/ 3 h 14"/>
                    <a:gd name="T12" fmla="*/ 4 w 13"/>
                    <a:gd name="T13" fmla="*/ 3 h 14"/>
                    <a:gd name="T14" fmla="*/ 3 w 13"/>
                    <a:gd name="T15" fmla="*/ 3 h 14"/>
                    <a:gd name="T16" fmla="*/ 0 w 13"/>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4">
                      <a:moveTo>
                        <a:pt x="0" y="0"/>
                      </a:moveTo>
                      <a:cubicBezTo>
                        <a:pt x="4" y="5"/>
                        <a:pt x="8" y="9"/>
                        <a:pt x="12" y="14"/>
                      </a:cubicBezTo>
                      <a:cubicBezTo>
                        <a:pt x="13" y="7"/>
                        <a:pt x="8" y="10"/>
                        <a:pt x="5" y="5"/>
                      </a:cubicBezTo>
                      <a:cubicBezTo>
                        <a:pt x="5" y="5"/>
                        <a:pt x="6" y="4"/>
                        <a:pt x="5" y="3"/>
                      </a:cubicBezTo>
                      <a:cubicBezTo>
                        <a:pt x="5" y="3"/>
                        <a:pt x="5" y="3"/>
                        <a:pt x="5" y="3"/>
                      </a:cubicBezTo>
                      <a:cubicBezTo>
                        <a:pt x="5" y="3"/>
                        <a:pt x="4" y="3"/>
                        <a:pt x="4" y="3"/>
                      </a:cubicBezTo>
                      <a:cubicBezTo>
                        <a:pt x="4" y="3"/>
                        <a:pt x="4" y="3"/>
                        <a:pt x="4" y="3"/>
                      </a:cubicBezTo>
                      <a:cubicBezTo>
                        <a:pt x="3" y="3"/>
                        <a:pt x="3" y="3"/>
                        <a:pt x="3" y="3"/>
                      </a:cubicBezTo>
                      <a:cubicBezTo>
                        <a:pt x="2" y="2"/>
                        <a:pt x="1" y="1"/>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295" name="Freeform 128">
                  <a:extLst>
                    <a:ext uri="{FF2B5EF4-FFF2-40B4-BE49-F238E27FC236}">
                      <a16:creationId xmlns:a16="http://schemas.microsoft.com/office/drawing/2014/main" id="{F88F5D5F-E484-B949-80DE-7AB50613877B}"/>
                    </a:ext>
                  </a:extLst>
                </p:cNvPr>
                <p:cNvSpPr>
                  <a:spLocks/>
                </p:cNvSpPr>
                <p:nvPr/>
              </p:nvSpPr>
              <p:spPr bwMode="auto">
                <a:xfrm>
                  <a:off x="5656653" y="4540063"/>
                  <a:ext cx="29481" cy="33166"/>
                </a:xfrm>
                <a:custGeom>
                  <a:avLst/>
                  <a:gdLst>
                    <a:gd name="T0" fmla="*/ 4 w 9"/>
                    <a:gd name="T1" fmla="*/ 0 h 10"/>
                    <a:gd name="T2" fmla="*/ 0 w 9"/>
                    <a:gd name="T3" fmla="*/ 5 h 10"/>
                    <a:gd name="T4" fmla="*/ 9 w 9"/>
                    <a:gd name="T5" fmla="*/ 10 h 10"/>
                    <a:gd name="T6" fmla="*/ 5 w 9"/>
                    <a:gd name="T7" fmla="*/ 3 h 10"/>
                    <a:gd name="T8" fmla="*/ 5 w 9"/>
                    <a:gd name="T9" fmla="*/ 3 h 10"/>
                    <a:gd name="T10" fmla="*/ 4 w 9"/>
                    <a:gd name="T11" fmla="*/ 0 h 10"/>
                  </a:gdLst>
                  <a:ahLst/>
                  <a:cxnLst>
                    <a:cxn ang="0">
                      <a:pos x="T0" y="T1"/>
                    </a:cxn>
                    <a:cxn ang="0">
                      <a:pos x="T2" y="T3"/>
                    </a:cxn>
                    <a:cxn ang="0">
                      <a:pos x="T4" y="T5"/>
                    </a:cxn>
                    <a:cxn ang="0">
                      <a:pos x="T6" y="T7"/>
                    </a:cxn>
                    <a:cxn ang="0">
                      <a:pos x="T8" y="T9"/>
                    </a:cxn>
                    <a:cxn ang="0">
                      <a:pos x="T10" y="T11"/>
                    </a:cxn>
                  </a:cxnLst>
                  <a:rect l="0" t="0" r="r" b="b"/>
                  <a:pathLst>
                    <a:path w="9" h="10">
                      <a:moveTo>
                        <a:pt x="4" y="0"/>
                      </a:moveTo>
                      <a:cubicBezTo>
                        <a:pt x="3" y="3"/>
                        <a:pt x="2" y="4"/>
                        <a:pt x="0" y="5"/>
                      </a:cubicBezTo>
                      <a:cubicBezTo>
                        <a:pt x="3" y="7"/>
                        <a:pt x="6" y="9"/>
                        <a:pt x="9" y="10"/>
                      </a:cubicBezTo>
                      <a:cubicBezTo>
                        <a:pt x="9" y="8"/>
                        <a:pt x="8" y="3"/>
                        <a:pt x="5" y="3"/>
                      </a:cubicBezTo>
                      <a:cubicBezTo>
                        <a:pt x="5" y="3"/>
                        <a:pt x="5" y="3"/>
                        <a:pt x="5" y="3"/>
                      </a:cubicBezTo>
                      <a:cubicBezTo>
                        <a:pt x="6" y="2"/>
                        <a:pt x="5" y="1"/>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296" name="Freeform 129">
                  <a:extLst>
                    <a:ext uri="{FF2B5EF4-FFF2-40B4-BE49-F238E27FC236}">
                      <a16:creationId xmlns:a16="http://schemas.microsoft.com/office/drawing/2014/main" id="{A5CC7BE0-375F-1142-90E5-5E6263E77530}"/>
                    </a:ext>
                  </a:extLst>
                </p:cNvPr>
                <p:cNvSpPr>
                  <a:spLocks/>
                </p:cNvSpPr>
                <p:nvPr/>
              </p:nvSpPr>
              <p:spPr bwMode="auto">
                <a:xfrm>
                  <a:off x="5837223" y="4761170"/>
                  <a:ext cx="66332" cy="14740"/>
                </a:xfrm>
                <a:custGeom>
                  <a:avLst/>
                  <a:gdLst>
                    <a:gd name="T0" fmla="*/ 3 w 21"/>
                    <a:gd name="T1" fmla="*/ 0 h 4"/>
                    <a:gd name="T2" fmla="*/ 0 w 21"/>
                    <a:gd name="T3" fmla="*/ 1 h 4"/>
                    <a:gd name="T4" fmla="*/ 17 w 21"/>
                    <a:gd name="T5" fmla="*/ 4 h 4"/>
                    <a:gd name="T6" fmla="*/ 21 w 21"/>
                    <a:gd name="T7" fmla="*/ 3 h 4"/>
                    <a:gd name="T8" fmla="*/ 7 w 21"/>
                    <a:gd name="T9" fmla="*/ 1 h 4"/>
                    <a:gd name="T10" fmla="*/ 3 w 21"/>
                    <a:gd name="T11" fmla="*/ 0 h 4"/>
                  </a:gdLst>
                  <a:ahLst/>
                  <a:cxnLst>
                    <a:cxn ang="0">
                      <a:pos x="T0" y="T1"/>
                    </a:cxn>
                    <a:cxn ang="0">
                      <a:pos x="T2" y="T3"/>
                    </a:cxn>
                    <a:cxn ang="0">
                      <a:pos x="T4" y="T5"/>
                    </a:cxn>
                    <a:cxn ang="0">
                      <a:pos x="T6" y="T7"/>
                    </a:cxn>
                    <a:cxn ang="0">
                      <a:pos x="T8" y="T9"/>
                    </a:cxn>
                    <a:cxn ang="0">
                      <a:pos x="T10" y="T11"/>
                    </a:cxn>
                  </a:cxnLst>
                  <a:rect l="0" t="0" r="r" b="b"/>
                  <a:pathLst>
                    <a:path w="21" h="4">
                      <a:moveTo>
                        <a:pt x="3" y="0"/>
                      </a:moveTo>
                      <a:cubicBezTo>
                        <a:pt x="2" y="0"/>
                        <a:pt x="1" y="1"/>
                        <a:pt x="0" y="1"/>
                      </a:cubicBezTo>
                      <a:cubicBezTo>
                        <a:pt x="5" y="2"/>
                        <a:pt x="11" y="4"/>
                        <a:pt x="17" y="4"/>
                      </a:cubicBezTo>
                      <a:cubicBezTo>
                        <a:pt x="18" y="4"/>
                        <a:pt x="20" y="4"/>
                        <a:pt x="21" y="3"/>
                      </a:cubicBezTo>
                      <a:cubicBezTo>
                        <a:pt x="16" y="3"/>
                        <a:pt x="11" y="3"/>
                        <a:pt x="7" y="1"/>
                      </a:cubicBezTo>
                      <a:cubicBezTo>
                        <a:pt x="6" y="1"/>
                        <a:pt x="5"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297" name="Freeform 130">
                  <a:extLst>
                    <a:ext uri="{FF2B5EF4-FFF2-40B4-BE49-F238E27FC236}">
                      <a16:creationId xmlns:a16="http://schemas.microsoft.com/office/drawing/2014/main" id="{92350154-C23D-9D40-A47D-74BEC7DFB487}"/>
                    </a:ext>
                  </a:extLst>
                </p:cNvPr>
                <p:cNvSpPr>
                  <a:spLocks/>
                </p:cNvSpPr>
                <p:nvPr/>
              </p:nvSpPr>
              <p:spPr bwMode="auto">
                <a:xfrm>
                  <a:off x="6644264" y="5406065"/>
                  <a:ext cx="25796" cy="29481"/>
                </a:xfrm>
                <a:custGeom>
                  <a:avLst/>
                  <a:gdLst>
                    <a:gd name="T0" fmla="*/ 5 w 8"/>
                    <a:gd name="T1" fmla="*/ 0 h 9"/>
                    <a:gd name="T2" fmla="*/ 0 w 8"/>
                    <a:gd name="T3" fmla="*/ 3 h 9"/>
                    <a:gd name="T4" fmla="*/ 3 w 8"/>
                    <a:gd name="T5" fmla="*/ 9 h 9"/>
                    <a:gd name="T6" fmla="*/ 7 w 8"/>
                    <a:gd name="T7" fmla="*/ 2 h 9"/>
                    <a:gd name="T8" fmla="*/ 5 w 8"/>
                    <a:gd name="T9" fmla="*/ 0 h 9"/>
                  </a:gdLst>
                  <a:ahLst/>
                  <a:cxnLst>
                    <a:cxn ang="0">
                      <a:pos x="T0" y="T1"/>
                    </a:cxn>
                    <a:cxn ang="0">
                      <a:pos x="T2" y="T3"/>
                    </a:cxn>
                    <a:cxn ang="0">
                      <a:pos x="T4" y="T5"/>
                    </a:cxn>
                    <a:cxn ang="0">
                      <a:pos x="T6" y="T7"/>
                    </a:cxn>
                    <a:cxn ang="0">
                      <a:pos x="T8" y="T9"/>
                    </a:cxn>
                  </a:cxnLst>
                  <a:rect l="0" t="0" r="r" b="b"/>
                  <a:pathLst>
                    <a:path w="8" h="9">
                      <a:moveTo>
                        <a:pt x="5" y="0"/>
                      </a:moveTo>
                      <a:cubicBezTo>
                        <a:pt x="3" y="0"/>
                        <a:pt x="1" y="3"/>
                        <a:pt x="0" y="3"/>
                      </a:cubicBezTo>
                      <a:cubicBezTo>
                        <a:pt x="0" y="5"/>
                        <a:pt x="2" y="7"/>
                        <a:pt x="3" y="9"/>
                      </a:cubicBezTo>
                      <a:cubicBezTo>
                        <a:pt x="5" y="8"/>
                        <a:pt x="8" y="4"/>
                        <a:pt x="7" y="2"/>
                      </a:cubicBezTo>
                      <a:cubicBezTo>
                        <a:pt x="6" y="0"/>
                        <a:pt x="6" y="0"/>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298" name="Freeform 131">
                  <a:extLst>
                    <a:ext uri="{FF2B5EF4-FFF2-40B4-BE49-F238E27FC236}">
                      <a16:creationId xmlns:a16="http://schemas.microsoft.com/office/drawing/2014/main" id="{8CDD168C-3800-9F42-BAFD-5F0A3CAD1C72}"/>
                    </a:ext>
                  </a:extLst>
                </p:cNvPr>
                <p:cNvSpPr>
                  <a:spLocks/>
                </p:cNvSpPr>
                <p:nvPr/>
              </p:nvSpPr>
              <p:spPr bwMode="auto">
                <a:xfrm>
                  <a:off x="6636893" y="5446601"/>
                  <a:ext cx="7370" cy="18426"/>
                </a:xfrm>
                <a:custGeom>
                  <a:avLst/>
                  <a:gdLst>
                    <a:gd name="T0" fmla="*/ 0 w 2"/>
                    <a:gd name="T1" fmla="*/ 0 h 5"/>
                    <a:gd name="T2" fmla="*/ 2 w 2"/>
                    <a:gd name="T3" fmla="*/ 5 h 5"/>
                    <a:gd name="T4" fmla="*/ 0 w 2"/>
                    <a:gd name="T5" fmla="*/ 0 h 5"/>
                  </a:gdLst>
                  <a:ahLst/>
                  <a:cxnLst>
                    <a:cxn ang="0">
                      <a:pos x="T0" y="T1"/>
                    </a:cxn>
                    <a:cxn ang="0">
                      <a:pos x="T2" y="T3"/>
                    </a:cxn>
                    <a:cxn ang="0">
                      <a:pos x="T4" y="T5"/>
                    </a:cxn>
                  </a:cxnLst>
                  <a:rect l="0" t="0" r="r" b="b"/>
                  <a:pathLst>
                    <a:path w="2" h="5">
                      <a:moveTo>
                        <a:pt x="0" y="0"/>
                      </a:moveTo>
                      <a:cubicBezTo>
                        <a:pt x="0" y="2"/>
                        <a:pt x="1" y="3"/>
                        <a:pt x="2" y="5"/>
                      </a:cubicBezTo>
                      <a:cubicBezTo>
                        <a:pt x="2" y="2"/>
                        <a:pt x="2"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299" name="Freeform 132">
                  <a:extLst>
                    <a:ext uri="{FF2B5EF4-FFF2-40B4-BE49-F238E27FC236}">
                      <a16:creationId xmlns:a16="http://schemas.microsoft.com/office/drawing/2014/main" id="{0C8154FC-90F7-3646-8E8E-DCDEC303CB2C}"/>
                    </a:ext>
                  </a:extLst>
                </p:cNvPr>
                <p:cNvSpPr>
                  <a:spLocks/>
                </p:cNvSpPr>
                <p:nvPr/>
              </p:nvSpPr>
              <p:spPr bwMode="auto">
                <a:xfrm>
                  <a:off x="6467378" y="5321308"/>
                  <a:ext cx="7370" cy="11055"/>
                </a:xfrm>
                <a:custGeom>
                  <a:avLst/>
                  <a:gdLst>
                    <a:gd name="T0" fmla="*/ 3 w 3"/>
                    <a:gd name="T1" fmla="*/ 0 h 3"/>
                    <a:gd name="T2" fmla="*/ 0 w 3"/>
                    <a:gd name="T3" fmla="*/ 3 h 3"/>
                    <a:gd name="T4" fmla="*/ 3 w 3"/>
                    <a:gd name="T5" fmla="*/ 0 h 3"/>
                  </a:gdLst>
                  <a:ahLst/>
                  <a:cxnLst>
                    <a:cxn ang="0">
                      <a:pos x="T0" y="T1"/>
                    </a:cxn>
                    <a:cxn ang="0">
                      <a:pos x="T2" y="T3"/>
                    </a:cxn>
                    <a:cxn ang="0">
                      <a:pos x="T4" y="T5"/>
                    </a:cxn>
                  </a:cxnLst>
                  <a:rect l="0" t="0" r="r" b="b"/>
                  <a:pathLst>
                    <a:path w="3" h="3">
                      <a:moveTo>
                        <a:pt x="3" y="0"/>
                      </a:moveTo>
                      <a:cubicBezTo>
                        <a:pt x="2" y="1"/>
                        <a:pt x="1" y="2"/>
                        <a:pt x="0" y="3"/>
                      </a:cubicBezTo>
                      <a:cubicBezTo>
                        <a:pt x="1" y="2"/>
                        <a:pt x="2" y="1"/>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300" name="Freeform 133">
                  <a:extLst>
                    <a:ext uri="{FF2B5EF4-FFF2-40B4-BE49-F238E27FC236}">
                      <a16:creationId xmlns:a16="http://schemas.microsoft.com/office/drawing/2014/main" id="{1D5113B0-0E8B-0444-9245-7C9A89916CD2}"/>
                    </a:ext>
                  </a:extLst>
                </p:cNvPr>
                <p:cNvSpPr>
                  <a:spLocks/>
                </p:cNvSpPr>
                <p:nvPr/>
              </p:nvSpPr>
              <p:spPr bwMode="auto">
                <a:xfrm>
                  <a:off x="6611098" y="5107571"/>
                  <a:ext cx="44221" cy="25796"/>
                </a:xfrm>
                <a:custGeom>
                  <a:avLst/>
                  <a:gdLst>
                    <a:gd name="T0" fmla="*/ 13 w 13"/>
                    <a:gd name="T1" fmla="*/ 0 h 8"/>
                    <a:gd name="T2" fmla="*/ 8 w 13"/>
                    <a:gd name="T3" fmla="*/ 2 h 8"/>
                    <a:gd name="T4" fmla="*/ 8 w 13"/>
                    <a:gd name="T5" fmla="*/ 2 h 8"/>
                    <a:gd name="T6" fmla="*/ 7 w 13"/>
                    <a:gd name="T7" fmla="*/ 1 h 8"/>
                    <a:gd name="T8" fmla="*/ 5 w 13"/>
                    <a:gd name="T9" fmla="*/ 1 h 8"/>
                    <a:gd name="T10" fmla="*/ 4 w 13"/>
                    <a:gd name="T11" fmla="*/ 1 h 8"/>
                    <a:gd name="T12" fmla="*/ 3 w 13"/>
                    <a:gd name="T13" fmla="*/ 1 h 8"/>
                    <a:gd name="T14" fmla="*/ 1 w 13"/>
                    <a:gd name="T15" fmla="*/ 6 h 8"/>
                    <a:gd name="T16" fmla="*/ 6 w 13"/>
                    <a:gd name="T17" fmla="*/ 4 h 8"/>
                    <a:gd name="T18" fmla="*/ 10 w 13"/>
                    <a:gd name="T19" fmla="*/ 8 h 8"/>
                    <a:gd name="T20" fmla="*/ 13 w 13"/>
                    <a:gd name="T2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8">
                      <a:moveTo>
                        <a:pt x="13" y="0"/>
                      </a:moveTo>
                      <a:cubicBezTo>
                        <a:pt x="12" y="0"/>
                        <a:pt x="9" y="2"/>
                        <a:pt x="8" y="2"/>
                      </a:cubicBezTo>
                      <a:cubicBezTo>
                        <a:pt x="8" y="2"/>
                        <a:pt x="8" y="2"/>
                        <a:pt x="8" y="2"/>
                      </a:cubicBezTo>
                      <a:cubicBezTo>
                        <a:pt x="7" y="2"/>
                        <a:pt x="8" y="1"/>
                        <a:pt x="7" y="1"/>
                      </a:cubicBezTo>
                      <a:cubicBezTo>
                        <a:pt x="7" y="1"/>
                        <a:pt x="6" y="1"/>
                        <a:pt x="5" y="1"/>
                      </a:cubicBezTo>
                      <a:cubicBezTo>
                        <a:pt x="5" y="1"/>
                        <a:pt x="4" y="1"/>
                        <a:pt x="4" y="1"/>
                      </a:cubicBezTo>
                      <a:cubicBezTo>
                        <a:pt x="3" y="1"/>
                        <a:pt x="3" y="1"/>
                        <a:pt x="3" y="1"/>
                      </a:cubicBezTo>
                      <a:cubicBezTo>
                        <a:pt x="0" y="2"/>
                        <a:pt x="2" y="3"/>
                        <a:pt x="1" y="6"/>
                      </a:cubicBezTo>
                      <a:cubicBezTo>
                        <a:pt x="4" y="5"/>
                        <a:pt x="5" y="4"/>
                        <a:pt x="6" y="4"/>
                      </a:cubicBezTo>
                      <a:cubicBezTo>
                        <a:pt x="7" y="4"/>
                        <a:pt x="8" y="5"/>
                        <a:pt x="10" y="8"/>
                      </a:cubicBezTo>
                      <a:cubicBezTo>
                        <a:pt x="9" y="3"/>
                        <a:pt x="12" y="3"/>
                        <a:pt x="1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301" name="Freeform 134">
                  <a:extLst>
                    <a:ext uri="{FF2B5EF4-FFF2-40B4-BE49-F238E27FC236}">
                      <a16:creationId xmlns:a16="http://schemas.microsoft.com/office/drawing/2014/main" id="{141861A3-4BC3-044A-BFAE-2BBF17C6DBC0}"/>
                    </a:ext>
                  </a:extLst>
                </p:cNvPr>
                <p:cNvSpPr>
                  <a:spLocks/>
                </p:cNvSpPr>
                <p:nvPr/>
              </p:nvSpPr>
              <p:spPr bwMode="auto">
                <a:xfrm>
                  <a:off x="6614783" y="5409750"/>
                  <a:ext cx="22111" cy="18426"/>
                </a:xfrm>
                <a:custGeom>
                  <a:avLst/>
                  <a:gdLst>
                    <a:gd name="T0" fmla="*/ 7 w 7"/>
                    <a:gd name="T1" fmla="*/ 0 h 6"/>
                    <a:gd name="T2" fmla="*/ 4 w 7"/>
                    <a:gd name="T3" fmla="*/ 6 h 6"/>
                    <a:gd name="T4" fmla="*/ 7 w 7"/>
                    <a:gd name="T5" fmla="*/ 0 h 6"/>
                  </a:gdLst>
                  <a:ahLst/>
                  <a:cxnLst>
                    <a:cxn ang="0">
                      <a:pos x="T0" y="T1"/>
                    </a:cxn>
                    <a:cxn ang="0">
                      <a:pos x="T2" y="T3"/>
                    </a:cxn>
                    <a:cxn ang="0">
                      <a:pos x="T4" y="T5"/>
                    </a:cxn>
                  </a:cxnLst>
                  <a:rect l="0" t="0" r="r" b="b"/>
                  <a:pathLst>
                    <a:path w="7" h="6">
                      <a:moveTo>
                        <a:pt x="7" y="0"/>
                      </a:moveTo>
                      <a:cubicBezTo>
                        <a:pt x="3" y="1"/>
                        <a:pt x="0" y="2"/>
                        <a:pt x="4" y="6"/>
                      </a:cubicBezTo>
                      <a:cubicBezTo>
                        <a:pt x="7" y="4"/>
                        <a:pt x="6" y="2"/>
                        <a:pt x="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302" name="Freeform 135">
                  <a:extLst>
                    <a:ext uri="{FF2B5EF4-FFF2-40B4-BE49-F238E27FC236}">
                      <a16:creationId xmlns:a16="http://schemas.microsoft.com/office/drawing/2014/main" id="{B24E616D-1FB6-C442-8471-651B1799C697}"/>
                    </a:ext>
                  </a:extLst>
                </p:cNvPr>
                <p:cNvSpPr>
                  <a:spLocks/>
                </p:cNvSpPr>
                <p:nvPr/>
              </p:nvSpPr>
              <p:spPr bwMode="auto">
                <a:xfrm>
                  <a:off x="6647949" y="5479768"/>
                  <a:ext cx="7370" cy="14740"/>
                </a:xfrm>
                <a:custGeom>
                  <a:avLst/>
                  <a:gdLst>
                    <a:gd name="T0" fmla="*/ 0 w 2"/>
                    <a:gd name="T1" fmla="*/ 0 h 5"/>
                    <a:gd name="T2" fmla="*/ 1 w 2"/>
                    <a:gd name="T3" fmla="*/ 5 h 5"/>
                    <a:gd name="T4" fmla="*/ 0 w 2"/>
                    <a:gd name="T5" fmla="*/ 0 h 5"/>
                  </a:gdLst>
                  <a:ahLst/>
                  <a:cxnLst>
                    <a:cxn ang="0">
                      <a:pos x="T0" y="T1"/>
                    </a:cxn>
                    <a:cxn ang="0">
                      <a:pos x="T2" y="T3"/>
                    </a:cxn>
                    <a:cxn ang="0">
                      <a:pos x="T4" y="T5"/>
                    </a:cxn>
                  </a:cxnLst>
                  <a:rect l="0" t="0" r="r" b="b"/>
                  <a:pathLst>
                    <a:path w="2" h="5">
                      <a:moveTo>
                        <a:pt x="0" y="0"/>
                      </a:moveTo>
                      <a:cubicBezTo>
                        <a:pt x="0" y="2"/>
                        <a:pt x="1" y="3"/>
                        <a:pt x="1" y="5"/>
                      </a:cubicBezTo>
                      <a:cubicBezTo>
                        <a:pt x="2" y="3"/>
                        <a:pt x="2"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303" name="Freeform 136">
                  <a:extLst>
                    <a:ext uri="{FF2B5EF4-FFF2-40B4-BE49-F238E27FC236}">
                      <a16:creationId xmlns:a16="http://schemas.microsoft.com/office/drawing/2014/main" id="{9A11A80B-2DDA-EF49-9B03-EC3C01D3BCD9}"/>
                    </a:ext>
                  </a:extLst>
                </p:cNvPr>
                <p:cNvSpPr>
                  <a:spLocks/>
                </p:cNvSpPr>
                <p:nvPr/>
              </p:nvSpPr>
              <p:spPr bwMode="auto">
                <a:xfrm>
                  <a:off x="6699540" y="5354474"/>
                  <a:ext cx="33166" cy="18426"/>
                </a:xfrm>
                <a:custGeom>
                  <a:avLst/>
                  <a:gdLst>
                    <a:gd name="T0" fmla="*/ 10 w 10"/>
                    <a:gd name="T1" fmla="*/ 0 h 5"/>
                    <a:gd name="T2" fmla="*/ 0 w 10"/>
                    <a:gd name="T3" fmla="*/ 5 h 5"/>
                    <a:gd name="T4" fmla="*/ 10 w 10"/>
                    <a:gd name="T5" fmla="*/ 0 h 5"/>
                  </a:gdLst>
                  <a:ahLst/>
                  <a:cxnLst>
                    <a:cxn ang="0">
                      <a:pos x="T0" y="T1"/>
                    </a:cxn>
                    <a:cxn ang="0">
                      <a:pos x="T2" y="T3"/>
                    </a:cxn>
                    <a:cxn ang="0">
                      <a:pos x="T4" y="T5"/>
                    </a:cxn>
                  </a:cxnLst>
                  <a:rect l="0" t="0" r="r" b="b"/>
                  <a:pathLst>
                    <a:path w="10" h="5">
                      <a:moveTo>
                        <a:pt x="10" y="0"/>
                      </a:moveTo>
                      <a:cubicBezTo>
                        <a:pt x="7" y="1"/>
                        <a:pt x="3" y="3"/>
                        <a:pt x="0" y="5"/>
                      </a:cubicBezTo>
                      <a:cubicBezTo>
                        <a:pt x="4" y="5"/>
                        <a:pt x="8" y="3"/>
                        <a:pt x="1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304" name="Freeform 137">
                  <a:extLst>
                    <a:ext uri="{FF2B5EF4-FFF2-40B4-BE49-F238E27FC236}">
                      <a16:creationId xmlns:a16="http://schemas.microsoft.com/office/drawing/2014/main" id="{D659B22F-BAFA-3D41-99BC-0C4F999A8A61}"/>
                    </a:ext>
                  </a:extLst>
                </p:cNvPr>
                <p:cNvSpPr>
                  <a:spLocks/>
                </p:cNvSpPr>
                <p:nvPr/>
              </p:nvSpPr>
              <p:spPr bwMode="auto">
                <a:xfrm>
                  <a:off x="6600042" y="5376584"/>
                  <a:ext cx="7370" cy="11055"/>
                </a:xfrm>
                <a:custGeom>
                  <a:avLst/>
                  <a:gdLst>
                    <a:gd name="T0" fmla="*/ 2 w 2"/>
                    <a:gd name="T1" fmla="*/ 0 h 4"/>
                    <a:gd name="T2" fmla="*/ 0 w 2"/>
                    <a:gd name="T3" fmla="*/ 4 h 4"/>
                    <a:gd name="T4" fmla="*/ 2 w 2"/>
                    <a:gd name="T5" fmla="*/ 0 h 4"/>
                  </a:gdLst>
                  <a:ahLst/>
                  <a:cxnLst>
                    <a:cxn ang="0">
                      <a:pos x="T0" y="T1"/>
                    </a:cxn>
                    <a:cxn ang="0">
                      <a:pos x="T2" y="T3"/>
                    </a:cxn>
                    <a:cxn ang="0">
                      <a:pos x="T4" y="T5"/>
                    </a:cxn>
                  </a:cxnLst>
                  <a:rect l="0" t="0" r="r" b="b"/>
                  <a:pathLst>
                    <a:path w="2" h="4">
                      <a:moveTo>
                        <a:pt x="2" y="0"/>
                      </a:moveTo>
                      <a:cubicBezTo>
                        <a:pt x="1" y="0"/>
                        <a:pt x="1" y="1"/>
                        <a:pt x="0" y="4"/>
                      </a:cubicBezTo>
                      <a:cubicBezTo>
                        <a:pt x="2" y="2"/>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305" name="Freeform 138">
                  <a:extLst>
                    <a:ext uri="{FF2B5EF4-FFF2-40B4-BE49-F238E27FC236}">
                      <a16:creationId xmlns:a16="http://schemas.microsoft.com/office/drawing/2014/main" id="{83F7838C-22FB-1F40-98E5-0F6AEA548866}"/>
                    </a:ext>
                  </a:extLst>
                </p:cNvPr>
                <p:cNvSpPr>
                  <a:spLocks/>
                </p:cNvSpPr>
                <p:nvPr/>
              </p:nvSpPr>
              <p:spPr bwMode="auto">
                <a:xfrm>
                  <a:off x="6485804" y="5192329"/>
                  <a:ext cx="7370" cy="18426"/>
                </a:xfrm>
                <a:custGeom>
                  <a:avLst/>
                  <a:gdLst>
                    <a:gd name="T0" fmla="*/ 0 w 3"/>
                    <a:gd name="T1" fmla="*/ 0 h 5"/>
                    <a:gd name="T2" fmla="*/ 3 w 3"/>
                    <a:gd name="T3" fmla="*/ 5 h 5"/>
                    <a:gd name="T4" fmla="*/ 0 w 3"/>
                    <a:gd name="T5" fmla="*/ 0 h 5"/>
                  </a:gdLst>
                  <a:ahLst/>
                  <a:cxnLst>
                    <a:cxn ang="0">
                      <a:pos x="T0" y="T1"/>
                    </a:cxn>
                    <a:cxn ang="0">
                      <a:pos x="T2" y="T3"/>
                    </a:cxn>
                    <a:cxn ang="0">
                      <a:pos x="T4" y="T5"/>
                    </a:cxn>
                  </a:cxnLst>
                  <a:rect l="0" t="0" r="r" b="b"/>
                  <a:pathLst>
                    <a:path w="3" h="5">
                      <a:moveTo>
                        <a:pt x="0" y="0"/>
                      </a:moveTo>
                      <a:cubicBezTo>
                        <a:pt x="1" y="2"/>
                        <a:pt x="2" y="3"/>
                        <a:pt x="3" y="5"/>
                      </a:cubicBezTo>
                      <a:cubicBezTo>
                        <a:pt x="3" y="3"/>
                        <a:pt x="2" y="1"/>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306" name="Freeform 139">
                  <a:extLst>
                    <a:ext uri="{FF2B5EF4-FFF2-40B4-BE49-F238E27FC236}">
                      <a16:creationId xmlns:a16="http://schemas.microsoft.com/office/drawing/2014/main" id="{9FA58E85-0985-B14D-A86C-836F0B77CC71}"/>
                    </a:ext>
                  </a:extLst>
                </p:cNvPr>
                <p:cNvSpPr>
                  <a:spLocks/>
                </p:cNvSpPr>
                <p:nvPr/>
              </p:nvSpPr>
              <p:spPr bwMode="auto">
                <a:xfrm>
                  <a:off x="6688485" y="5173903"/>
                  <a:ext cx="73702" cy="44221"/>
                </a:xfrm>
                <a:custGeom>
                  <a:avLst/>
                  <a:gdLst>
                    <a:gd name="T0" fmla="*/ 12 w 23"/>
                    <a:gd name="T1" fmla="*/ 0 h 14"/>
                    <a:gd name="T2" fmla="*/ 6 w 23"/>
                    <a:gd name="T3" fmla="*/ 3 h 14"/>
                    <a:gd name="T4" fmla="*/ 4 w 23"/>
                    <a:gd name="T5" fmla="*/ 4 h 14"/>
                    <a:gd name="T6" fmla="*/ 3 w 23"/>
                    <a:gd name="T7" fmla="*/ 4 h 14"/>
                    <a:gd name="T8" fmla="*/ 3 w 23"/>
                    <a:gd name="T9" fmla="*/ 4 h 14"/>
                    <a:gd name="T10" fmla="*/ 0 w 23"/>
                    <a:gd name="T11" fmla="*/ 5 h 14"/>
                    <a:gd name="T12" fmla="*/ 10 w 23"/>
                    <a:gd name="T13" fmla="*/ 6 h 14"/>
                    <a:gd name="T14" fmla="*/ 11 w 23"/>
                    <a:gd name="T15" fmla="*/ 6 h 14"/>
                    <a:gd name="T16" fmla="*/ 7 w 23"/>
                    <a:gd name="T17" fmla="*/ 10 h 14"/>
                    <a:gd name="T18" fmla="*/ 16 w 23"/>
                    <a:gd name="T19" fmla="*/ 14 h 14"/>
                    <a:gd name="T20" fmla="*/ 17 w 23"/>
                    <a:gd name="T21" fmla="*/ 14 h 14"/>
                    <a:gd name="T22" fmla="*/ 17 w 23"/>
                    <a:gd name="T23" fmla="*/ 9 h 14"/>
                    <a:gd name="T24" fmla="*/ 17 w 23"/>
                    <a:gd name="T25" fmla="*/ 9 h 14"/>
                    <a:gd name="T26" fmla="*/ 19 w 23"/>
                    <a:gd name="T27" fmla="*/ 11 h 14"/>
                    <a:gd name="T28" fmla="*/ 21 w 23"/>
                    <a:gd name="T29" fmla="*/ 13 h 14"/>
                    <a:gd name="T30" fmla="*/ 22 w 23"/>
                    <a:gd name="T31" fmla="*/ 12 h 14"/>
                    <a:gd name="T32" fmla="*/ 16 w 23"/>
                    <a:gd name="T33" fmla="*/ 5 h 14"/>
                    <a:gd name="T34" fmla="*/ 14 w 23"/>
                    <a:gd name="T35" fmla="*/ 1 h 14"/>
                    <a:gd name="T36" fmla="*/ 12 w 23"/>
                    <a:gd name="T3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 h="14">
                      <a:moveTo>
                        <a:pt x="12" y="0"/>
                      </a:moveTo>
                      <a:cubicBezTo>
                        <a:pt x="10" y="0"/>
                        <a:pt x="8" y="2"/>
                        <a:pt x="6" y="3"/>
                      </a:cubicBezTo>
                      <a:cubicBezTo>
                        <a:pt x="5" y="4"/>
                        <a:pt x="4" y="4"/>
                        <a:pt x="4" y="4"/>
                      </a:cubicBezTo>
                      <a:cubicBezTo>
                        <a:pt x="3" y="4"/>
                        <a:pt x="3" y="4"/>
                        <a:pt x="3" y="4"/>
                      </a:cubicBezTo>
                      <a:cubicBezTo>
                        <a:pt x="3" y="4"/>
                        <a:pt x="3" y="4"/>
                        <a:pt x="3" y="4"/>
                      </a:cubicBezTo>
                      <a:cubicBezTo>
                        <a:pt x="2" y="4"/>
                        <a:pt x="1" y="4"/>
                        <a:pt x="0" y="5"/>
                      </a:cubicBezTo>
                      <a:cubicBezTo>
                        <a:pt x="3" y="5"/>
                        <a:pt x="6" y="6"/>
                        <a:pt x="10" y="6"/>
                      </a:cubicBezTo>
                      <a:cubicBezTo>
                        <a:pt x="10" y="6"/>
                        <a:pt x="11" y="6"/>
                        <a:pt x="11" y="6"/>
                      </a:cubicBezTo>
                      <a:cubicBezTo>
                        <a:pt x="10" y="8"/>
                        <a:pt x="9" y="10"/>
                        <a:pt x="7" y="10"/>
                      </a:cubicBezTo>
                      <a:cubicBezTo>
                        <a:pt x="10" y="12"/>
                        <a:pt x="13" y="13"/>
                        <a:pt x="16" y="14"/>
                      </a:cubicBezTo>
                      <a:cubicBezTo>
                        <a:pt x="17" y="14"/>
                        <a:pt x="17" y="14"/>
                        <a:pt x="17" y="14"/>
                      </a:cubicBezTo>
                      <a:cubicBezTo>
                        <a:pt x="23" y="14"/>
                        <a:pt x="15" y="11"/>
                        <a:pt x="17" y="9"/>
                      </a:cubicBezTo>
                      <a:cubicBezTo>
                        <a:pt x="17" y="9"/>
                        <a:pt x="17" y="9"/>
                        <a:pt x="17" y="9"/>
                      </a:cubicBezTo>
                      <a:cubicBezTo>
                        <a:pt x="18" y="9"/>
                        <a:pt x="19" y="10"/>
                        <a:pt x="19" y="11"/>
                      </a:cubicBezTo>
                      <a:cubicBezTo>
                        <a:pt x="20" y="12"/>
                        <a:pt x="21" y="13"/>
                        <a:pt x="21" y="13"/>
                      </a:cubicBezTo>
                      <a:cubicBezTo>
                        <a:pt x="21" y="13"/>
                        <a:pt x="22" y="13"/>
                        <a:pt x="22" y="12"/>
                      </a:cubicBezTo>
                      <a:cubicBezTo>
                        <a:pt x="23" y="9"/>
                        <a:pt x="17" y="6"/>
                        <a:pt x="16" y="5"/>
                      </a:cubicBezTo>
                      <a:cubicBezTo>
                        <a:pt x="15" y="3"/>
                        <a:pt x="16" y="2"/>
                        <a:pt x="14" y="1"/>
                      </a:cubicBezTo>
                      <a:cubicBezTo>
                        <a:pt x="14" y="0"/>
                        <a:pt x="13" y="0"/>
                        <a:pt x="1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307" name="Freeform 140">
                  <a:extLst>
                    <a:ext uri="{FF2B5EF4-FFF2-40B4-BE49-F238E27FC236}">
                      <a16:creationId xmlns:a16="http://schemas.microsoft.com/office/drawing/2014/main" id="{C1AE624F-9CFA-F144-9739-EDF475A9362E}"/>
                    </a:ext>
                  </a:extLst>
                </p:cNvPr>
                <p:cNvSpPr>
                  <a:spLocks/>
                </p:cNvSpPr>
                <p:nvPr/>
              </p:nvSpPr>
              <p:spPr bwMode="auto">
                <a:xfrm>
                  <a:off x="6655319" y="5059664"/>
                  <a:ext cx="18426" cy="7370"/>
                </a:xfrm>
                <a:custGeom>
                  <a:avLst/>
                  <a:gdLst>
                    <a:gd name="T0" fmla="*/ 0 w 6"/>
                    <a:gd name="T1" fmla="*/ 0 h 2"/>
                    <a:gd name="T2" fmla="*/ 4 w 6"/>
                    <a:gd name="T3" fmla="*/ 2 h 2"/>
                    <a:gd name="T4" fmla="*/ 6 w 6"/>
                    <a:gd name="T5" fmla="*/ 1 h 2"/>
                    <a:gd name="T6" fmla="*/ 0 w 6"/>
                    <a:gd name="T7" fmla="*/ 0 h 2"/>
                  </a:gdLst>
                  <a:ahLst/>
                  <a:cxnLst>
                    <a:cxn ang="0">
                      <a:pos x="T0" y="T1"/>
                    </a:cxn>
                    <a:cxn ang="0">
                      <a:pos x="T2" y="T3"/>
                    </a:cxn>
                    <a:cxn ang="0">
                      <a:pos x="T4" y="T5"/>
                    </a:cxn>
                    <a:cxn ang="0">
                      <a:pos x="T6" y="T7"/>
                    </a:cxn>
                  </a:cxnLst>
                  <a:rect l="0" t="0" r="r" b="b"/>
                  <a:pathLst>
                    <a:path w="6" h="2">
                      <a:moveTo>
                        <a:pt x="0" y="0"/>
                      </a:moveTo>
                      <a:cubicBezTo>
                        <a:pt x="2" y="1"/>
                        <a:pt x="3" y="2"/>
                        <a:pt x="4" y="2"/>
                      </a:cubicBezTo>
                      <a:cubicBezTo>
                        <a:pt x="5" y="2"/>
                        <a:pt x="5" y="2"/>
                        <a:pt x="6" y="1"/>
                      </a:cubicBezTo>
                      <a:cubicBezTo>
                        <a:pt x="4" y="1"/>
                        <a:pt x="2"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308" name="Freeform 141">
                  <a:extLst>
                    <a:ext uri="{FF2B5EF4-FFF2-40B4-BE49-F238E27FC236}">
                      <a16:creationId xmlns:a16="http://schemas.microsoft.com/office/drawing/2014/main" id="{C4997CD4-C2E5-2347-ACD7-D329935D5C2B}"/>
                    </a:ext>
                  </a:extLst>
                </p:cNvPr>
                <p:cNvSpPr>
                  <a:spLocks/>
                </p:cNvSpPr>
                <p:nvPr/>
              </p:nvSpPr>
              <p:spPr bwMode="auto">
                <a:xfrm>
                  <a:off x="6581617" y="5424491"/>
                  <a:ext cx="3685" cy="11055"/>
                </a:xfrm>
                <a:custGeom>
                  <a:avLst/>
                  <a:gdLst>
                    <a:gd name="T0" fmla="*/ 0 w 2"/>
                    <a:gd name="T1" fmla="*/ 0 h 4"/>
                    <a:gd name="T2" fmla="*/ 2 w 2"/>
                    <a:gd name="T3" fmla="*/ 4 h 4"/>
                    <a:gd name="T4" fmla="*/ 0 w 2"/>
                    <a:gd name="T5" fmla="*/ 0 h 4"/>
                  </a:gdLst>
                  <a:ahLst/>
                  <a:cxnLst>
                    <a:cxn ang="0">
                      <a:pos x="T0" y="T1"/>
                    </a:cxn>
                    <a:cxn ang="0">
                      <a:pos x="T2" y="T3"/>
                    </a:cxn>
                    <a:cxn ang="0">
                      <a:pos x="T4" y="T5"/>
                    </a:cxn>
                  </a:cxnLst>
                  <a:rect l="0" t="0" r="r" b="b"/>
                  <a:pathLst>
                    <a:path w="2" h="4">
                      <a:moveTo>
                        <a:pt x="0" y="0"/>
                      </a:moveTo>
                      <a:cubicBezTo>
                        <a:pt x="0" y="1"/>
                        <a:pt x="1" y="3"/>
                        <a:pt x="2" y="4"/>
                      </a:cubicBezTo>
                      <a:cubicBezTo>
                        <a:pt x="2" y="2"/>
                        <a:pt x="2"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309" name="Freeform 142">
                  <a:extLst>
                    <a:ext uri="{FF2B5EF4-FFF2-40B4-BE49-F238E27FC236}">
                      <a16:creationId xmlns:a16="http://schemas.microsoft.com/office/drawing/2014/main" id="{93113394-4CE3-DE42-9DC1-0BC1FD5EBF19}"/>
                    </a:ext>
                  </a:extLst>
                </p:cNvPr>
                <p:cNvSpPr>
                  <a:spLocks noEditPoints="1"/>
                </p:cNvSpPr>
                <p:nvPr/>
              </p:nvSpPr>
              <p:spPr bwMode="auto">
                <a:xfrm>
                  <a:off x="6478433" y="5560840"/>
                  <a:ext cx="250588" cy="77387"/>
                </a:xfrm>
                <a:custGeom>
                  <a:avLst/>
                  <a:gdLst>
                    <a:gd name="T0" fmla="*/ 79 w 79"/>
                    <a:gd name="T1" fmla="*/ 12 h 24"/>
                    <a:gd name="T2" fmla="*/ 79 w 79"/>
                    <a:gd name="T3" fmla="*/ 12 h 24"/>
                    <a:gd name="T4" fmla="*/ 79 w 79"/>
                    <a:gd name="T5" fmla="*/ 12 h 24"/>
                    <a:gd name="T6" fmla="*/ 6 w 79"/>
                    <a:gd name="T7" fmla="*/ 0 h 24"/>
                    <a:gd name="T8" fmla="*/ 0 w 79"/>
                    <a:gd name="T9" fmla="*/ 12 h 24"/>
                    <a:gd name="T10" fmla="*/ 26 w 79"/>
                    <a:gd name="T11" fmla="*/ 17 h 24"/>
                    <a:gd name="T12" fmla="*/ 34 w 79"/>
                    <a:gd name="T13" fmla="*/ 24 h 24"/>
                    <a:gd name="T14" fmla="*/ 59 w 79"/>
                    <a:gd name="T15" fmla="*/ 22 h 24"/>
                    <a:gd name="T16" fmla="*/ 76 w 79"/>
                    <a:gd name="T17" fmla="*/ 21 h 24"/>
                    <a:gd name="T18" fmla="*/ 78 w 79"/>
                    <a:gd name="T19" fmla="*/ 17 h 24"/>
                    <a:gd name="T20" fmla="*/ 79 w 79"/>
                    <a:gd name="T21" fmla="*/ 16 h 24"/>
                    <a:gd name="T22" fmla="*/ 78 w 79"/>
                    <a:gd name="T23" fmla="*/ 14 h 24"/>
                    <a:gd name="T24" fmla="*/ 79 w 79"/>
                    <a:gd name="T25" fmla="*/ 12 h 24"/>
                    <a:gd name="T26" fmla="*/ 69 w 79"/>
                    <a:gd name="T27" fmla="*/ 16 h 24"/>
                    <a:gd name="T28" fmla="*/ 65 w 79"/>
                    <a:gd name="T29" fmla="*/ 18 h 24"/>
                    <a:gd name="T30" fmla="*/ 64 w 79"/>
                    <a:gd name="T31" fmla="*/ 11 h 24"/>
                    <a:gd name="T32" fmla="*/ 63 w 79"/>
                    <a:gd name="T33" fmla="*/ 11 h 24"/>
                    <a:gd name="T34" fmla="*/ 60 w 79"/>
                    <a:gd name="T35" fmla="*/ 12 h 24"/>
                    <a:gd name="T36" fmla="*/ 57 w 79"/>
                    <a:gd name="T37" fmla="*/ 12 h 24"/>
                    <a:gd name="T38" fmla="*/ 56 w 79"/>
                    <a:gd name="T39" fmla="*/ 12 h 24"/>
                    <a:gd name="T40" fmla="*/ 42 w 79"/>
                    <a:gd name="T41" fmla="*/ 9 h 24"/>
                    <a:gd name="T42" fmla="*/ 40 w 79"/>
                    <a:gd name="T43" fmla="*/ 9 h 24"/>
                    <a:gd name="T44" fmla="*/ 33 w 79"/>
                    <a:gd name="T45" fmla="*/ 10 h 24"/>
                    <a:gd name="T46" fmla="*/ 27 w 79"/>
                    <a:gd name="T47" fmla="*/ 11 h 24"/>
                    <a:gd name="T48" fmla="*/ 21 w 79"/>
                    <a:gd name="T49" fmla="*/ 8 h 24"/>
                    <a:gd name="T50" fmla="*/ 17 w 79"/>
                    <a:gd name="T51" fmla="*/ 5 h 24"/>
                    <a:gd name="T52" fmla="*/ 19 w 79"/>
                    <a:gd name="T53" fmla="*/ 3 h 24"/>
                    <a:gd name="T54" fmla="*/ 16 w 79"/>
                    <a:gd name="T55" fmla="*/ 2 h 24"/>
                    <a:gd name="T56" fmla="*/ 9 w 79"/>
                    <a:gd name="T57" fmla="*/ 4 h 24"/>
                    <a:gd name="T58" fmla="*/ 8 w 79"/>
                    <a:gd name="T59" fmla="*/ 4 h 24"/>
                    <a:gd name="T60" fmla="*/ 6 w 79"/>
                    <a:gd name="T6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9" h="24">
                      <a:moveTo>
                        <a:pt x="79" y="12"/>
                      </a:moveTo>
                      <a:cubicBezTo>
                        <a:pt x="79" y="12"/>
                        <a:pt x="79" y="12"/>
                        <a:pt x="79" y="12"/>
                      </a:cubicBezTo>
                      <a:cubicBezTo>
                        <a:pt x="79" y="12"/>
                        <a:pt x="79" y="12"/>
                        <a:pt x="79" y="12"/>
                      </a:cubicBezTo>
                      <a:moveTo>
                        <a:pt x="6" y="0"/>
                      </a:moveTo>
                      <a:cubicBezTo>
                        <a:pt x="4" y="4"/>
                        <a:pt x="2" y="8"/>
                        <a:pt x="0" y="12"/>
                      </a:cubicBezTo>
                      <a:cubicBezTo>
                        <a:pt x="8" y="14"/>
                        <a:pt x="17" y="15"/>
                        <a:pt x="26" y="17"/>
                      </a:cubicBezTo>
                      <a:cubicBezTo>
                        <a:pt x="30" y="18"/>
                        <a:pt x="37" y="19"/>
                        <a:pt x="34" y="24"/>
                      </a:cubicBezTo>
                      <a:cubicBezTo>
                        <a:pt x="42" y="24"/>
                        <a:pt x="51" y="22"/>
                        <a:pt x="59" y="22"/>
                      </a:cubicBezTo>
                      <a:cubicBezTo>
                        <a:pt x="64" y="21"/>
                        <a:pt x="70" y="21"/>
                        <a:pt x="76" y="21"/>
                      </a:cubicBezTo>
                      <a:cubicBezTo>
                        <a:pt x="78" y="21"/>
                        <a:pt x="78" y="19"/>
                        <a:pt x="78" y="17"/>
                      </a:cubicBezTo>
                      <a:cubicBezTo>
                        <a:pt x="78" y="16"/>
                        <a:pt x="79" y="16"/>
                        <a:pt x="79" y="16"/>
                      </a:cubicBezTo>
                      <a:cubicBezTo>
                        <a:pt x="79" y="15"/>
                        <a:pt x="78" y="15"/>
                        <a:pt x="78" y="14"/>
                      </a:cubicBezTo>
                      <a:cubicBezTo>
                        <a:pt x="78" y="13"/>
                        <a:pt x="79" y="12"/>
                        <a:pt x="79" y="12"/>
                      </a:cubicBezTo>
                      <a:cubicBezTo>
                        <a:pt x="74" y="16"/>
                        <a:pt x="75" y="14"/>
                        <a:pt x="69" y="16"/>
                      </a:cubicBezTo>
                      <a:cubicBezTo>
                        <a:pt x="67" y="16"/>
                        <a:pt x="66" y="17"/>
                        <a:pt x="65" y="18"/>
                      </a:cubicBezTo>
                      <a:cubicBezTo>
                        <a:pt x="64" y="16"/>
                        <a:pt x="62" y="13"/>
                        <a:pt x="64" y="11"/>
                      </a:cubicBezTo>
                      <a:cubicBezTo>
                        <a:pt x="64" y="11"/>
                        <a:pt x="63" y="11"/>
                        <a:pt x="63" y="11"/>
                      </a:cubicBezTo>
                      <a:cubicBezTo>
                        <a:pt x="62" y="11"/>
                        <a:pt x="61" y="11"/>
                        <a:pt x="60" y="12"/>
                      </a:cubicBezTo>
                      <a:cubicBezTo>
                        <a:pt x="59" y="12"/>
                        <a:pt x="58" y="12"/>
                        <a:pt x="57" y="12"/>
                      </a:cubicBezTo>
                      <a:cubicBezTo>
                        <a:pt x="57" y="12"/>
                        <a:pt x="56" y="12"/>
                        <a:pt x="56" y="12"/>
                      </a:cubicBezTo>
                      <a:cubicBezTo>
                        <a:pt x="51" y="11"/>
                        <a:pt x="46" y="10"/>
                        <a:pt x="42" y="9"/>
                      </a:cubicBezTo>
                      <a:cubicBezTo>
                        <a:pt x="41" y="9"/>
                        <a:pt x="41" y="9"/>
                        <a:pt x="40" y="9"/>
                      </a:cubicBezTo>
                      <a:cubicBezTo>
                        <a:pt x="38" y="9"/>
                        <a:pt x="36" y="9"/>
                        <a:pt x="33" y="10"/>
                      </a:cubicBezTo>
                      <a:cubicBezTo>
                        <a:pt x="31" y="10"/>
                        <a:pt x="29" y="11"/>
                        <a:pt x="27" y="11"/>
                      </a:cubicBezTo>
                      <a:cubicBezTo>
                        <a:pt x="25" y="11"/>
                        <a:pt x="23" y="10"/>
                        <a:pt x="21" y="8"/>
                      </a:cubicBezTo>
                      <a:cubicBezTo>
                        <a:pt x="20" y="7"/>
                        <a:pt x="12" y="6"/>
                        <a:pt x="17" y="5"/>
                      </a:cubicBezTo>
                      <a:cubicBezTo>
                        <a:pt x="19" y="5"/>
                        <a:pt x="20" y="4"/>
                        <a:pt x="19" y="3"/>
                      </a:cubicBezTo>
                      <a:cubicBezTo>
                        <a:pt x="18" y="2"/>
                        <a:pt x="17" y="2"/>
                        <a:pt x="16" y="2"/>
                      </a:cubicBezTo>
                      <a:cubicBezTo>
                        <a:pt x="14" y="2"/>
                        <a:pt x="10" y="4"/>
                        <a:pt x="9" y="4"/>
                      </a:cubicBezTo>
                      <a:cubicBezTo>
                        <a:pt x="9" y="4"/>
                        <a:pt x="9" y="4"/>
                        <a:pt x="8" y="4"/>
                      </a:cubicBezTo>
                      <a:cubicBezTo>
                        <a:pt x="6" y="4"/>
                        <a:pt x="7" y="1"/>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310" name="Freeform 143">
                  <a:extLst>
                    <a:ext uri="{FF2B5EF4-FFF2-40B4-BE49-F238E27FC236}">
                      <a16:creationId xmlns:a16="http://schemas.microsoft.com/office/drawing/2014/main" id="{181F5057-9FB4-4145-B8CE-56A8D734576B}"/>
                    </a:ext>
                  </a:extLst>
                </p:cNvPr>
                <p:cNvSpPr>
                  <a:spLocks/>
                </p:cNvSpPr>
                <p:nvPr/>
              </p:nvSpPr>
              <p:spPr bwMode="auto">
                <a:xfrm>
                  <a:off x="6854315" y="5483453"/>
                  <a:ext cx="51592" cy="55277"/>
                </a:xfrm>
                <a:custGeom>
                  <a:avLst/>
                  <a:gdLst>
                    <a:gd name="T0" fmla="*/ 14 w 16"/>
                    <a:gd name="T1" fmla="*/ 0 h 17"/>
                    <a:gd name="T2" fmla="*/ 8 w 16"/>
                    <a:gd name="T3" fmla="*/ 3 h 17"/>
                    <a:gd name="T4" fmla="*/ 1 w 16"/>
                    <a:gd name="T5" fmla="*/ 9 h 17"/>
                    <a:gd name="T6" fmla="*/ 1 w 16"/>
                    <a:gd name="T7" fmla="*/ 15 h 17"/>
                    <a:gd name="T8" fmla="*/ 1 w 16"/>
                    <a:gd name="T9" fmla="*/ 17 h 17"/>
                    <a:gd name="T10" fmla="*/ 2 w 16"/>
                    <a:gd name="T11" fmla="*/ 17 h 17"/>
                    <a:gd name="T12" fmla="*/ 7 w 16"/>
                    <a:gd name="T13" fmla="*/ 14 h 17"/>
                    <a:gd name="T14" fmla="*/ 10 w 16"/>
                    <a:gd name="T15" fmla="*/ 12 h 17"/>
                    <a:gd name="T16" fmla="*/ 11 w 16"/>
                    <a:gd name="T17" fmla="*/ 13 h 17"/>
                    <a:gd name="T18" fmla="*/ 14 w 16"/>
                    <a:gd name="T19" fmla="*/ 6 h 17"/>
                    <a:gd name="T20" fmla="*/ 16 w 16"/>
                    <a:gd name="T21" fmla="*/ 1 h 17"/>
                    <a:gd name="T22" fmla="*/ 14 w 16"/>
                    <a:gd name="T2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17">
                      <a:moveTo>
                        <a:pt x="14" y="0"/>
                      </a:moveTo>
                      <a:cubicBezTo>
                        <a:pt x="13" y="0"/>
                        <a:pt x="9" y="2"/>
                        <a:pt x="8" y="3"/>
                      </a:cubicBezTo>
                      <a:cubicBezTo>
                        <a:pt x="5" y="4"/>
                        <a:pt x="2" y="6"/>
                        <a:pt x="1" y="9"/>
                      </a:cubicBezTo>
                      <a:cubicBezTo>
                        <a:pt x="1" y="10"/>
                        <a:pt x="0" y="13"/>
                        <a:pt x="1" y="15"/>
                      </a:cubicBezTo>
                      <a:cubicBezTo>
                        <a:pt x="2" y="16"/>
                        <a:pt x="1" y="16"/>
                        <a:pt x="1" y="17"/>
                      </a:cubicBezTo>
                      <a:cubicBezTo>
                        <a:pt x="1" y="17"/>
                        <a:pt x="2" y="17"/>
                        <a:pt x="2" y="17"/>
                      </a:cubicBezTo>
                      <a:cubicBezTo>
                        <a:pt x="3" y="17"/>
                        <a:pt x="6" y="15"/>
                        <a:pt x="7" y="14"/>
                      </a:cubicBezTo>
                      <a:cubicBezTo>
                        <a:pt x="8" y="13"/>
                        <a:pt x="9" y="12"/>
                        <a:pt x="10" y="12"/>
                      </a:cubicBezTo>
                      <a:cubicBezTo>
                        <a:pt x="10" y="12"/>
                        <a:pt x="11" y="12"/>
                        <a:pt x="11" y="13"/>
                      </a:cubicBezTo>
                      <a:cubicBezTo>
                        <a:pt x="11" y="9"/>
                        <a:pt x="12" y="9"/>
                        <a:pt x="14" y="6"/>
                      </a:cubicBezTo>
                      <a:cubicBezTo>
                        <a:pt x="14" y="5"/>
                        <a:pt x="16" y="2"/>
                        <a:pt x="16" y="1"/>
                      </a:cubicBezTo>
                      <a:cubicBezTo>
                        <a:pt x="15" y="0"/>
                        <a:pt x="15" y="0"/>
                        <a:pt x="1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311" name="Freeform 144">
                  <a:extLst>
                    <a:ext uri="{FF2B5EF4-FFF2-40B4-BE49-F238E27FC236}">
                      <a16:creationId xmlns:a16="http://schemas.microsoft.com/office/drawing/2014/main" id="{3591DB79-C4D4-8D46-A5B8-ECA0C57A1778}"/>
                    </a:ext>
                  </a:extLst>
                </p:cNvPr>
                <p:cNvSpPr>
                  <a:spLocks/>
                </p:cNvSpPr>
                <p:nvPr/>
              </p:nvSpPr>
              <p:spPr bwMode="auto">
                <a:xfrm>
                  <a:off x="6585302" y="5321308"/>
                  <a:ext cx="22111" cy="33166"/>
                </a:xfrm>
                <a:custGeom>
                  <a:avLst/>
                  <a:gdLst>
                    <a:gd name="T0" fmla="*/ 2 w 8"/>
                    <a:gd name="T1" fmla="*/ 0 h 10"/>
                    <a:gd name="T2" fmla="*/ 0 w 8"/>
                    <a:gd name="T3" fmla="*/ 1 h 10"/>
                    <a:gd name="T4" fmla="*/ 8 w 8"/>
                    <a:gd name="T5" fmla="*/ 10 h 10"/>
                    <a:gd name="T6" fmla="*/ 7 w 8"/>
                    <a:gd name="T7" fmla="*/ 5 h 10"/>
                    <a:gd name="T8" fmla="*/ 5 w 8"/>
                    <a:gd name="T9" fmla="*/ 3 h 10"/>
                    <a:gd name="T10" fmla="*/ 2 w 8"/>
                    <a:gd name="T11" fmla="*/ 0 h 10"/>
                  </a:gdLst>
                  <a:ahLst/>
                  <a:cxnLst>
                    <a:cxn ang="0">
                      <a:pos x="T0" y="T1"/>
                    </a:cxn>
                    <a:cxn ang="0">
                      <a:pos x="T2" y="T3"/>
                    </a:cxn>
                    <a:cxn ang="0">
                      <a:pos x="T4" y="T5"/>
                    </a:cxn>
                    <a:cxn ang="0">
                      <a:pos x="T6" y="T7"/>
                    </a:cxn>
                    <a:cxn ang="0">
                      <a:pos x="T8" y="T9"/>
                    </a:cxn>
                    <a:cxn ang="0">
                      <a:pos x="T10" y="T11"/>
                    </a:cxn>
                  </a:cxnLst>
                  <a:rect l="0" t="0" r="r" b="b"/>
                  <a:pathLst>
                    <a:path w="8" h="10">
                      <a:moveTo>
                        <a:pt x="2" y="0"/>
                      </a:moveTo>
                      <a:cubicBezTo>
                        <a:pt x="2" y="0"/>
                        <a:pt x="1" y="1"/>
                        <a:pt x="0" y="1"/>
                      </a:cubicBezTo>
                      <a:cubicBezTo>
                        <a:pt x="2" y="4"/>
                        <a:pt x="5" y="7"/>
                        <a:pt x="8" y="10"/>
                      </a:cubicBezTo>
                      <a:cubicBezTo>
                        <a:pt x="8" y="8"/>
                        <a:pt x="8" y="6"/>
                        <a:pt x="7" y="5"/>
                      </a:cubicBezTo>
                      <a:cubicBezTo>
                        <a:pt x="7" y="3"/>
                        <a:pt x="6" y="4"/>
                        <a:pt x="5" y="3"/>
                      </a:cubicBezTo>
                      <a:cubicBezTo>
                        <a:pt x="4" y="2"/>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312" name="Freeform 145">
                  <a:extLst>
                    <a:ext uri="{FF2B5EF4-FFF2-40B4-BE49-F238E27FC236}">
                      <a16:creationId xmlns:a16="http://schemas.microsoft.com/office/drawing/2014/main" id="{1A76E9C2-D21A-C343-96E9-0829ACAB039A}"/>
                    </a:ext>
                  </a:extLst>
                </p:cNvPr>
                <p:cNvSpPr>
                  <a:spLocks/>
                </p:cNvSpPr>
                <p:nvPr/>
              </p:nvSpPr>
              <p:spPr bwMode="auto">
                <a:xfrm>
                  <a:off x="6419472" y="5214439"/>
                  <a:ext cx="158460" cy="114239"/>
                </a:xfrm>
                <a:custGeom>
                  <a:avLst/>
                  <a:gdLst>
                    <a:gd name="T0" fmla="*/ 11 w 50"/>
                    <a:gd name="T1" fmla="*/ 0 h 36"/>
                    <a:gd name="T2" fmla="*/ 0 w 50"/>
                    <a:gd name="T3" fmla="*/ 6 h 36"/>
                    <a:gd name="T4" fmla="*/ 5 w 50"/>
                    <a:gd name="T5" fmla="*/ 5 h 36"/>
                    <a:gd name="T6" fmla="*/ 8 w 50"/>
                    <a:gd name="T7" fmla="*/ 6 h 36"/>
                    <a:gd name="T8" fmla="*/ 22 w 50"/>
                    <a:gd name="T9" fmla="*/ 20 h 36"/>
                    <a:gd name="T10" fmla="*/ 27 w 50"/>
                    <a:gd name="T11" fmla="*/ 21 h 36"/>
                    <a:gd name="T12" fmla="*/ 28 w 50"/>
                    <a:gd name="T13" fmla="*/ 21 h 36"/>
                    <a:gd name="T14" fmla="*/ 30 w 50"/>
                    <a:gd name="T15" fmla="*/ 21 h 36"/>
                    <a:gd name="T16" fmla="*/ 32 w 50"/>
                    <a:gd name="T17" fmla="*/ 21 h 36"/>
                    <a:gd name="T18" fmla="*/ 37 w 50"/>
                    <a:gd name="T19" fmla="*/ 28 h 36"/>
                    <a:gd name="T20" fmla="*/ 47 w 50"/>
                    <a:gd name="T21" fmla="*/ 36 h 36"/>
                    <a:gd name="T22" fmla="*/ 49 w 50"/>
                    <a:gd name="T23" fmla="*/ 29 h 36"/>
                    <a:gd name="T24" fmla="*/ 46 w 50"/>
                    <a:gd name="T25" fmla="*/ 29 h 36"/>
                    <a:gd name="T26" fmla="*/ 39 w 50"/>
                    <a:gd name="T27" fmla="*/ 25 h 36"/>
                    <a:gd name="T28" fmla="*/ 38 w 50"/>
                    <a:gd name="T29" fmla="*/ 20 h 36"/>
                    <a:gd name="T30" fmla="*/ 38 w 50"/>
                    <a:gd name="T31" fmla="*/ 16 h 36"/>
                    <a:gd name="T32" fmla="*/ 36 w 50"/>
                    <a:gd name="T33" fmla="*/ 14 h 36"/>
                    <a:gd name="T34" fmla="*/ 35 w 50"/>
                    <a:gd name="T35" fmla="*/ 12 h 36"/>
                    <a:gd name="T36" fmla="*/ 33 w 50"/>
                    <a:gd name="T37" fmla="*/ 12 h 36"/>
                    <a:gd name="T38" fmla="*/ 31 w 50"/>
                    <a:gd name="T39" fmla="*/ 12 h 36"/>
                    <a:gd name="T40" fmla="*/ 30 w 50"/>
                    <a:gd name="T41" fmla="*/ 12 h 36"/>
                    <a:gd name="T42" fmla="*/ 29 w 50"/>
                    <a:gd name="T43" fmla="*/ 12 h 36"/>
                    <a:gd name="T44" fmla="*/ 24 w 50"/>
                    <a:gd name="T45" fmla="*/ 9 h 36"/>
                    <a:gd name="T46" fmla="*/ 19 w 50"/>
                    <a:gd name="T47" fmla="*/ 7 h 36"/>
                    <a:gd name="T48" fmla="*/ 12 w 50"/>
                    <a:gd name="T49" fmla="*/ 0 h 36"/>
                    <a:gd name="T50" fmla="*/ 11 w 50"/>
                    <a:gd name="T5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36">
                      <a:moveTo>
                        <a:pt x="11" y="0"/>
                      </a:moveTo>
                      <a:cubicBezTo>
                        <a:pt x="8" y="0"/>
                        <a:pt x="3" y="4"/>
                        <a:pt x="0" y="6"/>
                      </a:cubicBezTo>
                      <a:cubicBezTo>
                        <a:pt x="1" y="6"/>
                        <a:pt x="3" y="5"/>
                        <a:pt x="5" y="5"/>
                      </a:cubicBezTo>
                      <a:cubicBezTo>
                        <a:pt x="6" y="5"/>
                        <a:pt x="7" y="5"/>
                        <a:pt x="8" y="6"/>
                      </a:cubicBezTo>
                      <a:cubicBezTo>
                        <a:pt x="14" y="9"/>
                        <a:pt x="17" y="16"/>
                        <a:pt x="22" y="20"/>
                      </a:cubicBezTo>
                      <a:cubicBezTo>
                        <a:pt x="24" y="21"/>
                        <a:pt x="25" y="21"/>
                        <a:pt x="27" y="21"/>
                      </a:cubicBezTo>
                      <a:cubicBezTo>
                        <a:pt x="27" y="21"/>
                        <a:pt x="28" y="21"/>
                        <a:pt x="28" y="21"/>
                      </a:cubicBezTo>
                      <a:cubicBezTo>
                        <a:pt x="29" y="21"/>
                        <a:pt x="29" y="21"/>
                        <a:pt x="30" y="21"/>
                      </a:cubicBezTo>
                      <a:cubicBezTo>
                        <a:pt x="31" y="21"/>
                        <a:pt x="31" y="21"/>
                        <a:pt x="32" y="21"/>
                      </a:cubicBezTo>
                      <a:cubicBezTo>
                        <a:pt x="35" y="22"/>
                        <a:pt x="35" y="26"/>
                        <a:pt x="37" y="28"/>
                      </a:cubicBezTo>
                      <a:cubicBezTo>
                        <a:pt x="39" y="32"/>
                        <a:pt x="43" y="33"/>
                        <a:pt x="47" y="36"/>
                      </a:cubicBezTo>
                      <a:cubicBezTo>
                        <a:pt x="50" y="33"/>
                        <a:pt x="48" y="32"/>
                        <a:pt x="49" y="29"/>
                      </a:cubicBezTo>
                      <a:cubicBezTo>
                        <a:pt x="48" y="29"/>
                        <a:pt x="47" y="29"/>
                        <a:pt x="46" y="29"/>
                      </a:cubicBezTo>
                      <a:cubicBezTo>
                        <a:pt x="42" y="29"/>
                        <a:pt x="41" y="28"/>
                        <a:pt x="39" y="25"/>
                      </a:cubicBezTo>
                      <a:cubicBezTo>
                        <a:pt x="39" y="23"/>
                        <a:pt x="38" y="22"/>
                        <a:pt x="38" y="20"/>
                      </a:cubicBezTo>
                      <a:cubicBezTo>
                        <a:pt x="38" y="19"/>
                        <a:pt x="38" y="17"/>
                        <a:pt x="38" y="16"/>
                      </a:cubicBezTo>
                      <a:cubicBezTo>
                        <a:pt x="38" y="15"/>
                        <a:pt x="36" y="15"/>
                        <a:pt x="36" y="14"/>
                      </a:cubicBezTo>
                      <a:cubicBezTo>
                        <a:pt x="35" y="13"/>
                        <a:pt x="37" y="13"/>
                        <a:pt x="35" y="12"/>
                      </a:cubicBezTo>
                      <a:cubicBezTo>
                        <a:pt x="35" y="12"/>
                        <a:pt x="34" y="12"/>
                        <a:pt x="33" y="12"/>
                      </a:cubicBezTo>
                      <a:cubicBezTo>
                        <a:pt x="33" y="12"/>
                        <a:pt x="32" y="12"/>
                        <a:pt x="31" y="12"/>
                      </a:cubicBezTo>
                      <a:cubicBezTo>
                        <a:pt x="31" y="12"/>
                        <a:pt x="30" y="12"/>
                        <a:pt x="30" y="12"/>
                      </a:cubicBezTo>
                      <a:cubicBezTo>
                        <a:pt x="29" y="12"/>
                        <a:pt x="29" y="12"/>
                        <a:pt x="29" y="12"/>
                      </a:cubicBezTo>
                      <a:cubicBezTo>
                        <a:pt x="26" y="11"/>
                        <a:pt x="25" y="10"/>
                        <a:pt x="24" y="9"/>
                      </a:cubicBezTo>
                      <a:cubicBezTo>
                        <a:pt x="22" y="8"/>
                        <a:pt x="21" y="9"/>
                        <a:pt x="19" y="7"/>
                      </a:cubicBezTo>
                      <a:cubicBezTo>
                        <a:pt x="16" y="5"/>
                        <a:pt x="16" y="0"/>
                        <a:pt x="12" y="0"/>
                      </a:cubicBezTo>
                      <a:cubicBezTo>
                        <a:pt x="12" y="0"/>
                        <a:pt x="11" y="0"/>
                        <a:pt x="1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313" name="Freeform 146">
                  <a:extLst>
                    <a:ext uri="{FF2B5EF4-FFF2-40B4-BE49-F238E27FC236}">
                      <a16:creationId xmlns:a16="http://schemas.microsoft.com/office/drawing/2014/main" id="{D26B5DF1-AAF2-714D-AD9D-F78798A7776C}"/>
                    </a:ext>
                  </a:extLst>
                </p:cNvPr>
                <p:cNvSpPr>
                  <a:spLocks/>
                </p:cNvSpPr>
                <p:nvPr/>
              </p:nvSpPr>
              <p:spPr bwMode="auto">
                <a:xfrm>
                  <a:off x="6754817" y="5339733"/>
                  <a:ext cx="44221" cy="18426"/>
                </a:xfrm>
                <a:custGeom>
                  <a:avLst/>
                  <a:gdLst>
                    <a:gd name="T0" fmla="*/ 6 w 14"/>
                    <a:gd name="T1" fmla="*/ 0 h 6"/>
                    <a:gd name="T2" fmla="*/ 0 w 14"/>
                    <a:gd name="T3" fmla="*/ 2 h 6"/>
                    <a:gd name="T4" fmla="*/ 6 w 14"/>
                    <a:gd name="T5" fmla="*/ 6 h 6"/>
                    <a:gd name="T6" fmla="*/ 13 w 14"/>
                    <a:gd name="T7" fmla="*/ 2 h 6"/>
                    <a:gd name="T8" fmla="*/ 6 w 14"/>
                    <a:gd name="T9" fmla="*/ 0 h 6"/>
                  </a:gdLst>
                  <a:ahLst/>
                  <a:cxnLst>
                    <a:cxn ang="0">
                      <a:pos x="T0" y="T1"/>
                    </a:cxn>
                    <a:cxn ang="0">
                      <a:pos x="T2" y="T3"/>
                    </a:cxn>
                    <a:cxn ang="0">
                      <a:pos x="T4" y="T5"/>
                    </a:cxn>
                    <a:cxn ang="0">
                      <a:pos x="T6" y="T7"/>
                    </a:cxn>
                    <a:cxn ang="0">
                      <a:pos x="T8" y="T9"/>
                    </a:cxn>
                  </a:cxnLst>
                  <a:rect l="0" t="0" r="r" b="b"/>
                  <a:pathLst>
                    <a:path w="14" h="6">
                      <a:moveTo>
                        <a:pt x="6" y="0"/>
                      </a:moveTo>
                      <a:cubicBezTo>
                        <a:pt x="4" y="0"/>
                        <a:pt x="2" y="1"/>
                        <a:pt x="0" y="2"/>
                      </a:cubicBezTo>
                      <a:cubicBezTo>
                        <a:pt x="2" y="4"/>
                        <a:pt x="4" y="5"/>
                        <a:pt x="6" y="6"/>
                      </a:cubicBezTo>
                      <a:cubicBezTo>
                        <a:pt x="9" y="5"/>
                        <a:pt x="14" y="4"/>
                        <a:pt x="13" y="2"/>
                      </a:cubicBezTo>
                      <a:cubicBezTo>
                        <a:pt x="11" y="1"/>
                        <a:pt x="8"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314" name="Freeform 147">
                  <a:extLst>
                    <a:ext uri="{FF2B5EF4-FFF2-40B4-BE49-F238E27FC236}">
                      <a16:creationId xmlns:a16="http://schemas.microsoft.com/office/drawing/2014/main" id="{B26B67E5-325A-0346-89FD-9A9DDA883B36}"/>
                    </a:ext>
                  </a:extLst>
                </p:cNvPr>
                <p:cNvSpPr>
                  <a:spLocks/>
                </p:cNvSpPr>
                <p:nvPr/>
              </p:nvSpPr>
              <p:spPr bwMode="auto">
                <a:xfrm>
                  <a:off x="6471063" y="5347103"/>
                  <a:ext cx="11055" cy="7370"/>
                </a:xfrm>
                <a:custGeom>
                  <a:avLst/>
                  <a:gdLst>
                    <a:gd name="T0" fmla="*/ 2 w 3"/>
                    <a:gd name="T1" fmla="*/ 0 h 3"/>
                    <a:gd name="T2" fmla="*/ 0 w 3"/>
                    <a:gd name="T3" fmla="*/ 0 h 3"/>
                    <a:gd name="T4" fmla="*/ 1 w 3"/>
                    <a:gd name="T5" fmla="*/ 3 h 3"/>
                    <a:gd name="T6" fmla="*/ 3 w 3"/>
                    <a:gd name="T7" fmla="*/ 0 h 3"/>
                    <a:gd name="T8" fmla="*/ 2 w 3"/>
                    <a:gd name="T9" fmla="*/ 0 h 3"/>
                  </a:gdLst>
                  <a:ahLst/>
                  <a:cxnLst>
                    <a:cxn ang="0">
                      <a:pos x="T0" y="T1"/>
                    </a:cxn>
                    <a:cxn ang="0">
                      <a:pos x="T2" y="T3"/>
                    </a:cxn>
                    <a:cxn ang="0">
                      <a:pos x="T4" y="T5"/>
                    </a:cxn>
                    <a:cxn ang="0">
                      <a:pos x="T6" y="T7"/>
                    </a:cxn>
                    <a:cxn ang="0">
                      <a:pos x="T8" y="T9"/>
                    </a:cxn>
                  </a:cxnLst>
                  <a:rect l="0" t="0" r="r" b="b"/>
                  <a:pathLst>
                    <a:path w="3" h="3">
                      <a:moveTo>
                        <a:pt x="2" y="0"/>
                      </a:moveTo>
                      <a:cubicBezTo>
                        <a:pt x="1" y="0"/>
                        <a:pt x="0" y="0"/>
                        <a:pt x="0" y="0"/>
                      </a:cubicBezTo>
                      <a:cubicBezTo>
                        <a:pt x="0" y="1"/>
                        <a:pt x="0" y="2"/>
                        <a:pt x="1" y="3"/>
                      </a:cubicBezTo>
                      <a:cubicBezTo>
                        <a:pt x="2" y="2"/>
                        <a:pt x="2" y="1"/>
                        <a:pt x="3" y="0"/>
                      </a:cubicBezTo>
                      <a:cubicBezTo>
                        <a:pt x="3"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315" name="Freeform 148">
                  <a:extLst>
                    <a:ext uri="{FF2B5EF4-FFF2-40B4-BE49-F238E27FC236}">
                      <a16:creationId xmlns:a16="http://schemas.microsoft.com/office/drawing/2014/main" id="{67E5A4A7-A820-DB4F-8BFC-7B7D6AB8BEFC}"/>
                    </a:ext>
                  </a:extLst>
                </p:cNvPr>
                <p:cNvSpPr>
                  <a:spLocks/>
                </p:cNvSpPr>
                <p:nvPr/>
              </p:nvSpPr>
              <p:spPr bwMode="auto">
                <a:xfrm>
                  <a:off x="6795353" y="5546100"/>
                  <a:ext cx="18426" cy="44221"/>
                </a:xfrm>
                <a:custGeom>
                  <a:avLst/>
                  <a:gdLst>
                    <a:gd name="T0" fmla="*/ 5 w 5"/>
                    <a:gd name="T1" fmla="*/ 0 h 14"/>
                    <a:gd name="T2" fmla="*/ 3 w 5"/>
                    <a:gd name="T3" fmla="*/ 14 h 14"/>
                    <a:gd name="T4" fmla="*/ 5 w 5"/>
                    <a:gd name="T5" fmla="*/ 9 h 14"/>
                    <a:gd name="T6" fmla="*/ 3 w 5"/>
                    <a:gd name="T7" fmla="*/ 7 h 14"/>
                    <a:gd name="T8" fmla="*/ 5 w 5"/>
                    <a:gd name="T9" fmla="*/ 0 h 14"/>
                  </a:gdLst>
                  <a:ahLst/>
                  <a:cxnLst>
                    <a:cxn ang="0">
                      <a:pos x="T0" y="T1"/>
                    </a:cxn>
                    <a:cxn ang="0">
                      <a:pos x="T2" y="T3"/>
                    </a:cxn>
                    <a:cxn ang="0">
                      <a:pos x="T4" y="T5"/>
                    </a:cxn>
                    <a:cxn ang="0">
                      <a:pos x="T6" y="T7"/>
                    </a:cxn>
                    <a:cxn ang="0">
                      <a:pos x="T8" y="T9"/>
                    </a:cxn>
                  </a:cxnLst>
                  <a:rect l="0" t="0" r="r" b="b"/>
                  <a:pathLst>
                    <a:path w="5" h="14">
                      <a:moveTo>
                        <a:pt x="5" y="0"/>
                      </a:moveTo>
                      <a:cubicBezTo>
                        <a:pt x="1" y="6"/>
                        <a:pt x="0" y="7"/>
                        <a:pt x="3" y="14"/>
                      </a:cubicBezTo>
                      <a:cubicBezTo>
                        <a:pt x="4" y="10"/>
                        <a:pt x="5" y="13"/>
                        <a:pt x="5" y="9"/>
                      </a:cubicBezTo>
                      <a:cubicBezTo>
                        <a:pt x="4" y="8"/>
                        <a:pt x="3" y="7"/>
                        <a:pt x="3" y="7"/>
                      </a:cubicBezTo>
                      <a:cubicBezTo>
                        <a:pt x="3" y="5"/>
                        <a:pt x="5" y="2"/>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316" name="Freeform 149">
                  <a:extLst>
                    <a:ext uri="{FF2B5EF4-FFF2-40B4-BE49-F238E27FC236}">
                      <a16:creationId xmlns:a16="http://schemas.microsoft.com/office/drawing/2014/main" id="{B7BA0DFD-9D69-2542-8D85-73B50E6B4094}"/>
                    </a:ext>
                  </a:extLst>
                </p:cNvPr>
                <p:cNvSpPr>
                  <a:spLocks/>
                </p:cNvSpPr>
                <p:nvPr/>
              </p:nvSpPr>
              <p:spPr bwMode="auto">
                <a:xfrm>
                  <a:off x="6552136" y="5450287"/>
                  <a:ext cx="22111" cy="14740"/>
                </a:xfrm>
                <a:custGeom>
                  <a:avLst/>
                  <a:gdLst>
                    <a:gd name="T0" fmla="*/ 6 w 7"/>
                    <a:gd name="T1" fmla="*/ 0 h 4"/>
                    <a:gd name="T2" fmla="*/ 0 w 7"/>
                    <a:gd name="T3" fmla="*/ 3 h 4"/>
                    <a:gd name="T4" fmla="*/ 6 w 7"/>
                    <a:gd name="T5" fmla="*/ 0 h 4"/>
                  </a:gdLst>
                  <a:ahLst/>
                  <a:cxnLst>
                    <a:cxn ang="0">
                      <a:pos x="T0" y="T1"/>
                    </a:cxn>
                    <a:cxn ang="0">
                      <a:pos x="T2" y="T3"/>
                    </a:cxn>
                    <a:cxn ang="0">
                      <a:pos x="T4" y="T5"/>
                    </a:cxn>
                  </a:cxnLst>
                  <a:rect l="0" t="0" r="r" b="b"/>
                  <a:pathLst>
                    <a:path w="7" h="4">
                      <a:moveTo>
                        <a:pt x="6" y="0"/>
                      </a:moveTo>
                      <a:cubicBezTo>
                        <a:pt x="4" y="1"/>
                        <a:pt x="2" y="2"/>
                        <a:pt x="0" y="3"/>
                      </a:cubicBezTo>
                      <a:cubicBezTo>
                        <a:pt x="2" y="3"/>
                        <a:pt x="7" y="4"/>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317" name="Freeform 150">
                  <a:extLst>
                    <a:ext uri="{FF2B5EF4-FFF2-40B4-BE49-F238E27FC236}">
                      <a16:creationId xmlns:a16="http://schemas.microsoft.com/office/drawing/2014/main" id="{F10466E1-4AF9-DF42-93DE-E1249E18C573}"/>
                    </a:ext>
                  </a:extLst>
                </p:cNvPr>
                <p:cNvSpPr>
                  <a:spLocks/>
                </p:cNvSpPr>
                <p:nvPr/>
              </p:nvSpPr>
              <p:spPr bwMode="auto">
                <a:xfrm>
                  <a:off x="6419472" y="5490823"/>
                  <a:ext cx="14740" cy="25796"/>
                </a:xfrm>
                <a:custGeom>
                  <a:avLst/>
                  <a:gdLst>
                    <a:gd name="T0" fmla="*/ 3 w 5"/>
                    <a:gd name="T1" fmla="*/ 0 h 8"/>
                    <a:gd name="T2" fmla="*/ 5 w 5"/>
                    <a:gd name="T3" fmla="*/ 8 h 8"/>
                    <a:gd name="T4" fmla="*/ 3 w 5"/>
                    <a:gd name="T5" fmla="*/ 0 h 8"/>
                  </a:gdLst>
                  <a:ahLst/>
                  <a:cxnLst>
                    <a:cxn ang="0">
                      <a:pos x="T0" y="T1"/>
                    </a:cxn>
                    <a:cxn ang="0">
                      <a:pos x="T2" y="T3"/>
                    </a:cxn>
                    <a:cxn ang="0">
                      <a:pos x="T4" y="T5"/>
                    </a:cxn>
                  </a:cxnLst>
                  <a:rect l="0" t="0" r="r" b="b"/>
                  <a:pathLst>
                    <a:path w="5" h="8">
                      <a:moveTo>
                        <a:pt x="3" y="0"/>
                      </a:moveTo>
                      <a:cubicBezTo>
                        <a:pt x="2" y="4"/>
                        <a:pt x="0" y="8"/>
                        <a:pt x="5" y="8"/>
                      </a:cubicBezTo>
                      <a:cubicBezTo>
                        <a:pt x="5" y="5"/>
                        <a:pt x="4" y="3"/>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318" name="Freeform 151">
                  <a:extLst>
                    <a:ext uri="{FF2B5EF4-FFF2-40B4-BE49-F238E27FC236}">
                      <a16:creationId xmlns:a16="http://schemas.microsoft.com/office/drawing/2014/main" id="{ECD33A67-2DE6-3745-9BAF-9F650D52802E}"/>
                    </a:ext>
                  </a:extLst>
                </p:cNvPr>
                <p:cNvSpPr>
                  <a:spLocks/>
                </p:cNvSpPr>
                <p:nvPr/>
              </p:nvSpPr>
              <p:spPr bwMode="auto">
                <a:xfrm>
                  <a:off x="6216790" y="5332363"/>
                  <a:ext cx="33166" cy="25796"/>
                </a:xfrm>
                <a:custGeom>
                  <a:avLst/>
                  <a:gdLst>
                    <a:gd name="T0" fmla="*/ 3 w 11"/>
                    <a:gd name="T1" fmla="*/ 0 h 9"/>
                    <a:gd name="T2" fmla="*/ 6 w 11"/>
                    <a:gd name="T3" fmla="*/ 9 h 9"/>
                    <a:gd name="T4" fmla="*/ 9 w 11"/>
                    <a:gd name="T5" fmla="*/ 6 h 9"/>
                    <a:gd name="T6" fmla="*/ 11 w 11"/>
                    <a:gd name="T7" fmla="*/ 7 h 9"/>
                    <a:gd name="T8" fmla="*/ 4 w 11"/>
                    <a:gd name="T9" fmla="*/ 2 h 9"/>
                    <a:gd name="T10" fmla="*/ 3 w 11"/>
                    <a:gd name="T11" fmla="*/ 0 h 9"/>
                  </a:gdLst>
                  <a:ahLst/>
                  <a:cxnLst>
                    <a:cxn ang="0">
                      <a:pos x="T0" y="T1"/>
                    </a:cxn>
                    <a:cxn ang="0">
                      <a:pos x="T2" y="T3"/>
                    </a:cxn>
                    <a:cxn ang="0">
                      <a:pos x="T4" y="T5"/>
                    </a:cxn>
                    <a:cxn ang="0">
                      <a:pos x="T6" y="T7"/>
                    </a:cxn>
                    <a:cxn ang="0">
                      <a:pos x="T8" y="T9"/>
                    </a:cxn>
                    <a:cxn ang="0">
                      <a:pos x="T10" y="T11"/>
                    </a:cxn>
                  </a:cxnLst>
                  <a:rect l="0" t="0" r="r" b="b"/>
                  <a:pathLst>
                    <a:path w="11" h="9">
                      <a:moveTo>
                        <a:pt x="3" y="0"/>
                      </a:moveTo>
                      <a:cubicBezTo>
                        <a:pt x="0" y="0"/>
                        <a:pt x="5" y="7"/>
                        <a:pt x="6" y="9"/>
                      </a:cubicBezTo>
                      <a:cubicBezTo>
                        <a:pt x="7" y="7"/>
                        <a:pt x="8" y="6"/>
                        <a:pt x="9" y="6"/>
                      </a:cubicBezTo>
                      <a:cubicBezTo>
                        <a:pt x="10" y="6"/>
                        <a:pt x="10" y="6"/>
                        <a:pt x="11" y="7"/>
                      </a:cubicBezTo>
                      <a:cubicBezTo>
                        <a:pt x="8" y="4"/>
                        <a:pt x="7" y="4"/>
                        <a:pt x="4" y="2"/>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319" name="Freeform 152">
                  <a:extLst>
                    <a:ext uri="{FF2B5EF4-FFF2-40B4-BE49-F238E27FC236}">
                      <a16:creationId xmlns:a16="http://schemas.microsoft.com/office/drawing/2014/main" id="{E87415FC-0E2B-524D-9451-4644D5CB825E}"/>
                    </a:ext>
                  </a:extLst>
                </p:cNvPr>
                <p:cNvSpPr>
                  <a:spLocks/>
                </p:cNvSpPr>
                <p:nvPr/>
              </p:nvSpPr>
              <p:spPr bwMode="auto">
                <a:xfrm>
                  <a:off x="6563191" y="5026498"/>
                  <a:ext cx="33166" cy="22111"/>
                </a:xfrm>
                <a:custGeom>
                  <a:avLst/>
                  <a:gdLst>
                    <a:gd name="T0" fmla="*/ 5 w 10"/>
                    <a:gd name="T1" fmla="*/ 0 h 7"/>
                    <a:gd name="T2" fmla="*/ 3 w 10"/>
                    <a:gd name="T3" fmla="*/ 1 h 7"/>
                    <a:gd name="T4" fmla="*/ 5 w 10"/>
                    <a:gd name="T5" fmla="*/ 7 h 7"/>
                    <a:gd name="T6" fmla="*/ 9 w 10"/>
                    <a:gd name="T7" fmla="*/ 2 h 7"/>
                    <a:gd name="T8" fmla="*/ 5 w 10"/>
                    <a:gd name="T9" fmla="*/ 0 h 7"/>
                  </a:gdLst>
                  <a:ahLst/>
                  <a:cxnLst>
                    <a:cxn ang="0">
                      <a:pos x="T0" y="T1"/>
                    </a:cxn>
                    <a:cxn ang="0">
                      <a:pos x="T2" y="T3"/>
                    </a:cxn>
                    <a:cxn ang="0">
                      <a:pos x="T4" y="T5"/>
                    </a:cxn>
                    <a:cxn ang="0">
                      <a:pos x="T6" y="T7"/>
                    </a:cxn>
                    <a:cxn ang="0">
                      <a:pos x="T8" y="T9"/>
                    </a:cxn>
                  </a:cxnLst>
                  <a:rect l="0" t="0" r="r" b="b"/>
                  <a:pathLst>
                    <a:path w="10" h="7">
                      <a:moveTo>
                        <a:pt x="5" y="0"/>
                      </a:moveTo>
                      <a:cubicBezTo>
                        <a:pt x="4" y="0"/>
                        <a:pt x="3" y="1"/>
                        <a:pt x="3" y="1"/>
                      </a:cubicBezTo>
                      <a:cubicBezTo>
                        <a:pt x="0" y="3"/>
                        <a:pt x="3" y="5"/>
                        <a:pt x="5" y="7"/>
                      </a:cubicBezTo>
                      <a:cubicBezTo>
                        <a:pt x="7" y="6"/>
                        <a:pt x="10" y="4"/>
                        <a:pt x="9" y="2"/>
                      </a:cubicBezTo>
                      <a:cubicBezTo>
                        <a:pt x="8" y="1"/>
                        <a:pt x="7" y="0"/>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320" name="Freeform 153">
                  <a:extLst>
                    <a:ext uri="{FF2B5EF4-FFF2-40B4-BE49-F238E27FC236}">
                      <a16:creationId xmlns:a16="http://schemas.microsoft.com/office/drawing/2014/main" id="{C1D96492-F245-594C-81D0-8B0AF74E38CB}"/>
                    </a:ext>
                  </a:extLst>
                </p:cNvPr>
                <p:cNvSpPr>
                  <a:spLocks/>
                </p:cNvSpPr>
                <p:nvPr/>
              </p:nvSpPr>
              <p:spPr bwMode="auto">
                <a:xfrm>
                  <a:off x="6559506" y="5376584"/>
                  <a:ext cx="3685" cy="11055"/>
                </a:xfrm>
                <a:custGeom>
                  <a:avLst/>
                  <a:gdLst>
                    <a:gd name="T0" fmla="*/ 1 w 1"/>
                    <a:gd name="T1" fmla="*/ 0 h 3"/>
                    <a:gd name="T2" fmla="*/ 0 w 1"/>
                    <a:gd name="T3" fmla="*/ 3 h 3"/>
                    <a:gd name="T4" fmla="*/ 1 w 1"/>
                    <a:gd name="T5" fmla="*/ 0 h 3"/>
                  </a:gdLst>
                  <a:ahLst/>
                  <a:cxnLst>
                    <a:cxn ang="0">
                      <a:pos x="T0" y="T1"/>
                    </a:cxn>
                    <a:cxn ang="0">
                      <a:pos x="T2" y="T3"/>
                    </a:cxn>
                    <a:cxn ang="0">
                      <a:pos x="T4" y="T5"/>
                    </a:cxn>
                  </a:cxnLst>
                  <a:rect l="0" t="0" r="r" b="b"/>
                  <a:pathLst>
                    <a:path w="1" h="3">
                      <a:moveTo>
                        <a:pt x="1" y="0"/>
                      </a:moveTo>
                      <a:cubicBezTo>
                        <a:pt x="0" y="1"/>
                        <a:pt x="0" y="2"/>
                        <a:pt x="0" y="3"/>
                      </a:cubicBezTo>
                      <a:cubicBezTo>
                        <a:pt x="0" y="2"/>
                        <a:pt x="1" y="1"/>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321" name="Freeform 154">
                  <a:extLst>
                    <a:ext uri="{FF2B5EF4-FFF2-40B4-BE49-F238E27FC236}">
                      <a16:creationId xmlns:a16="http://schemas.microsoft.com/office/drawing/2014/main" id="{961B8E32-55F8-104B-9C59-1B0AE4E87CD7}"/>
                    </a:ext>
                  </a:extLst>
                </p:cNvPr>
                <p:cNvSpPr>
                  <a:spLocks/>
                </p:cNvSpPr>
                <p:nvPr/>
              </p:nvSpPr>
              <p:spPr bwMode="auto">
                <a:xfrm>
                  <a:off x="6780613" y="5417121"/>
                  <a:ext cx="18426" cy="14740"/>
                </a:xfrm>
                <a:custGeom>
                  <a:avLst/>
                  <a:gdLst>
                    <a:gd name="T0" fmla="*/ 0 w 6"/>
                    <a:gd name="T1" fmla="*/ 0 h 5"/>
                    <a:gd name="T2" fmla="*/ 3 w 6"/>
                    <a:gd name="T3" fmla="*/ 5 h 5"/>
                    <a:gd name="T4" fmla="*/ 0 w 6"/>
                    <a:gd name="T5" fmla="*/ 0 h 5"/>
                  </a:gdLst>
                  <a:ahLst/>
                  <a:cxnLst>
                    <a:cxn ang="0">
                      <a:pos x="T0" y="T1"/>
                    </a:cxn>
                    <a:cxn ang="0">
                      <a:pos x="T2" y="T3"/>
                    </a:cxn>
                    <a:cxn ang="0">
                      <a:pos x="T4" y="T5"/>
                    </a:cxn>
                  </a:cxnLst>
                  <a:rect l="0" t="0" r="r" b="b"/>
                  <a:pathLst>
                    <a:path w="6" h="5">
                      <a:moveTo>
                        <a:pt x="0" y="0"/>
                      </a:moveTo>
                      <a:cubicBezTo>
                        <a:pt x="1" y="2"/>
                        <a:pt x="2" y="4"/>
                        <a:pt x="3" y="5"/>
                      </a:cubicBezTo>
                      <a:cubicBezTo>
                        <a:pt x="6" y="3"/>
                        <a:pt x="3" y="1"/>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322" name="Freeform 155">
                  <a:extLst>
                    <a:ext uri="{FF2B5EF4-FFF2-40B4-BE49-F238E27FC236}">
                      <a16:creationId xmlns:a16="http://schemas.microsoft.com/office/drawing/2014/main" id="{CAE7F0AA-846B-304C-9EDB-A96363613765}"/>
                    </a:ext>
                  </a:extLst>
                </p:cNvPr>
                <p:cNvSpPr>
                  <a:spLocks/>
                </p:cNvSpPr>
                <p:nvPr/>
              </p:nvSpPr>
              <p:spPr bwMode="auto">
                <a:xfrm>
                  <a:off x="6544766" y="5354474"/>
                  <a:ext cx="14740" cy="18426"/>
                </a:xfrm>
                <a:custGeom>
                  <a:avLst/>
                  <a:gdLst>
                    <a:gd name="T0" fmla="*/ 4 w 4"/>
                    <a:gd name="T1" fmla="*/ 0 h 5"/>
                    <a:gd name="T2" fmla="*/ 0 w 4"/>
                    <a:gd name="T3" fmla="*/ 5 h 5"/>
                    <a:gd name="T4" fmla="*/ 4 w 4"/>
                    <a:gd name="T5" fmla="*/ 0 h 5"/>
                  </a:gdLst>
                  <a:ahLst/>
                  <a:cxnLst>
                    <a:cxn ang="0">
                      <a:pos x="T0" y="T1"/>
                    </a:cxn>
                    <a:cxn ang="0">
                      <a:pos x="T2" y="T3"/>
                    </a:cxn>
                    <a:cxn ang="0">
                      <a:pos x="T4" y="T5"/>
                    </a:cxn>
                  </a:cxnLst>
                  <a:rect l="0" t="0" r="r" b="b"/>
                  <a:pathLst>
                    <a:path w="4" h="5">
                      <a:moveTo>
                        <a:pt x="4" y="0"/>
                      </a:moveTo>
                      <a:cubicBezTo>
                        <a:pt x="2" y="1"/>
                        <a:pt x="1" y="3"/>
                        <a:pt x="0" y="5"/>
                      </a:cubicBezTo>
                      <a:cubicBezTo>
                        <a:pt x="2" y="4"/>
                        <a:pt x="4" y="2"/>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323" name="Freeform 156">
                  <a:extLst>
                    <a:ext uri="{FF2B5EF4-FFF2-40B4-BE49-F238E27FC236}">
                      <a16:creationId xmlns:a16="http://schemas.microsoft.com/office/drawing/2014/main" id="{C57474F5-5774-6C43-AB9A-0786E04B16D2}"/>
                    </a:ext>
                  </a:extLst>
                </p:cNvPr>
                <p:cNvSpPr>
                  <a:spLocks/>
                </p:cNvSpPr>
                <p:nvPr/>
              </p:nvSpPr>
              <p:spPr bwMode="auto">
                <a:xfrm>
                  <a:off x="6190994" y="5273401"/>
                  <a:ext cx="40536" cy="40536"/>
                </a:xfrm>
                <a:custGeom>
                  <a:avLst/>
                  <a:gdLst>
                    <a:gd name="T0" fmla="*/ 7 w 13"/>
                    <a:gd name="T1" fmla="*/ 0 h 13"/>
                    <a:gd name="T2" fmla="*/ 4 w 13"/>
                    <a:gd name="T3" fmla="*/ 5 h 13"/>
                    <a:gd name="T4" fmla="*/ 0 w 13"/>
                    <a:gd name="T5" fmla="*/ 9 h 13"/>
                    <a:gd name="T6" fmla="*/ 1 w 13"/>
                    <a:gd name="T7" fmla="*/ 9 h 13"/>
                    <a:gd name="T8" fmla="*/ 2 w 13"/>
                    <a:gd name="T9" fmla="*/ 9 h 13"/>
                    <a:gd name="T10" fmla="*/ 3 w 13"/>
                    <a:gd name="T11" fmla="*/ 9 h 13"/>
                    <a:gd name="T12" fmla="*/ 5 w 13"/>
                    <a:gd name="T13" fmla="*/ 9 h 13"/>
                    <a:gd name="T14" fmla="*/ 5 w 13"/>
                    <a:gd name="T15" fmla="*/ 11 h 13"/>
                    <a:gd name="T16" fmla="*/ 6 w 13"/>
                    <a:gd name="T17" fmla="*/ 11 h 13"/>
                    <a:gd name="T18" fmla="*/ 7 w 13"/>
                    <a:gd name="T19" fmla="*/ 11 h 13"/>
                    <a:gd name="T20" fmla="*/ 7 w 13"/>
                    <a:gd name="T21" fmla="*/ 11 h 13"/>
                    <a:gd name="T22" fmla="*/ 8 w 13"/>
                    <a:gd name="T23" fmla="*/ 11 h 13"/>
                    <a:gd name="T24" fmla="*/ 13 w 13"/>
                    <a:gd name="T25" fmla="*/ 13 h 13"/>
                    <a:gd name="T26" fmla="*/ 13 w 13"/>
                    <a:gd name="T27" fmla="*/ 13 h 13"/>
                    <a:gd name="T28" fmla="*/ 7 w 13"/>
                    <a:gd name="T2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13">
                      <a:moveTo>
                        <a:pt x="7" y="0"/>
                      </a:moveTo>
                      <a:cubicBezTo>
                        <a:pt x="6" y="1"/>
                        <a:pt x="5" y="3"/>
                        <a:pt x="4" y="5"/>
                      </a:cubicBezTo>
                      <a:cubicBezTo>
                        <a:pt x="2" y="6"/>
                        <a:pt x="0" y="6"/>
                        <a:pt x="0" y="9"/>
                      </a:cubicBezTo>
                      <a:cubicBezTo>
                        <a:pt x="0" y="9"/>
                        <a:pt x="1" y="9"/>
                        <a:pt x="1" y="9"/>
                      </a:cubicBezTo>
                      <a:cubicBezTo>
                        <a:pt x="1" y="9"/>
                        <a:pt x="1" y="9"/>
                        <a:pt x="2" y="9"/>
                      </a:cubicBezTo>
                      <a:cubicBezTo>
                        <a:pt x="2" y="9"/>
                        <a:pt x="3" y="9"/>
                        <a:pt x="3" y="9"/>
                      </a:cubicBezTo>
                      <a:cubicBezTo>
                        <a:pt x="4" y="9"/>
                        <a:pt x="4" y="9"/>
                        <a:pt x="5" y="9"/>
                      </a:cubicBezTo>
                      <a:cubicBezTo>
                        <a:pt x="5" y="9"/>
                        <a:pt x="4" y="11"/>
                        <a:pt x="5" y="11"/>
                      </a:cubicBezTo>
                      <a:cubicBezTo>
                        <a:pt x="5" y="11"/>
                        <a:pt x="6" y="11"/>
                        <a:pt x="6" y="11"/>
                      </a:cubicBezTo>
                      <a:cubicBezTo>
                        <a:pt x="6" y="11"/>
                        <a:pt x="6" y="11"/>
                        <a:pt x="7" y="11"/>
                      </a:cubicBezTo>
                      <a:cubicBezTo>
                        <a:pt x="7" y="11"/>
                        <a:pt x="7" y="11"/>
                        <a:pt x="7" y="11"/>
                      </a:cubicBezTo>
                      <a:cubicBezTo>
                        <a:pt x="7" y="11"/>
                        <a:pt x="7" y="11"/>
                        <a:pt x="8" y="11"/>
                      </a:cubicBezTo>
                      <a:cubicBezTo>
                        <a:pt x="9" y="12"/>
                        <a:pt x="11" y="13"/>
                        <a:pt x="13" y="13"/>
                      </a:cubicBezTo>
                      <a:cubicBezTo>
                        <a:pt x="13" y="13"/>
                        <a:pt x="13" y="13"/>
                        <a:pt x="13" y="13"/>
                      </a:cubicBezTo>
                      <a:cubicBezTo>
                        <a:pt x="11" y="9"/>
                        <a:pt x="9" y="4"/>
                        <a:pt x="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324" name="Freeform 157">
                  <a:extLst>
                    <a:ext uri="{FF2B5EF4-FFF2-40B4-BE49-F238E27FC236}">
                      <a16:creationId xmlns:a16="http://schemas.microsoft.com/office/drawing/2014/main" id="{BDA1713C-DB9D-CE4C-83C3-414EC74E98E8}"/>
                    </a:ext>
                  </a:extLst>
                </p:cNvPr>
                <p:cNvSpPr>
                  <a:spLocks/>
                </p:cNvSpPr>
                <p:nvPr/>
              </p:nvSpPr>
              <p:spPr bwMode="auto">
                <a:xfrm>
                  <a:off x="6644264" y="5376584"/>
                  <a:ext cx="11055" cy="7370"/>
                </a:xfrm>
                <a:custGeom>
                  <a:avLst/>
                  <a:gdLst>
                    <a:gd name="T0" fmla="*/ 3 w 3"/>
                    <a:gd name="T1" fmla="*/ 0 h 2"/>
                    <a:gd name="T2" fmla="*/ 0 w 3"/>
                    <a:gd name="T3" fmla="*/ 2 h 2"/>
                    <a:gd name="T4" fmla="*/ 3 w 3"/>
                    <a:gd name="T5" fmla="*/ 0 h 2"/>
                  </a:gdLst>
                  <a:ahLst/>
                  <a:cxnLst>
                    <a:cxn ang="0">
                      <a:pos x="T0" y="T1"/>
                    </a:cxn>
                    <a:cxn ang="0">
                      <a:pos x="T2" y="T3"/>
                    </a:cxn>
                    <a:cxn ang="0">
                      <a:pos x="T4" y="T5"/>
                    </a:cxn>
                  </a:cxnLst>
                  <a:rect l="0" t="0" r="r" b="b"/>
                  <a:pathLst>
                    <a:path w="3" h="2">
                      <a:moveTo>
                        <a:pt x="3" y="0"/>
                      </a:moveTo>
                      <a:cubicBezTo>
                        <a:pt x="2" y="0"/>
                        <a:pt x="1" y="1"/>
                        <a:pt x="0" y="2"/>
                      </a:cubicBezTo>
                      <a:cubicBezTo>
                        <a:pt x="1" y="1"/>
                        <a:pt x="2" y="1"/>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325" name="Freeform 158">
                  <a:extLst>
                    <a:ext uri="{FF2B5EF4-FFF2-40B4-BE49-F238E27FC236}">
                      <a16:creationId xmlns:a16="http://schemas.microsoft.com/office/drawing/2014/main" id="{6FA7A88C-15F1-9744-A160-AEFC18686AEE}"/>
                    </a:ext>
                  </a:extLst>
                </p:cNvPr>
                <p:cNvSpPr>
                  <a:spLocks/>
                </p:cNvSpPr>
                <p:nvPr/>
              </p:nvSpPr>
              <p:spPr bwMode="auto">
                <a:xfrm>
                  <a:off x="6791668" y="5439231"/>
                  <a:ext cx="33166" cy="14740"/>
                </a:xfrm>
                <a:custGeom>
                  <a:avLst/>
                  <a:gdLst>
                    <a:gd name="T0" fmla="*/ 7 w 11"/>
                    <a:gd name="T1" fmla="*/ 0 h 5"/>
                    <a:gd name="T2" fmla="*/ 0 w 11"/>
                    <a:gd name="T3" fmla="*/ 5 h 5"/>
                    <a:gd name="T4" fmla="*/ 11 w 11"/>
                    <a:gd name="T5" fmla="*/ 0 h 5"/>
                    <a:gd name="T6" fmla="*/ 7 w 11"/>
                    <a:gd name="T7" fmla="*/ 0 h 5"/>
                  </a:gdLst>
                  <a:ahLst/>
                  <a:cxnLst>
                    <a:cxn ang="0">
                      <a:pos x="T0" y="T1"/>
                    </a:cxn>
                    <a:cxn ang="0">
                      <a:pos x="T2" y="T3"/>
                    </a:cxn>
                    <a:cxn ang="0">
                      <a:pos x="T4" y="T5"/>
                    </a:cxn>
                    <a:cxn ang="0">
                      <a:pos x="T6" y="T7"/>
                    </a:cxn>
                  </a:cxnLst>
                  <a:rect l="0" t="0" r="r" b="b"/>
                  <a:pathLst>
                    <a:path w="11" h="5">
                      <a:moveTo>
                        <a:pt x="7" y="0"/>
                      </a:moveTo>
                      <a:cubicBezTo>
                        <a:pt x="4" y="0"/>
                        <a:pt x="2" y="2"/>
                        <a:pt x="0" y="5"/>
                      </a:cubicBezTo>
                      <a:cubicBezTo>
                        <a:pt x="3" y="2"/>
                        <a:pt x="8" y="3"/>
                        <a:pt x="11" y="0"/>
                      </a:cubicBezTo>
                      <a:cubicBezTo>
                        <a:pt x="9" y="0"/>
                        <a:pt x="8" y="0"/>
                        <a:pt x="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326" name="Freeform 159">
                  <a:extLst>
                    <a:ext uri="{FF2B5EF4-FFF2-40B4-BE49-F238E27FC236}">
                      <a16:creationId xmlns:a16="http://schemas.microsoft.com/office/drawing/2014/main" id="{B7DAE49A-EFC3-D340-A188-6699AA77B43D}"/>
                    </a:ext>
                  </a:extLst>
                </p:cNvPr>
                <p:cNvSpPr>
                  <a:spLocks/>
                </p:cNvSpPr>
                <p:nvPr/>
              </p:nvSpPr>
              <p:spPr bwMode="auto">
                <a:xfrm>
                  <a:off x="6865371" y="5465027"/>
                  <a:ext cx="3685" cy="7370"/>
                </a:xfrm>
                <a:custGeom>
                  <a:avLst/>
                  <a:gdLst>
                    <a:gd name="T0" fmla="*/ 1 w 1"/>
                    <a:gd name="T1" fmla="*/ 0 h 3"/>
                    <a:gd name="T2" fmla="*/ 0 w 1"/>
                    <a:gd name="T3" fmla="*/ 3 h 3"/>
                    <a:gd name="T4" fmla="*/ 1 w 1"/>
                    <a:gd name="T5" fmla="*/ 0 h 3"/>
                  </a:gdLst>
                  <a:ahLst/>
                  <a:cxnLst>
                    <a:cxn ang="0">
                      <a:pos x="T0" y="T1"/>
                    </a:cxn>
                    <a:cxn ang="0">
                      <a:pos x="T2" y="T3"/>
                    </a:cxn>
                    <a:cxn ang="0">
                      <a:pos x="T4" y="T5"/>
                    </a:cxn>
                  </a:cxnLst>
                  <a:rect l="0" t="0" r="r" b="b"/>
                  <a:pathLst>
                    <a:path w="1" h="3">
                      <a:moveTo>
                        <a:pt x="1" y="0"/>
                      </a:moveTo>
                      <a:cubicBezTo>
                        <a:pt x="0" y="1"/>
                        <a:pt x="0" y="2"/>
                        <a:pt x="0" y="3"/>
                      </a:cubicBezTo>
                      <a:cubicBezTo>
                        <a:pt x="1" y="2"/>
                        <a:pt x="1" y="1"/>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327" name="Freeform 160">
                  <a:extLst>
                    <a:ext uri="{FF2B5EF4-FFF2-40B4-BE49-F238E27FC236}">
                      <a16:creationId xmlns:a16="http://schemas.microsoft.com/office/drawing/2014/main" id="{7CE8D563-307F-154D-96FE-EF995AEE75B6}"/>
                    </a:ext>
                  </a:extLst>
                </p:cNvPr>
                <p:cNvSpPr>
                  <a:spLocks/>
                </p:cNvSpPr>
                <p:nvPr/>
              </p:nvSpPr>
              <p:spPr bwMode="auto">
                <a:xfrm>
                  <a:off x="6209420" y="5232865"/>
                  <a:ext cx="18426" cy="29481"/>
                </a:xfrm>
                <a:custGeom>
                  <a:avLst/>
                  <a:gdLst>
                    <a:gd name="T0" fmla="*/ 5 w 6"/>
                    <a:gd name="T1" fmla="*/ 0 h 9"/>
                    <a:gd name="T2" fmla="*/ 0 w 6"/>
                    <a:gd name="T3" fmla="*/ 9 h 9"/>
                    <a:gd name="T4" fmla="*/ 5 w 6"/>
                    <a:gd name="T5" fmla="*/ 0 h 9"/>
                  </a:gdLst>
                  <a:ahLst/>
                  <a:cxnLst>
                    <a:cxn ang="0">
                      <a:pos x="T0" y="T1"/>
                    </a:cxn>
                    <a:cxn ang="0">
                      <a:pos x="T2" y="T3"/>
                    </a:cxn>
                    <a:cxn ang="0">
                      <a:pos x="T4" y="T5"/>
                    </a:cxn>
                  </a:cxnLst>
                  <a:rect l="0" t="0" r="r" b="b"/>
                  <a:pathLst>
                    <a:path w="6" h="9">
                      <a:moveTo>
                        <a:pt x="5" y="0"/>
                      </a:moveTo>
                      <a:cubicBezTo>
                        <a:pt x="0" y="2"/>
                        <a:pt x="1" y="6"/>
                        <a:pt x="0" y="9"/>
                      </a:cubicBezTo>
                      <a:cubicBezTo>
                        <a:pt x="6" y="8"/>
                        <a:pt x="5" y="6"/>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328" name="Freeform 161">
                  <a:extLst>
                    <a:ext uri="{FF2B5EF4-FFF2-40B4-BE49-F238E27FC236}">
                      <a16:creationId xmlns:a16="http://schemas.microsoft.com/office/drawing/2014/main" id="{9FBF5A8E-210C-A14B-9582-24D6BB04F791}"/>
                    </a:ext>
                  </a:extLst>
                </p:cNvPr>
                <p:cNvSpPr>
                  <a:spLocks/>
                </p:cNvSpPr>
                <p:nvPr/>
              </p:nvSpPr>
              <p:spPr bwMode="auto">
                <a:xfrm>
                  <a:off x="6563191" y="5218124"/>
                  <a:ext cx="22111" cy="22111"/>
                </a:xfrm>
                <a:custGeom>
                  <a:avLst/>
                  <a:gdLst>
                    <a:gd name="T0" fmla="*/ 0 w 7"/>
                    <a:gd name="T1" fmla="*/ 0 h 7"/>
                    <a:gd name="T2" fmla="*/ 2 w 7"/>
                    <a:gd name="T3" fmla="*/ 7 h 7"/>
                    <a:gd name="T4" fmla="*/ 4 w 7"/>
                    <a:gd name="T5" fmla="*/ 7 h 7"/>
                    <a:gd name="T6" fmla="*/ 3 w 7"/>
                    <a:gd name="T7" fmla="*/ 4 h 7"/>
                    <a:gd name="T8" fmla="*/ 3 w 7"/>
                    <a:gd name="T9" fmla="*/ 2 h 7"/>
                    <a:gd name="T10" fmla="*/ 0 w 7"/>
                    <a:gd name="T11" fmla="*/ 0 h 7"/>
                  </a:gdLst>
                  <a:ahLst/>
                  <a:cxnLst>
                    <a:cxn ang="0">
                      <a:pos x="T0" y="T1"/>
                    </a:cxn>
                    <a:cxn ang="0">
                      <a:pos x="T2" y="T3"/>
                    </a:cxn>
                    <a:cxn ang="0">
                      <a:pos x="T4" y="T5"/>
                    </a:cxn>
                    <a:cxn ang="0">
                      <a:pos x="T6" y="T7"/>
                    </a:cxn>
                    <a:cxn ang="0">
                      <a:pos x="T8" y="T9"/>
                    </a:cxn>
                    <a:cxn ang="0">
                      <a:pos x="T10" y="T11"/>
                    </a:cxn>
                  </a:cxnLst>
                  <a:rect l="0" t="0" r="r" b="b"/>
                  <a:pathLst>
                    <a:path w="7" h="7">
                      <a:moveTo>
                        <a:pt x="0" y="0"/>
                      </a:moveTo>
                      <a:cubicBezTo>
                        <a:pt x="1" y="2"/>
                        <a:pt x="2" y="5"/>
                        <a:pt x="2" y="7"/>
                      </a:cubicBezTo>
                      <a:cubicBezTo>
                        <a:pt x="3" y="7"/>
                        <a:pt x="4" y="7"/>
                        <a:pt x="4" y="7"/>
                      </a:cubicBezTo>
                      <a:cubicBezTo>
                        <a:pt x="7" y="7"/>
                        <a:pt x="4" y="5"/>
                        <a:pt x="3" y="4"/>
                      </a:cubicBezTo>
                      <a:cubicBezTo>
                        <a:pt x="3" y="2"/>
                        <a:pt x="3" y="2"/>
                        <a:pt x="3" y="2"/>
                      </a:cubicBezTo>
                      <a:cubicBezTo>
                        <a:pt x="2" y="1"/>
                        <a:pt x="1"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329" name="Freeform 162">
                  <a:extLst>
                    <a:ext uri="{FF2B5EF4-FFF2-40B4-BE49-F238E27FC236}">
                      <a16:creationId xmlns:a16="http://schemas.microsoft.com/office/drawing/2014/main" id="{16E0125B-FAAF-E441-97C9-645AF3FAB7C5}"/>
                    </a:ext>
                  </a:extLst>
                </p:cNvPr>
                <p:cNvSpPr>
                  <a:spLocks/>
                </p:cNvSpPr>
                <p:nvPr/>
              </p:nvSpPr>
              <p:spPr bwMode="auto">
                <a:xfrm>
                  <a:off x="6684800" y="5258661"/>
                  <a:ext cx="36851" cy="47907"/>
                </a:xfrm>
                <a:custGeom>
                  <a:avLst/>
                  <a:gdLst>
                    <a:gd name="T0" fmla="*/ 4 w 11"/>
                    <a:gd name="T1" fmla="*/ 0 h 15"/>
                    <a:gd name="T2" fmla="*/ 1 w 11"/>
                    <a:gd name="T3" fmla="*/ 3 h 15"/>
                    <a:gd name="T4" fmla="*/ 6 w 11"/>
                    <a:gd name="T5" fmla="*/ 15 h 15"/>
                    <a:gd name="T6" fmla="*/ 9 w 11"/>
                    <a:gd name="T7" fmla="*/ 4 h 15"/>
                    <a:gd name="T8" fmla="*/ 6 w 11"/>
                    <a:gd name="T9" fmla="*/ 0 h 15"/>
                    <a:gd name="T10" fmla="*/ 4 w 11"/>
                    <a:gd name="T11" fmla="*/ 0 h 15"/>
                  </a:gdLst>
                  <a:ahLst/>
                  <a:cxnLst>
                    <a:cxn ang="0">
                      <a:pos x="T0" y="T1"/>
                    </a:cxn>
                    <a:cxn ang="0">
                      <a:pos x="T2" y="T3"/>
                    </a:cxn>
                    <a:cxn ang="0">
                      <a:pos x="T4" y="T5"/>
                    </a:cxn>
                    <a:cxn ang="0">
                      <a:pos x="T6" y="T7"/>
                    </a:cxn>
                    <a:cxn ang="0">
                      <a:pos x="T8" y="T9"/>
                    </a:cxn>
                    <a:cxn ang="0">
                      <a:pos x="T10" y="T11"/>
                    </a:cxn>
                  </a:cxnLst>
                  <a:rect l="0" t="0" r="r" b="b"/>
                  <a:pathLst>
                    <a:path w="11" h="15">
                      <a:moveTo>
                        <a:pt x="4" y="0"/>
                      </a:moveTo>
                      <a:cubicBezTo>
                        <a:pt x="2" y="0"/>
                        <a:pt x="1" y="1"/>
                        <a:pt x="1" y="3"/>
                      </a:cubicBezTo>
                      <a:cubicBezTo>
                        <a:pt x="1" y="9"/>
                        <a:pt x="0" y="11"/>
                        <a:pt x="6" y="15"/>
                      </a:cubicBezTo>
                      <a:cubicBezTo>
                        <a:pt x="9" y="13"/>
                        <a:pt x="11" y="8"/>
                        <a:pt x="9" y="4"/>
                      </a:cubicBezTo>
                      <a:cubicBezTo>
                        <a:pt x="11" y="2"/>
                        <a:pt x="8" y="1"/>
                        <a:pt x="6" y="0"/>
                      </a:cubicBezTo>
                      <a:cubicBezTo>
                        <a:pt x="5" y="0"/>
                        <a:pt x="5"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330" name="Freeform 163">
                  <a:extLst>
                    <a:ext uri="{FF2B5EF4-FFF2-40B4-BE49-F238E27FC236}">
                      <a16:creationId xmlns:a16="http://schemas.microsoft.com/office/drawing/2014/main" id="{EF1F8116-FC3E-EE41-928D-0138E07E69C4}"/>
                    </a:ext>
                  </a:extLst>
                </p:cNvPr>
                <p:cNvSpPr>
                  <a:spLocks/>
                </p:cNvSpPr>
                <p:nvPr/>
              </p:nvSpPr>
              <p:spPr bwMode="auto">
                <a:xfrm>
                  <a:off x="6124662" y="5129682"/>
                  <a:ext cx="40536" cy="33166"/>
                </a:xfrm>
                <a:custGeom>
                  <a:avLst/>
                  <a:gdLst>
                    <a:gd name="T0" fmla="*/ 7 w 13"/>
                    <a:gd name="T1" fmla="*/ 0 h 10"/>
                    <a:gd name="T2" fmla="*/ 4 w 13"/>
                    <a:gd name="T3" fmla="*/ 1 h 10"/>
                    <a:gd name="T4" fmla="*/ 4 w 13"/>
                    <a:gd name="T5" fmla="*/ 1 h 10"/>
                    <a:gd name="T6" fmla="*/ 3 w 13"/>
                    <a:gd name="T7" fmla="*/ 1 h 10"/>
                    <a:gd name="T8" fmla="*/ 3 w 13"/>
                    <a:gd name="T9" fmla="*/ 1 h 10"/>
                    <a:gd name="T10" fmla="*/ 2 w 13"/>
                    <a:gd name="T11" fmla="*/ 1 h 10"/>
                    <a:gd name="T12" fmla="*/ 9 w 13"/>
                    <a:gd name="T13" fmla="*/ 10 h 10"/>
                    <a:gd name="T14" fmla="*/ 9 w 13"/>
                    <a:gd name="T15" fmla="*/ 6 h 10"/>
                    <a:gd name="T16" fmla="*/ 8 w 13"/>
                    <a:gd name="T17" fmla="*/ 0 h 10"/>
                    <a:gd name="T18" fmla="*/ 7 w 13"/>
                    <a:gd name="T1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0">
                      <a:moveTo>
                        <a:pt x="7" y="0"/>
                      </a:moveTo>
                      <a:cubicBezTo>
                        <a:pt x="6" y="0"/>
                        <a:pt x="5" y="0"/>
                        <a:pt x="4" y="1"/>
                      </a:cubicBezTo>
                      <a:cubicBezTo>
                        <a:pt x="4" y="1"/>
                        <a:pt x="4" y="1"/>
                        <a:pt x="4" y="1"/>
                      </a:cubicBezTo>
                      <a:cubicBezTo>
                        <a:pt x="4" y="1"/>
                        <a:pt x="3" y="1"/>
                        <a:pt x="3" y="1"/>
                      </a:cubicBezTo>
                      <a:cubicBezTo>
                        <a:pt x="3" y="1"/>
                        <a:pt x="3" y="1"/>
                        <a:pt x="3" y="1"/>
                      </a:cubicBezTo>
                      <a:cubicBezTo>
                        <a:pt x="3" y="1"/>
                        <a:pt x="2" y="1"/>
                        <a:pt x="2" y="1"/>
                      </a:cubicBezTo>
                      <a:cubicBezTo>
                        <a:pt x="0" y="3"/>
                        <a:pt x="8" y="9"/>
                        <a:pt x="9" y="10"/>
                      </a:cubicBezTo>
                      <a:cubicBezTo>
                        <a:pt x="9" y="9"/>
                        <a:pt x="9" y="7"/>
                        <a:pt x="9" y="6"/>
                      </a:cubicBezTo>
                      <a:cubicBezTo>
                        <a:pt x="3" y="5"/>
                        <a:pt x="13" y="2"/>
                        <a:pt x="8" y="0"/>
                      </a:cubicBezTo>
                      <a:cubicBezTo>
                        <a:pt x="8" y="0"/>
                        <a:pt x="7" y="0"/>
                        <a:pt x="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331" name="Freeform 164">
                  <a:extLst>
                    <a:ext uri="{FF2B5EF4-FFF2-40B4-BE49-F238E27FC236}">
                      <a16:creationId xmlns:a16="http://schemas.microsoft.com/office/drawing/2014/main" id="{44508F5A-81F0-AC4F-9EEF-6A0915EDE08D}"/>
                    </a:ext>
                  </a:extLst>
                </p:cNvPr>
                <p:cNvSpPr>
                  <a:spLocks/>
                </p:cNvSpPr>
                <p:nvPr/>
              </p:nvSpPr>
              <p:spPr bwMode="auto">
                <a:xfrm>
                  <a:off x="6607412" y="5354474"/>
                  <a:ext cx="29481" cy="18426"/>
                </a:xfrm>
                <a:custGeom>
                  <a:avLst/>
                  <a:gdLst>
                    <a:gd name="T0" fmla="*/ 1 w 9"/>
                    <a:gd name="T1" fmla="*/ 0 h 5"/>
                    <a:gd name="T2" fmla="*/ 0 w 9"/>
                    <a:gd name="T3" fmla="*/ 0 h 5"/>
                    <a:gd name="T4" fmla="*/ 6 w 9"/>
                    <a:gd name="T5" fmla="*/ 5 h 5"/>
                    <a:gd name="T6" fmla="*/ 1 w 9"/>
                    <a:gd name="T7" fmla="*/ 0 h 5"/>
                  </a:gdLst>
                  <a:ahLst/>
                  <a:cxnLst>
                    <a:cxn ang="0">
                      <a:pos x="T0" y="T1"/>
                    </a:cxn>
                    <a:cxn ang="0">
                      <a:pos x="T2" y="T3"/>
                    </a:cxn>
                    <a:cxn ang="0">
                      <a:pos x="T4" y="T5"/>
                    </a:cxn>
                    <a:cxn ang="0">
                      <a:pos x="T6" y="T7"/>
                    </a:cxn>
                  </a:cxnLst>
                  <a:rect l="0" t="0" r="r" b="b"/>
                  <a:pathLst>
                    <a:path w="9" h="5">
                      <a:moveTo>
                        <a:pt x="1" y="0"/>
                      </a:moveTo>
                      <a:cubicBezTo>
                        <a:pt x="1" y="0"/>
                        <a:pt x="0" y="0"/>
                        <a:pt x="0" y="0"/>
                      </a:cubicBezTo>
                      <a:cubicBezTo>
                        <a:pt x="2" y="2"/>
                        <a:pt x="4" y="3"/>
                        <a:pt x="6" y="5"/>
                      </a:cubicBezTo>
                      <a:cubicBezTo>
                        <a:pt x="9" y="1"/>
                        <a:pt x="4"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332" name="Freeform 165">
                  <a:extLst>
                    <a:ext uri="{FF2B5EF4-FFF2-40B4-BE49-F238E27FC236}">
                      <a16:creationId xmlns:a16="http://schemas.microsoft.com/office/drawing/2014/main" id="{CAD355C6-C8B9-224F-B9A1-454495211161}"/>
                    </a:ext>
                  </a:extLst>
                </p:cNvPr>
                <p:cNvSpPr>
                  <a:spLocks/>
                </p:cNvSpPr>
                <p:nvPr/>
              </p:nvSpPr>
              <p:spPr bwMode="auto">
                <a:xfrm>
                  <a:off x="5339733" y="3445584"/>
                  <a:ext cx="29481" cy="11055"/>
                </a:xfrm>
                <a:custGeom>
                  <a:avLst/>
                  <a:gdLst>
                    <a:gd name="T0" fmla="*/ 6 w 9"/>
                    <a:gd name="T1" fmla="*/ 0 h 4"/>
                    <a:gd name="T2" fmla="*/ 4 w 9"/>
                    <a:gd name="T3" fmla="*/ 0 h 4"/>
                    <a:gd name="T4" fmla="*/ 9 w 9"/>
                    <a:gd name="T5" fmla="*/ 4 h 4"/>
                    <a:gd name="T6" fmla="*/ 6 w 9"/>
                    <a:gd name="T7" fmla="*/ 0 h 4"/>
                  </a:gdLst>
                  <a:ahLst/>
                  <a:cxnLst>
                    <a:cxn ang="0">
                      <a:pos x="T0" y="T1"/>
                    </a:cxn>
                    <a:cxn ang="0">
                      <a:pos x="T2" y="T3"/>
                    </a:cxn>
                    <a:cxn ang="0">
                      <a:pos x="T4" y="T5"/>
                    </a:cxn>
                    <a:cxn ang="0">
                      <a:pos x="T6" y="T7"/>
                    </a:cxn>
                  </a:cxnLst>
                  <a:rect l="0" t="0" r="r" b="b"/>
                  <a:pathLst>
                    <a:path w="9" h="4">
                      <a:moveTo>
                        <a:pt x="6" y="0"/>
                      </a:moveTo>
                      <a:cubicBezTo>
                        <a:pt x="5" y="0"/>
                        <a:pt x="5" y="0"/>
                        <a:pt x="4" y="0"/>
                      </a:cubicBezTo>
                      <a:cubicBezTo>
                        <a:pt x="0" y="3"/>
                        <a:pt x="8" y="4"/>
                        <a:pt x="9" y="4"/>
                      </a:cubicBezTo>
                      <a:cubicBezTo>
                        <a:pt x="9" y="3"/>
                        <a:pt x="8"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333" name="Freeform 166">
                  <a:extLst>
                    <a:ext uri="{FF2B5EF4-FFF2-40B4-BE49-F238E27FC236}">
                      <a16:creationId xmlns:a16="http://schemas.microsoft.com/office/drawing/2014/main" id="{23C1A6C0-644D-1F43-906C-5481D97A529D}"/>
                    </a:ext>
                  </a:extLst>
                </p:cNvPr>
                <p:cNvSpPr>
                  <a:spLocks/>
                </p:cNvSpPr>
                <p:nvPr/>
              </p:nvSpPr>
              <p:spPr bwMode="auto">
                <a:xfrm>
                  <a:off x="5030183" y="3541397"/>
                  <a:ext cx="11055" cy="0"/>
                </a:xfrm>
                <a:custGeom>
                  <a:avLst/>
                  <a:gdLst>
                    <a:gd name="T0" fmla="*/ 0 w 3"/>
                    <a:gd name="T1" fmla="*/ 0 h 1"/>
                    <a:gd name="T2" fmla="*/ 0 w 3"/>
                    <a:gd name="T3" fmla="*/ 1 h 1"/>
                    <a:gd name="T4" fmla="*/ 3 w 3"/>
                    <a:gd name="T5" fmla="*/ 1 h 1"/>
                    <a:gd name="T6" fmla="*/ 0 w 3"/>
                    <a:gd name="T7" fmla="*/ 0 h 1"/>
                  </a:gdLst>
                  <a:ahLst/>
                  <a:cxnLst>
                    <a:cxn ang="0">
                      <a:pos x="T0" y="T1"/>
                    </a:cxn>
                    <a:cxn ang="0">
                      <a:pos x="T2" y="T3"/>
                    </a:cxn>
                    <a:cxn ang="0">
                      <a:pos x="T4" y="T5"/>
                    </a:cxn>
                    <a:cxn ang="0">
                      <a:pos x="T6" y="T7"/>
                    </a:cxn>
                  </a:cxnLst>
                  <a:rect l="0" t="0" r="r" b="b"/>
                  <a:pathLst>
                    <a:path w="3" h="1">
                      <a:moveTo>
                        <a:pt x="0" y="0"/>
                      </a:moveTo>
                      <a:cubicBezTo>
                        <a:pt x="0" y="0"/>
                        <a:pt x="0" y="1"/>
                        <a:pt x="0" y="1"/>
                      </a:cubicBezTo>
                      <a:cubicBezTo>
                        <a:pt x="1" y="1"/>
                        <a:pt x="3" y="1"/>
                        <a:pt x="3" y="1"/>
                      </a:cubicBezTo>
                      <a:cubicBezTo>
                        <a:pt x="2" y="0"/>
                        <a:pt x="1"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334" name="Freeform 167">
                  <a:extLst>
                    <a:ext uri="{FF2B5EF4-FFF2-40B4-BE49-F238E27FC236}">
                      <a16:creationId xmlns:a16="http://schemas.microsoft.com/office/drawing/2014/main" id="{FC9E3D1A-534C-974A-9698-504F0CE5EF6F}"/>
                    </a:ext>
                  </a:extLst>
                </p:cNvPr>
                <p:cNvSpPr>
                  <a:spLocks/>
                </p:cNvSpPr>
                <p:nvPr/>
              </p:nvSpPr>
              <p:spPr bwMode="auto">
                <a:xfrm>
                  <a:off x="5538729" y="3423473"/>
                  <a:ext cx="62647" cy="58962"/>
                </a:xfrm>
                <a:custGeom>
                  <a:avLst/>
                  <a:gdLst>
                    <a:gd name="T0" fmla="*/ 8 w 19"/>
                    <a:gd name="T1" fmla="*/ 0 h 18"/>
                    <a:gd name="T2" fmla="*/ 4 w 19"/>
                    <a:gd name="T3" fmla="*/ 2 h 18"/>
                    <a:gd name="T4" fmla="*/ 4 w 19"/>
                    <a:gd name="T5" fmla="*/ 2 h 18"/>
                    <a:gd name="T6" fmla="*/ 6 w 19"/>
                    <a:gd name="T7" fmla="*/ 4 h 18"/>
                    <a:gd name="T8" fmla="*/ 7 w 19"/>
                    <a:gd name="T9" fmla="*/ 3 h 18"/>
                    <a:gd name="T10" fmla="*/ 9 w 19"/>
                    <a:gd name="T11" fmla="*/ 5 h 18"/>
                    <a:gd name="T12" fmla="*/ 8 w 19"/>
                    <a:gd name="T13" fmla="*/ 5 h 18"/>
                    <a:gd name="T14" fmla="*/ 7 w 19"/>
                    <a:gd name="T15" fmla="*/ 6 h 18"/>
                    <a:gd name="T16" fmla="*/ 7 w 19"/>
                    <a:gd name="T17" fmla="*/ 4 h 18"/>
                    <a:gd name="T18" fmla="*/ 5 w 19"/>
                    <a:gd name="T19" fmla="*/ 6 h 18"/>
                    <a:gd name="T20" fmla="*/ 2 w 19"/>
                    <a:gd name="T21" fmla="*/ 5 h 18"/>
                    <a:gd name="T22" fmla="*/ 1 w 19"/>
                    <a:gd name="T23" fmla="*/ 6 h 18"/>
                    <a:gd name="T24" fmla="*/ 8 w 19"/>
                    <a:gd name="T25" fmla="*/ 18 h 18"/>
                    <a:gd name="T26" fmla="*/ 13 w 19"/>
                    <a:gd name="T27" fmla="*/ 13 h 18"/>
                    <a:gd name="T28" fmla="*/ 14 w 19"/>
                    <a:gd name="T29" fmla="*/ 13 h 18"/>
                    <a:gd name="T30" fmla="*/ 17 w 19"/>
                    <a:gd name="T31" fmla="*/ 16 h 18"/>
                    <a:gd name="T32" fmla="*/ 18 w 19"/>
                    <a:gd name="T33" fmla="*/ 13 h 18"/>
                    <a:gd name="T34" fmla="*/ 13 w 19"/>
                    <a:gd name="T35" fmla="*/ 8 h 18"/>
                    <a:gd name="T36" fmla="*/ 14 w 19"/>
                    <a:gd name="T37" fmla="*/ 4 h 18"/>
                    <a:gd name="T38" fmla="*/ 13 w 19"/>
                    <a:gd name="T39" fmla="*/ 4 h 18"/>
                    <a:gd name="T40" fmla="*/ 12 w 19"/>
                    <a:gd name="T41" fmla="*/ 4 h 18"/>
                    <a:gd name="T42" fmla="*/ 11 w 19"/>
                    <a:gd name="T43" fmla="*/ 4 h 18"/>
                    <a:gd name="T44" fmla="*/ 8 w 19"/>
                    <a:gd name="T45" fmla="*/ 3 h 18"/>
                    <a:gd name="T46" fmla="*/ 9 w 19"/>
                    <a:gd name="T47" fmla="*/ 0 h 18"/>
                    <a:gd name="T48" fmla="*/ 9 w 19"/>
                    <a:gd name="T49" fmla="*/ 0 h 18"/>
                    <a:gd name="T50" fmla="*/ 8 w 19"/>
                    <a:gd name="T5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18">
                      <a:moveTo>
                        <a:pt x="8" y="0"/>
                      </a:moveTo>
                      <a:cubicBezTo>
                        <a:pt x="6" y="0"/>
                        <a:pt x="4" y="1"/>
                        <a:pt x="4" y="2"/>
                      </a:cubicBezTo>
                      <a:cubicBezTo>
                        <a:pt x="4" y="2"/>
                        <a:pt x="4" y="2"/>
                        <a:pt x="4" y="2"/>
                      </a:cubicBezTo>
                      <a:cubicBezTo>
                        <a:pt x="5" y="2"/>
                        <a:pt x="6" y="2"/>
                        <a:pt x="6" y="4"/>
                      </a:cubicBezTo>
                      <a:cubicBezTo>
                        <a:pt x="7" y="3"/>
                        <a:pt x="7" y="3"/>
                        <a:pt x="7" y="3"/>
                      </a:cubicBezTo>
                      <a:cubicBezTo>
                        <a:pt x="8" y="3"/>
                        <a:pt x="9" y="4"/>
                        <a:pt x="9" y="5"/>
                      </a:cubicBezTo>
                      <a:cubicBezTo>
                        <a:pt x="9" y="5"/>
                        <a:pt x="9" y="5"/>
                        <a:pt x="8" y="5"/>
                      </a:cubicBezTo>
                      <a:cubicBezTo>
                        <a:pt x="8" y="5"/>
                        <a:pt x="7" y="5"/>
                        <a:pt x="7" y="6"/>
                      </a:cubicBezTo>
                      <a:cubicBezTo>
                        <a:pt x="7" y="5"/>
                        <a:pt x="6" y="5"/>
                        <a:pt x="7" y="4"/>
                      </a:cubicBezTo>
                      <a:cubicBezTo>
                        <a:pt x="6" y="5"/>
                        <a:pt x="6" y="5"/>
                        <a:pt x="5" y="6"/>
                      </a:cubicBezTo>
                      <a:cubicBezTo>
                        <a:pt x="5" y="6"/>
                        <a:pt x="3" y="5"/>
                        <a:pt x="2" y="5"/>
                      </a:cubicBezTo>
                      <a:cubicBezTo>
                        <a:pt x="1" y="5"/>
                        <a:pt x="1" y="5"/>
                        <a:pt x="1" y="6"/>
                      </a:cubicBezTo>
                      <a:cubicBezTo>
                        <a:pt x="0" y="14"/>
                        <a:pt x="0" y="14"/>
                        <a:pt x="8" y="18"/>
                      </a:cubicBezTo>
                      <a:cubicBezTo>
                        <a:pt x="9" y="14"/>
                        <a:pt x="10" y="14"/>
                        <a:pt x="13" y="13"/>
                      </a:cubicBezTo>
                      <a:cubicBezTo>
                        <a:pt x="13" y="13"/>
                        <a:pt x="14" y="13"/>
                        <a:pt x="14" y="13"/>
                      </a:cubicBezTo>
                      <a:cubicBezTo>
                        <a:pt x="16" y="13"/>
                        <a:pt x="17" y="14"/>
                        <a:pt x="17" y="16"/>
                      </a:cubicBezTo>
                      <a:cubicBezTo>
                        <a:pt x="18" y="15"/>
                        <a:pt x="18" y="14"/>
                        <a:pt x="18" y="13"/>
                      </a:cubicBezTo>
                      <a:cubicBezTo>
                        <a:pt x="16" y="12"/>
                        <a:pt x="13" y="11"/>
                        <a:pt x="13" y="8"/>
                      </a:cubicBezTo>
                      <a:cubicBezTo>
                        <a:pt x="14" y="6"/>
                        <a:pt x="19" y="5"/>
                        <a:pt x="14" y="4"/>
                      </a:cubicBezTo>
                      <a:cubicBezTo>
                        <a:pt x="14" y="4"/>
                        <a:pt x="14" y="4"/>
                        <a:pt x="13" y="4"/>
                      </a:cubicBezTo>
                      <a:cubicBezTo>
                        <a:pt x="13" y="4"/>
                        <a:pt x="13" y="4"/>
                        <a:pt x="12" y="4"/>
                      </a:cubicBezTo>
                      <a:cubicBezTo>
                        <a:pt x="12" y="4"/>
                        <a:pt x="11" y="4"/>
                        <a:pt x="11" y="4"/>
                      </a:cubicBezTo>
                      <a:cubicBezTo>
                        <a:pt x="10" y="4"/>
                        <a:pt x="8" y="4"/>
                        <a:pt x="8" y="3"/>
                      </a:cubicBezTo>
                      <a:cubicBezTo>
                        <a:pt x="7" y="2"/>
                        <a:pt x="9" y="0"/>
                        <a:pt x="9" y="0"/>
                      </a:cubicBezTo>
                      <a:cubicBezTo>
                        <a:pt x="9" y="0"/>
                        <a:pt x="9" y="0"/>
                        <a:pt x="9" y="0"/>
                      </a:cubicBezTo>
                      <a:cubicBezTo>
                        <a:pt x="9" y="0"/>
                        <a:pt x="8"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335" name="Freeform 168">
                  <a:extLst>
                    <a:ext uri="{FF2B5EF4-FFF2-40B4-BE49-F238E27FC236}">
                      <a16:creationId xmlns:a16="http://schemas.microsoft.com/office/drawing/2014/main" id="{DA8CF73D-CA5F-0B41-B392-A1620C989CF1}"/>
                    </a:ext>
                  </a:extLst>
                </p:cNvPr>
                <p:cNvSpPr>
                  <a:spLocks/>
                </p:cNvSpPr>
                <p:nvPr/>
              </p:nvSpPr>
              <p:spPr bwMode="auto">
                <a:xfrm>
                  <a:off x="4149441" y="4337382"/>
                  <a:ext cx="11055" cy="14740"/>
                </a:xfrm>
                <a:custGeom>
                  <a:avLst/>
                  <a:gdLst>
                    <a:gd name="T0" fmla="*/ 1 w 4"/>
                    <a:gd name="T1" fmla="*/ 0 h 5"/>
                    <a:gd name="T2" fmla="*/ 0 w 4"/>
                    <a:gd name="T3" fmla="*/ 0 h 5"/>
                    <a:gd name="T4" fmla="*/ 4 w 4"/>
                    <a:gd name="T5" fmla="*/ 5 h 5"/>
                    <a:gd name="T6" fmla="*/ 1 w 4"/>
                    <a:gd name="T7" fmla="*/ 0 h 5"/>
                  </a:gdLst>
                  <a:ahLst/>
                  <a:cxnLst>
                    <a:cxn ang="0">
                      <a:pos x="T0" y="T1"/>
                    </a:cxn>
                    <a:cxn ang="0">
                      <a:pos x="T2" y="T3"/>
                    </a:cxn>
                    <a:cxn ang="0">
                      <a:pos x="T4" y="T5"/>
                    </a:cxn>
                    <a:cxn ang="0">
                      <a:pos x="T6" y="T7"/>
                    </a:cxn>
                  </a:cxnLst>
                  <a:rect l="0" t="0" r="r" b="b"/>
                  <a:pathLst>
                    <a:path w="4" h="5">
                      <a:moveTo>
                        <a:pt x="1" y="0"/>
                      </a:moveTo>
                      <a:cubicBezTo>
                        <a:pt x="1" y="0"/>
                        <a:pt x="1" y="0"/>
                        <a:pt x="0" y="0"/>
                      </a:cubicBezTo>
                      <a:cubicBezTo>
                        <a:pt x="2" y="2"/>
                        <a:pt x="3" y="3"/>
                        <a:pt x="4" y="5"/>
                      </a:cubicBezTo>
                      <a:cubicBezTo>
                        <a:pt x="3" y="3"/>
                        <a:pt x="3"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336" name="Freeform 169">
                  <a:extLst>
                    <a:ext uri="{FF2B5EF4-FFF2-40B4-BE49-F238E27FC236}">
                      <a16:creationId xmlns:a16="http://schemas.microsoft.com/office/drawing/2014/main" id="{B3532367-5F8F-6C46-A874-7EDF6FE2A890}"/>
                    </a:ext>
                  </a:extLst>
                </p:cNvPr>
                <p:cNvSpPr>
                  <a:spLocks/>
                </p:cNvSpPr>
                <p:nvPr/>
              </p:nvSpPr>
              <p:spPr bwMode="auto">
                <a:xfrm>
                  <a:off x="4064683" y="4296845"/>
                  <a:ext cx="14740" cy="11055"/>
                </a:xfrm>
                <a:custGeom>
                  <a:avLst/>
                  <a:gdLst>
                    <a:gd name="T0" fmla="*/ 0 w 5"/>
                    <a:gd name="T1" fmla="*/ 0 h 4"/>
                    <a:gd name="T2" fmla="*/ 5 w 5"/>
                    <a:gd name="T3" fmla="*/ 4 h 4"/>
                    <a:gd name="T4" fmla="*/ 0 w 5"/>
                    <a:gd name="T5" fmla="*/ 0 h 4"/>
                  </a:gdLst>
                  <a:ahLst/>
                  <a:cxnLst>
                    <a:cxn ang="0">
                      <a:pos x="T0" y="T1"/>
                    </a:cxn>
                    <a:cxn ang="0">
                      <a:pos x="T2" y="T3"/>
                    </a:cxn>
                    <a:cxn ang="0">
                      <a:pos x="T4" y="T5"/>
                    </a:cxn>
                  </a:cxnLst>
                  <a:rect l="0" t="0" r="r" b="b"/>
                  <a:pathLst>
                    <a:path w="5" h="4">
                      <a:moveTo>
                        <a:pt x="0" y="0"/>
                      </a:moveTo>
                      <a:cubicBezTo>
                        <a:pt x="1" y="1"/>
                        <a:pt x="3" y="3"/>
                        <a:pt x="5" y="4"/>
                      </a:cubicBezTo>
                      <a:cubicBezTo>
                        <a:pt x="3" y="2"/>
                        <a:pt x="2" y="1"/>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337" name="Freeform 170">
                  <a:extLst>
                    <a:ext uri="{FF2B5EF4-FFF2-40B4-BE49-F238E27FC236}">
                      <a16:creationId xmlns:a16="http://schemas.microsoft.com/office/drawing/2014/main" id="{0BE2CEAC-DE9E-724E-98B9-9D4FB3B8F2BB}"/>
                    </a:ext>
                  </a:extLst>
                </p:cNvPr>
                <p:cNvSpPr>
                  <a:spLocks/>
                </p:cNvSpPr>
                <p:nvPr/>
              </p:nvSpPr>
              <p:spPr bwMode="auto">
                <a:xfrm>
                  <a:off x="4223143" y="4429510"/>
                  <a:ext cx="18426" cy="7370"/>
                </a:xfrm>
                <a:custGeom>
                  <a:avLst/>
                  <a:gdLst>
                    <a:gd name="T0" fmla="*/ 1 w 6"/>
                    <a:gd name="T1" fmla="*/ 0 h 2"/>
                    <a:gd name="T2" fmla="*/ 0 w 6"/>
                    <a:gd name="T3" fmla="*/ 0 h 2"/>
                    <a:gd name="T4" fmla="*/ 6 w 6"/>
                    <a:gd name="T5" fmla="*/ 2 h 2"/>
                    <a:gd name="T6" fmla="*/ 1 w 6"/>
                    <a:gd name="T7" fmla="*/ 0 h 2"/>
                  </a:gdLst>
                  <a:ahLst/>
                  <a:cxnLst>
                    <a:cxn ang="0">
                      <a:pos x="T0" y="T1"/>
                    </a:cxn>
                    <a:cxn ang="0">
                      <a:pos x="T2" y="T3"/>
                    </a:cxn>
                    <a:cxn ang="0">
                      <a:pos x="T4" y="T5"/>
                    </a:cxn>
                    <a:cxn ang="0">
                      <a:pos x="T6" y="T7"/>
                    </a:cxn>
                  </a:cxnLst>
                  <a:rect l="0" t="0" r="r" b="b"/>
                  <a:pathLst>
                    <a:path w="6" h="2">
                      <a:moveTo>
                        <a:pt x="1" y="0"/>
                      </a:moveTo>
                      <a:cubicBezTo>
                        <a:pt x="1" y="0"/>
                        <a:pt x="1" y="0"/>
                        <a:pt x="0" y="0"/>
                      </a:cubicBezTo>
                      <a:cubicBezTo>
                        <a:pt x="2" y="1"/>
                        <a:pt x="4" y="2"/>
                        <a:pt x="6" y="2"/>
                      </a:cubicBezTo>
                      <a:cubicBezTo>
                        <a:pt x="5" y="1"/>
                        <a:pt x="3"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338" name="Freeform 171">
                  <a:extLst>
                    <a:ext uri="{FF2B5EF4-FFF2-40B4-BE49-F238E27FC236}">
                      <a16:creationId xmlns:a16="http://schemas.microsoft.com/office/drawing/2014/main" id="{A0F1597E-93D5-1643-A491-4835134AF053}"/>
                    </a:ext>
                  </a:extLst>
                </p:cNvPr>
                <p:cNvSpPr>
                  <a:spLocks/>
                </p:cNvSpPr>
                <p:nvPr/>
              </p:nvSpPr>
              <p:spPr bwMode="auto">
                <a:xfrm>
                  <a:off x="4230513" y="4447935"/>
                  <a:ext cx="22111" cy="29481"/>
                </a:xfrm>
                <a:custGeom>
                  <a:avLst/>
                  <a:gdLst>
                    <a:gd name="T0" fmla="*/ 0 w 7"/>
                    <a:gd name="T1" fmla="*/ 0 h 9"/>
                    <a:gd name="T2" fmla="*/ 5 w 7"/>
                    <a:gd name="T3" fmla="*/ 9 h 9"/>
                    <a:gd name="T4" fmla="*/ 0 w 7"/>
                    <a:gd name="T5" fmla="*/ 0 h 9"/>
                  </a:gdLst>
                  <a:ahLst/>
                  <a:cxnLst>
                    <a:cxn ang="0">
                      <a:pos x="T0" y="T1"/>
                    </a:cxn>
                    <a:cxn ang="0">
                      <a:pos x="T2" y="T3"/>
                    </a:cxn>
                    <a:cxn ang="0">
                      <a:pos x="T4" y="T5"/>
                    </a:cxn>
                  </a:cxnLst>
                  <a:rect l="0" t="0" r="r" b="b"/>
                  <a:pathLst>
                    <a:path w="7" h="9">
                      <a:moveTo>
                        <a:pt x="0" y="0"/>
                      </a:moveTo>
                      <a:cubicBezTo>
                        <a:pt x="1" y="3"/>
                        <a:pt x="3" y="6"/>
                        <a:pt x="5" y="9"/>
                      </a:cubicBezTo>
                      <a:cubicBezTo>
                        <a:pt x="7" y="4"/>
                        <a:pt x="3" y="2"/>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339" name="Freeform 172">
                  <a:extLst>
                    <a:ext uri="{FF2B5EF4-FFF2-40B4-BE49-F238E27FC236}">
                      <a16:creationId xmlns:a16="http://schemas.microsoft.com/office/drawing/2014/main" id="{AB72A422-D282-5046-9EB0-D7421066BD79}"/>
                    </a:ext>
                  </a:extLst>
                </p:cNvPr>
                <p:cNvSpPr>
                  <a:spLocks/>
                </p:cNvSpPr>
                <p:nvPr/>
              </p:nvSpPr>
              <p:spPr bwMode="auto">
                <a:xfrm>
                  <a:off x="5122311" y="4786966"/>
                  <a:ext cx="99498" cy="176886"/>
                </a:xfrm>
                <a:custGeom>
                  <a:avLst/>
                  <a:gdLst>
                    <a:gd name="T0" fmla="*/ 24 w 31"/>
                    <a:gd name="T1" fmla="*/ 0 h 56"/>
                    <a:gd name="T2" fmla="*/ 24 w 31"/>
                    <a:gd name="T3" fmla="*/ 0 h 56"/>
                    <a:gd name="T4" fmla="*/ 20 w 31"/>
                    <a:gd name="T5" fmla="*/ 10 h 56"/>
                    <a:gd name="T6" fmla="*/ 2 w 31"/>
                    <a:gd name="T7" fmla="*/ 21 h 56"/>
                    <a:gd name="T8" fmla="*/ 2 w 31"/>
                    <a:gd name="T9" fmla="*/ 35 h 56"/>
                    <a:gd name="T10" fmla="*/ 7 w 31"/>
                    <a:gd name="T11" fmla="*/ 39 h 56"/>
                    <a:gd name="T12" fmla="*/ 4 w 31"/>
                    <a:gd name="T13" fmla="*/ 42 h 56"/>
                    <a:gd name="T14" fmla="*/ 9 w 31"/>
                    <a:gd name="T15" fmla="*/ 44 h 56"/>
                    <a:gd name="T16" fmla="*/ 20 w 31"/>
                    <a:gd name="T17" fmla="*/ 56 h 56"/>
                    <a:gd name="T18" fmla="*/ 30 w 31"/>
                    <a:gd name="T19" fmla="*/ 26 h 56"/>
                    <a:gd name="T20" fmla="*/ 29 w 31"/>
                    <a:gd name="T21" fmla="*/ 12 h 56"/>
                    <a:gd name="T22" fmla="*/ 24 w 31"/>
                    <a:gd name="T23"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56">
                      <a:moveTo>
                        <a:pt x="24" y="0"/>
                      </a:moveTo>
                      <a:cubicBezTo>
                        <a:pt x="24" y="0"/>
                        <a:pt x="24" y="0"/>
                        <a:pt x="24" y="0"/>
                      </a:cubicBezTo>
                      <a:cubicBezTo>
                        <a:pt x="23" y="4"/>
                        <a:pt x="25" y="10"/>
                        <a:pt x="20" y="10"/>
                      </a:cubicBezTo>
                      <a:cubicBezTo>
                        <a:pt x="13" y="10"/>
                        <a:pt x="8" y="16"/>
                        <a:pt x="2" y="21"/>
                      </a:cubicBezTo>
                      <a:cubicBezTo>
                        <a:pt x="0" y="23"/>
                        <a:pt x="5" y="33"/>
                        <a:pt x="2" y="35"/>
                      </a:cubicBezTo>
                      <a:cubicBezTo>
                        <a:pt x="5" y="36"/>
                        <a:pt x="8" y="35"/>
                        <a:pt x="7" y="39"/>
                      </a:cubicBezTo>
                      <a:cubicBezTo>
                        <a:pt x="6" y="40"/>
                        <a:pt x="6" y="42"/>
                        <a:pt x="4" y="42"/>
                      </a:cubicBezTo>
                      <a:cubicBezTo>
                        <a:pt x="6" y="43"/>
                        <a:pt x="8" y="44"/>
                        <a:pt x="9" y="44"/>
                      </a:cubicBezTo>
                      <a:cubicBezTo>
                        <a:pt x="6" y="51"/>
                        <a:pt x="14" y="52"/>
                        <a:pt x="20" y="56"/>
                      </a:cubicBezTo>
                      <a:cubicBezTo>
                        <a:pt x="23" y="46"/>
                        <a:pt x="26" y="36"/>
                        <a:pt x="30" y="26"/>
                      </a:cubicBezTo>
                      <a:cubicBezTo>
                        <a:pt x="31" y="22"/>
                        <a:pt x="29" y="16"/>
                        <a:pt x="29" y="12"/>
                      </a:cubicBezTo>
                      <a:cubicBezTo>
                        <a:pt x="28" y="9"/>
                        <a:pt x="29" y="0"/>
                        <a:pt x="2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340" name="Freeform 173">
                  <a:extLst>
                    <a:ext uri="{FF2B5EF4-FFF2-40B4-BE49-F238E27FC236}">
                      <a16:creationId xmlns:a16="http://schemas.microsoft.com/office/drawing/2014/main" id="{DEB40A50-0264-F94A-A463-5C87FAEB40AD}"/>
                    </a:ext>
                  </a:extLst>
                </p:cNvPr>
                <p:cNvSpPr>
                  <a:spLocks/>
                </p:cNvSpPr>
                <p:nvPr/>
              </p:nvSpPr>
              <p:spPr bwMode="auto">
                <a:xfrm>
                  <a:off x="3718282" y="2417437"/>
                  <a:ext cx="47906" cy="36851"/>
                </a:xfrm>
                <a:custGeom>
                  <a:avLst/>
                  <a:gdLst>
                    <a:gd name="T0" fmla="*/ 3 w 16"/>
                    <a:gd name="T1" fmla="*/ 0 h 11"/>
                    <a:gd name="T2" fmla="*/ 0 w 16"/>
                    <a:gd name="T3" fmla="*/ 0 h 11"/>
                    <a:gd name="T4" fmla="*/ 4 w 16"/>
                    <a:gd name="T5" fmla="*/ 6 h 11"/>
                    <a:gd name="T6" fmla="*/ 5 w 16"/>
                    <a:gd name="T7" fmla="*/ 6 h 11"/>
                    <a:gd name="T8" fmla="*/ 7 w 16"/>
                    <a:gd name="T9" fmla="*/ 6 h 11"/>
                    <a:gd name="T10" fmla="*/ 8 w 16"/>
                    <a:gd name="T11" fmla="*/ 5 h 11"/>
                    <a:gd name="T12" fmla="*/ 9 w 16"/>
                    <a:gd name="T13" fmla="*/ 5 h 11"/>
                    <a:gd name="T14" fmla="*/ 12 w 16"/>
                    <a:gd name="T15" fmla="*/ 11 h 11"/>
                    <a:gd name="T16" fmla="*/ 12 w 16"/>
                    <a:gd name="T17" fmla="*/ 5 h 11"/>
                    <a:gd name="T18" fmla="*/ 13 w 16"/>
                    <a:gd name="T19" fmla="*/ 5 h 11"/>
                    <a:gd name="T20" fmla="*/ 3 w 16"/>
                    <a:gd name="T2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1">
                      <a:moveTo>
                        <a:pt x="3" y="0"/>
                      </a:moveTo>
                      <a:cubicBezTo>
                        <a:pt x="2" y="0"/>
                        <a:pt x="1" y="0"/>
                        <a:pt x="0" y="0"/>
                      </a:cubicBezTo>
                      <a:cubicBezTo>
                        <a:pt x="2" y="2"/>
                        <a:pt x="2" y="4"/>
                        <a:pt x="4" y="6"/>
                      </a:cubicBezTo>
                      <a:cubicBezTo>
                        <a:pt x="5" y="6"/>
                        <a:pt x="5" y="6"/>
                        <a:pt x="5" y="6"/>
                      </a:cubicBezTo>
                      <a:cubicBezTo>
                        <a:pt x="6" y="6"/>
                        <a:pt x="6" y="6"/>
                        <a:pt x="7" y="6"/>
                      </a:cubicBezTo>
                      <a:cubicBezTo>
                        <a:pt x="7" y="5"/>
                        <a:pt x="8" y="5"/>
                        <a:pt x="8" y="5"/>
                      </a:cubicBezTo>
                      <a:cubicBezTo>
                        <a:pt x="8" y="5"/>
                        <a:pt x="8" y="5"/>
                        <a:pt x="9" y="5"/>
                      </a:cubicBezTo>
                      <a:cubicBezTo>
                        <a:pt x="11" y="6"/>
                        <a:pt x="11" y="9"/>
                        <a:pt x="12" y="11"/>
                      </a:cubicBezTo>
                      <a:cubicBezTo>
                        <a:pt x="16" y="7"/>
                        <a:pt x="14" y="8"/>
                        <a:pt x="12" y="5"/>
                      </a:cubicBezTo>
                      <a:cubicBezTo>
                        <a:pt x="12" y="5"/>
                        <a:pt x="13" y="5"/>
                        <a:pt x="13" y="5"/>
                      </a:cubicBezTo>
                      <a:cubicBezTo>
                        <a:pt x="9" y="3"/>
                        <a:pt x="7"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341" name="Freeform 174">
                  <a:extLst>
                    <a:ext uri="{FF2B5EF4-FFF2-40B4-BE49-F238E27FC236}">
                      <a16:creationId xmlns:a16="http://schemas.microsoft.com/office/drawing/2014/main" id="{982D8C72-558B-2342-BB0C-C6A1583A7150}"/>
                    </a:ext>
                  </a:extLst>
                </p:cNvPr>
                <p:cNvSpPr>
                  <a:spLocks/>
                </p:cNvSpPr>
                <p:nvPr/>
              </p:nvSpPr>
              <p:spPr bwMode="auto">
                <a:xfrm>
                  <a:off x="3733023" y="2476398"/>
                  <a:ext cx="22111" cy="22111"/>
                </a:xfrm>
                <a:custGeom>
                  <a:avLst/>
                  <a:gdLst>
                    <a:gd name="T0" fmla="*/ 0 w 7"/>
                    <a:gd name="T1" fmla="*/ 0 h 7"/>
                    <a:gd name="T2" fmla="*/ 7 w 7"/>
                    <a:gd name="T3" fmla="*/ 7 h 7"/>
                    <a:gd name="T4" fmla="*/ 0 w 7"/>
                    <a:gd name="T5" fmla="*/ 0 h 7"/>
                  </a:gdLst>
                  <a:ahLst/>
                  <a:cxnLst>
                    <a:cxn ang="0">
                      <a:pos x="T0" y="T1"/>
                    </a:cxn>
                    <a:cxn ang="0">
                      <a:pos x="T2" y="T3"/>
                    </a:cxn>
                    <a:cxn ang="0">
                      <a:pos x="T4" y="T5"/>
                    </a:cxn>
                  </a:cxnLst>
                  <a:rect l="0" t="0" r="r" b="b"/>
                  <a:pathLst>
                    <a:path w="7" h="7">
                      <a:moveTo>
                        <a:pt x="0" y="0"/>
                      </a:moveTo>
                      <a:cubicBezTo>
                        <a:pt x="2" y="2"/>
                        <a:pt x="5" y="4"/>
                        <a:pt x="7" y="7"/>
                      </a:cubicBezTo>
                      <a:cubicBezTo>
                        <a:pt x="7" y="1"/>
                        <a:pt x="5"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342" name="Freeform 175">
                  <a:extLst>
                    <a:ext uri="{FF2B5EF4-FFF2-40B4-BE49-F238E27FC236}">
                      <a16:creationId xmlns:a16="http://schemas.microsoft.com/office/drawing/2014/main" id="{F84AF190-E5CA-BB47-BA88-B1A2FAF24679}"/>
                    </a:ext>
                  </a:extLst>
                </p:cNvPr>
                <p:cNvSpPr>
                  <a:spLocks/>
                </p:cNvSpPr>
                <p:nvPr/>
              </p:nvSpPr>
              <p:spPr bwMode="auto">
                <a:xfrm>
                  <a:off x="3725652" y="2513250"/>
                  <a:ext cx="29481" cy="33166"/>
                </a:xfrm>
                <a:custGeom>
                  <a:avLst/>
                  <a:gdLst>
                    <a:gd name="T0" fmla="*/ 0 w 9"/>
                    <a:gd name="T1" fmla="*/ 0 h 10"/>
                    <a:gd name="T2" fmla="*/ 9 w 9"/>
                    <a:gd name="T3" fmla="*/ 10 h 10"/>
                    <a:gd name="T4" fmla="*/ 0 w 9"/>
                    <a:gd name="T5" fmla="*/ 0 h 10"/>
                  </a:gdLst>
                  <a:ahLst/>
                  <a:cxnLst>
                    <a:cxn ang="0">
                      <a:pos x="T0" y="T1"/>
                    </a:cxn>
                    <a:cxn ang="0">
                      <a:pos x="T2" y="T3"/>
                    </a:cxn>
                    <a:cxn ang="0">
                      <a:pos x="T4" y="T5"/>
                    </a:cxn>
                  </a:cxnLst>
                  <a:rect l="0" t="0" r="r" b="b"/>
                  <a:pathLst>
                    <a:path w="9" h="10">
                      <a:moveTo>
                        <a:pt x="0" y="0"/>
                      </a:moveTo>
                      <a:cubicBezTo>
                        <a:pt x="2" y="5"/>
                        <a:pt x="5" y="7"/>
                        <a:pt x="9" y="10"/>
                      </a:cubicBezTo>
                      <a:cubicBezTo>
                        <a:pt x="8" y="4"/>
                        <a:pt x="7" y="1"/>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343" name="Freeform 176">
                  <a:extLst>
                    <a:ext uri="{FF2B5EF4-FFF2-40B4-BE49-F238E27FC236}">
                      <a16:creationId xmlns:a16="http://schemas.microsoft.com/office/drawing/2014/main" id="{A8B13BDE-F401-7045-BFE5-396C62D89B3C}"/>
                    </a:ext>
                  </a:extLst>
                </p:cNvPr>
                <p:cNvSpPr>
                  <a:spLocks/>
                </p:cNvSpPr>
                <p:nvPr/>
              </p:nvSpPr>
              <p:spPr bwMode="auto">
                <a:xfrm>
                  <a:off x="3766189" y="2413751"/>
                  <a:ext cx="18426" cy="22111"/>
                </a:xfrm>
                <a:custGeom>
                  <a:avLst/>
                  <a:gdLst>
                    <a:gd name="T0" fmla="*/ 0 w 6"/>
                    <a:gd name="T1" fmla="*/ 0 h 8"/>
                    <a:gd name="T2" fmla="*/ 1 w 6"/>
                    <a:gd name="T3" fmla="*/ 8 h 8"/>
                    <a:gd name="T4" fmla="*/ 1 w 6"/>
                    <a:gd name="T5" fmla="*/ 8 h 8"/>
                    <a:gd name="T6" fmla="*/ 2 w 6"/>
                    <a:gd name="T7" fmla="*/ 2 h 8"/>
                    <a:gd name="T8" fmla="*/ 0 w 6"/>
                    <a:gd name="T9" fmla="*/ 0 h 8"/>
                  </a:gdLst>
                  <a:ahLst/>
                  <a:cxnLst>
                    <a:cxn ang="0">
                      <a:pos x="T0" y="T1"/>
                    </a:cxn>
                    <a:cxn ang="0">
                      <a:pos x="T2" y="T3"/>
                    </a:cxn>
                    <a:cxn ang="0">
                      <a:pos x="T4" y="T5"/>
                    </a:cxn>
                    <a:cxn ang="0">
                      <a:pos x="T6" y="T7"/>
                    </a:cxn>
                    <a:cxn ang="0">
                      <a:pos x="T8" y="T9"/>
                    </a:cxn>
                  </a:cxnLst>
                  <a:rect l="0" t="0" r="r" b="b"/>
                  <a:pathLst>
                    <a:path w="6" h="8">
                      <a:moveTo>
                        <a:pt x="0" y="0"/>
                      </a:moveTo>
                      <a:cubicBezTo>
                        <a:pt x="0" y="2"/>
                        <a:pt x="1" y="5"/>
                        <a:pt x="1" y="8"/>
                      </a:cubicBezTo>
                      <a:cubicBezTo>
                        <a:pt x="1" y="8"/>
                        <a:pt x="1" y="8"/>
                        <a:pt x="1" y="8"/>
                      </a:cubicBezTo>
                      <a:cubicBezTo>
                        <a:pt x="6" y="8"/>
                        <a:pt x="4" y="4"/>
                        <a:pt x="2" y="2"/>
                      </a:cubicBezTo>
                      <a:cubicBezTo>
                        <a:pt x="1" y="2"/>
                        <a:pt x="0" y="1"/>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344" name="Freeform 177">
                  <a:extLst>
                    <a:ext uri="{FF2B5EF4-FFF2-40B4-BE49-F238E27FC236}">
                      <a16:creationId xmlns:a16="http://schemas.microsoft.com/office/drawing/2014/main" id="{B933E842-8D80-B34D-A2BA-7A3B9B88AAF0}"/>
                    </a:ext>
                  </a:extLst>
                </p:cNvPr>
                <p:cNvSpPr>
                  <a:spLocks/>
                </p:cNvSpPr>
                <p:nvPr/>
              </p:nvSpPr>
              <p:spPr bwMode="auto">
                <a:xfrm>
                  <a:off x="3688801" y="2439547"/>
                  <a:ext cx="33166" cy="22111"/>
                </a:xfrm>
                <a:custGeom>
                  <a:avLst/>
                  <a:gdLst>
                    <a:gd name="T0" fmla="*/ 5 w 10"/>
                    <a:gd name="T1" fmla="*/ 0 h 6"/>
                    <a:gd name="T2" fmla="*/ 3 w 10"/>
                    <a:gd name="T3" fmla="*/ 0 h 6"/>
                    <a:gd name="T4" fmla="*/ 1 w 10"/>
                    <a:gd name="T5" fmla="*/ 1 h 6"/>
                    <a:gd name="T6" fmla="*/ 0 w 10"/>
                    <a:gd name="T7" fmla="*/ 0 h 6"/>
                    <a:gd name="T8" fmla="*/ 6 w 10"/>
                    <a:gd name="T9" fmla="*/ 6 h 6"/>
                    <a:gd name="T10" fmla="*/ 9 w 10"/>
                    <a:gd name="T11" fmla="*/ 2 h 6"/>
                    <a:gd name="T12" fmla="*/ 9 w 10"/>
                    <a:gd name="T13" fmla="*/ 1 h 6"/>
                    <a:gd name="T14" fmla="*/ 5 w 10"/>
                    <a:gd name="T15" fmla="*/ 0 h 6"/>
                    <a:gd name="T16" fmla="*/ 5 w 10"/>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6">
                      <a:moveTo>
                        <a:pt x="5" y="0"/>
                      </a:moveTo>
                      <a:cubicBezTo>
                        <a:pt x="4" y="0"/>
                        <a:pt x="4" y="0"/>
                        <a:pt x="3" y="0"/>
                      </a:cubicBezTo>
                      <a:cubicBezTo>
                        <a:pt x="3" y="0"/>
                        <a:pt x="2" y="1"/>
                        <a:pt x="1" y="1"/>
                      </a:cubicBezTo>
                      <a:cubicBezTo>
                        <a:pt x="1" y="1"/>
                        <a:pt x="0" y="0"/>
                        <a:pt x="0" y="0"/>
                      </a:cubicBezTo>
                      <a:cubicBezTo>
                        <a:pt x="1" y="2"/>
                        <a:pt x="4" y="4"/>
                        <a:pt x="6" y="6"/>
                      </a:cubicBezTo>
                      <a:cubicBezTo>
                        <a:pt x="8" y="5"/>
                        <a:pt x="10" y="3"/>
                        <a:pt x="9" y="2"/>
                      </a:cubicBezTo>
                      <a:cubicBezTo>
                        <a:pt x="9" y="2"/>
                        <a:pt x="9" y="1"/>
                        <a:pt x="9" y="1"/>
                      </a:cubicBezTo>
                      <a:cubicBezTo>
                        <a:pt x="8" y="1"/>
                        <a:pt x="7" y="0"/>
                        <a:pt x="5" y="0"/>
                      </a:cubicBezTo>
                      <a:cubicBezTo>
                        <a:pt x="5" y="0"/>
                        <a:pt x="5" y="0"/>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345" name="Freeform 178">
                  <a:extLst>
                    <a:ext uri="{FF2B5EF4-FFF2-40B4-BE49-F238E27FC236}">
                      <a16:creationId xmlns:a16="http://schemas.microsoft.com/office/drawing/2014/main" id="{AAAE7E56-3008-3C47-B522-D90569643D81}"/>
                    </a:ext>
                  </a:extLst>
                </p:cNvPr>
                <p:cNvSpPr>
                  <a:spLocks/>
                </p:cNvSpPr>
                <p:nvPr/>
              </p:nvSpPr>
              <p:spPr bwMode="auto">
                <a:xfrm>
                  <a:off x="3696171" y="2417437"/>
                  <a:ext cx="51592" cy="51592"/>
                </a:xfrm>
                <a:custGeom>
                  <a:avLst/>
                  <a:gdLst>
                    <a:gd name="T0" fmla="*/ 4 w 16"/>
                    <a:gd name="T1" fmla="*/ 0 h 16"/>
                    <a:gd name="T2" fmla="*/ 3 w 16"/>
                    <a:gd name="T3" fmla="*/ 0 h 16"/>
                    <a:gd name="T4" fmla="*/ 6 w 16"/>
                    <a:gd name="T5" fmla="*/ 8 h 16"/>
                    <a:gd name="T6" fmla="*/ 6 w 16"/>
                    <a:gd name="T7" fmla="*/ 9 h 16"/>
                    <a:gd name="T8" fmla="*/ 16 w 16"/>
                    <a:gd name="T9" fmla="*/ 16 h 16"/>
                    <a:gd name="T10" fmla="*/ 15 w 16"/>
                    <a:gd name="T11" fmla="*/ 11 h 16"/>
                    <a:gd name="T12" fmla="*/ 15 w 16"/>
                    <a:gd name="T13" fmla="*/ 11 h 16"/>
                    <a:gd name="T14" fmla="*/ 14 w 16"/>
                    <a:gd name="T15" fmla="*/ 11 h 16"/>
                    <a:gd name="T16" fmla="*/ 13 w 16"/>
                    <a:gd name="T17" fmla="*/ 11 h 16"/>
                    <a:gd name="T18" fmla="*/ 13 w 16"/>
                    <a:gd name="T19" fmla="*/ 11 h 16"/>
                    <a:gd name="T20" fmla="*/ 13 w 16"/>
                    <a:gd name="T21" fmla="*/ 9 h 16"/>
                    <a:gd name="T22" fmla="*/ 11 w 16"/>
                    <a:gd name="T23" fmla="*/ 9 h 16"/>
                    <a:gd name="T24" fmla="*/ 9 w 16"/>
                    <a:gd name="T25" fmla="*/ 5 h 16"/>
                    <a:gd name="T26" fmla="*/ 7 w 16"/>
                    <a:gd name="T27" fmla="*/ 2 h 16"/>
                    <a:gd name="T28" fmla="*/ 4 w 16"/>
                    <a:gd name="T2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16">
                      <a:moveTo>
                        <a:pt x="4" y="0"/>
                      </a:moveTo>
                      <a:cubicBezTo>
                        <a:pt x="3" y="0"/>
                        <a:pt x="3" y="0"/>
                        <a:pt x="3" y="0"/>
                      </a:cubicBezTo>
                      <a:cubicBezTo>
                        <a:pt x="0" y="2"/>
                        <a:pt x="3" y="5"/>
                        <a:pt x="6" y="8"/>
                      </a:cubicBezTo>
                      <a:cubicBezTo>
                        <a:pt x="6" y="8"/>
                        <a:pt x="6" y="9"/>
                        <a:pt x="6" y="9"/>
                      </a:cubicBezTo>
                      <a:cubicBezTo>
                        <a:pt x="10" y="12"/>
                        <a:pt x="15" y="16"/>
                        <a:pt x="16" y="16"/>
                      </a:cubicBezTo>
                      <a:cubicBezTo>
                        <a:pt x="16" y="14"/>
                        <a:pt x="16" y="13"/>
                        <a:pt x="15" y="11"/>
                      </a:cubicBezTo>
                      <a:cubicBezTo>
                        <a:pt x="15" y="11"/>
                        <a:pt x="15" y="11"/>
                        <a:pt x="15" y="11"/>
                      </a:cubicBezTo>
                      <a:cubicBezTo>
                        <a:pt x="15" y="11"/>
                        <a:pt x="15" y="11"/>
                        <a:pt x="14" y="11"/>
                      </a:cubicBezTo>
                      <a:cubicBezTo>
                        <a:pt x="14" y="11"/>
                        <a:pt x="14" y="11"/>
                        <a:pt x="13" y="11"/>
                      </a:cubicBezTo>
                      <a:cubicBezTo>
                        <a:pt x="13" y="11"/>
                        <a:pt x="13" y="11"/>
                        <a:pt x="13" y="11"/>
                      </a:cubicBezTo>
                      <a:cubicBezTo>
                        <a:pt x="12" y="11"/>
                        <a:pt x="14" y="9"/>
                        <a:pt x="13" y="9"/>
                      </a:cubicBezTo>
                      <a:cubicBezTo>
                        <a:pt x="12" y="9"/>
                        <a:pt x="12" y="9"/>
                        <a:pt x="11" y="9"/>
                      </a:cubicBezTo>
                      <a:cubicBezTo>
                        <a:pt x="13" y="7"/>
                        <a:pt x="10" y="7"/>
                        <a:pt x="9" y="5"/>
                      </a:cubicBezTo>
                      <a:cubicBezTo>
                        <a:pt x="8" y="5"/>
                        <a:pt x="8" y="3"/>
                        <a:pt x="7" y="2"/>
                      </a:cubicBezTo>
                      <a:cubicBezTo>
                        <a:pt x="6" y="1"/>
                        <a:pt x="5"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346" name="Freeform 179">
                  <a:extLst>
                    <a:ext uri="{FF2B5EF4-FFF2-40B4-BE49-F238E27FC236}">
                      <a16:creationId xmlns:a16="http://schemas.microsoft.com/office/drawing/2014/main" id="{27FEE272-48AF-264E-8C8C-B3F971C6D42D}"/>
                    </a:ext>
                  </a:extLst>
                </p:cNvPr>
                <p:cNvSpPr>
                  <a:spLocks/>
                </p:cNvSpPr>
                <p:nvPr/>
              </p:nvSpPr>
              <p:spPr bwMode="auto">
                <a:xfrm>
                  <a:off x="6375250" y="2686450"/>
                  <a:ext cx="7370" cy="3685"/>
                </a:xfrm>
                <a:custGeom>
                  <a:avLst/>
                  <a:gdLst>
                    <a:gd name="T0" fmla="*/ 2 w 3"/>
                    <a:gd name="T1" fmla="*/ 0 h 2"/>
                    <a:gd name="T2" fmla="*/ 0 w 3"/>
                    <a:gd name="T3" fmla="*/ 2 h 2"/>
                    <a:gd name="T4" fmla="*/ 1 w 3"/>
                    <a:gd name="T5" fmla="*/ 2 h 2"/>
                    <a:gd name="T6" fmla="*/ 3 w 3"/>
                    <a:gd name="T7" fmla="*/ 1 h 2"/>
                    <a:gd name="T8" fmla="*/ 2 w 3"/>
                    <a:gd name="T9" fmla="*/ 0 h 2"/>
                  </a:gdLst>
                  <a:ahLst/>
                  <a:cxnLst>
                    <a:cxn ang="0">
                      <a:pos x="T0" y="T1"/>
                    </a:cxn>
                    <a:cxn ang="0">
                      <a:pos x="T2" y="T3"/>
                    </a:cxn>
                    <a:cxn ang="0">
                      <a:pos x="T4" y="T5"/>
                    </a:cxn>
                    <a:cxn ang="0">
                      <a:pos x="T6" y="T7"/>
                    </a:cxn>
                    <a:cxn ang="0">
                      <a:pos x="T8" y="T9"/>
                    </a:cxn>
                  </a:cxnLst>
                  <a:rect l="0" t="0" r="r" b="b"/>
                  <a:pathLst>
                    <a:path w="3" h="2">
                      <a:moveTo>
                        <a:pt x="2" y="0"/>
                      </a:moveTo>
                      <a:cubicBezTo>
                        <a:pt x="1" y="0"/>
                        <a:pt x="1" y="1"/>
                        <a:pt x="0" y="2"/>
                      </a:cubicBezTo>
                      <a:cubicBezTo>
                        <a:pt x="0" y="2"/>
                        <a:pt x="1" y="2"/>
                        <a:pt x="1" y="2"/>
                      </a:cubicBezTo>
                      <a:cubicBezTo>
                        <a:pt x="1" y="2"/>
                        <a:pt x="2" y="1"/>
                        <a:pt x="3" y="1"/>
                      </a:cubicBezTo>
                      <a:cubicBezTo>
                        <a:pt x="3" y="1"/>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347" name="Freeform 180">
                  <a:extLst>
                    <a:ext uri="{FF2B5EF4-FFF2-40B4-BE49-F238E27FC236}">
                      <a16:creationId xmlns:a16="http://schemas.microsoft.com/office/drawing/2014/main" id="{4232D0F0-4C25-B74D-87B7-D587FCE6992E}"/>
                    </a:ext>
                  </a:extLst>
                </p:cNvPr>
                <p:cNvSpPr>
                  <a:spLocks/>
                </p:cNvSpPr>
                <p:nvPr/>
              </p:nvSpPr>
              <p:spPr bwMode="auto">
                <a:xfrm>
                  <a:off x="6316288" y="2715931"/>
                  <a:ext cx="7370" cy="3685"/>
                </a:xfrm>
                <a:custGeom>
                  <a:avLst/>
                  <a:gdLst>
                    <a:gd name="T0" fmla="*/ 2 w 2"/>
                    <a:gd name="T1" fmla="*/ 0 h 1"/>
                    <a:gd name="T2" fmla="*/ 0 w 2"/>
                    <a:gd name="T3" fmla="*/ 1 h 1"/>
                    <a:gd name="T4" fmla="*/ 1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1" y="0"/>
                        <a:pt x="0" y="1"/>
                      </a:cubicBezTo>
                      <a:cubicBezTo>
                        <a:pt x="1" y="1"/>
                        <a:pt x="1" y="1"/>
                        <a:pt x="1" y="1"/>
                      </a:cubicBezTo>
                      <a:cubicBezTo>
                        <a:pt x="2" y="1"/>
                        <a:pt x="1"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348" name="Freeform 181">
                  <a:extLst>
                    <a:ext uri="{FF2B5EF4-FFF2-40B4-BE49-F238E27FC236}">
                      <a16:creationId xmlns:a16="http://schemas.microsoft.com/office/drawing/2014/main" id="{D52EAAB3-FE6F-A24D-8136-630601040AB8}"/>
                    </a:ext>
                  </a:extLst>
                </p:cNvPr>
                <p:cNvSpPr>
                  <a:spLocks/>
                </p:cNvSpPr>
                <p:nvPr/>
              </p:nvSpPr>
              <p:spPr bwMode="auto">
                <a:xfrm>
                  <a:off x="6183624" y="2712246"/>
                  <a:ext cx="3685" cy="14740"/>
                </a:xfrm>
                <a:custGeom>
                  <a:avLst/>
                  <a:gdLst>
                    <a:gd name="T0" fmla="*/ 0 w 1"/>
                    <a:gd name="T1" fmla="*/ 0 h 5"/>
                    <a:gd name="T2" fmla="*/ 1 w 1"/>
                    <a:gd name="T3" fmla="*/ 5 h 5"/>
                    <a:gd name="T4" fmla="*/ 0 w 1"/>
                    <a:gd name="T5" fmla="*/ 0 h 5"/>
                  </a:gdLst>
                  <a:ahLst/>
                  <a:cxnLst>
                    <a:cxn ang="0">
                      <a:pos x="T0" y="T1"/>
                    </a:cxn>
                    <a:cxn ang="0">
                      <a:pos x="T2" y="T3"/>
                    </a:cxn>
                    <a:cxn ang="0">
                      <a:pos x="T4" y="T5"/>
                    </a:cxn>
                  </a:cxnLst>
                  <a:rect l="0" t="0" r="r" b="b"/>
                  <a:pathLst>
                    <a:path w="1" h="5">
                      <a:moveTo>
                        <a:pt x="0" y="0"/>
                      </a:moveTo>
                      <a:cubicBezTo>
                        <a:pt x="0" y="2"/>
                        <a:pt x="0" y="3"/>
                        <a:pt x="1" y="5"/>
                      </a:cubicBezTo>
                      <a:cubicBezTo>
                        <a:pt x="1" y="3"/>
                        <a:pt x="0" y="2"/>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349" name="Freeform 182">
                  <a:extLst>
                    <a:ext uri="{FF2B5EF4-FFF2-40B4-BE49-F238E27FC236}">
                      <a16:creationId xmlns:a16="http://schemas.microsoft.com/office/drawing/2014/main" id="{7A2867B8-C416-7A42-B9D4-554C8C84E354}"/>
                    </a:ext>
                  </a:extLst>
                </p:cNvPr>
                <p:cNvSpPr>
                  <a:spLocks/>
                </p:cNvSpPr>
                <p:nvPr/>
              </p:nvSpPr>
              <p:spPr bwMode="auto">
                <a:xfrm>
                  <a:off x="6120977" y="2693820"/>
                  <a:ext cx="14740" cy="18426"/>
                </a:xfrm>
                <a:custGeom>
                  <a:avLst/>
                  <a:gdLst>
                    <a:gd name="T0" fmla="*/ 2 w 5"/>
                    <a:gd name="T1" fmla="*/ 0 h 6"/>
                    <a:gd name="T2" fmla="*/ 1 w 5"/>
                    <a:gd name="T3" fmla="*/ 6 h 6"/>
                    <a:gd name="T4" fmla="*/ 2 w 5"/>
                    <a:gd name="T5" fmla="*/ 0 h 6"/>
                  </a:gdLst>
                  <a:ahLst/>
                  <a:cxnLst>
                    <a:cxn ang="0">
                      <a:pos x="T0" y="T1"/>
                    </a:cxn>
                    <a:cxn ang="0">
                      <a:pos x="T2" y="T3"/>
                    </a:cxn>
                    <a:cxn ang="0">
                      <a:pos x="T4" y="T5"/>
                    </a:cxn>
                  </a:cxnLst>
                  <a:rect l="0" t="0" r="r" b="b"/>
                  <a:pathLst>
                    <a:path w="5" h="6">
                      <a:moveTo>
                        <a:pt x="2" y="0"/>
                      </a:moveTo>
                      <a:cubicBezTo>
                        <a:pt x="2" y="2"/>
                        <a:pt x="0" y="4"/>
                        <a:pt x="1" y="6"/>
                      </a:cubicBezTo>
                      <a:cubicBezTo>
                        <a:pt x="5" y="5"/>
                        <a:pt x="4" y="2"/>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350" name="Freeform 183">
                  <a:extLst>
                    <a:ext uri="{FF2B5EF4-FFF2-40B4-BE49-F238E27FC236}">
                      <a16:creationId xmlns:a16="http://schemas.microsoft.com/office/drawing/2014/main" id="{A6AD34A8-BF15-FD4A-96E7-1106FF31754E}"/>
                    </a:ext>
                  </a:extLst>
                </p:cNvPr>
                <p:cNvSpPr>
                  <a:spLocks/>
                </p:cNvSpPr>
                <p:nvPr/>
              </p:nvSpPr>
              <p:spPr bwMode="auto">
                <a:xfrm>
                  <a:off x="6338399" y="2704876"/>
                  <a:ext cx="14740" cy="7370"/>
                </a:xfrm>
                <a:custGeom>
                  <a:avLst/>
                  <a:gdLst>
                    <a:gd name="T0" fmla="*/ 4 w 4"/>
                    <a:gd name="T1" fmla="*/ 0 h 3"/>
                    <a:gd name="T2" fmla="*/ 1 w 4"/>
                    <a:gd name="T3" fmla="*/ 3 h 3"/>
                    <a:gd name="T4" fmla="*/ 4 w 4"/>
                    <a:gd name="T5" fmla="*/ 0 h 3"/>
                  </a:gdLst>
                  <a:ahLst/>
                  <a:cxnLst>
                    <a:cxn ang="0">
                      <a:pos x="T0" y="T1"/>
                    </a:cxn>
                    <a:cxn ang="0">
                      <a:pos x="T2" y="T3"/>
                    </a:cxn>
                    <a:cxn ang="0">
                      <a:pos x="T4" y="T5"/>
                    </a:cxn>
                  </a:cxnLst>
                  <a:rect l="0" t="0" r="r" b="b"/>
                  <a:pathLst>
                    <a:path w="4" h="3">
                      <a:moveTo>
                        <a:pt x="4" y="0"/>
                      </a:moveTo>
                      <a:cubicBezTo>
                        <a:pt x="1" y="2"/>
                        <a:pt x="0" y="3"/>
                        <a:pt x="1" y="3"/>
                      </a:cubicBezTo>
                      <a:cubicBezTo>
                        <a:pt x="1" y="3"/>
                        <a:pt x="3" y="2"/>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351" name="Freeform 184">
                  <a:extLst>
                    <a:ext uri="{FF2B5EF4-FFF2-40B4-BE49-F238E27FC236}">
                      <a16:creationId xmlns:a16="http://schemas.microsoft.com/office/drawing/2014/main" id="{89C39F6E-1AAE-F34C-8B60-BBF397A4E2AC}"/>
                    </a:ext>
                  </a:extLst>
                </p:cNvPr>
                <p:cNvSpPr>
                  <a:spLocks/>
                </p:cNvSpPr>
                <p:nvPr/>
              </p:nvSpPr>
              <p:spPr bwMode="auto">
                <a:xfrm>
                  <a:off x="6161514" y="2723301"/>
                  <a:ext cx="18426" cy="14740"/>
                </a:xfrm>
                <a:custGeom>
                  <a:avLst/>
                  <a:gdLst>
                    <a:gd name="T0" fmla="*/ 4 w 6"/>
                    <a:gd name="T1" fmla="*/ 0 h 5"/>
                    <a:gd name="T2" fmla="*/ 0 w 6"/>
                    <a:gd name="T3" fmla="*/ 1 h 5"/>
                    <a:gd name="T4" fmla="*/ 5 w 6"/>
                    <a:gd name="T5" fmla="*/ 5 h 5"/>
                    <a:gd name="T6" fmla="*/ 4 w 6"/>
                    <a:gd name="T7" fmla="*/ 0 h 5"/>
                  </a:gdLst>
                  <a:ahLst/>
                  <a:cxnLst>
                    <a:cxn ang="0">
                      <a:pos x="T0" y="T1"/>
                    </a:cxn>
                    <a:cxn ang="0">
                      <a:pos x="T2" y="T3"/>
                    </a:cxn>
                    <a:cxn ang="0">
                      <a:pos x="T4" y="T5"/>
                    </a:cxn>
                    <a:cxn ang="0">
                      <a:pos x="T6" y="T7"/>
                    </a:cxn>
                  </a:cxnLst>
                  <a:rect l="0" t="0" r="r" b="b"/>
                  <a:pathLst>
                    <a:path w="6" h="5">
                      <a:moveTo>
                        <a:pt x="4" y="0"/>
                      </a:moveTo>
                      <a:cubicBezTo>
                        <a:pt x="3" y="0"/>
                        <a:pt x="1" y="0"/>
                        <a:pt x="0" y="1"/>
                      </a:cubicBezTo>
                      <a:cubicBezTo>
                        <a:pt x="2" y="2"/>
                        <a:pt x="3" y="2"/>
                        <a:pt x="5" y="5"/>
                      </a:cubicBezTo>
                      <a:cubicBezTo>
                        <a:pt x="6" y="2"/>
                        <a:pt x="6"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352" name="Freeform 185">
                  <a:extLst>
                    <a:ext uri="{FF2B5EF4-FFF2-40B4-BE49-F238E27FC236}">
                      <a16:creationId xmlns:a16="http://schemas.microsoft.com/office/drawing/2014/main" id="{A74D8386-4C7C-F842-BDEF-EC7B4F4619D6}"/>
                    </a:ext>
                  </a:extLst>
                </p:cNvPr>
                <p:cNvSpPr>
                  <a:spLocks/>
                </p:cNvSpPr>
                <p:nvPr/>
              </p:nvSpPr>
              <p:spPr bwMode="auto">
                <a:xfrm>
                  <a:off x="6353140" y="2693820"/>
                  <a:ext cx="22111" cy="3685"/>
                </a:xfrm>
                <a:custGeom>
                  <a:avLst/>
                  <a:gdLst>
                    <a:gd name="T0" fmla="*/ 7 w 7"/>
                    <a:gd name="T1" fmla="*/ 0 h 1"/>
                    <a:gd name="T2" fmla="*/ 0 w 7"/>
                    <a:gd name="T3" fmla="*/ 1 h 1"/>
                    <a:gd name="T4" fmla="*/ 0 w 7"/>
                    <a:gd name="T5" fmla="*/ 1 h 1"/>
                    <a:gd name="T6" fmla="*/ 2 w 7"/>
                    <a:gd name="T7" fmla="*/ 1 h 1"/>
                    <a:gd name="T8" fmla="*/ 3 w 7"/>
                    <a:gd name="T9" fmla="*/ 1 h 1"/>
                    <a:gd name="T10" fmla="*/ 3 w 7"/>
                    <a:gd name="T11" fmla="*/ 1 h 1"/>
                    <a:gd name="T12" fmla="*/ 7 w 7"/>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7" h="1">
                      <a:moveTo>
                        <a:pt x="7" y="0"/>
                      </a:moveTo>
                      <a:cubicBezTo>
                        <a:pt x="5" y="0"/>
                        <a:pt x="2" y="0"/>
                        <a:pt x="0" y="1"/>
                      </a:cubicBezTo>
                      <a:cubicBezTo>
                        <a:pt x="0" y="1"/>
                        <a:pt x="0" y="1"/>
                        <a:pt x="0" y="1"/>
                      </a:cubicBezTo>
                      <a:cubicBezTo>
                        <a:pt x="1" y="1"/>
                        <a:pt x="2" y="1"/>
                        <a:pt x="2" y="1"/>
                      </a:cubicBezTo>
                      <a:cubicBezTo>
                        <a:pt x="2" y="1"/>
                        <a:pt x="3" y="1"/>
                        <a:pt x="3" y="1"/>
                      </a:cubicBezTo>
                      <a:cubicBezTo>
                        <a:pt x="3" y="1"/>
                        <a:pt x="3" y="1"/>
                        <a:pt x="3" y="1"/>
                      </a:cubicBezTo>
                      <a:cubicBezTo>
                        <a:pt x="4" y="1"/>
                        <a:pt x="6" y="0"/>
                        <a:pt x="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353" name="Freeform 186">
                  <a:extLst>
                    <a:ext uri="{FF2B5EF4-FFF2-40B4-BE49-F238E27FC236}">
                      <a16:creationId xmlns:a16="http://schemas.microsoft.com/office/drawing/2014/main" id="{1BC76008-8DF4-9345-AEBC-811217B5E42C}"/>
                    </a:ext>
                  </a:extLst>
                </p:cNvPr>
                <p:cNvSpPr>
                  <a:spLocks/>
                </p:cNvSpPr>
                <p:nvPr/>
              </p:nvSpPr>
              <p:spPr bwMode="auto">
                <a:xfrm>
                  <a:off x="6132033" y="2679080"/>
                  <a:ext cx="55277" cy="47907"/>
                </a:xfrm>
                <a:custGeom>
                  <a:avLst/>
                  <a:gdLst>
                    <a:gd name="T0" fmla="*/ 6 w 17"/>
                    <a:gd name="T1" fmla="*/ 0 h 15"/>
                    <a:gd name="T2" fmla="*/ 4 w 17"/>
                    <a:gd name="T3" fmla="*/ 0 h 15"/>
                    <a:gd name="T4" fmla="*/ 1 w 17"/>
                    <a:gd name="T5" fmla="*/ 5 h 15"/>
                    <a:gd name="T6" fmla="*/ 0 w 17"/>
                    <a:gd name="T7" fmla="*/ 5 h 15"/>
                    <a:gd name="T8" fmla="*/ 8 w 17"/>
                    <a:gd name="T9" fmla="*/ 15 h 15"/>
                    <a:gd name="T10" fmla="*/ 10 w 17"/>
                    <a:gd name="T11" fmla="*/ 8 h 15"/>
                    <a:gd name="T12" fmla="*/ 10 w 17"/>
                    <a:gd name="T13" fmla="*/ 4 h 15"/>
                    <a:gd name="T14" fmla="*/ 14 w 17"/>
                    <a:gd name="T15" fmla="*/ 10 h 15"/>
                    <a:gd name="T16" fmla="*/ 16 w 17"/>
                    <a:gd name="T17" fmla="*/ 8 h 15"/>
                    <a:gd name="T18" fmla="*/ 13 w 17"/>
                    <a:gd name="T19" fmla="*/ 3 h 15"/>
                    <a:gd name="T20" fmla="*/ 12 w 17"/>
                    <a:gd name="T21" fmla="*/ 3 h 15"/>
                    <a:gd name="T22" fmla="*/ 12 w 17"/>
                    <a:gd name="T23" fmla="*/ 2 h 15"/>
                    <a:gd name="T24" fmla="*/ 12 w 17"/>
                    <a:gd name="T25" fmla="*/ 2 h 15"/>
                    <a:gd name="T26" fmla="*/ 11 w 17"/>
                    <a:gd name="T27" fmla="*/ 2 h 15"/>
                    <a:gd name="T28" fmla="*/ 10 w 17"/>
                    <a:gd name="T29" fmla="*/ 2 h 15"/>
                    <a:gd name="T30" fmla="*/ 10 w 17"/>
                    <a:gd name="T31" fmla="*/ 2 h 15"/>
                    <a:gd name="T32" fmla="*/ 9 w 17"/>
                    <a:gd name="T33" fmla="*/ 2 h 15"/>
                    <a:gd name="T34" fmla="*/ 8 w 17"/>
                    <a:gd name="T35" fmla="*/ 2 h 15"/>
                    <a:gd name="T36" fmla="*/ 8 w 17"/>
                    <a:gd name="T37" fmla="*/ 2 h 15"/>
                    <a:gd name="T38" fmla="*/ 7 w 17"/>
                    <a:gd name="T39" fmla="*/ 1 h 15"/>
                    <a:gd name="T40" fmla="*/ 6 w 17"/>
                    <a:gd name="T4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15">
                      <a:moveTo>
                        <a:pt x="6" y="0"/>
                      </a:moveTo>
                      <a:cubicBezTo>
                        <a:pt x="5" y="0"/>
                        <a:pt x="5" y="0"/>
                        <a:pt x="4" y="0"/>
                      </a:cubicBezTo>
                      <a:cubicBezTo>
                        <a:pt x="3" y="2"/>
                        <a:pt x="3" y="5"/>
                        <a:pt x="1" y="5"/>
                      </a:cubicBezTo>
                      <a:cubicBezTo>
                        <a:pt x="1" y="5"/>
                        <a:pt x="0" y="5"/>
                        <a:pt x="0" y="5"/>
                      </a:cubicBezTo>
                      <a:cubicBezTo>
                        <a:pt x="2" y="8"/>
                        <a:pt x="5" y="12"/>
                        <a:pt x="8" y="15"/>
                      </a:cubicBezTo>
                      <a:cubicBezTo>
                        <a:pt x="11" y="12"/>
                        <a:pt x="10" y="10"/>
                        <a:pt x="10" y="8"/>
                      </a:cubicBezTo>
                      <a:cubicBezTo>
                        <a:pt x="9" y="5"/>
                        <a:pt x="9" y="6"/>
                        <a:pt x="10" y="4"/>
                      </a:cubicBezTo>
                      <a:cubicBezTo>
                        <a:pt x="12" y="6"/>
                        <a:pt x="13" y="10"/>
                        <a:pt x="14" y="10"/>
                      </a:cubicBezTo>
                      <a:cubicBezTo>
                        <a:pt x="14" y="10"/>
                        <a:pt x="15" y="9"/>
                        <a:pt x="16" y="8"/>
                      </a:cubicBezTo>
                      <a:cubicBezTo>
                        <a:pt x="17" y="6"/>
                        <a:pt x="16" y="3"/>
                        <a:pt x="13" y="3"/>
                      </a:cubicBezTo>
                      <a:cubicBezTo>
                        <a:pt x="13" y="3"/>
                        <a:pt x="13" y="3"/>
                        <a:pt x="12" y="3"/>
                      </a:cubicBezTo>
                      <a:cubicBezTo>
                        <a:pt x="12" y="2"/>
                        <a:pt x="12" y="2"/>
                        <a:pt x="12" y="2"/>
                      </a:cubicBezTo>
                      <a:cubicBezTo>
                        <a:pt x="12" y="2"/>
                        <a:pt x="12" y="2"/>
                        <a:pt x="12" y="2"/>
                      </a:cubicBezTo>
                      <a:cubicBezTo>
                        <a:pt x="11" y="2"/>
                        <a:pt x="11" y="2"/>
                        <a:pt x="11" y="2"/>
                      </a:cubicBezTo>
                      <a:cubicBezTo>
                        <a:pt x="11" y="2"/>
                        <a:pt x="11" y="2"/>
                        <a:pt x="10" y="2"/>
                      </a:cubicBezTo>
                      <a:cubicBezTo>
                        <a:pt x="10" y="2"/>
                        <a:pt x="10" y="2"/>
                        <a:pt x="10" y="2"/>
                      </a:cubicBezTo>
                      <a:cubicBezTo>
                        <a:pt x="10" y="2"/>
                        <a:pt x="9" y="2"/>
                        <a:pt x="9" y="2"/>
                      </a:cubicBezTo>
                      <a:cubicBezTo>
                        <a:pt x="9" y="2"/>
                        <a:pt x="9" y="2"/>
                        <a:pt x="8" y="2"/>
                      </a:cubicBezTo>
                      <a:cubicBezTo>
                        <a:pt x="8" y="2"/>
                        <a:pt x="8" y="2"/>
                        <a:pt x="8" y="2"/>
                      </a:cubicBezTo>
                      <a:cubicBezTo>
                        <a:pt x="7" y="2"/>
                        <a:pt x="8" y="1"/>
                        <a:pt x="7" y="1"/>
                      </a:cubicBezTo>
                      <a:cubicBezTo>
                        <a:pt x="7" y="0"/>
                        <a:pt x="6"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354" name="Freeform 187">
                  <a:extLst>
                    <a:ext uri="{FF2B5EF4-FFF2-40B4-BE49-F238E27FC236}">
                      <a16:creationId xmlns:a16="http://schemas.microsoft.com/office/drawing/2014/main" id="{EE3C9BCD-9070-7E48-956D-1365B86B2305}"/>
                    </a:ext>
                  </a:extLst>
                </p:cNvPr>
                <p:cNvSpPr>
                  <a:spLocks/>
                </p:cNvSpPr>
                <p:nvPr/>
              </p:nvSpPr>
              <p:spPr bwMode="auto">
                <a:xfrm>
                  <a:off x="6349454" y="2863335"/>
                  <a:ext cx="77387" cy="44221"/>
                </a:xfrm>
                <a:custGeom>
                  <a:avLst/>
                  <a:gdLst>
                    <a:gd name="T0" fmla="*/ 17 w 24"/>
                    <a:gd name="T1" fmla="*/ 0 h 14"/>
                    <a:gd name="T2" fmla="*/ 2 w 24"/>
                    <a:gd name="T3" fmla="*/ 4 h 14"/>
                    <a:gd name="T4" fmla="*/ 0 w 24"/>
                    <a:gd name="T5" fmla="*/ 4 h 14"/>
                    <a:gd name="T6" fmla="*/ 11 w 24"/>
                    <a:gd name="T7" fmla="*/ 14 h 14"/>
                    <a:gd name="T8" fmla="*/ 24 w 24"/>
                    <a:gd name="T9" fmla="*/ 8 h 14"/>
                    <a:gd name="T10" fmla="*/ 17 w 24"/>
                    <a:gd name="T11" fmla="*/ 0 h 14"/>
                  </a:gdLst>
                  <a:ahLst/>
                  <a:cxnLst>
                    <a:cxn ang="0">
                      <a:pos x="T0" y="T1"/>
                    </a:cxn>
                    <a:cxn ang="0">
                      <a:pos x="T2" y="T3"/>
                    </a:cxn>
                    <a:cxn ang="0">
                      <a:pos x="T4" y="T5"/>
                    </a:cxn>
                    <a:cxn ang="0">
                      <a:pos x="T6" y="T7"/>
                    </a:cxn>
                    <a:cxn ang="0">
                      <a:pos x="T8" y="T9"/>
                    </a:cxn>
                    <a:cxn ang="0">
                      <a:pos x="T10" y="T11"/>
                    </a:cxn>
                  </a:cxnLst>
                  <a:rect l="0" t="0" r="r" b="b"/>
                  <a:pathLst>
                    <a:path w="24" h="14">
                      <a:moveTo>
                        <a:pt x="17" y="0"/>
                      </a:moveTo>
                      <a:cubicBezTo>
                        <a:pt x="13" y="1"/>
                        <a:pt x="7" y="4"/>
                        <a:pt x="2" y="4"/>
                      </a:cubicBezTo>
                      <a:cubicBezTo>
                        <a:pt x="1" y="4"/>
                        <a:pt x="1" y="4"/>
                        <a:pt x="0" y="4"/>
                      </a:cubicBezTo>
                      <a:cubicBezTo>
                        <a:pt x="3" y="6"/>
                        <a:pt x="14" y="8"/>
                        <a:pt x="11" y="14"/>
                      </a:cubicBezTo>
                      <a:cubicBezTo>
                        <a:pt x="15" y="13"/>
                        <a:pt x="21" y="10"/>
                        <a:pt x="24" y="8"/>
                      </a:cubicBezTo>
                      <a:cubicBezTo>
                        <a:pt x="22" y="6"/>
                        <a:pt x="18" y="2"/>
                        <a:pt x="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355" name="Freeform 188">
                  <a:extLst>
                    <a:ext uri="{FF2B5EF4-FFF2-40B4-BE49-F238E27FC236}">
                      <a16:creationId xmlns:a16="http://schemas.microsoft.com/office/drawing/2014/main" id="{817CD810-5523-EF4F-B06F-AA4FE6BB1B73}"/>
                    </a:ext>
                  </a:extLst>
                </p:cNvPr>
                <p:cNvSpPr>
                  <a:spLocks/>
                </p:cNvSpPr>
                <p:nvPr/>
              </p:nvSpPr>
              <p:spPr bwMode="auto">
                <a:xfrm>
                  <a:off x="6327344" y="2918612"/>
                  <a:ext cx="132664" cy="92128"/>
                </a:xfrm>
                <a:custGeom>
                  <a:avLst/>
                  <a:gdLst>
                    <a:gd name="T0" fmla="*/ 27 w 42"/>
                    <a:gd name="T1" fmla="*/ 0 h 29"/>
                    <a:gd name="T2" fmla="*/ 11 w 42"/>
                    <a:gd name="T3" fmla="*/ 4 h 29"/>
                    <a:gd name="T4" fmla="*/ 6 w 42"/>
                    <a:gd name="T5" fmla="*/ 6 h 29"/>
                    <a:gd name="T6" fmla="*/ 0 w 42"/>
                    <a:gd name="T7" fmla="*/ 5 h 29"/>
                    <a:gd name="T8" fmla="*/ 2 w 42"/>
                    <a:gd name="T9" fmla="*/ 7 h 29"/>
                    <a:gd name="T10" fmla="*/ 1 w 42"/>
                    <a:gd name="T11" fmla="*/ 13 h 29"/>
                    <a:gd name="T12" fmla="*/ 2 w 42"/>
                    <a:gd name="T13" fmla="*/ 15 h 29"/>
                    <a:gd name="T14" fmla="*/ 9 w 42"/>
                    <a:gd name="T15" fmla="*/ 20 h 29"/>
                    <a:gd name="T16" fmla="*/ 6 w 42"/>
                    <a:gd name="T17" fmla="*/ 29 h 29"/>
                    <a:gd name="T18" fmla="*/ 6 w 42"/>
                    <a:gd name="T19" fmla="*/ 29 h 29"/>
                    <a:gd name="T20" fmla="*/ 10 w 42"/>
                    <a:gd name="T21" fmla="*/ 24 h 29"/>
                    <a:gd name="T22" fmla="*/ 20 w 42"/>
                    <a:gd name="T23" fmla="*/ 15 h 29"/>
                    <a:gd name="T24" fmla="*/ 28 w 42"/>
                    <a:gd name="T25" fmla="*/ 14 h 29"/>
                    <a:gd name="T26" fmla="*/ 32 w 42"/>
                    <a:gd name="T27" fmla="*/ 10 h 29"/>
                    <a:gd name="T28" fmla="*/ 42 w 42"/>
                    <a:gd name="T29" fmla="*/ 6 h 29"/>
                    <a:gd name="T30" fmla="*/ 27 w 42"/>
                    <a:gd name="T3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29">
                      <a:moveTo>
                        <a:pt x="27" y="0"/>
                      </a:moveTo>
                      <a:cubicBezTo>
                        <a:pt x="21" y="1"/>
                        <a:pt x="17" y="1"/>
                        <a:pt x="11" y="4"/>
                      </a:cubicBezTo>
                      <a:cubicBezTo>
                        <a:pt x="9" y="6"/>
                        <a:pt x="8" y="6"/>
                        <a:pt x="6" y="6"/>
                      </a:cubicBezTo>
                      <a:cubicBezTo>
                        <a:pt x="5" y="6"/>
                        <a:pt x="3" y="5"/>
                        <a:pt x="0" y="5"/>
                      </a:cubicBezTo>
                      <a:cubicBezTo>
                        <a:pt x="1" y="5"/>
                        <a:pt x="2" y="6"/>
                        <a:pt x="2" y="7"/>
                      </a:cubicBezTo>
                      <a:cubicBezTo>
                        <a:pt x="5" y="12"/>
                        <a:pt x="1" y="10"/>
                        <a:pt x="1" y="13"/>
                      </a:cubicBezTo>
                      <a:cubicBezTo>
                        <a:pt x="0" y="14"/>
                        <a:pt x="1" y="15"/>
                        <a:pt x="2" y="15"/>
                      </a:cubicBezTo>
                      <a:cubicBezTo>
                        <a:pt x="4" y="16"/>
                        <a:pt x="10" y="18"/>
                        <a:pt x="9" y="20"/>
                      </a:cubicBezTo>
                      <a:cubicBezTo>
                        <a:pt x="9" y="21"/>
                        <a:pt x="2" y="28"/>
                        <a:pt x="6" y="29"/>
                      </a:cubicBezTo>
                      <a:cubicBezTo>
                        <a:pt x="6" y="29"/>
                        <a:pt x="6" y="29"/>
                        <a:pt x="6" y="29"/>
                      </a:cubicBezTo>
                      <a:cubicBezTo>
                        <a:pt x="8" y="29"/>
                        <a:pt x="10" y="24"/>
                        <a:pt x="10" y="24"/>
                      </a:cubicBezTo>
                      <a:cubicBezTo>
                        <a:pt x="12" y="19"/>
                        <a:pt x="14" y="15"/>
                        <a:pt x="20" y="15"/>
                      </a:cubicBezTo>
                      <a:cubicBezTo>
                        <a:pt x="23" y="15"/>
                        <a:pt x="25" y="14"/>
                        <a:pt x="28" y="14"/>
                      </a:cubicBezTo>
                      <a:cubicBezTo>
                        <a:pt x="30" y="13"/>
                        <a:pt x="30" y="11"/>
                        <a:pt x="32" y="10"/>
                      </a:cubicBezTo>
                      <a:cubicBezTo>
                        <a:pt x="35" y="6"/>
                        <a:pt x="38" y="8"/>
                        <a:pt x="42" y="6"/>
                      </a:cubicBezTo>
                      <a:cubicBezTo>
                        <a:pt x="39" y="3"/>
                        <a:pt x="31" y="2"/>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356" name="Freeform 189">
                  <a:extLst>
                    <a:ext uri="{FF2B5EF4-FFF2-40B4-BE49-F238E27FC236}">
                      <a16:creationId xmlns:a16="http://schemas.microsoft.com/office/drawing/2014/main" id="{C2D08775-6361-0946-845D-A666D71AEE10}"/>
                    </a:ext>
                  </a:extLst>
                </p:cNvPr>
                <p:cNvSpPr>
                  <a:spLocks/>
                </p:cNvSpPr>
                <p:nvPr/>
              </p:nvSpPr>
              <p:spPr bwMode="auto">
                <a:xfrm>
                  <a:off x="3430843" y="3508231"/>
                  <a:ext cx="33166" cy="18426"/>
                </a:xfrm>
                <a:custGeom>
                  <a:avLst/>
                  <a:gdLst>
                    <a:gd name="T0" fmla="*/ 5 w 10"/>
                    <a:gd name="T1" fmla="*/ 0 h 6"/>
                    <a:gd name="T2" fmla="*/ 0 w 10"/>
                    <a:gd name="T3" fmla="*/ 2 h 6"/>
                    <a:gd name="T4" fmla="*/ 8 w 10"/>
                    <a:gd name="T5" fmla="*/ 6 h 6"/>
                    <a:gd name="T6" fmla="*/ 5 w 10"/>
                    <a:gd name="T7" fmla="*/ 0 h 6"/>
                    <a:gd name="T8" fmla="*/ 5 w 10"/>
                    <a:gd name="T9" fmla="*/ 0 h 6"/>
                  </a:gdLst>
                  <a:ahLst/>
                  <a:cxnLst>
                    <a:cxn ang="0">
                      <a:pos x="T0" y="T1"/>
                    </a:cxn>
                    <a:cxn ang="0">
                      <a:pos x="T2" y="T3"/>
                    </a:cxn>
                    <a:cxn ang="0">
                      <a:pos x="T4" y="T5"/>
                    </a:cxn>
                    <a:cxn ang="0">
                      <a:pos x="T6" y="T7"/>
                    </a:cxn>
                    <a:cxn ang="0">
                      <a:pos x="T8" y="T9"/>
                    </a:cxn>
                  </a:cxnLst>
                  <a:rect l="0" t="0" r="r" b="b"/>
                  <a:pathLst>
                    <a:path w="10" h="6">
                      <a:moveTo>
                        <a:pt x="5" y="0"/>
                      </a:moveTo>
                      <a:cubicBezTo>
                        <a:pt x="4" y="0"/>
                        <a:pt x="1" y="1"/>
                        <a:pt x="0" y="2"/>
                      </a:cubicBezTo>
                      <a:cubicBezTo>
                        <a:pt x="2" y="3"/>
                        <a:pt x="5" y="4"/>
                        <a:pt x="8" y="6"/>
                      </a:cubicBezTo>
                      <a:cubicBezTo>
                        <a:pt x="8" y="1"/>
                        <a:pt x="10" y="0"/>
                        <a:pt x="5" y="0"/>
                      </a:cubicBezTo>
                      <a:cubicBezTo>
                        <a:pt x="5" y="0"/>
                        <a:pt x="5" y="0"/>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357" name="Freeform 190">
                  <a:extLst>
                    <a:ext uri="{FF2B5EF4-FFF2-40B4-BE49-F238E27FC236}">
                      <a16:creationId xmlns:a16="http://schemas.microsoft.com/office/drawing/2014/main" id="{B4DA347D-B842-EA40-AE05-220047952D54}"/>
                    </a:ext>
                  </a:extLst>
                </p:cNvPr>
                <p:cNvSpPr>
                  <a:spLocks/>
                </p:cNvSpPr>
                <p:nvPr/>
              </p:nvSpPr>
              <p:spPr bwMode="auto">
                <a:xfrm>
                  <a:off x="5225494" y="3375567"/>
                  <a:ext cx="33166" cy="25796"/>
                </a:xfrm>
                <a:custGeom>
                  <a:avLst/>
                  <a:gdLst>
                    <a:gd name="T0" fmla="*/ 3 w 11"/>
                    <a:gd name="T1" fmla="*/ 0 h 9"/>
                    <a:gd name="T2" fmla="*/ 0 w 11"/>
                    <a:gd name="T3" fmla="*/ 1 h 9"/>
                    <a:gd name="T4" fmla="*/ 6 w 11"/>
                    <a:gd name="T5" fmla="*/ 4 h 9"/>
                    <a:gd name="T6" fmla="*/ 9 w 11"/>
                    <a:gd name="T7" fmla="*/ 9 h 9"/>
                    <a:gd name="T8" fmla="*/ 5 w 11"/>
                    <a:gd name="T9" fmla="*/ 1 h 9"/>
                    <a:gd name="T10" fmla="*/ 4 w 11"/>
                    <a:gd name="T11" fmla="*/ 0 h 9"/>
                    <a:gd name="T12" fmla="*/ 3 w 11"/>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1" h="9">
                      <a:moveTo>
                        <a:pt x="3" y="0"/>
                      </a:moveTo>
                      <a:cubicBezTo>
                        <a:pt x="2" y="0"/>
                        <a:pt x="1" y="0"/>
                        <a:pt x="0" y="1"/>
                      </a:cubicBezTo>
                      <a:cubicBezTo>
                        <a:pt x="2" y="2"/>
                        <a:pt x="4" y="3"/>
                        <a:pt x="6" y="4"/>
                      </a:cubicBezTo>
                      <a:cubicBezTo>
                        <a:pt x="6" y="7"/>
                        <a:pt x="7" y="8"/>
                        <a:pt x="9" y="9"/>
                      </a:cubicBezTo>
                      <a:cubicBezTo>
                        <a:pt x="11" y="5"/>
                        <a:pt x="10" y="3"/>
                        <a:pt x="5" y="1"/>
                      </a:cubicBezTo>
                      <a:cubicBezTo>
                        <a:pt x="5" y="1"/>
                        <a:pt x="4" y="0"/>
                        <a:pt x="4"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358" name="Freeform 191">
                  <a:extLst>
                    <a:ext uri="{FF2B5EF4-FFF2-40B4-BE49-F238E27FC236}">
                      <a16:creationId xmlns:a16="http://schemas.microsoft.com/office/drawing/2014/main" id="{5D1D5163-8897-C24C-986C-AA477D0D5A08}"/>
                    </a:ext>
                  </a:extLst>
                </p:cNvPr>
                <p:cNvSpPr>
                  <a:spLocks/>
                </p:cNvSpPr>
                <p:nvPr/>
              </p:nvSpPr>
              <p:spPr bwMode="auto">
                <a:xfrm>
                  <a:off x="5100200" y="3032851"/>
                  <a:ext cx="217422" cy="151090"/>
                </a:xfrm>
                <a:custGeom>
                  <a:avLst/>
                  <a:gdLst>
                    <a:gd name="T0" fmla="*/ 68 w 68"/>
                    <a:gd name="T1" fmla="*/ 0 h 47"/>
                    <a:gd name="T2" fmla="*/ 46 w 68"/>
                    <a:gd name="T3" fmla="*/ 10 h 47"/>
                    <a:gd name="T4" fmla="*/ 32 w 68"/>
                    <a:gd name="T5" fmla="*/ 24 h 47"/>
                    <a:gd name="T6" fmla="*/ 28 w 68"/>
                    <a:gd name="T7" fmla="*/ 25 h 47"/>
                    <a:gd name="T8" fmla="*/ 22 w 68"/>
                    <a:gd name="T9" fmla="*/ 24 h 47"/>
                    <a:gd name="T10" fmla="*/ 17 w 68"/>
                    <a:gd name="T11" fmla="*/ 24 h 47"/>
                    <a:gd name="T12" fmla="*/ 11 w 68"/>
                    <a:gd name="T13" fmla="*/ 25 h 47"/>
                    <a:gd name="T14" fmla="*/ 0 w 68"/>
                    <a:gd name="T15" fmla="*/ 42 h 47"/>
                    <a:gd name="T16" fmla="*/ 8 w 68"/>
                    <a:gd name="T17" fmla="*/ 47 h 47"/>
                    <a:gd name="T18" fmla="*/ 9 w 68"/>
                    <a:gd name="T19" fmla="*/ 47 h 47"/>
                    <a:gd name="T20" fmla="*/ 5 w 68"/>
                    <a:gd name="T21" fmla="*/ 43 h 47"/>
                    <a:gd name="T22" fmla="*/ 9 w 68"/>
                    <a:gd name="T23" fmla="*/ 37 h 47"/>
                    <a:gd name="T24" fmla="*/ 11 w 68"/>
                    <a:gd name="T25" fmla="*/ 43 h 47"/>
                    <a:gd name="T26" fmla="*/ 12 w 68"/>
                    <a:gd name="T27" fmla="*/ 43 h 47"/>
                    <a:gd name="T28" fmla="*/ 16 w 68"/>
                    <a:gd name="T29" fmla="*/ 41 h 47"/>
                    <a:gd name="T30" fmla="*/ 17 w 68"/>
                    <a:gd name="T31" fmla="*/ 35 h 47"/>
                    <a:gd name="T32" fmla="*/ 18 w 68"/>
                    <a:gd name="T33" fmla="*/ 35 h 47"/>
                    <a:gd name="T34" fmla="*/ 19 w 68"/>
                    <a:gd name="T35" fmla="*/ 32 h 47"/>
                    <a:gd name="T36" fmla="*/ 37 w 68"/>
                    <a:gd name="T37" fmla="*/ 28 h 47"/>
                    <a:gd name="T38" fmla="*/ 45 w 68"/>
                    <a:gd name="T39" fmla="*/ 27 h 47"/>
                    <a:gd name="T40" fmla="*/ 48 w 68"/>
                    <a:gd name="T41" fmla="*/ 27 h 47"/>
                    <a:gd name="T42" fmla="*/ 51 w 68"/>
                    <a:gd name="T43" fmla="*/ 27 h 47"/>
                    <a:gd name="T44" fmla="*/ 54 w 68"/>
                    <a:gd name="T45" fmla="*/ 27 h 47"/>
                    <a:gd name="T46" fmla="*/ 62 w 68"/>
                    <a:gd name="T47" fmla="*/ 24 h 47"/>
                    <a:gd name="T48" fmla="*/ 64 w 68"/>
                    <a:gd name="T49" fmla="*/ 15 h 47"/>
                    <a:gd name="T50" fmla="*/ 62 w 68"/>
                    <a:gd name="T51" fmla="*/ 7 h 47"/>
                    <a:gd name="T52" fmla="*/ 68 w 68"/>
                    <a:gd name="T5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47">
                      <a:moveTo>
                        <a:pt x="68" y="0"/>
                      </a:moveTo>
                      <a:cubicBezTo>
                        <a:pt x="60" y="4"/>
                        <a:pt x="53" y="7"/>
                        <a:pt x="46" y="10"/>
                      </a:cubicBezTo>
                      <a:cubicBezTo>
                        <a:pt x="40" y="12"/>
                        <a:pt x="39" y="22"/>
                        <a:pt x="32" y="24"/>
                      </a:cubicBezTo>
                      <a:cubicBezTo>
                        <a:pt x="31" y="25"/>
                        <a:pt x="29" y="25"/>
                        <a:pt x="28" y="25"/>
                      </a:cubicBezTo>
                      <a:cubicBezTo>
                        <a:pt x="26" y="25"/>
                        <a:pt x="24" y="25"/>
                        <a:pt x="22" y="24"/>
                      </a:cubicBezTo>
                      <a:cubicBezTo>
                        <a:pt x="21" y="24"/>
                        <a:pt x="19" y="24"/>
                        <a:pt x="17" y="24"/>
                      </a:cubicBezTo>
                      <a:cubicBezTo>
                        <a:pt x="15" y="24"/>
                        <a:pt x="13" y="24"/>
                        <a:pt x="11" y="25"/>
                      </a:cubicBezTo>
                      <a:cubicBezTo>
                        <a:pt x="4" y="28"/>
                        <a:pt x="1" y="36"/>
                        <a:pt x="0" y="42"/>
                      </a:cubicBezTo>
                      <a:cubicBezTo>
                        <a:pt x="3" y="43"/>
                        <a:pt x="5" y="46"/>
                        <a:pt x="8" y="47"/>
                      </a:cubicBezTo>
                      <a:cubicBezTo>
                        <a:pt x="8" y="47"/>
                        <a:pt x="8" y="47"/>
                        <a:pt x="9" y="47"/>
                      </a:cubicBezTo>
                      <a:cubicBezTo>
                        <a:pt x="9" y="47"/>
                        <a:pt x="5" y="44"/>
                        <a:pt x="5" y="43"/>
                      </a:cubicBezTo>
                      <a:cubicBezTo>
                        <a:pt x="6" y="41"/>
                        <a:pt x="8" y="39"/>
                        <a:pt x="9" y="37"/>
                      </a:cubicBezTo>
                      <a:cubicBezTo>
                        <a:pt x="9" y="39"/>
                        <a:pt x="9" y="43"/>
                        <a:pt x="11" y="43"/>
                      </a:cubicBezTo>
                      <a:cubicBezTo>
                        <a:pt x="12" y="43"/>
                        <a:pt x="12" y="43"/>
                        <a:pt x="12" y="43"/>
                      </a:cubicBezTo>
                      <a:cubicBezTo>
                        <a:pt x="14" y="43"/>
                        <a:pt x="15" y="42"/>
                        <a:pt x="16" y="41"/>
                      </a:cubicBezTo>
                      <a:cubicBezTo>
                        <a:pt x="17" y="39"/>
                        <a:pt x="16" y="35"/>
                        <a:pt x="17" y="35"/>
                      </a:cubicBezTo>
                      <a:cubicBezTo>
                        <a:pt x="18" y="35"/>
                        <a:pt x="18" y="35"/>
                        <a:pt x="18" y="35"/>
                      </a:cubicBezTo>
                      <a:cubicBezTo>
                        <a:pt x="19" y="34"/>
                        <a:pt x="19" y="33"/>
                        <a:pt x="19" y="32"/>
                      </a:cubicBezTo>
                      <a:cubicBezTo>
                        <a:pt x="25" y="28"/>
                        <a:pt x="30" y="30"/>
                        <a:pt x="37" y="28"/>
                      </a:cubicBezTo>
                      <a:cubicBezTo>
                        <a:pt x="40" y="27"/>
                        <a:pt x="42" y="27"/>
                        <a:pt x="45" y="27"/>
                      </a:cubicBezTo>
                      <a:cubicBezTo>
                        <a:pt x="46" y="27"/>
                        <a:pt x="47" y="27"/>
                        <a:pt x="48" y="27"/>
                      </a:cubicBezTo>
                      <a:cubicBezTo>
                        <a:pt x="49" y="27"/>
                        <a:pt x="50" y="27"/>
                        <a:pt x="51" y="27"/>
                      </a:cubicBezTo>
                      <a:cubicBezTo>
                        <a:pt x="52" y="27"/>
                        <a:pt x="53" y="27"/>
                        <a:pt x="54" y="27"/>
                      </a:cubicBezTo>
                      <a:cubicBezTo>
                        <a:pt x="59" y="27"/>
                        <a:pt x="60" y="28"/>
                        <a:pt x="62" y="24"/>
                      </a:cubicBezTo>
                      <a:cubicBezTo>
                        <a:pt x="63" y="21"/>
                        <a:pt x="64" y="18"/>
                        <a:pt x="64" y="15"/>
                      </a:cubicBezTo>
                      <a:cubicBezTo>
                        <a:pt x="64" y="14"/>
                        <a:pt x="61" y="8"/>
                        <a:pt x="62" y="7"/>
                      </a:cubicBezTo>
                      <a:cubicBezTo>
                        <a:pt x="64" y="5"/>
                        <a:pt x="66" y="3"/>
                        <a:pt x="6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359" name="Freeform 192">
                  <a:extLst>
                    <a:ext uri="{FF2B5EF4-FFF2-40B4-BE49-F238E27FC236}">
                      <a16:creationId xmlns:a16="http://schemas.microsoft.com/office/drawing/2014/main" id="{FBDF8817-B0AA-D141-AE35-DB7C687AE413}"/>
                    </a:ext>
                  </a:extLst>
                </p:cNvPr>
                <p:cNvSpPr>
                  <a:spLocks/>
                </p:cNvSpPr>
                <p:nvPr/>
              </p:nvSpPr>
              <p:spPr bwMode="auto">
                <a:xfrm>
                  <a:off x="5229179" y="3309234"/>
                  <a:ext cx="103183" cy="70017"/>
                </a:xfrm>
                <a:custGeom>
                  <a:avLst/>
                  <a:gdLst>
                    <a:gd name="T0" fmla="*/ 27 w 33"/>
                    <a:gd name="T1" fmla="*/ 0 h 22"/>
                    <a:gd name="T2" fmla="*/ 26 w 33"/>
                    <a:gd name="T3" fmla="*/ 4 h 22"/>
                    <a:gd name="T4" fmla="*/ 23 w 33"/>
                    <a:gd name="T5" fmla="*/ 5 h 22"/>
                    <a:gd name="T6" fmla="*/ 22 w 33"/>
                    <a:gd name="T7" fmla="*/ 5 h 22"/>
                    <a:gd name="T8" fmla="*/ 24 w 33"/>
                    <a:gd name="T9" fmla="*/ 3 h 22"/>
                    <a:gd name="T10" fmla="*/ 18 w 33"/>
                    <a:gd name="T11" fmla="*/ 1 h 22"/>
                    <a:gd name="T12" fmla="*/ 10 w 33"/>
                    <a:gd name="T13" fmla="*/ 2 h 22"/>
                    <a:gd name="T14" fmla="*/ 0 w 33"/>
                    <a:gd name="T15" fmla="*/ 4 h 22"/>
                    <a:gd name="T16" fmla="*/ 5 w 33"/>
                    <a:gd name="T17" fmla="*/ 8 h 22"/>
                    <a:gd name="T18" fmla="*/ 8 w 33"/>
                    <a:gd name="T19" fmla="*/ 15 h 22"/>
                    <a:gd name="T20" fmla="*/ 15 w 33"/>
                    <a:gd name="T21" fmla="*/ 18 h 22"/>
                    <a:gd name="T22" fmla="*/ 22 w 33"/>
                    <a:gd name="T23" fmla="*/ 22 h 22"/>
                    <a:gd name="T24" fmla="*/ 24 w 33"/>
                    <a:gd name="T25" fmla="*/ 22 h 22"/>
                    <a:gd name="T26" fmla="*/ 33 w 33"/>
                    <a:gd name="T27" fmla="*/ 15 h 22"/>
                    <a:gd name="T28" fmla="*/ 30 w 33"/>
                    <a:gd name="T29" fmla="*/ 7 h 22"/>
                    <a:gd name="T30" fmla="*/ 27 w 33"/>
                    <a:gd name="T31" fmla="*/ 6 h 22"/>
                    <a:gd name="T32" fmla="*/ 26 w 33"/>
                    <a:gd name="T33" fmla="*/ 6 h 22"/>
                    <a:gd name="T34" fmla="*/ 26 w 33"/>
                    <a:gd name="T35" fmla="*/ 6 h 22"/>
                    <a:gd name="T36" fmla="*/ 25 w 33"/>
                    <a:gd name="T37" fmla="*/ 6 h 22"/>
                    <a:gd name="T38" fmla="*/ 31 w 33"/>
                    <a:gd name="T39" fmla="*/ 4 h 22"/>
                    <a:gd name="T40" fmla="*/ 28 w 33"/>
                    <a:gd name="T41" fmla="*/ 0 h 22"/>
                    <a:gd name="T42" fmla="*/ 27 w 33"/>
                    <a:gd name="T4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 h="22">
                      <a:moveTo>
                        <a:pt x="27" y="0"/>
                      </a:moveTo>
                      <a:cubicBezTo>
                        <a:pt x="26" y="0"/>
                        <a:pt x="26" y="3"/>
                        <a:pt x="26" y="4"/>
                      </a:cubicBezTo>
                      <a:cubicBezTo>
                        <a:pt x="25" y="5"/>
                        <a:pt x="24" y="5"/>
                        <a:pt x="23" y="5"/>
                      </a:cubicBezTo>
                      <a:cubicBezTo>
                        <a:pt x="23" y="5"/>
                        <a:pt x="22" y="5"/>
                        <a:pt x="22" y="5"/>
                      </a:cubicBezTo>
                      <a:cubicBezTo>
                        <a:pt x="23" y="4"/>
                        <a:pt x="23" y="3"/>
                        <a:pt x="24" y="3"/>
                      </a:cubicBezTo>
                      <a:cubicBezTo>
                        <a:pt x="22" y="1"/>
                        <a:pt x="20" y="1"/>
                        <a:pt x="18" y="1"/>
                      </a:cubicBezTo>
                      <a:cubicBezTo>
                        <a:pt x="15" y="1"/>
                        <a:pt x="13" y="1"/>
                        <a:pt x="10" y="2"/>
                      </a:cubicBezTo>
                      <a:cubicBezTo>
                        <a:pt x="7" y="3"/>
                        <a:pt x="4" y="3"/>
                        <a:pt x="0" y="4"/>
                      </a:cubicBezTo>
                      <a:cubicBezTo>
                        <a:pt x="3" y="5"/>
                        <a:pt x="3" y="6"/>
                        <a:pt x="5" y="8"/>
                      </a:cubicBezTo>
                      <a:cubicBezTo>
                        <a:pt x="6" y="10"/>
                        <a:pt x="7" y="13"/>
                        <a:pt x="8" y="15"/>
                      </a:cubicBezTo>
                      <a:cubicBezTo>
                        <a:pt x="10" y="16"/>
                        <a:pt x="13" y="17"/>
                        <a:pt x="15" y="18"/>
                      </a:cubicBezTo>
                      <a:cubicBezTo>
                        <a:pt x="18" y="20"/>
                        <a:pt x="19" y="21"/>
                        <a:pt x="22" y="22"/>
                      </a:cubicBezTo>
                      <a:cubicBezTo>
                        <a:pt x="23" y="22"/>
                        <a:pt x="24" y="22"/>
                        <a:pt x="24" y="22"/>
                      </a:cubicBezTo>
                      <a:cubicBezTo>
                        <a:pt x="28" y="22"/>
                        <a:pt x="32" y="19"/>
                        <a:pt x="33" y="15"/>
                      </a:cubicBezTo>
                      <a:cubicBezTo>
                        <a:pt x="33" y="13"/>
                        <a:pt x="31" y="10"/>
                        <a:pt x="30" y="7"/>
                      </a:cubicBezTo>
                      <a:cubicBezTo>
                        <a:pt x="30" y="6"/>
                        <a:pt x="28" y="6"/>
                        <a:pt x="27" y="6"/>
                      </a:cubicBezTo>
                      <a:cubicBezTo>
                        <a:pt x="26" y="6"/>
                        <a:pt x="26" y="6"/>
                        <a:pt x="26" y="6"/>
                      </a:cubicBezTo>
                      <a:cubicBezTo>
                        <a:pt x="26" y="6"/>
                        <a:pt x="26" y="6"/>
                        <a:pt x="26" y="6"/>
                      </a:cubicBezTo>
                      <a:cubicBezTo>
                        <a:pt x="26" y="6"/>
                        <a:pt x="25" y="6"/>
                        <a:pt x="25" y="6"/>
                      </a:cubicBezTo>
                      <a:cubicBezTo>
                        <a:pt x="27" y="5"/>
                        <a:pt x="30" y="6"/>
                        <a:pt x="31" y="4"/>
                      </a:cubicBezTo>
                      <a:cubicBezTo>
                        <a:pt x="31" y="3"/>
                        <a:pt x="28" y="0"/>
                        <a:pt x="28" y="0"/>
                      </a:cubicBezTo>
                      <a:cubicBezTo>
                        <a:pt x="28" y="0"/>
                        <a:pt x="27" y="0"/>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360" name="Freeform 193">
                  <a:extLst>
                    <a:ext uri="{FF2B5EF4-FFF2-40B4-BE49-F238E27FC236}">
                      <a16:creationId xmlns:a16="http://schemas.microsoft.com/office/drawing/2014/main" id="{F5CE0E17-E113-CE46-A435-B577EE8A1BFD}"/>
                    </a:ext>
                  </a:extLst>
                </p:cNvPr>
                <p:cNvSpPr>
                  <a:spLocks/>
                </p:cNvSpPr>
                <p:nvPr/>
              </p:nvSpPr>
              <p:spPr bwMode="auto">
                <a:xfrm>
                  <a:off x="5343418" y="3246588"/>
                  <a:ext cx="151090" cy="195311"/>
                </a:xfrm>
                <a:custGeom>
                  <a:avLst/>
                  <a:gdLst>
                    <a:gd name="T0" fmla="*/ 39 w 48"/>
                    <a:gd name="T1" fmla="*/ 0 h 61"/>
                    <a:gd name="T2" fmla="*/ 35 w 48"/>
                    <a:gd name="T3" fmla="*/ 0 h 61"/>
                    <a:gd name="T4" fmla="*/ 28 w 48"/>
                    <a:gd name="T5" fmla="*/ 4 h 61"/>
                    <a:gd name="T6" fmla="*/ 32 w 48"/>
                    <a:gd name="T7" fmla="*/ 13 h 61"/>
                    <a:gd name="T8" fmla="*/ 28 w 48"/>
                    <a:gd name="T9" fmla="*/ 18 h 61"/>
                    <a:gd name="T10" fmla="*/ 28 w 48"/>
                    <a:gd name="T11" fmla="*/ 7 h 61"/>
                    <a:gd name="T12" fmla="*/ 24 w 48"/>
                    <a:gd name="T13" fmla="*/ 17 h 61"/>
                    <a:gd name="T14" fmla="*/ 21 w 48"/>
                    <a:gd name="T15" fmla="*/ 14 h 61"/>
                    <a:gd name="T16" fmla="*/ 21 w 48"/>
                    <a:gd name="T17" fmla="*/ 11 h 61"/>
                    <a:gd name="T18" fmla="*/ 24 w 48"/>
                    <a:gd name="T19" fmla="*/ 5 h 61"/>
                    <a:gd name="T20" fmla="*/ 21 w 48"/>
                    <a:gd name="T21" fmla="*/ 5 h 61"/>
                    <a:gd name="T22" fmla="*/ 16 w 48"/>
                    <a:gd name="T23" fmla="*/ 5 h 61"/>
                    <a:gd name="T24" fmla="*/ 11 w 48"/>
                    <a:gd name="T25" fmla="*/ 4 h 61"/>
                    <a:gd name="T26" fmla="*/ 10 w 48"/>
                    <a:gd name="T27" fmla="*/ 4 h 61"/>
                    <a:gd name="T28" fmla="*/ 16 w 48"/>
                    <a:gd name="T29" fmla="*/ 9 h 61"/>
                    <a:gd name="T30" fmla="*/ 8 w 48"/>
                    <a:gd name="T31" fmla="*/ 16 h 61"/>
                    <a:gd name="T32" fmla="*/ 7 w 48"/>
                    <a:gd name="T33" fmla="*/ 16 h 61"/>
                    <a:gd name="T34" fmla="*/ 0 w 48"/>
                    <a:gd name="T35" fmla="*/ 15 h 61"/>
                    <a:gd name="T36" fmla="*/ 1 w 48"/>
                    <a:gd name="T37" fmla="*/ 18 h 61"/>
                    <a:gd name="T38" fmla="*/ 5 w 48"/>
                    <a:gd name="T39" fmla="*/ 20 h 61"/>
                    <a:gd name="T40" fmla="*/ 8 w 48"/>
                    <a:gd name="T41" fmla="*/ 27 h 61"/>
                    <a:gd name="T42" fmla="*/ 9 w 48"/>
                    <a:gd name="T43" fmla="*/ 32 h 61"/>
                    <a:gd name="T44" fmla="*/ 25 w 48"/>
                    <a:gd name="T45" fmla="*/ 38 h 61"/>
                    <a:gd name="T46" fmla="*/ 21 w 48"/>
                    <a:gd name="T47" fmla="*/ 40 h 61"/>
                    <a:gd name="T48" fmla="*/ 20 w 48"/>
                    <a:gd name="T49" fmla="*/ 40 h 61"/>
                    <a:gd name="T50" fmla="*/ 26 w 48"/>
                    <a:gd name="T51" fmla="*/ 43 h 61"/>
                    <a:gd name="T52" fmla="*/ 25 w 48"/>
                    <a:gd name="T53" fmla="*/ 50 h 61"/>
                    <a:gd name="T54" fmla="*/ 28 w 48"/>
                    <a:gd name="T55" fmla="*/ 59 h 61"/>
                    <a:gd name="T56" fmla="*/ 29 w 48"/>
                    <a:gd name="T57" fmla="*/ 61 h 61"/>
                    <a:gd name="T58" fmla="*/ 29 w 48"/>
                    <a:gd name="T59" fmla="*/ 60 h 61"/>
                    <a:gd name="T60" fmla="*/ 35 w 48"/>
                    <a:gd name="T61" fmla="*/ 50 h 61"/>
                    <a:gd name="T62" fmla="*/ 27 w 48"/>
                    <a:gd name="T63" fmla="*/ 46 h 61"/>
                    <a:gd name="T64" fmla="*/ 32 w 48"/>
                    <a:gd name="T65" fmla="*/ 43 h 61"/>
                    <a:gd name="T66" fmla="*/ 31 w 48"/>
                    <a:gd name="T67" fmla="*/ 37 h 61"/>
                    <a:gd name="T68" fmla="*/ 43 w 48"/>
                    <a:gd name="T69" fmla="*/ 32 h 61"/>
                    <a:gd name="T70" fmla="*/ 37 w 48"/>
                    <a:gd name="T71" fmla="*/ 27 h 61"/>
                    <a:gd name="T72" fmla="*/ 41 w 48"/>
                    <a:gd name="T73" fmla="*/ 20 h 61"/>
                    <a:gd name="T74" fmla="*/ 46 w 48"/>
                    <a:gd name="T75" fmla="*/ 17 h 61"/>
                    <a:gd name="T76" fmla="*/ 46 w 48"/>
                    <a:gd name="T77" fmla="*/ 10 h 61"/>
                    <a:gd name="T78" fmla="*/ 44 w 48"/>
                    <a:gd name="T79" fmla="*/ 2 h 61"/>
                    <a:gd name="T80" fmla="*/ 39 w 48"/>
                    <a:gd name="T81"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 h="61">
                      <a:moveTo>
                        <a:pt x="39" y="0"/>
                      </a:moveTo>
                      <a:cubicBezTo>
                        <a:pt x="38" y="0"/>
                        <a:pt x="36" y="0"/>
                        <a:pt x="35" y="0"/>
                      </a:cubicBezTo>
                      <a:cubicBezTo>
                        <a:pt x="33" y="1"/>
                        <a:pt x="31" y="3"/>
                        <a:pt x="28" y="4"/>
                      </a:cubicBezTo>
                      <a:cubicBezTo>
                        <a:pt x="31" y="6"/>
                        <a:pt x="32" y="9"/>
                        <a:pt x="32" y="13"/>
                      </a:cubicBezTo>
                      <a:cubicBezTo>
                        <a:pt x="32" y="16"/>
                        <a:pt x="32" y="17"/>
                        <a:pt x="28" y="18"/>
                      </a:cubicBezTo>
                      <a:cubicBezTo>
                        <a:pt x="31" y="13"/>
                        <a:pt x="32" y="11"/>
                        <a:pt x="28" y="7"/>
                      </a:cubicBezTo>
                      <a:cubicBezTo>
                        <a:pt x="28" y="9"/>
                        <a:pt x="26" y="15"/>
                        <a:pt x="24" y="17"/>
                      </a:cubicBezTo>
                      <a:cubicBezTo>
                        <a:pt x="23" y="16"/>
                        <a:pt x="22" y="15"/>
                        <a:pt x="21" y="14"/>
                      </a:cubicBezTo>
                      <a:cubicBezTo>
                        <a:pt x="19" y="12"/>
                        <a:pt x="21" y="12"/>
                        <a:pt x="21" y="11"/>
                      </a:cubicBezTo>
                      <a:cubicBezTo>
                        <a:pt x="21" y="7"/>
                        <a:pt x="22" y="8"/>
                        <a:pt x="24" y="5"/>
                      </a:cubicBezTo>
                      <a:cubicBezTo>
                        <a:pt x="23" y="5"/>
                        <a:pt x="22" y="5"/>
                        <a:pt x="21" y="5"/>
                      </a:cubicBezTo>
                      <a:cubicBezTo>
                        <a:pt x="19" y="5"/>
                        <a:pt x="18" y="5"/>
                        <a:pt x="16" y="5"/>
                      </a:cubicBezTo>
                      <a:cubicBezTo>
                        <a:pt x="14" y="5"/>
                        <a:pt x="13" y="4"/>
                        <a:pt x="11" y="4"/>
                      </a:cubicBezTo>
                      <a:cubicBezTo>
                        <a:pt x="10" y="4"/>
                        <a:pt x="10" y="4"/>
                        <a:pt x="10" y="4"/>
                      </a:cubicBezTo>
                      <a:cubicBezTo>
                        <a:pt x="12" y="6"/>
                        <a:pt x="17" y="6"/>
                        <a:pt x="16" y="9"/>
                      </a:cubicBezTo>
                      <a:cubicBezTo>
                        <a:pt x="16" y="11"/>
                        <a:pt x="9" y="15"/>
                        <a:pt x="8" y="16"/>
                      </a:cubicBezTo>
                      <a:cubicBezTo>
                        <a:pt x="7" y="16"/>
                        <a:pt x="7" y="16"/>
                        <a:pt x="7" y="16"/>
                      </a:cubicBezTo>
                      <a:cubicBezTo>
                        <a:pt x="4" y="16"/>
                        <a:pt x="2" y="15"/>
                        <a:pt x="0" y="15"/>
                      </a:cubicBezTo>
                      <a:cubicBezTo>
                        <a:pt x="1" y="15"/>
                        <a:pt x="0" y="17"/>
                        <a:pt x="1" y="18"/>
                      </a:cubicBezTo>
                      <a:cubicBezTo>
                        <a:pt x="2" y="19"/>
                        <a:pt x="5" y="18"/>
                        <a:pt x="5" y="20"/>
                      </a:cubicBezTo>
                      <a:cubicBezTo>
                        <a:pt x="6" y="22"/>
                        <a:pt x="7" y="25"/>
                        <a:pt x="8" y="27"/>
                      </a:cubicBezTo>
                      <a:cubicBezTo>
                        <a:pt x="8" y="30"/>
                        <a:pt x="1" y="29"/>
                        <a:pt x="9" y="32"/>
                      </a:cubicBezTo>
                      <a:cubicBezTo>
                        <a:pt x="14" y="34"/>
                        <a:pt x="20" y="35"/>
                        <a:pt x="25" y="38"/>
                      </a:cubicBezTo>
                      <a:cubicBezTo>
                        <a:pt x="24" y="39"/>
                        <a:pt x="23" y="40"/>
                        <a:pt x="21" y="40"/>
                      </a:cubicBezTo>
                      <a:cubicBezTo>
                        <a:pt x="21" y="40"/>
                        <a:pt x="20" y="40"/>
                        <a:pt x="20" y="40"/>
                      </a:cubicBezTo>
                      <a:cubicBezTo>
                        <a:pt x="22" y="41"/>
                        <a:pt x="24" y="42"/>
                        <a:pt x="26" y="43"/>
                      </a:cubicBezTo>
                      <a:cubicBezTo>
                        <a:pt x="22" y="46"/>
                        <a:pt x="21" y="45"/>
                        <a:pt x="25" y="50"/>
                      </a:cubicBezTo>
                      <a:cubicBezTo>
                        <a:pt x="27" y="53"/>
                        <a:pt x="26" y="56"/>
                        <a:pt x="28" y="59"/>
                      </a:cubicBezTo>
                      <a:cubicBezTo>
                        <a:pt x="28" y="59"/>
                        <a:pt x="28" y="61"/>
                        <a:pt x="29" y="61"/>
                      </a:cubicBezTo>
                      <a:cubicBezTo>
                        <a:pt x="29" y="61"/>
                        <a:pt x="29" y="61"/>
                        <a:pt x="29" y="60"/>
                      </a:cubicBezTo>
                      <a:cubicBezTo>
                        <a:pt x="31" y="56"/>
                        <a:pt x="31" y="52"/>
                        <a:pt x="35" y="50"/>
                      </a:cubicBezTo>
                      <a:cubicBezTo>
                        <a:pt x="33" y="48"/>
                        <a:pt x="29" y="48"/>
                        <a:pt x="27" y="46"/>
                      </a:cubicBezTo>
                      <a:cubicBezTo>
                        <a:pt x="29" y="45"/>
                        <a:pt x="30" y="45"/>
                        <a:pt x="32" y="43"/>
                      </a:cubicBezTo>
                      <a:cubicBezTo>
                        <a:pt x="34" y="40"/>
                        <a:pt x="33" y="40"/>
                        <a:pt x="31" y="37"/>
                      </a:cubicBezTo>
                      <a:cubicBezTo>
                        <a:pt x="33" y="36"/>
                        <a:pt x="43" y="35"/>
                        <a:pt x="43" y="32"/>
                      </a:cubicBezTo>
                      <a:cubicBezTo>
                        <a:pt x="44" y="29"/>
                        <a:pt x="38" y="28"/>
                        <a:pt x="37" y="27"/>
                      </a:cubicBezTo>
                      <a:cubicBezTo>
                        <a:pt x="35" y="23"/>
                        <a:pt x="38" y="21"/>
                        <a:pt x="41" y="20"/>
                      </a:cubicBezTo>
                      <a:cubicBezTo>
                        <a:pt x="43" y="19"/>
                        <a:pt x="44" y="19"/>
                        <a:pt x="46" y="17"/>
                      </a:cubicBezTo>
                      <a:cubicBezTo>
                        <a:pt x="48" y="15"/>
                        <a:pt x="47" y="12"/>
                        <a:pt x="46" y="10"/>
                      </a:cubicBezTo>
                      <a:cubicBezTo>
                        <a:pt x="45" y="6"/>
                        <a:pt x="46" y="5"/>
                        <a:pt x="44" y="2"/>
                      </a:cubicBezTo>
                      <a:cubicBezTo>
                        <a:pt x="42" y="0"/>
                        <a:pt x="41" y="0"/>
                        <a:pt x="3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361" name="Freeform 194">
                  <a:extLst>
                    <a:ext uri="{FF2B5EF4-FFF2-40B4-BE49-F238E27FC236}">
                      <a16:creationId xmlns:a16="http://schemas.microsoft.com/office/drawing/2014/main" id="{A004B23E-761A-A04D-B1DE-22EA1523E62C}"/>
                    </a:ext>
                  </a:extLst>
                </p:cNvPr>
                <p:cNvSpPr>
                  <a:spLocks/>
                </p:cNvSpPr>
                <p:nvPr/>
              </p:nvSpPr>
              <p:spPr bwMode="auto">
                <a:xfrm>
                  <a:off x="5302882" y="3261328"/>
                  <a:ext cx="14740" cy="25796"/>
                </a:xfrm>
                <a:custGeom>
                  <a:avLst/>
                  <a:gdLst>
                    <a:gd name="T0" fmla="*/ 2 w 5"/>
                    <a:gd name="T1" fmla="*/ 0 h 9"/>
                    <a:gd name="T2" fmla="*/ 1 w 5"/>
                    <a:gd name="T3" fmla="*/ 9 h 9"/>
                    <a:gd name="T4" fmla="*/ 5 w 5"/>
                    <a:gd name="T5" fmla="*/ 4 h 9"/>
                    <a:gd name="T6" fmla="*/ 2 w 5"/>
                    <a:gd name="T7" fmla="*/ 0 h 9"/>
                  </a:gdLst>
                  <a:ahLst/>
                  <a:cxnLst>
                    <a:cxn ang="0">
                      <a:pos x="T0" y="T1"/>
                    </a:cxn>
                    <a:cxn ang="0">
                      <a:pos x="T2" y="T3"/>
                    </a:cxn>
                    <a:cxn ang="0">
                      <a:pos x="T4" y="T5"/>
                    </a:cxn>
                    <a:cxn ang="0">
                      <a:pos x="T6" y="T7"/>
                    </a:cxn>
                  </a:cxnLst>
                  <a:rect l="0" t="0" r="r" b="b"/>
                  <a:pathLst>
                    <a:path w="5" h="9">
                      <a:moveTo>
                        <a:pt x="2" y="0"/>
                      </a:moveTo>
                      <a:cubicBezTo>
                        <a:pt x="0" y="1"/>
                        <a:pt x="1" y="6"/>
                        <a:pt x="1" y="9"/>
                      </a:cubicBezTo>
                      <a:cubicBezTo>
                        <a:pt x="3" y="7"/>
                        <a:pt x="4" y="6"/>
                        <a:pt x="5" y="4"/>
                      </a:cubicBezTo>
                      <a:cubicBezTo>
                        <a:pt x="4" y="3"/>
                        <a:pt x="2" y="2"/>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362" name="Freeform 195">
                  <a:extLst>
                    <a:ext uri="{FF2B5EF4-FFF2-40B4-BE49-F238E27FC236}">
                      <a16:creationId xmlns:a16="http://schemas.microsoft.com/office/drawing/2014/main" id="{835CA997-8A07-A647-AD54-A98F0D800BE8}"/>
                    </a:ext>
                  </a:extLst>
                </p:cNvPr>
                <p:cNvSpPr>
                  <a:spLocks/>
                </p:cNvSpPr>
                <p:nvPr/>
              </p:nvSpPr>
              <p:spPr bwMode="auto">
                <a:xfrm>
                  <a:off x="5347103" y="3095498"/>
                  <a:ext cx="7370" cy="7370"/>
                </a:xfrm>
                <a:custGeom>
                  <a:avLst/>
                  <a:gdLst>
                    <a:gd name="T0" fmla="*/ 3 w 3"/>
                    <a:gd name="T1" fmla="*/ 0 h 2"/>
                    <a:gd name="T2" fmla="*/ 0 w 3"/>
                    <a:gd name="T3" fmla="*/ 2 h 2"/>
                    <a:gd name="T4" fmla="*/ 3 w 3"/>
                    <a:gd name="T5" fmla="*/ 0 h 2"/>
                  </a:gdLst>
                  <a:ahLst/>
                  <a:cxnLst>
                    <a:cxn ang="0">
                      <a:pos x="T0" y="T1"/>
                    </a:cxn>
                    <a:cxn ang="0">
                      <a:pos x="T2" y="T3"/>
                    </a:cxn>
                    <a:cxn ang="0">
                      <a:pos x="T4" y="T5"/>
                    </a:cxn>
                  </a:cxnLst>
                  <a:rect l="0" t="0" r="r" b="b"/>
                  <a:pathLst>
                    <a:path w="3" h="2">
                      <a:moveTo>
                        <a:pt x="3" y="0"/>
                      </a:moveTo>
                      <a:cubicBezTo>
                        <a:pt x="2" y="1"/>
                        <a:pt x="1" y="2"/>
                        <a:pt x="0" y="2"/>
                      </a:cubicBezTo>
                      <a:cubicBezTo>
                        <a:pt x="2" y="2"/>
                        <a:pt x="3" y="1"/>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363" name="Freeform 196">
                  <a:extLst>
                    <a:ext uri="{FF2B5EF4-FFF2-40B4-BE49-F238E27FC236}">
                      <a16:creationId xmlns:a16="http://schemas.microsoft.com/office/drawing/2014/main" id="{051AF7A0-8035-DE45-BE3E-D43FBC2EE674}"/>
                    </a:ext>
                  </a:extLst>
                </p:cNvPr>
                <p:cNvSpPr>
                  <a:spLocks/>
                </p:cNvSpPr>
                <p:nvPr/>
              </p:nvSpPr>
              <p:spPr bwMode="auto">
                <a:xfrm>
                  <a:off x="5332363" y="3401362"/>
                  <a:ext cx="88443" cy="25796"/>
                </a:xfrm>
                <a:custGeom>
                  <a:avLst/>
                  <a:gdLst>
                    <a:gd name="T0" fmla="*/ 15 w 28"/>
                    <a:gd name="T1" fmla="*/ 0 h 9"/>
                    <a:gd name="T2" fmla="*/ 6 w 28"/>
                    <a:gd name="T3" fmla="*/ 1 h 9"/>
                    <a:gd name="T4" fmla="*/ 8 w 28"/>
                    <a:gd name="T5" fmla="*/ 2 h 9"/>
                    <a:gd name="T6" fmla="*/ 13 w 28"/>
                    <a:gd name="T7" fmla="*/ 8 h 9"/>
                    <a:gd name="T8" fmla="*/ 18 w 28"/>
                    <a:gd name="T9" fmla="*/ 9 h 9"/>
                    <a:gd name="T10" fmla="*/ 28 w 28"/>
                    <a:gd name="T11" fmla="*/ 6 h 9"/>
                    <a:gd name="T12" fmla="*/ 22 w 28"/>
                    <a:gd name="T13" fmla="*/ 2 h 9"/>
                    <a:gd name="T14" fmla="*/ 15 w 28"/>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9">
                      <a:moveTo>
                        <a:pt x="15" y="0"/>
                      </a:moveTo>
                      <a:cubicBezTo>
                        <a:pt x="12" y="0"/>
                        <a:pt x="9" y="1"/>
                        <a:pt x="6" y="1"/>
                      </a:cubicBezTo>
                      <a:cubicBezTo>
                        <a:pt x="7" y="2"/>
                        <a:pt x="7" y="2"/>
                        <a:pt x="8" y="2"/>
                      </a:cubicBezTo>
                      <a:cubicBezTo>
                        <a:pt x="0" y="4"/>
                        <a:pt x="12" y="7"/>
                        <a:pt x="13" y="8"/>
                      </a:cubicBezTo>
                      <a:cubicBezTo>
                        <a:pt x="15" y="9"/>
                        <a:pt x="17" y="9"/>
                        <a:pt x="18" y="9"/>
                      </a:cubicBezTo>
                      <a:cubicBezTo>
                        <a:pt x="22" y="9"/>
                        <a:pt x="25" y="8"/>
                        <a:pt x="28" y="6"/>
                      </a:cubicBezTo>
                      <a:cubicBezTo>
                        <a:pt x="27" y="2"/>
                        <a:pt x="26" y="3"/>
                        <a:pt x="22" y="2"/>
                      </a:cubicBezTo>
                      <a:cubicBezTo>
                        <a:pt x="19" y="2"/>
                        <a:pt x="17" y="1"/>
                        <a:pt x="1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364" name="Freeform 197">
                  <a:extLst>
                    <a:ext uri="{FF2B5EF4-FFF2-40B4-BE49-F238E27FC236}">
                      <a16:creationId xmlns:a16="http://schemas.microsoft.com/office/drawing/2014/main" id="{A6334555-80F4-5E41-8477-1FB20B6C40EB}"/>
                    </a:ext>
                  </a:extLst>
                </p:cNvPr>
                <p:cNvSpPr>
                  <a:spLocks/>
                </p:cNvSpPr>
                <p:nvPr/>
              </p:nvSpPr>
              <p:spPr bwMode="auto">
                <a:xfrm>
                  <a:off x="5306567" y="3364511"/>
                  <a:ext cx="40536" cy="55277"/>
                </a:xfrm>
                <a:custGeom>
                  <a:avLst/>
                  <a:gdLst>
                    <a:gd name="T0" fmla="*/ 12 w 12"/>
                    <a:gd name="T1" fmla="*/ 0 h 17"/>
                    <a:gd name="T2" fmla="*/ 6 w 12"/>
                    <a:gd name="T3" fmla="*/ 8 h 17"/>
                    <a:gd name="T4" fmla="*/ 5 w 12"/>
                    <a:gd name="T5" fmla="*/ 17 h 17"/>
                    <a:gd name="T6" fmla="*/ 12 w 12"/>
                    <a:gd name="T7" fmla="*/ 0 h 17"/>
                  </a:gdLst>
                  <a:ahLst/>
                  <a:cxnLst>
                    <a:cxn ang="0">
                      <a:pos x="T0" y="T1"/>
                    </a:cxn>
                    <a:cxn ang="0">
                      <a:pos x="T2" y="T3"/>
                    </a:cxn>
                    <a:cxn ang="0">
                      <a:pos x="T4" y="T5"/>
                    </a:cxn>
                    <a:cxn ang="0">
                      <a:pos x="T6" y="T7"/>
                    </a:cxn>
                  </a:cxnLst>
                  <a:rect l="0" t="0" r="r" b="b"/>
                  <a:pathLst>
                    <a:path w="12" h="17">
                      <a:moveTo>
                        <a:pt x="12" y="0"/>
                      </a:moveTo>
                      <a:cubicBezTo>
                        <a:pt x="9" y="2"/>
                        <a:pt x="8" y="5"/>
                        <a:pt x="6" y="8"/>
                      </a:cubicBezTo>
                      <a:cubicBezTo>
                        <a:pt x="5" y="14"/>
                        <a:pt x="0" y="11"/>
                        <a:pt x="5" y="17"/>
                      </a:cubicBezTo>
                      <a:cubicBezTo>
                        <a:pt x="7" y="12"/>
                        <a:pt x="11" y="6"/>
                        <a:pt x="1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365" name="Freeform 198">
                  <a:extLst>
                    <a:ext uri="{FF2B5EF4-FFF2-40B4-BE49-F238E27FC236}">
                      <a16:creationId xmlns:a16="http://schemas.microsoft.com/office/drawing/2014/main" id="{A30B7C86-F979-BC45-9DCC-A8E572FFB1C5}"/>
                    </a:ext>
                  </a:extLst>
                </p:cNvPr>
                <p:cNvSpPr>
                  <a:spLocks/>
                </p:cNvSpPr>
                <p:nvPr/>
              </p:nvSpPr>
              <p:spPr bwMode="auto">
                <a:xfrm>
                  <a:off x="5453971" y="3379252"/>
                  <a:ext cx="44221" cy="22111"/>
                </a:xfrm>
                <a:custGeom>
                  <a:avLst/>
                  <a:gdLst>
                    <a:gd name="T0" fmla="*/ 3 w 14"/>
                    <a:gd name="T1" fmla="*/ 0 h 7"/>
                    <a:gd name="T2" fmla="*/ 0 w 14"/>
                    <a:gd name="T3" fmla="*/ 7 h 7"/>
                    <a:gd name="T4" fmla="*/ 5 w 14"/>
                    <a:gd name="T5" fmla="*/ 4 h 7"/>
                    <a:gd name="T6" fmla="*/ 6 w 14"/>
                    <a:gd name="T7" fmla="*/ 4 h 7"/>
                    <a:gd name="T8" fmla="*/ 8 w 14"/>
                    <a:gd name="T9" fmla="*/ 4 h 7"/>
                    <a:gd name="T10" fmla="*/ 9 w 14"/>
                    <a:gd name="T11" fmla="*/ 5 h 7"/>
                    <a:gd name="T12" fmla="*/ 9 w 14"/>
                    <a:gd name="T13" fmla="*/ 4 h 7"/>
                    <a:gd name="T14" fmla="*/ 3 w 14"/>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7">
                      <a:moveTo>
                        <a:pt x="3" y="0"/>
                      </a:moveTo>
                      <a:cubicBezTo>
                        <a:pt x="2" y="2"/>
                        <a:pt x="1" y="5"/>
                        <a:pt x="0" y="7"/>
                      </a:cubicBezTo>
                      <a:cubicBezTo>
                        <a:pt x="2" y="6"/>
                        <a:pt x="3" y="4"/>
                        <a:pt x="5" y="4"/>
                      </a:cubicBezTo>
                      <a:cubicBezTo>
                        <a:pt x="6" y="4"/>
                        <a:pt x="6" y="4"/>
                        <a:pt x="6" y="4"/>
                      </a:cubicBezTo>
                      <a:cubicBezTo>
                        <a:pt x="6" y="4"/>
                        <a:pt x="7" y="4"/>
                        <a:pt x="8" y="4"/>
                      </a:cubicBezTo>
                      <a:cubicBezTo>
                        <a:pt x="8" y="4"/>
                        <a:pt x="9" y="5"/>
                        <a:pt x="9" y="5"/>
                      </a:cubicBezTo>
                      <a:cubicBezTo>
                        <a:pt x="9" y="5"/>
                        <a:pt x="9" y="5"/>
                        <a:pt x="9" y="4"/>
                      </a:cubicBezTo>
                      <a:cubicBezTo>
                        <a:pt x="14" y="3"/>
                        <a:pt x="4" y="2"/>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366" name="Freeform 199">
                  <a:extLst>
                    <a:ext uri="{FF2B5EF4-FFF2-40B4-BE49-F238E27FC236}">
                      <a16:creationId xmlns:a16="http://schemas.microsoft.com/office/drawing/2014/main" id="{7A642AA0-F2B9-7D40-B666-E74349D10643}"/>
                    </a:ext>
                  </a:extLst>
                </p:cNvPr>
                <p:cNvSpPr>
                  <a:spLocks/>
                </p:cNvSpPr>
                <p:nvPr/>
              </p:nvSpPr>
              <p:spPr bwMode="auto">
                <a:xfrm>
                  <a:off x="8906924" y="6500545"/>
                  <a:ext cx="18426" cy="44221"/>
                </a:xfrm>
                <a:custGeom>
                  <a:avLst/>
                  <a:gdLst>
                    <a:gd name="T0" fmla="*/ 2 w 5"/>
                    <a:gd name="T1" fmla="*/ 0 h 14"/>
                    <a:gd name="T2" fmla="*/ 1 w 5"/>
                    <a:gd name="T3" fmla="*/ 1 h 14"/>
                    <a:gd name="T4" fmla="*/ 3 w 5"/>
                    <a:gd name="T5" fmla="*/ 14 h 14"/>
                    <a:gd name="T6" fmla="*/ 5 w 5"/>
                    <a:gd name="T7" fmla="*/ 6 h 14"/>
                    <a:gd name="T8" fmla="*/ 4 w 5"/>
                    <a:gd name="T9" fmla="*/ 2 h 14"/>
                    <a:gd name="T10" fmla="*/ 2 w 5"/>
                    <a:gd name="T11" fmla="*/ 0 h 14"/>
                  </a:gdLst>
                  <a:ahLst/>
                  <a:cxnLst>
                    <a:cxn ang="0">
                      <a:pos x="T0" y="T1"/>
                    </a:cxn>
                    <a:cxn ang="0">
                      <a:pos x="T2" y="T3"/>
                    </a:cxn>
                    <a:cxn ang="0">
                      <a:pos x="T4" y="T5"/>
                    </a:cxn>
                    <a:cxn ang="0">
                      <a:pos x="T6" y="T7"/>
                    </a:cxn>
                    <a:cxn ang="0">
                      <a:pos x="T8" y="T9"/>
                    </a:cxn>
                    <a:cxn ang="0">
                      <a:pos x="T10" y="T11"/>
                    </a:cxn>
                  </a:cxnLst>
                  <a:rect l="0" t="0" r="r" b="b"/>
                  <a:pathLst>
                    <a:path w="5" h="14">
                      <a:moveTo>
                        <a:pt x="2" y="0"/>
                      </a:moveTo>
                      <a:cubicBezTo>
                        <a:pt x="2" y="0"/>
                        <a:pt x="2" y="0"/>
                        <a:pt x="1" y="1"/>
                      </a:cubicBezTo>
                      <a:cubicBezTo>
                        <a:pt x="0" y="2"/>
                        <a:pt x="3" y="12"/>
                        <a:pt x="3" y="14"/>
                      </a:cubicBezTo>
                      <a:cubicBezTo>
                        <a:pt x="4" y="12"/>
                        <a:pt x="5" y="9"/>
                        <a:pt x="5" y="6"/>
                      </a:cubicBezTo>
                      <a:cubicBezTo>
                        <a:pt x="5" y="4"/>
                        <a:pt x="3" y="2"/>
                        <a:pt x="4" y="2"/>
                      </a:cubicBezTo>
                      <a:cubicBezTo>
                        <a:pt x="4" y="1"/>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367" name="Freeform 200">
                  <a:extLst>
                    <a:ext uri="{FF2B5EF4-FFF2-40B4-BE49-F238E27FC236}">
                      <a16:creationId xmlns:a16="http://schemas.microsoft.com/office/drawing/2014/main" id="{01D8C318-58FD-B343-AD09-DE691BB4D43E}"/>
                    </a:ext>
                  </a:extLst>
                </p:cNvPr>
                <p:cNvSpPr>
                  <a:spLocks/>
                </p:cNvSpPr>
                <p:nvPr/>
              </p:nvSpPr>
              <p:spPr bwMode="auto">
                <a:xfrm>
                  <a:off x="9345453" y="6434212"/>
                  <a:ext cx="88443" cy="36851"/>
                </a:xfrm>
                <a:custGeom>
                  <a:avLst/>
                  <a:gdLst>
                    <a:gd name="T0" fmla="*/ 23 w 28"/>
                    <a:gd name="T1" fmla="*/ 0 h 12"/>
                    <a:gd name="T2" fmla="*/ 19 w 28"/>
                    <a:gd name="T3" fmla="*/ 0 h 12"/>
                    <a:gd name="T4" fmla="*/ 14 w 28"/>
                    <a:gd name="T5" fmla="*/ 0 h 12"/>
                    <a:gd name="T6" fmla="*/ 14 w 28"/>
                    <a:gd name="T7" fmla="*/ 0 h 12"/>
                    <a:gd name="T8" fmla="*/ 10 w 28"/>
                    <a:gd name="T9" fmla="*/ 6 h 12"/>
                    <a:gd name="T10" fmla="*/ 7 w 28"/>
                    <a:gd name="T11" fmla="*/ 7 h 12"/>
                    <a:gd name="T12" fmla="*/ 0 w 28"/>
                    <a:gd name="T13" fmla="*/ 12 h 12"/>
                    <a:gd name="T14" fmla="*/ 2 w 28"/>
                    <a:gd name="T15" fmla="*/ 12 h 12"/>
                    <a:gd name="T16" fmla="*/ 16 w 28"/>
                    <a:gd name="T17" fmla="*/ 7 h 12"/>
                    <a:gd name="T18" fmla="*/ 17 w 28"/>
                    <a:gd name="T19" fmla="*/ 7 h 12"/>
                    <a:gd name="T20" fmla="*/ 18 w 28"/>
                    <a:gd name="T21" fmla="*/ 7 h 12"/>
                    <a:gd name="T22" fmla="*/ 18 w 28"/>
                    <a:gd name="T23" fmla="*/ 7 h 12"/>
                    <a:gd name="T24" fmla="*/ 19 w 28"/>
                    <a:gd name="T25" fmla="*/ 7 h 12"/>
                    <a:gd name="T26" fmla="*/ 22 w 28"/>
                    <a:gd name="T27" fmla="*/ 5 h 12"/>
                    <a:gd name="T28" fmla="*/ 28 w 28"/>
                    <a:gd name="T29" fmla="*/ 0 h 12"/>
                    <a:gd name="T30" fmla="*/ 25 w 28"/>
                    <a:gd name="T31" fmla="*/ 0 h 12"/>
                    <a:gd name="T32" fmla="*/ 23 w 28"/>
                    <a:gd name="T3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12">
                      <a:moveTo>
                        <a:pt x="23" y="0"/>
                      </a:moveTo>
                      <a:cubicBezTo>
                        <a:pt x="22" y="0"/>
                        <a:pt x="21" y="0"/>
                        <a:pt x="19" y="0"/>
                      </a:cubicBezTo>
                      <a:cubicBezTo>
                        <a:pt x="20" y="0"/>
                        <a:pt x="16" y="0"/>
                        <a:pt x="14" y="0"/>
                      </a:cubicBezTo>
                      <a:cubicBezTo>
                        <a:pt x="14" y="0"/>
                        <a:pt x="14" y="0"/>
                        <a:pt x="14" y="0"/>
                      </a:cubicBezTo>
                      <a:cubicBezTo>
                        <a:pt x="12" y="2"/>
                        <a:pt x="15" y="4"/>
                        <a:pt x="10" y="6"/>
                      </a:cubicBezTo>
                      <a:cubicBezTo>
                        <a:pt x="9" y="6"/>
                        <a:pt x="8" y="6"/>
                        <a:pt x="7" y="7"/>
                      </a:cubicBezTo>
                      <a:cubicBezTo>
                        <a:pt x="4" y="8"/>
                        <a:pt x="0" y="9"/>
                        <a:pt x="0" y="12"/>
                      </a:cubicBezTo>
                      <a:cubicBezTo>
                        <a:pt x="1" y="12"/>
                        <a:pt x="1" y="12"/>
                        <a:pt x="2" y="12"/>
                      </a:cubicBezTo>
                      <a:cubicBezTo>
                        <a:pt x="7" y="10"/>
                        <a:pt x="12" y="7"/>
                        <a:pt x="16" y="7"/>
                      </a:cubicBezTo>
                      <a:cubicBezTo>
                        <a:pt x="16" y="7"/>
                        <a:pt x="16" y="7"/>
                        <a:pt x="17" y="7"/>
                      </a:cubicBezTo>
                      <a:cubicBezTo>
                        <a:pt x="17" y="7"/>
                        <a:pt x="17" y="7"/>
                        <a:pt x="18" y="7"/>
                      </a:cubicBezTo>
                      <a:cubicBezTo>
                        <a:pt x="18" y="7"/>
                        <a:pt x="18" y="7"/>
                        <a:pt x="18" y="7"/>
                      </a:cubicBezTo>
                      <a:cubicBezTo>
                        <a:pt x="19" y="7"/>
                        <a:pt x="19" y="7"/>
                        <a:pt x="19" y="7"/>
                      </a:cubicBezTo>
                      <a:cubicBezTo>
                        <a:pt x="20" y="7"/>
                        <a:pt x="22" y="5"/>
                        <a:pt x="22" y="5"/>
                      </a:cubicBezTo>
                      <a:cubicBezTo>
                        <a:pt x="24" y="3"/>
                        <a:pt x="25" y="1"/>
                        <a:pt x="28" y="0"/>
                      </a:cubicBezTo>
                      <a:cubicBezTo>
                        <a:pt x="27" y="0"/>
                        <a:pt x="26" y="0"/>
                        <a:pt x="25" y="0"/>
                      </a:cubicBezTo>
                      <a:cubicBezTo>
                        <a:pt x="24" y="0"/>
                        <a:pt x="24" y="0"/>
                        <a:pt x="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368" name="Freeform 201">
                  <a:extLst>
                    <a:ext uri="{FF2B5EF4-FFF2-40B4-BE49-F238E27FC236}">
                      <a16:creationId xmlns:a16="http://schemas.microsoft.com/office/drawing/2014/main" id="{13117A9E-53DC-1743-AC3D-B05145369A48}"/>
                    </a:ext>
                  </a:extLst>
                </p:cNvPr>
                <p:cNvSpPr>
                  <a:spLocks/>
                </p:cNvSpPr>
                <p:nvPr/>
              </p:nvSpPr>
              <p:spPr bwMode="auto">
                <a:xfrm>
                  <a:off x="9194363" y="6692171"/>
                  <a:ext cx="44221" cy="14740"/>
                </a:xfrm>
                <a:custGeom>
                  <a:avLst/>
                  <a:gdLst>
                    <a:gd name="T0" fmla="*/ 6 w 14"/>
                    <a:gd name="T1" fmla="*/ 0 h 4"/>
                    <a:gd name="T2" fmla="*/ 0 w 14"/>
                    <a:gd name="T3" fmla="*/ 2 h 4"/>
                    <a:gd name="T4" fmla="*/ 5 w 14"/>
                    <a:gd name="T5" fmla="*/ 4 h 4"/>
                    <a:gd name="T6" fmla="*/ 7 w 14"/>
                    <a:gd name="T7" fmla="*/ 0 h 4"/>
                    <a:gd name="T8" fmla="*/ 6 w 14"/>
                    <a:gd name="T9" fmla="*/ 0 h 4"/>
                  </a:gdLst>
                  <a:ahLst/>
                  <a:cxnLst>
                    <a:cxn ang="0">
                      <a:pos x="T0" y="T1"/>
                    </a:cxn>
                    <a:cxn ang="0">
                      <a:pos x="T2" y="T3"/>
                    </a:cxn>
                    <a:cxn ang="0">
                      <a:pos x="T4" y="T5"/>
                    </a:cxn>
                    <a:cxn ang="0">
                      <a:pos x="T6" y="T7"/>
                    </a:cxn>
                    <a:cxn ang="0">
                      <a:pos x="T8" y="T9"/>
                    </a:cxn>
                  </a:cxnLst>
                  <a:rect l="0" t="0" r="r" b="b"/>
                  <a:pathLst>
                    <a:path w="14" h="4">
                      <a:moveTo>
                        <a:pt x="6" y="0"/>
                      </a:moveTo>
                      <a:cubicBezTo>
                        <a:pt x="4" y="0"/>
                        <a:pt x="2" y="1"/>
                        <a:pt x="0" y="2"/>
                      </a:cubicBezTo>
                      <a:cubicBezTo>
                        <a:pt x="2" y="3"/>
                        <a:pt x="3" y="3"/>
                        <a:pt x="5" y="4"/>
                      </a:cubicBezTo>
                      <a:cubicBezTo>
                        <a:pt x="7" y="4"/>
                        <a:pt x="14" y="2"/>
                        <a:pt x="7" y="0"/>
                      </a:cubicBezTo>
                      <a:cubicBezTo>
                        <a:pt x="7" y="0"/>
                        <a:pt x="6"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369" name="Freeform 202">
                  <a:extLst>
                    <a:ext uri="{FF2B5EF4-FFF2-40B4-BE49-F238E27FC236}">
                      <a16:creationId xmlns:a16="http://schemas.microsoft.com/office/drawing/2014/main" id="{F7952089-9EFF-A644-A059-CF5F140FFF35}"/>
                    </a:ext>
                  </a:extLst>
                </p:cNvPr>
                <p:cNvSpPr>
                  <a:spLocks/>
                </p:cNvSpPr>
                <p:nvPr/>
              </p:nvSpPr>
              <p:spPr bwMode="auto">
                <a:xfrm>
                  <a:off x="9198049" y="40537"/>
                  <a:ext cx="1389288" cy="681746"/>
                </a:xfrm>
                <a:custGeom>
                  <a:avLst/>
                  <a:gdLst>
                    <a:gd name="T0" fmla="*/ 350 w 438"/>
                    <a:gd name="T1" fmla="*/ 16 h 215"/>
                    <a:gd name="T2" fmla="*/ 325 w 438"/>
                    <a:gd name="T3" fmla="*/ 31 h 215"/>
                    <a:gd name="T4" fmla="*/ 292 w 438"/>
                    <a:gd name="T5" fmla="*/ 39 h 215"/>
                    <a:gd name="T6" fmla="*/ 261 w 438"/>
                    <a:gd name="T7" fmla="*/ 44 h 215"/>
                    <a:gd name="T8" fmla="*/ 248 w 438"/>
                    <a:gd name="T9" fmla="*/ 44 h 215"/>
                    <a:gd name="T10" fmla="*/ 241 w 438"/>
                    <a:gd name="T11" fmla="*/ 45 h 215"/>
                    <a:gd name="T12" fmla="*/ 233 w 438"/>
                    <a:gd name="T13" fmla="*/ 43 h 215"/>
                    <a:gd name="T14" fmla="*/ 216 w 438"/>
                    <a:gd name="T15" fmla="*/ 43 h 215"/>
                    <a:gd name="T16" fmla="*/ 198 w 438"/>
                    <a:gd name="T17" fmla="*/ 59 h 215"/>
                    <a:gd name="T18" fmla="*/ 194 w 438"/>
                    <a:gd name="T19" fmla="*/ 52 h 215"/>
                    <a:gd name="T20" fmla="*/ 172 w 438"/>
                    <a:gd name="T21" fmla="*/ 63 h 215"/>
                    <a:gd name="T22" fmla="*/ 146 w 438"/>
                    <a:gd name="T23" fmla="*/ 69 h 215"/>
                    <a:gd name="T24" fmla="*/ 112 w 438"/>
                    <a:gd name="T25" fmla="*/ 87 h 215"/>
                    <a:gd name="T26" fmla="*/ 101 w 438"/>
                    <a:gd name="T27" fmla="*/ 96 h 215"/>
                    <a:gd name="T28" fmla="*/ 82 w 438"/>
                    <a:gd name="T29" fmla="*/ 113 h 215"/>
                    <a:gd name="T30" fmla="*/ 73 w 438"/>
                    <a:gd name="T31" fmla="*/ 108 h 215"/>
                    <a:gd name="T32" fmla="*/ 67 w 438"/>
                    <a:gd name="T33" fmla="*/ 118 h 215"/>
                    <a:gd name="T34" fmla="*/ 79 w 438"/>
                    <a:gd name="T35" fmla="*/ 120 h 215"/>
                    <a:gd name="T36" fmla="*/ 75 w 438"/>
                    <a:gd name="T37" fmla="*/ 123 h 215"/>
                    <a:gd name="T38" fmla="*/ 78 w 438"/>
                    <a:gd name="T39" fmla="*/ 128 h 215"/>
                    <a:gd name="T40" fmla="*/ 92 w 438"/>
                    <a:gd name="T41" fmla="*/ 134 h 215"/>
                    <a:gd name="T42" fmla="*/ 75 w 438"/>
                    <a:gd name="T43" fmla="*/ 133 h 215"/>
                    <a:gd name="T44" fmla="*/ 61 w 438"/>
                    <a:gd name="T45" fmla="*/ 135 h 215"/>
                    <a:gd name="T46" fmla="*/ 65 w 438"/>
                    <a:gd name="T47" fmla="*/ 143 h 215"/>
                    <a:gd name="T48" fmla="*/ 74 w 438"/>
                    <a:gd name="T49" fmla="*/ 146 h 215"/>
                    <a:gd name="T50" fmla="*/ 50 w 438"/>
                    <a:gd name="T51" fmla="*/ 158 h 215"/>
                    <a:gd name="T52" fmla="*/ 58 w 438"/>
                    <a:gd name="T53" fmla="*/ 165 h 215"/>
                    <a:gd name="T54" fmla="*/ 42 w 438"/>
                    <a:gd name="T55" fmla="*/ 163 h 215"/>
                    <a:gd name="T56" fmla="*/ 27 w 438"/>
                    <a:gd name="T57" fmla="*/ 176 h 215"/>
                    <a:gd name="T58" fmla="*/ 1 w 438"/>
                    <a:gd name="T59" fmla="*/ 185 h 215"/>
                    <a:gd name="T60" fmla="*/ 47 w 438"/>
                    <a:gd name="T61" fmla="*/ 189 h 215"/>
                    <a:gd name="T62" fmla="*/ 15 w 438"/>
                    <a:gd name="T63" fmla="*/ 203 h 215"/>
                    <a:gd name="T64" fmla="*/ 36 w 438"/>
                    <a:gd name="T65" fmla="*/ 205 h 215"/>
                    <a:gd name="T66" fmla="*/ 58 w 438"/>
                    <a:gd name="T67" fmla="*/ 210 h 215"/>
                    <a:gd name="T68" fmla="*/ 71 w 438"/>
                    <a:gd name="T69" fmla="*/ 213 h 215"/>
                    <a:gd name="T70" fmla="*/ 101 w 438"/>
                    <a:gd name="T71" fmla="*/ 200 h 215"/>
                    <a:gd name="T72" fmla="*/ 102 w 438"/>
                    <a:gd name="T73" fmla="*/ 198 h 215"/>
                    <a:gd name="T74" fmla="*/ 104 w 438"/>
                    <a:gd name="T75" fmla="*/ 182 h 215"/>
                    <a:gd name="T76" fmla="*/ 119 w 438"/>
                    <a:gd name="T77" fmla="*/ 177 h 215"/>
                    <a:gd name="T78" fmla="*/ 107 w 438"/>
                    <a:gd name="T79" fmla="*/ 164 h 215"/>
                    <a:gd name="T80" fmla="*/ 126 w 438"/>
                    <a:gd name="T81" fmla="*/ 174 h 215"/>
                    <a:gd name="T82" fmla="*/ 134 w 438"/>
                    <a:gd name="T83" fmla="*/ 162 h 215"/>
                    <a:gd name="T84" fmla="*/ 140 w 438"/>
                    <a:gd name="T85" fmla="*/ 149 h 215"/>
                    <a:gd name="T86" fmla="*/ 156 w 438"/>
                    <a:gd name="T87" fmla="*/ 143 h 215"/>
                    <a:gd name="T88" fmla="*/ 171 w 438"/>
                    <a:gd name="T89" fmla="*/ 140 h 215"/>
                    <a:gd name="T90" fmla="*/ 181 w 438"/>
                    <a:gd name="T91" fmla="*/ 133 h 215"/>
                    <a:gd name="T92" fmla="*/ 195 w 438"/>
                    <a:gd name="T93" fmla="*/ 116 h 215"/>
                    <a:gd name="T94" fmla="*/ 227 w 438"/>
                    <a:gd name="T95" fmla="*/ 98 h 215"/>
                    <a:gd name="T96" fmla="*/ 358 w 438"/>
                    <a:gd name="T97" fmla="*/ 61 h 215"/>
                    <a:gd name="T98" fmla="*/ 431 w 438"/>
                    <a:gd name="T99" fmla="*/ 25 h 215"/>
                    <a:gd name="T100" fmla="*/ 426 w 438"/>
                    <a:gd name="T101" fmla="*/ 7 h 215"/>
                    <a:gd name="T102" fmla="*/ 410 w 438"/>
                    <a:gd name="T103" fmla="*/ 2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38" h="215">
                      <a:moveTo>
                        <a:pt x="399" y="0"/>
                      </a:moveTo>
                      <a:cubicBezTo>
                        <a:pt x="397" y="0"/>
                        <a:pt x="395" y="0"/>
                        <a:pt x="393" y="1"/>
                      </a:cubicBezTo>
                      <a:cubicBezTo>
                        <a:pt x="388" y="3"/>
                        <a:pt x="384" y="3"/>
                        <a:pt x="379" y="4"/>
                      </a:cubicBezTo>
                      <a:cubicBezTo>
                        <a:pt x="375" y="4"/>
                        <a:pt x="370" y="7"/>
                        <a:pt x="366" y="8"/>
                      </a:cubicBezTo>
                      <a:cubicBezTo>
                        <a:pt x="362" y="10"/>
                        <a:pt x="352" y="13"/>
                        <a:pt x="350" y="16"/>
                      </a:cubicBezTo>
                      <a:cubicBezTo>
                        <a:pt x="347" y="19"/>
                        <a:pt x="348" y="25"/>
                        <a:pt x="352" y="27"/>
                      </a:cubicBezTo>
                      <a:cubicBezTo>
                        <a:pt x="351" y="27"/>
                        <a:pt x="350" y="27"/>
                        <a:pt x="349" y="27"/>
                      </a:cubicBezTo>
                      <a:cubicBezTo>
                        <a:pt x="346" y="27"/>
                        <a:pt x="342" y="26"/>
                        <a:pt x="338" y="25"/>
                      </a:cubicBezTo>
                      <a:cubicBezTo>
                        <a:pt x="338" y="25"/>
                        <a:pt x="338" y="25"/>
                        <a:pt x="338" y="25"/>
                      </a:cubicBezTo>
                      <a:cubicBezTo>
                        <a:pt x="333" y="25"/>
                        <a:pt x="329" y="30"/>
                        <a:pt x="325" y="31"/>
                      </a:cubicBezTo>
                      <a:cubicBezTo>
                        <a:pt x="324" y="31"/>
                        <a:pt x="323" y="30"/>
                        <a:pt x="322" y="30"/>
                      </a:cubicBezTo>
                      <a:cubicBezTo>
                        <a:pt x="318" y="30"/>
                        <a:pt x="309" y="35"/>
                        <a:pt x="307" y="36"/>
                      </a:cubicBezTo>
                      <a:cubicBezTo>
                        <a:pt x="306" y="37"/>
                        <a:pt x="299" y="41"/>
                        <a:pt x="296" y="41"/>
                      </a:cubicBezTo>
                      <a:cubicBezTo>
                        <a:pt x="296" y="41"/>
                        <a:pt x="295" y="41"/>
                        <a:pt x="295" y="41"/>
                      </a:cubicBezTo>
                      <a:cubicBezTo>
                        <a:pt x="293" y="40"/>
                        <a:pt x="293" y="39"/>
                        <a:pt x="292" y="39"/>
                      </a:cubicBezTo>
                      <a:cubicBezTo>
                        <a:pt x="291" y="39"/>
                        <a:pt x="291" y="40"/>
                        <a:pt x="289" y="40"/>
                      </a:cubicBezTo>
                      <a:cubicBezTo>
                        <a:pt x="283" y="40"/>
                        <a:pt x="278" y="42"/>
                        <a:pt x="272" y="44"/>
                      </a:cubicBezTo>
                      <a:cubicBezTo>
                        <a:pt x="270" y="45"/>
                        <a:pt x="267" y="47"/>
                        <a:pt x="265" y="47"/>
                      </a:cubicBezTo>
                      <a:cubicBezTo>
                        <a:pt x="265" y="47"/>
                        <a:pt x="265" y="47"/>
                        <a:pt x="264" y="47"/>
                      </a:cubicBezTo>
                      <a:cubicBezTo>
                        <a:pt x="262" y="47"/>
                        <a:pt x="262" y="45"/>
                        <a:pt x="261" y="44"/>
                      </a:cubicBezTo>
                      <a:cubicBezTo>
                        <a:pt x="260" y="44"/>
                        <a:pt x="260" y="44"/>
                        <a:pt x="260" y="44"/>
                      </a:cubicBezTo>
                      <a:cubicBezTo>
                        <a:pt x="258" y="44"/>
                        <a:pt x="256" y="45"/>
                        <a:pt x="255" y="46"/>
                      </a:cubicBezTo>
                      <a:cubicBezTo>
                        <a:pt x="253" y="47"/>
                        <a:pt x="251" y="48"/>
                        <a:pt x="250" y="48"/>
                      </a:cubicBezTo>
                      <a:cubicBezTo>
                        <a:pt x="249" y="48"/>
                        <a:pt x="248" y="48"/>
                        <a:pt x="248" y="47"/>
                      </a:cubicBezTo>
                      <a:cubicBezTo>
                        <a:pt x="247" y="46"/>
                        <a:pt x="250" y="44"/>
                        <a:pt x="248" y="44"/>
                      </a:cubicBezTo>
                      <a:cubicBezTo>
                        <a:pt x="248" y="44"/>
                        <a:pt x="247" y="44"/>
                        <a:pt x="247" y="44"/>
                      </a:cubicBezTo>
                      <a:cubicBezTo>
                        <a:pt x="246" y="44"/>
                        <a:pt x="245" y="45"/>
                        <a:pt x="244" y="45"/>
                      </a:cubicBezTo>
                      <a:cubicBezTo>
                        <a:pt x="243" y="45"/>
                        <a:pt x="243" y="45"/>
                        <a:pt x="243" y="45"/>
                      </a:cubicBezTo>
                      <a:cubicBezTo>
                        <a:pt x="243" y="45"/>
                        <a:pt x="242" y="45"/>
                        <a:pt x="242" y="45"/>
                      </a:cubicBezTo>
                      <a:cubicBezTo>
                        <a:pt x="242" y="45"/>
                        <a:pt x="241" y="45"/>
                        <a:pt x="241" y="45"/>
                      </a:cubicBezTo>
                      <a:cubicBezTo>
                        <a:pt x="240" y="45"/>
                        <a:pt x="240" y="45"/>
                        <a:pt x="239" y="45"/>
                      </a:cubicBezTo>
                      <a:cubicBezTo>
                        <a:pt x="239" y="45"/>
                        <a:pt x="238" y="45"/>
                        <a:pt x="238" y="45"/>
                      </a:cubicBezTo>
                      <a:cubicBezTo>
                        <a:pt x="237" y="44"/>
                        <a:pt x="236" y="43"/>
                        <a:pt x="235" y="42"/>
                      </a:cubicBezTo>
                      <a:cubicBezTo>
                        <a:pt x="235" y="42"/>
                        <a:pt x="235" y="42"/>
                        <a:pt x="235" y="42"/>
                      </a:cubicBezTo>
                      <a:cubicBezTo>
                        <a:pt x="234" y="42"/>
                        <a:pt x="234" y="42"/>
                        <a:pt x="233" y="43"/>
                      </a:cubicBezTo>
                      <a:cubicBezTo>
                        <a:pt x="233" y="43"/>
                        <a:pt x="232" y="43"/>
                        <a:pt x="232" y="43"/>
                      </a:cubicBezTo>
                      <a:cubicBezTo>
                        <a:pt x="231" y="43"/>
                        <a:pt x="231" y="43"/>
                        <a:pt x="231" y="43"/>
                      </a:cubicBezTo>
                      <a:cubicBezTo>
                        <a:pt x="230" y="42"/>
                        <a:pt x="229" y="42"/>
                        <a:pt x="228" y="42"/>
                      </a:cubicBezTo>
                      <a:cubicBezTo>
                        <a:pt x="228" y="42"/>
                        <a:pt x="227" y="42"/>
                        <a:pt x="227" y="42"/>
                      </a:cubicBezTo>
                      <a:cubicBezTo>
                        <a:pt x="223" y="42"/>
                        <a:pt x="220" y="43"/>
                        <a:pt x="216" y="43"/>
                      </a:cubicBezTo>
                      <a:cubicBezTo>
                        <a:pt x="212" y="44"/>
                        <a:pt x="208" y="44"/>
                        <a:pt x="210" y="50"/>
                      </a:cubicBezTo>
                      <a:cubicBezTo>
                        <a:pt x="211" y="52"/>
                        <a:pt x="213" y="50"/>
                        <a:pt x="213" y="53"/>
                      </a:cubicBezTo>
                      <a:cubicBezTo>
                        <a:pt x="213" y="55"/>
                        <a:pt x="208" y="56"/>
                        <a:pt x="206" y="56"/>
                      </a:cubicBezTo>
                      <a:cubicBezTo>
                        <a:pt x="203" y="57"/>
                        <a:pt x="201" y="59"/>
                        <a:pt x="198" y="59"/>
                      </a:cubicBezTo>
                      <a:cubicBezTo>
                        <a:pt x="198" y="59"/>
                        <a:pt x="198" y="59"/>
                        <a:pt x="198" y="59"/>
                      </a:cubicBezTo>
                      <a:cubicBezTo>
                        <a:pt x="197" y="59"/>
                        <a:pt x="196" y="59"/>
                        <a:pt x="196" y="59"/>
                      </a:cubicBezTo>
                      <a:cubicBezTo>
                        <a:pt x="195" y="59"/>
                        <a:pt x="195" y="59"/>
                        <a:pt x="194" y="59"/>
                      </a:cubicBezTo>
                      <a:cubicBezTo>
                        <a:pt x="194" y="59"/>
                        <a:pt x="194" y="59"/>
                        <a:pt x="194" y="59"/>
                      </a:cubicBezTo>
                      <a:cubicBezTo>
                        <a:pt x="196" y="56"/>
                        <a:pt x="200" y="52"/>
                        <a:pt x="195" y="52"/>
                      </a:cubicBezTo>
                      <a:cubicBezTo>
                        <a:pt x="195" y="52"/>
                        <a:pt x="194" y="52"/>
                        <a:pt x="194" y="52"/>
                      </a:cubicBezTo>
                      <a:cubicBezTo>
                        <a:pt x="190" y="53"/>
                        <a:pt x="188" y="53"/>
                        <a:pt x="185" y="56"/>
                      </a:cubicBezTo>
                      <a:cubicBezTo>
                        <a:pt x="187" y="57"/>
                        <a:pt x="188" y="58"/>
                        <a:pt x="190" y="59"/>
                      </a:cubicBezTo>
                      <a:cubicBezTo>
                        <a:pt x="187" y="60"/>
                        <a:pt x="183" y="60"/>
                        <a:pt x="180" y="61"/>
                      </a:cubicBezTo>
                      <a:cubicBezTo>
                        <a:pt x="179" y="61"/>
                        <a:pt x="177" y="62"/>
                        <a:pt x="176" y="63"/>
                      </a:cubicBezTo>
                      <a:cubicBezTo>
                        <a:pt x="174" y="63"/>
                        <a:pt x="173" y="63"/>
                        <a:pt x="172" y="63"/>
                      </a:cubicBezTo>
                      <a:cubicBezTo>
                        <a:pt x="171" y="63"/>
                        <a:pt x="170" y="63"/>
                        <a:pt x="169" y="63"/>
                      </a:cubicBezTo>
                      <a:cubicBezTo>
                        <a:pt x="169" y="63"/>
                        <a:pt x="168" y="63"/>
                        <a:pt x="167" y="63"/>
                      </a:cubicBezTo>
                      <a:cubicBezTo>
                        <a:pt x="166" y="63"/>
                        <a:pt x="165" y="63"/>
                        <a:pt x="165" y="63"/>
                      </a:cubicBezTo>
                      <a:cubicBezTo>
                        <a:pt x="160" y="64"/>
                        <a:pt x="157" y="67"/>
                        <a:pt x="153" y="68"/>
                      </a:cubicBezTo>
                      <a:cubicBezTo>
                        <a:pt x="150" y="68"/>
                        <a:pt x="148" y="68"/>
                        <a:pt x="146" y="69"/>
                      </a:cubicBezTo>
                      <a:cubicBezTo>
                        <a:pt x="140" y="72"/>
                        <a:pt x="136" y="76"/>
                        <a:pt x="129" y="78"/>
                      </a:cubicBezTo>
                      <a:cubicBezTo>
                        <a:pt x="129" y="78"/>
                        <a:pt x="125" y="78"/>
                        <a:pt x="125" y="78"/>
                      </a:cubicBezTo>
                      <a:cubicBezTo>
                        <a:pt x="123" y="80"/>
                        <a:pt x="128" y="81"/>
                        <a:pt x="129" y="82"/>
                      </a:cubicBezTo>
                      <a:cubicBezTo>
                        <a:pt x="130" y="84"/>
                        <a:pt x="122" y="85"/>
                        <a:pt x="120" y="85"/>
                      </a:cubicBezTo>
                      <a:cubicBezTo>
                        <a:pt x="117" y="86"/>
                        <a:pt x="114" y="86"/>
                        <a:pt x="112" y="87"/>
                      </a:cubicBezTo>
                      <a:cubicBezTo>
                        <a:pt x="109" y="89"/>
                        <a:pt x="113" y="92"/>
                        <a:pt x="114" y="95"/>
                      </a:cubicBezTo>
                      <a:cubicBezTo>
                        <a:pt x="115" y="96"/>
                        <a:pt x="116" y="97"/>
                        <a:pt x="115" y="98"/>
                      </a:cubicBezTo>
                      <a:cubicBezTo>
                        <a:pt x="115" y="99"/>
                        <a:pt x="114" y="99"/>
                        <a:pt x="114" y="99"/>
                      </a:cubicBezTo>
                      <a:cubicBezTo>
                        <a:pt x="112" y="99"/>
                        <a:pt x="110" y="98"/>
                        <a:pt x="109" y="97"/>
                      </a:cubicBezTo>
                      <a:cubicBezTo>
                        <a:pt x="106" y="96"/>
                        <a:pt x="105" y="96"/>
                        <a:pt x="101" y="96"/>
                      </a:cubicBezTo>
                      <a:cubicBezTo>
                        <a:pt x="99" y="96"/>
                        <a:pt x="98" y="95"/>
                        <a:pt x="97" y="95"/>
                      </a:cubicBezTo>
                      <a:cubicBezTo>
                        <a:pt x="96" y="95"/>
                        <a:pt x="95" y="96"/>
                        <a:pt x="93" y="96"/>
                      </a:cubicBezTo>
                      <a:cubicBezTo>
                        <a:pt x="90" y="97"/>
                        <a:pt x="86" y="99"/>
                        <a:pt x="91" y="101"/>
                      </a:cubicBezTo>
                      <a:cubicBezTo>
                        <a:pt x="96" y="103"/>
                        <a:pt x="87" y="109"/>
                        <a:pt x="85" y="111"/>
                      </a:cubicBezTo>
                      <a:cubicBezTo>
                        <a:pt x="84" y="111"/>
                        <a:pt x="83" y="112"/>
                        <a:pt x="82" y="113"/>
                      </a:cubicBezTo>
                      <a:cubicBezTo>
                        <a:pt x="81" y="113"/>
                        <a:pt x="81" y="113"/>
                        <a:pt x="81" y="113"/>
                      </a:cubicBezTo>
                      <a:cubicBezTo>
                        <a:pt x="80" y="113"/>
                        <a:pt x="80" y="112"/>
                        <a:pt x="80" y="111"/>
                      </a:cubicBezTo>
                      <a:cubicBezTo>
                        <a:pt x="79" y="109"/>
                        <a:pt x="78" y="107"/>
                        <a:pt x="77" y="107"/>
                      </a:cubicBezTo>
                      <a:cubicBezTo>
                        <a:pt x="76" y="107"/>
                        <a:pt x="75" y="107"/>
                        <a:pt x="75" y="108"/>
                      </a:cubicBezTo>
                      <a:cubicBezTo>
                        <a:pt x="74" y="108"/>
                        <a:pt x="73" y="108"/>
                        <a:pt x="73" y="108"/>
                      </a:cubicBezTo>
                      <a:cubicBezTo>
                        <a:pt x="71" y="108"/>
                        <a:pt x="71" y="105"/>
                        <a:pt x="69" y="105"/>
                      </a:cubicBezTo>
                      <a:cubicBezTo>
                        <a:pt x="69" y="105"/>
                        <a:pt x="68" y="105"/>
                        <a:pt x="68" y="105"/>
                      </a:cubicBezTo>
                      <a:cubicBezTo>
                        <a:pt x="66" y="105"/>
                        <a:pt x="58" y="109"/>
                        <a:pt x="60" y="112"/>
                      </a:cubicBezTo>
                      <a:cubicBezTo>
                        <a:pt x="60" y="113"/>
                        <a:pt x="64" y="112"/>
                        <a:pt x="65" y="113"/>
                      </a:cubicBezTo>
                      <a:cubicBezTo>
                        <a:pt x="66" y="115"/>
                        <a:pt x="65" y="118"/>
                        <a:pt x="67" y="118"/>
                      </a:cubicBezTo>
                      <a:cubicBezTo>
                        <a:pt x="67" y="118"/>
                        <a:pt x="67" y="118"/>
                        <a:pt x="67" y="118"/>
                      </a:cubicBezTo>
                      <a:cubicBezTo>
                        <a:pt x="70" y="117"/>
                        <a:pt x="72" y="116"/>
                        <a:pt x="75" y="116"/>
                      </a:cubicBezTo>
                      <a:cubicBezTo>
                        <a:pt x="76" y="116"/>
                        <a:pt x="77" y="115"/>
                        <a:pt x="78" y="115"/>
                      </a:cubicBezTo>
                      <a:cubicBezTo>
                        <a:pt x="80" y="115"/>
                        <a:pt x="79" y="116"/>
                        <a:pt x="77" y="119"/>
                      </a:cubicBezTo>
                      <a:cubicBezTo>
                        <a:pt x="78" y="120"/>
                        <a:pt x="78" y="120"/>
                        <a:pt x="79" y="120"/>
                      </a:cubicBezTo>
                      <a:cubicBezTo>
                        <a:pt x="79" y="120"/>
                        <a:pt x="79" y="120"/>
                        <a:pt x="79" y="120"/>
                      </a:cubicBezTo>
                      <a:cubicBezTo>
                        <a:pt x="80" y="120"/>
                        <a:pt x="81" y="120"/>
                        <a:pt x="82" y="120"/>
                      </a:cubicBezTo>
                      <a:cubicBezTo>
                        <a:pt x="83" y="119"/>
                        <a:pt x="84" y="119"/>
                        <a:pt x="85" y="119"/>
                      </a:cubicBezTo>
                      <a:cubicBezTo>
                        <a:pt x="85" y="119"/>
                        <a:pt x="86" y="119"/>
                        <a:pt x="85" y="120"/>
                      </a:cubicBezTo>
                      <a:cubicBezTo>
                        <a:pt x="83" y="122"/>
                        <a:pt x="78" y="122"/>
                        <a:pt x="75" y="123"/>
                      </a:cubicBezTo>
                      <a:cubicBezTo>
                        <a:pt x="72" y="123"/>
                        <a:pt x="70" y="124"/>
                        <a:pt x="68" y="125"/>
                      </a:cubicBezTo>
                      <a:cubicBezTo>
                        <a:pt x="66" y="126"/>
                        <a:pt x="59" y="127"/>
                        <a:pt x="64" y="129"/>
                      </a:cubicBezTo>
                      <a:cubicBezTo>
                        <a:pt x="65" y="130"/>
                        <a:pt x="65" y="130"/>
                        <a:pt x="66" y="130"/>
                      </a:cubicBezTo>
                      <a:cubicBezTo>
                        <a:pt x="67" y="130"/>
                        <a:pt x="70" y="129"/>
                        <a:pt x="72" y="129"/>
                      </a:cubicBezTo>
                      <a:cubicBezTo>
                        <a:pt x="74" y="129"/>
                        <a:pt x="76" y="128"/>
                        <a:pt x="78" y="128"/>
                      </a:cubicBezTo>
                      <a:cubicBezTo>
                        <a:pt x="79" y="128"/>
                        <a:pt x="80" y="128"/>
                        <a:pt x="81" y="129"/>
                      </a:cubicBezTo>
                      <a:cubicBezTo>
                        <a:pt x="82" y="132"/>
                        <a:pt x="83" y="134"/>
                        <a:pt x="86" y="134"/>
                      </a:cubicBezTo>
                      <a:cubicBezTo>
                        <a:pt x="86" y="135"/>
                        <a:pt x="87" y="135"/>
                        <a:pt x="87" y="135"/>
                      </a:cubicBezTo>
                      <a:cubicBezTo>
                        <a:pt x="88" y="135"/>
                        <a:pt x="89" y="134"/>
                        <a:pt x="90" y="134"/>
                      </a:cubicBezTo>
                      <a:cubicBezTo>
                        <a:pt x="90" y="134"/>
                        <a:pt x="91" y="134"/>
                        <a:pt x="92" y="134"/>
                      </a:cubicBezTo>
                      <a:cubicBezTo>
                        <a:pt x="93" y="134"/>
                        <a:pt x="93" y="134"/>
                        <a:pt x="94" y="134"/>
                      </a:cubicBezTo>
                      <a:cubicBezTo>
                        <a:pt x="92" y="135"/>
                        <a:pt x="91" y="136"/>
                        <a:pt x="89" y="136"/>
                      </a:cubicBezTo>
                      <a:cubicBezTo>
                        <a:pt x="87" y="136"/>
                        <a:pt x="84" y="135"/>
                        <a:pt x="82" y="135"/>
                      </a:cubicBezTo>
                      <a:cubicBezTo>
                        <a:pt x="80" y="134"/>
                        <a:pt x="78" y="133"/>
                        <a:pt x="76" y="133"/>
                      </a:cubicBezTo>
                      <a:cubicBezTo>
                        <a:pt x="76" y="133"/>
                        <a:pt x="76" y="133"/>
                        <a:pt x="75" y="133"/>
                      </a:cubicBezTo>
                      <a:cubicBezTo>
                        <a:pt x="73" y="134"/>
                        <a:pt x="71" y="135"/>
                        <a:pt x="68" y="135"/>
                      </a:cubicBezTo>
                      <a:cubicBezTo>
                        <a:pt x="67" y="136"/>
                        <a:pt x="66" y="136"/>
                        <a:pt x="65" y="136"/>
                      </a:cubicBezTo>
                      <a:cubicBezTo>
                        <a:pt x="64" y="136"/>
                        <a:pt x="64" y="136"/>
                        <a:pt x="64" y="136"/>
                      </a:cubicBezTo>
                      <a:cubicBezTo>
                        <a:pt x="63" y="136"/>
                        <a:pt x="63" y="135"/>
                        <a:pt x="62" y="135"/>
                      </a:cubicBezTo>
                      <a:cubicBezTo>
                        <a:pt x="61" y="135"/>
                        <a:pt x="61" y="135"/>
                        <a:pt x="61" y="135"/>
                      </a:cubicBezTo>
                      <a:cubicBezTo>
                        <a:pt x="59" y="135"/>
                        <a:pt x="55" y="135"/>
                        <a:pt x="55" y="136"/>
                      </a:cubicBezTo>
                      <a:cubicBezTo>
                        <a:pt x="53" y="139"/>
                        <a:pt x="58" y="143"/>
                        <a:pt x="60" y="143"/>
                      </a:cubicBezTo>
                      <a:cubicBezTo>
                        <a:pt x="61" y="143"/>
                        <a:pt x="61" y="143"/>
                        <a:pt x="62" y="143"/>
                      </a:cubicBezTo>
                      <a:cubicBezTo>
                        <a:pt x="62" y="143"/>
                        <a:pt x="63" y="143"/>
                        <a:pt x="63" y="143"/>
                      </a:cubicBezTo>
                      <a:cubicBezTo>
                        <a:pt x="64" y="143"/>
                        <a:pt x="65" y="143"/>
                        <a:pt x="65" y="143"/>
                      </a:cubicBezTo>
                      <a:cubicBezTo>
                        <a:pt x="66" y="143"/>
                        <a:pt x="67" y="143"/>
                        <a:pt x="68" y="144"/>
                      </a:cubicBezTo>
                      <a:cubicBezTo>
                        <a:pt x="69" y="144"/>
                        <a:pt x="70" y="145"/>
                        <a:pt x="71" y="146"/>
                      </a:cubicBezTo>
                      <a:cubicBezTo>
                        <a:pt x="71" y="146"/>
                        <a:pt x="71" y="146"/>
                        <a:pt x="71" y="146"/>
                      </a:cubicBezTo>
                      <a:cubicBezTo>
                        <a:pt x="72" y="146"/>
                        <a:pt x="72" y="146"/>
                        <a:pt x="73" y="146"/>
                      </a:cubicBezTo>
                      <a:cubicBezTo>
                        <a:pt x="73" y="146"/>
                        <a:pt x="74" y="146"/>
                        <a:pt x="74" y="146"/>
                      </a:cubicBezTo>
                      <a:cubicBezTo>
                        <a:pt x="74" y="146"/>
                        <a:pt x="74" y="146"/>
                        <a:pt x="74" y="146"/>
                      </a:cubicBezTo>
                      <a:cubicBezTo>
                        <a:pt x="68" y="149"/>
                        <a:pt x="59" y="147"/>
                        <a:pt x="52" y="149"/>
                      </a:cubicBezTo>
                      <a:cubicBezTo>
                        <a:pt x="50" y="149"/>
                        <a:pt x="42" y="151"/>
                        <a:pt x="49" y="154"/>
                      </a:cubicBezTo>
                      <a:cubicBezTo>
                        <a:pt x="52" y="155"/>
                        <a:pt x="57" y="154"/>
                        <a:pt x="59" y="156"/>
                      </a:cubicBezTo>
                      <a:cubicBezTo>
                        <a:pt x="56" y="157"/>
                        <a:pt x="53" y="158"/>
                        <a:pt x="50" y="158"/>
                      </a:cubicBezTo>
                      <a:cubicBezTo>
                        <a:pt x="49" y="158"/>
                        <a:pt x="49" y="158"/>
                        <a:pt x="49" y="158"/>
                      </a:cubicBezTo>
                      <a:cubicBezTo>
                        <a:pt x="47" y="157"/>
                        <a:pt x="46" y="157"/>
                        <a:pt x="45" y="157"/>
                      </a:cubicBezTo>
                      <a:cubicBezTo>
                        <a:pt x="44" y="157"/>
                        <a:pt x="43" y="157"/>
                        <a:pt x="41" y="158"/>
                      </a:cubicBezTo>
                      <a:cubicBezTo>
                        <a:pt x="43" y="160"/>
                        <a:pt x="48" y="161"/>
                        <a:pt x="51" y="161"/>
                      </a:cubicBezTo>
                      <a:cubicBezTo>
                        <a:pt x="54" y="162"/>
                        <a:pt x="55" y="164"/>
                        <a:pt x="58" y="165"/>
                      </a:cubicBezTo>
                      <a:cubicBezTo>
                        <a:pt x="59" y="165"/>
                        <a:pt x="61" y="165"/>
                        <a:pt x="62" y="166"/>
                      </a:cubicBezTo>
                      <a:cubicBezTo>
                        <a:pt x="62" y="167"/>
                        <a:pt x="61" y="167"/>
                        <a:pt x="60" y="167"/>
                      </a:cubicBezTo>
                      <a:cubicBezTo>
                        <a:pt x="59" y="167"/>
                        <a:pt x="57" y="167"/>
                        <a:pt x="57" y="167"/>
                      </a:cubicBezTo>
                      <a:cubicBezTo>
                        <a:pt x="55" y="167"/>
                        <a:pt x="52" y="166"/>
                        <a:pt x="49" y="165"/>
                      </a:cubicBezTo>
                      <a:cubicBezTo>
                        <a:pt x="46" y="165"/>
                        <a:pt x="45" y="163"/>
                        <a:pt x="42" y="163"/>
                      </a:cubicBezTo>
                      <a:cubicBezTo>
                        <a:pt x="42" y="163"/>
                        <a:pt x="42" y="163"/>
                        <a:pt x="41" y="163"/>
                      </a:cubicBezTo>
                      <a:cubicBezTo>
                        <a:pt x="39" y="164"/>
                        <a:pt x="37" y="165"/>
                        <a:pt x="35" y="166"/>
                      </a:cubicBezTo>
                      <a:cubicBezTo>
                        <a:pt x="33" y="167"/>
                        <a:pt x="30" y="168"/>
                        <a:pt x="29" y="170"/>
                      </a:cubicBezTo>
                      <a:cubicBezTo>
                        <a:pt x="27" y="173"/>
                        <a:pt x="28" y="172"/>
                        <a:pt x="31" y="174"/>
                      </a:cubicBezTo>
                      <a:cubicBezTo>
                        <a:pt x="33" y="175"/>
                        <a:pt x="28" y="176"/>
                        <a:pt x="27" y="176"/>
                      </a:cubicBezTo>
                      <a:cubicBezTo>
                        <a:pt x="22" y="177"/>
                        <a:pt x="19" y="179"/>
                        <a:pt x="14" y="180"/>
                      </a:cubicBezTo>
                      <a:cubicBezTo>
                        <a:pt x="11" y="181"/>
                        <a:pt x="10" y="184"/>
                        <a:pt x="8" y="185"/>
                      </a:cubicBezTo>
                      <a:cubicBezTo>
                        <a:pt x="7" y="185"/>
                        <a:pt x="6" y="186"/>
                        <a:pt x="6" y="186"/>
                      </a:cubicBezTo>
                      <a:cubicBezTo>
                        <a:pt x="5" y="186"/>
                        <a:pt x="4" y="185"/>
                        <a:pt x="3" y="185"/>
                      </a:cubicBezTo>
                      <a:cubicBezTo>
                        <a:pt x="2" y="185"/>
                        <a:pt x="1" y="185"/>
                        <a:pt x="1" y="185"/>
                      </a:cubicBezTo>
                      <a:cubicBezTo>
                        <a:pt x="0" y="185"/>
                        <a:pt x="0" y="185"/>
                        <a:pt x="0" y="185"/>
                      </a:cubicBezTo>
                      <a:cubicBezTo>
                        <a:pt x="6" y="189"/>
                        <a:pt x="13" y="190"/>
                        <a:pt x="20" y="190"/>
                      </a:cubicBezTo>
                      <a:cubicBezTo>
                        <a:pt x="24" y="190"/>
                        <a:pt x="27" y="189"/>
                        <a:pt x="31" y="189"/>
                      </a:cubicBezTo>
                      <a:cubicBezTo>
                        <a:pt x="34" y="189"/>
                        <a:pt x="39" y="189"/>
                        <a:pt x="43" y="189"/>
                      </a:cubicBezTo>
                      <a:cubicBezTo>
                        <a:pt x="44" y="189"/>
                        <a:pt x="46" y="189"/>
                        <a:pt x="47" y="189"/>
                      </a:cubicBezTo>
                      <a:cubicBezTo>
                        <a:pt x="44" y="190"/>
                        <a:pt x="40" y="191"/>
                        <a:pt x="36" y="192"/>
                      </a:cubicBezTo>
                      <a:cubicBezTo>
                        <a:pt x="35" y="192"/>
                        <a:pt x="33" y="192"/>
                        <a:pt x="31" y="192"/>
                      </a:cubicBezTo>
                      <a:cubicBezTo>
                        <a:pt x="30" y="193"/>
                        <a:pt x="29" y="194"/>
                        <a:pt x="27" y="195"/>
                      </a:cubicBezTo>
                      <a:cubicBezTo>
                        <a:pt x="24" y="195"/>
                        <a:pt x="21" y="197"/>
                        <a:pt x="19" y="199"/>
                      </a:cubicBezTo>
                      <a:cubicBezTo>
                        <a:pt x="17" y="200"/>
                        <a:pt x="15" y="201"/>
                        <a:pt x="15" y="203"/>
                      </a:cubicBezTo>
                      <a:cubicBezTo>
                        <a:pt x="15" y="206"/>
                        <a:pt x="13" y="206"/>
                        <a:pt x="11" y="207"/>
                      </a:cubicBezTo>
                      <a:cubicBezTo>
                        <a:pt x="15" y="208"/>
                        <a:pt x="19" y="208"/>
                        <a:pt x="24" y="208"/>
                      </a:cubicBezTo>
                      <a:cubicBezTo>
                        <a:pt x="24" y="208"/>
                        <a:pt x="24" y="208"/>
                        <a:pt x="24" y="208"/>
                      </a:cubicBezTo>
                      <a:cubicBezTo>
                        <a:pt x="24" y="208"/>
                        <a:pt x="24" y="208"/>
                        <a:pt x="24" y="208"/>
                      </a:cubicBezTo>
                      <a:cubicBezTo>
                        <a:pt x="27" y="207"/>
                        <a:pt x="32" y="205"/>
                        <a:pt x="36" y="205"/>
                      </a:cubicBezTo>
                      <a:cubicBezTo>
                        <a:pt x="36" y="205"/>
                        <a:pt x="37" y="205"/>
                        <a:pt x="37" y="205"/>
                      </a:cubicBezTo>
                      <a:cubicBezTo>
                        <a:pt x="41" y="206"/>
                        <a:pt x="44" y="209"/>
                        <a:pt x="47" y="209"/>
                      </a:cubicBezTo>
                      <a:cubicBezTo>
                        <a:pt x="49" y="210"/>
                        <a:pt x="51" y="210"/>
                        <a:pt x="53" y="210"/>
                      </a:cubicBezTo>
                      <a:cubicBezTo>
                        <a:pt x="54" y="210"/>
                        <a:pt x="55" y="210"/>
                        <a:pt x="56" y="210"/>
                      </a:cubicBezTo>
                      <a:cubicBezTo>
                        <a:pt x="57" y="210"/>
                        <a:pt x="58" y="210"/>
                        <a:pt x="58" y="210"/>
                      </a:cubicBezTo>
                      <a:cubicBezTo>
                        <a:pt x="59" y="210"/>
                        <a:pt x="60" y="210"/>
                        <a:pt x="61" y="210"/>
                      </a:cubicBezTo>
                      <a:cubicBezTo>
                        <a:pt x="62" y="210"/>
                        <a:pt x="63" y="211"/>
                        <a:pt x="63" y="211"/>
                      </a:cubicBezTo>
                      <a:cubicBezTo>
                        <a:pt x="64" y="211"/>
                        <a:pt x="64" y="210"/>
                        <a:pt x="64" y="210"/>
                      </a:cubicBezTo>
                      <a:cubicBezTo>
                        <a:pt x="65" y="209"/>
                        <a:pt x="65" y="206"/>
                        <a:pt x="64" y="205"/>
                      </a:cubicBezTo>
                      <a:cubicBezTo>
                        <a:pt x="67" y="207"/>
                        <a:pt x="68" y="212"/>
                        <a:pt x="71" y="213"/>
                      </a:cubicBezTo>
                      <a:cubicBezTo>
                        <a:pt x="74" y="213"/>
                        <a:pt x="77" y="213"/>
                        <a:pt x="80" y="213"/>
                      </a:cubicBezTo>
                      <a:cubicBezTo>
                        <a:pt x="81" y="214"/>
                        <a:pt x="84" y="215"/>
                        <a:pt x="86" y="215"/>
                      </a:cubicBezTo>
                      <a:cubicBezTo>
                        <a:pt x="87" y="215"/>
                        <a:pt x="88" y="214"/>
                        <a:pt x="88" y="214"/>
                      </a:cubicBezTo>
                      <a:cubicBezTo>
                        <a:pt x="89" y="210"/>
                        <a:pt x="89" y="208"/>
                        <a:pt x="92" y="206"/>
                      </a:cubicBezTo>
                      <a:cubicBezTo>
                        <a:pt x="95" y="204"/>
                        <a:pt x="99" y="203"/>
                        <a:pt x="101" y="200"/>
                      </a:cubicBezTo>
                      <a:cubicBezTo>
                        <a:pt x="99" y="199"/>
                        <a:pt x="96" y="197"/>
                        <a:pt x="94" y="196"/>
                      </a:cubicBezTo>
                      <a:cubicBezTo>
                        <a:pt x="93" y="196"/>
                        <a:pt x="91" y="196"/>
                        <a:pt x="90" y="196"/>
                      </a:cubicBezTo>
                      <a:cubicBezTo>
                        <a:pt x="88" y="195"/>
                        <a:pt x="89" y="193"/>
                        <a:pt x="87" y="192"/>
                      </a:cubicBezTo>
                      <a:cubicBezTo>
                        <a:pt x="93" y="193"/>
                        <a:pt x="97" y="197"/>
                        <a:pt x="102" y="198"/>
                      </a:cubicBezTo>
                      <a:cubicBezTo>
                        <a:pt x="102" y="198"/>
                        <a:pt x="102" y="198"/>
                        <a:pt x="102" y="198"/>
                      </a:cubicBezTo>
                      <a:cubicBezTo>
                        <a:pt x="106" y="198"/>
                        <a:pt x="111" y="192"/>
                        <a:pt x="110" y="188"/>
                      </a:cubicBezTo>
                      <a:cubicBezTo>
                        <a:pt x="110" y="187"/>
                        <a:pt x="107" y="185"/>
                        <a:pt x="106" y="184"/>
                      </a:cubicBezTo>
                      <a:cubicBezTo>
                        <a:pt x="100" y="181"/>
                        <a:pt x="90" y="184"/>
                        <a:pt x="84" y="180"/>
                      </a:cubicBezTo>
                      <a:cubicBezTo>
                        <a:pt x="85" y="180"/>
                        <a:pt x="86" y="180"/>
                        <a:pt x="88" y="180"/>
                      </a:cubicBezTo>
                      <a:cubicBezTo>
                        <a:pt x="93" y="180"/>
                        <a:pt x="99" y="181"/>
                        <a:pt x="104" y="182"/>
                      </a:cubicBezTo>
                      <a:cubicBezTo>
                        <a:pt x="107" y="182"/>
                        <a:pt x="108" y="183"/>
                        <a:pt x="110" y="184"/>
                      </a:cubicBezTo>
                      <a:cubicBezTo>
                        <a:pt x="111" y="185"/>
                        <a:pt x="113" y="189"/>
                        <a:pt x="115" y="189"/>
                      </a:cubicBezTo>
                      <a:cubicBezTo>
                        <a:pt x="115" y="189"/>
                        <a:pt x="115" y="189"/>
                        <a:pt x="115" y="189"/>
                      </a:cubicBezTo>
                      <a:cubicBezTo>
                        <a:pt x="119" y="189"/>
                        <a:pt x="119" y="180"/>
                        <a:pt x="119" y="178"/>
                      </a:cubicBezTo>
                      <a:cubicBezTo>
                        <a:pt x="119" y="178"/>
                        <a:pt x="121" y="177"/>
                        <a:pt x="119" y="177"/>
                      </a:cubicBezTo>
                      <a:cubicBezTo>
                        <a:pt x="119" y="176"/>
                        <a:pt x="118" y="176"/>
                        <a:pt x="118" y="176"/>
                      </a:cubicBezTo>
                      <a:cubicBezTo>
                        <a:pt x="117" y="175"/>
                        <a:pt x="116" y="175"/>
                        <a:pt x="115" y="174"/>
                      </a:cubicBezTo>
                      <a:cubicBezTo>
                        <a:pt x="114" y="173"/>
                        <a:pt x="112" y="170"/>
                        <a:pt x="110" y="170"/>
                      </a:cubicBezTo>
                      <a:cubicBezTo>
                        <a:pt x="108" y="170"/>
                        <a:pt x="105" y="169"/>
                        <a:pt x="103" y="169"/>
                      </a:cubicBezTo>
                      <a:cubicBezTo>
                        <a:pt x="105" y="167"/>
                        <a:pt x="110" y="166"/>
                        <a:pt x="107" y="164"/>
                      </a:cubicBezTo>
                      <a:cubicBezTo>
                        <a:pt x="113" y="165"/>
                        <a:pt x="116" y="173"/>
                        <a:pt x="123" y="173"/>
                      </a:cubicBezTo>
                      <a:cubicBezTo>
                        <a:pt x="123" y="173"/>
                        <a:pt x="123" y="173"/>
                        <a:pt x="123" y="173"/>
                      </a:cubicBezTo>
                      <a:cubicBezTo>
                        <a:pt x="123" y="173"/>
                        <a:pt x="123" y="173"/>
                        <a:pt x="123" y="173"/>
                      </a:cubicBezTo>
                      <a:cubicBezTo>
                        <a:pt x="123" y="173"/>
                        <a:pt x="124" y="173"/>
                        <a:pt x="125" y="173"/>
                      </a:cubicBezTo>
                      <a:cubicBezTo>
                        <a:pt x="125" y="174"/>
                        <a:pt x="126" y="174"/>
                        <a:pt x="126" y="174"/>
                      </a:cubicBezTo>
                      <a:cubicBezTo>
                        <a:pt x="126" y="174"/>
                        <a:pt x="126" y="174"/>
                        <a:pt x="126" y="174"/>
                      </a:cubicBezTo>
                      <a:cubicBezTo>
                        <a:pt x="128" y="173"/>
                        <a:pt x="128" y="169"/>
                        <a:pt x="128" y="167"/>
                      </a:cubicBezTo>
                      <a:cubicBezTo>
                        <a:pt x="128" y="165"/>
                        <a:pt x="128" y="166"/>
                        <a:pt x="130" y="164"/>
                      </a:cubicBezTo>
                      <a:cubicBezTo>
                        <a:pt x="131" y="162"/>
                        <a:pt x="131" y="162"/>
                        <a:pt x="132" y="162"/>
                      </a:cubicBezTo>
                      <a:cubicBezTo>
                        <a:pt x="132" y="162"/>
                        <a:pt x="133" y="162"/>
                        <a:pt x="134" y="162"/>
                      </a:cubicBezTo>
                      <a:cubicBezTo>
                        <a:pt x="136" y="163"/>
                        <a:pt x="137" y="163"/>
                        <a:pt x="138" y="163"/>
                      </a:cubicBezTo>
                      <a:cubicBezTo>
                        <a:pt x="139" y="163"/>
                        <a:pt x="140" y="163"/>
                        <a:pt x="141" y="162"/>
                      </a:cubicBezTo>
                      <a:cubicBezTo>
                        <a:pt x="142" y="160"/>
                        <a:pt x="143" y="157"/>
                        <a:pt x="142" y="155"/>
                      </a:cubicBezTo>
                      <a:cubicBezTo>
                        <a:pt x="142" y="153"/>
                        <a:pt x="141" y="152"/>
                        <a:pt x="140" y="151"/>
                      </a:cubicBezTo>
                      <a:cubicBezTo>
                        <a:pt x="140" y="150"/>
                        <a:pt x="143" y="150"/>
                        <a:pt x="140" y="149"/>
                      </a:cubicBezTo>
                      <a:cubicBezTo>
                        <a:pt x="139" y="148"/>
                        <a:pt x="136" y="145"/>
                        <a:pt x="135" y="145"/>
                      </a:cubicBezTo>
                      <a:cubicBezTo>
                        <a:pt x="132" y="144"/>
                        <a:pt x="130" y="143"/>
                        <a:pt x="129" y="142"/>
                      </a:cubicBezTo>
                      <a:cubicBezTo>
                        <a:pt x="138" y="142"/>
                        <a:pt x="144" y="148"/>
                        <a:pt x="153" y="149"/>
                      </a:cubicBezTo>
                      <a:cubicBezTo>
                        <a:pt x="153" y="149"/>
                        <a:pt x="153" y="149"/>
                        <a:pt x="154" y="149"/>
                      </a:cubicBezTo>
                      <a:cubicBezTo>
                        <a:pt x="157" y="149"/>
                        <a:pt x="155" y="145"/>
                        <a:pt x="156" y="143"/>
                      </a:cubicBezTo>
                      <a:cubicBezTo>
                        <a:pt x="156" y="141"/>
                        <a:pt x="158" y="140"/>
                        <a:pt x="158" y="138"/>
                      </a:cubicBezTo>
                      <a:cubicBezTo>
                        <a:pt x="157" y="137"/>
                        <a:pt x="153" y="138"/>
                        <a:pt x="156" y="136"/>
                      </a:cubicBezTo>
                      <a:cubicBezTo>
                        <a:pt x="158" y="135"/>
                        <a:pt x="156" y="133"/>
                        <a:pt x="155" y="132"/>
                      </a:cubicBezTo>
                      <a:cubicBezTo>
                        <a:pt x="161" y="133"/>
                        <a:pt x="165" y="139"/>
                        <a:pt x="170" y="140"/>
                      </a:cubicBezTo>
                      <a:cubicBezTo>
                        <a:pt x="171" y="140"/>
                        <a:pt x="171" y="140"/>
                        <a:pt x="171" y="140"/>
                      </a:cubicBezTo>
                      <a:cubicBezTo>
                        <a:pt x="174" y="140"/>
                        <a:pt x="175" y="135"/>
                        <a:pt x="173" y="133"/>
                      </a:cubicBezTo>
                      <a:cubicBezTo>
                        <a:pt x="173" y="133"/>
                        <a:pt x="172" y="133"/>
                        <a:pt x="172" y="133"/>
                      </a:cubicBezTo>
                      <a:cubicBezTo>
                        <a:pt x="171" y="133"/>
                        <a:pt x="170" y="133"/>
                        <a:pt x="170" y="132"/>
                      </a:cubicBezTo>
                      <a:cubicBezTo>
                        <a:pt x="169" y="132"/>
                        <a:pt x="168" y="130"/>
                        <a:pt x="167" y="129"/>
                      </a:cubicBezTo>
                      <a:cubicBezTo>
                        <a:pt x="172" y="130"/>
                        <a:pt x="176" y="133"/>
                        <a:pt x="181" y="133"/>
                      </a:cubicBezTo>
                      <a:cubicBezTo>
                        <a:pt x="182" y="133"/>
                        <a:pt x="182" y="133"/>
                        <a:pt x="183" y="132"/>
                      </a:cubicBezTo>
                      <a:cubicBezTo>
                        <a:pt x="188" y="131"/>
                        <a:pt x="186" y="132"/>
                        <a:pt x="187" y="127"/>
                      </a:cubicBezTo>
                      <a:cubicBezTo>
                        <a:pt x="187" y="123"/>
                        <a:pt x="194" y="123"/>
                        <a:pt x="197" y="119"/>
                      </a:cubicBezTo>
                      <a:cubicBezTo>
                        <a:pt x="191" y="119"/>
                        <a:pt x="185" y="119"/>
                        <a:pt x="179" y="118"/>
                      </a:cubicBezTo>
                      <a:cubicBezTo>
                        <a:pt x="184" y="116"/>
                        <a:pt x="190" y="116"/>
                        <a:pt x="195" y="116"/>
                      </a:cubicBezTo>
                      <a:cubicBezTo>
                        <a:pt x="201" y="116"/>
                        <a:pt x="200" y="115"/>
                        <a:pt x="205" y="110"/>
                      </a:cubicBezTo>
                      <a:cubicBezTo>
                        <a:pt x="207" y="108"/>
                        <a:pt x="219" y="103"/>
                        <a:pt x="217" y="99"/>
                      </a:cubicBezTo>
                      <a:cubicBezTo>
                        <a:pt x="218" y="100"/>
                        <a:pt x="220" y="104"/>
                        <a:pt x="221" y="104"/>
                      </a:cubicBezTo>
                      <a:cubicBezTo>
                        <a:pt x="221" y="104"/>
                        <a:pt x="221" y="104"/>
                        <a:pt x="221" y="104"/>
                      </a:cubicBezTo>
                      <a:cubicBezTo>
                        <a:pt x="224" y="104"/>
                        <a:pt x="226" y="100"/>
                        <a:pt x="227" y="98"/>
                      </a:cubicBezTo>
                      <a:cubicBezTo>
                        <a:pt x="231" y="93"/>
                        <a:pt x="237" y="92"/>
                        <a:pt x="243" y="90"/>
                      </a:cubicBezTo>
                      <a:cubicBezTo>
                        <a:pt x="259" y="87"/>
                        <a:pt x="276" y="83"/>
                        <a:pt x="290" y="80"/>
                      </a:cubicBezTo>
                      <a:cubicBezTo>
                        <a:pt x="300" y="77"/>
                        <a:pt x="309" y="72"/>
                        <a:pt x="319" y="71"/>
                      </a:cubicBezTo>
                      <a:cubicBezTo>
                        <a:pt x="329" y="70"/>
                        <a:pt x="338" y="66"/>
                        <a:pt x="347" y="63"/>
                      </a:cubicBezTo>
                      <a:cubicBezTo>
                        <a:pt x="351" y="62"/>
                        <a:pt x="355" y="62"/>
                        <a:pt x="358" y="61"/>
                      </a:cubicBezTo>
                      <a:cubicBezTo>
                        <a:pt x="364" y="59"/>
                        <a:pt x="370" y="57"/>
                        <a:pt x="376" y="55"/>
                      </a:cubicBezTo>
                      <a:cubicBezTo>
                        <a:pt x="387" y="53"/>
                        <a:pt x="397" y="46"/>
                        <a:pt x="408" y="44"/>
                      </a:cubicBezTo>
                      <a:cubicBezTo>
                        <a:pt x="410" y="43"/>
                        <a:pt x="411" y="43"/>
                        <a:pt x="413" y="43"/>
                      </a:cubicBezTo>
                      <a:cubicBezTo>
                        <a:pt x="417" y="43"/>
                        <a:pt x="414" y="43"/>
                        <a:pt x="416" y="40"/>
                      </a:cubicBezTo>
                      <a:cubicBezTo>
                        <a:pt x="419" y="36"/>
                        <a:pt x="432" y="31"/>
                        <a:pt x="431" y="25"/>
                      </a:cubicBezTo>
                      <a:cubicBezTo>
                        <a:pt x="431" y="21"/>
                        <a:pt x="438" y="20"/>
                        <a:pt x="435" y="16"/>
                      </a:cubicBezTo>
                      <a:cubicBezTo>
                        <a:pt x="433" y="14"/>
                        <a:pt x="432" y="13"/>
                        <a:pt x="430" y="12"/>
                      </a:cubicBezTo>
                      <a:cubicBezTo>
                        <a:pt x="428" y="11"/>
                        <a:pt x="431" y="9"/>
                        <a:pt x="430" y="8"/>
                      </a:cubicBezTo>
                      <a:cubicBezTo>
                        <a:pt x="430" y="8"/>
                        <a:pt x="430" y="8"/>
                        <a:pt x="430" y="8"/>
                      </a:cubicBezTo>
                      <a:cubicBezTo>
                        <a:pt x="430" y="8"/>
                        <a:pt x="426" y="7"/>
                        <a:pt x="426" y="7"/>
                      </a:cubicBezTo>
                      <a:cubicBezTo>
                        <a:pt x="424" y="6"/>
                        <a:pt x="422" y="5"/>
                        <a:pt x="422" y="5"/>
                      </a:cubicBezTo>
                      <a:cubicBezTo>
                        <a:pt x="421" y="5"/>
                        <a:pt x="422" y="3"/>
                        <a:pt x="420" y="3"/>
                      </a:cubicBezTo>
                      <a:cubicBezTo>
                        <a:pt x="420" y="3"/>
                        <a:pt x="419" y="3"/>
                        <a:pt x="419" y="3"/>
                      </a:cubicBezTo>
                      <a:cubicBezTo>
                        <a:pt x="419" y="3"/>
                        <a:pt x="418" y="3"/>
                        <a:pt x="418" y="3"/>
                      </a:cubicBezTo>
                      <a:cubicBezTo>
                        <a:pt x="415" y="3"/>
                        <a:pt x="413" y="2"/>
                        <a:pt x="410" y="2"/>
                      </a:cubicBezTo>
                      <a:cubicBezTo>
                        <a:pt x="407" y="1"/>
                        <a:pt x="403" y="0"/>
                        <a:pt x="39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370" name="Freeform 203">
                  <a:extLst>
                    <a:ext uri="{FF2B5EF4-FFF2-40B4-BE49-F238E27FC236}">
                      <a16:creationId xmlns:a16="http://schemas.microsoft.com/office/drawing/2014/main" id="{CB237F29-576E-BD4B-B53B-985D6F2C5A2A}"/>
                    </a:ext>
                  </a:extLst>
                </p:cNvPr>
                <p:cNvSpPr>
                  <a:spLocks/>
                </p:cNvSpPr>
                <p:nvPr/>
              </p:nvSpPr>
              <p:spPr bwMode="auto">
                <a:xfrm>
                  <a:off x="8704243" y="1341383"/>
                  <a:ext cx="213737" cy="128979"/>
                </a:xfrm>
                <a:custGeom>
                  <a:avLst/>
                  <a:gdLst>
                    <a:gd name="T0" fmla="*/ 24 w 67"/>
                    <a:gd name="T1" fmla="*/ 0 h 40"/>
                    <a:gd name="T2" fmla="*/ 16 w 67"/>
                    <a:gd name="T3" fmla="*/ 2 h 40"/>
                    <a:gd name="T4" fmla="*/ 2 w 67"/>
                    <a:gd name="T5" fmla="*/ 18 h 40"/>
                    <a:gd name="T6" fmla="*/ 0 w 67"/>
                    <a:gd name="T7" fmla="*/ 26 h 40"/>
                    <a:gd name="T8" fmla="*/ 16 w 67"/>
                    <a:gd name="T9" fmla="*/ 40 h 40"/>
                    <a:gd name="T10" fmla="*/ 39 w 67"/>
                    <a:gd name="T11" fmla="*/ 33 h 40"/>
                    <a:gd name="T12" fmla="*/ 49 w 67"/>
                    <a:gd name="T13" fmla="*/ 26 h 40"/>
                    <a:gd name="T14" fmla="*/ 51 w 67"/>
                    <a:gd name="T15" fmla="*/ 22 h 40"/>
                    <a:gd name="T16" fmla="*/ 57 w 67"/>
                    <a:gd name="T17" fmla="*/ 18 h 40"/>
                    <a:gd name="T18" fmla="*/ 55 w 67"/>
                    <a:gd name="T19" fmla="*/ 26 h 40"/>
                    <a:gd name="T20" fmla="*/ 48 w 67"/>
                    <a:gd name="T21" fmla="*/ 9 h 40"/>
                    <a:gd name="T22" fmla="*/ 24 w 67"/>
                    <a:gd name="T2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40">
                      <a:moveTo>
                        <a:pt x="24" y="0"/>
                      </a:moveTo>
                      <a:cubicBezTo>
                        <a:pt x="22" y="0"/>
                        <a:pt x="19" y="1"/>
                        <a:pt x="16" y="2"/>
                      </a:cubicBezTo>
                      <a:cubicBezTo>
                        <a:pt x="9" y="5"/>
                        <a:pt x="3" y="10"/>
                        <a:pt x="2" y="18"/>
                      </a:cubicBezTo>
                      <a:cubicBezTo>
                        <a:pt x="1" y="20"/>
                        <a:pt x="0" y="23"/>
                        <a:pt x="0" y="26"/>
                      </a:cubicBezTo>
                      <a:cubicBezTo>
                        <a:pt x="1" y="34"/>
                        <a:pt x="10" y="36"/>
                        <a:pt x="16" y="40"/>
                      </a:cubicBezTo>
                      <a:cubicBezTo>
                        <a:pt x="24" y="38"/>
                        <a:pt x="32" y="37"/>
                        <a:pt x="39" y="33"/>
                      </a:cubicBezTo>
                      <a:cubicBezTo>
                        <a:pt x="42" y="32"/>
                        <a:pt x="47" y="29"/>
                        <a:pt x="49" y="26"/>
                      </a:cubicBezTo>
                      <a:cubicBezTo>
                        <a:pt x="50" y="24"/>
                        <a:pt x="49" y="23"/>
                        <a:pt x="51" y="22"/>
                      </a:cubicBezTo>
                      <a:cubicBezTo>
                        <a:pt x="53" y="20"/>
                        <a:pt x="55" y="19"/>
                        <a:pt x="57" y="18"/>
                      </a:cubicBezTo>
                      <a:cubicBezTo>
                        <a:pt x="57" y="21"/>
                        <a:pt x="55" y="24"/>
                        <a:pt x="55" y="26"/>
                      </a:cubicBezTo>
                      <a:cubicBezTo>
                        <a:pt x="67" y="20"/>
                        <a:pt x="55" y="12"/>
                        <a:pt x="48" y="9"/>
                      </a:cubicBezTo>
                      <a:cubicBezTo>
                        <a:pt x="40" y="5"/>
                        <a:pt x="33" y="0"/>
                        <a:pt x="2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371" name="Freeform 204">
                  <a:extLst>
                    <a:ext uri="{FF2B5EF4-FFF2-40B4-BE49-F238E27FC236}">
                      <a16:creationId xmlns:a16="http://schemas.microsoft.com/office/drawing/2014/main" id="{FC8E3940-70A2-C940-8AD1-C93881A725DC}"/>
                    </a:ext>
                  </a:extLst>
                </p:cNvPr>
                <p:cNvSpPr>
                  <a:spLocks noEditPoints="1"/>
                </p:cNvSpPr>
                <p:nvPr/>
              </p:nvSpPr>
              <p:spPr bwMode="auto">
                <a:xfrm>
                  <a:off x="8991682" y="700173"/>
                  <a:ext cx="563823" cy="471695"/>
                </a:xfrm>
                <a:custGeom>
                  <a:avLst/>
                  <a:gdLst>
                    <a:gd name="T0" fmla="*/ 29 w 177"/>
                    <a:gd name="T1" fmla="*/ 34 h 148"/>
                    <a:gd name="T2" fmla="*/ 67 w 177"/>
                    <a:gd name="T3" fmla="*/ 5 h 148"/>
                    <a:gd name="T4" fmla="*/ 49 w 177"/>
                    <a:gd name="T5" fmla="*/ 20 h 148"/>
                    <a:gd name="T6" fmla="*/ 46 w 177"/>
                    <a:gd name="T7" fmla="*/ 25 h 148"/>
                    <a:gd name="T8" fmla="*/ 31 w 177"/>
                    <a:gd name="T9" fmla="*/ 31 h 148"/>
                    <a:gd name="T10" fmla="*/ 42 w 177"/>
                    <a:gd name="T11" fmla="*/ 37 h 148"/>
                    <a:gd name="T12" fmla="*/ 47 w 177"/>
                    <a:gd name="T13" fmla="*/ 39 h 148"/>
                    <a:gd name="T14" fmla="*/ 38 w 177"/>
                    <a:gd name="T15" fmla="*/ 43 h 148"/>
                    <a:gd name="T16" fmla="*/ 47 w 177"/>
                    <a:gd name="T17" fmla="*/ 42 h 148"/>
                    <a:gd name="T18" fmla="*/ 38 w 177"/>
                    <a:gd name="T19" fmla="*/ 47 h 148"/>
                    <a:gd name="T20" fmla="*/ 32 w 177"/>
                    <a:gd name="T21" fmla="*/ 59 h 148"/>
                    <a:gd name="T22" fmla="*/ 29 w 177"/>
                    <a:gd name="T23" fmla="*/ 62 h 148"/>
                    <a:gd name="T24" fmla="*/ 28 w 177"/>
                    <a:gd name="T25" fmla="*/ 69 h 148"/>
                    <a:gd name="T26" fmla="*/ 14 w 177"/>
                    <a:gd name="T27" fmla="*/ 66 h 148"/>
                    <a:gd name="T28" fmla="*/ 0 w 177"/>
                    <a:gd name="T29" fmla="*/ 83 h 148"/>
                    <a:gd name="T30" fmla="*/ 23 w 177"/>
                    <a:gd name="T31" fmla="*/ 96 h 148"/>
                    <a:gd name="T32" fmla="*/ 28 w 177"/>
                    <a:gd name="T33" fmla="*/ 97 h 148"/>
                    <a:gd name="T34" fmla="*/ 42 w 177"/>
                    <a:gd name="T35" fmla="*/ 105 h 148"/>
                    <a:gd name="T36" fmla="*/ 49 w 177"/>
                    <a:gd name="T37" fmla="*/ 100 h 148"/>
                    <a:gd name="T38" fmla="*/ 53 w 177"/>
                    <a:gd name="T39" fmla="*/ 104 h 148"/>
                    <a:gd name="T40" fmla="*/ 62 w 177"/>
                    <a:gd name="T41" fmla="*/ 106 h 148"/>
                    <a:gd name="T42" fmla="*/ 59 w 177"/>
                    <a:gd name="T43" fmla="*/ 113 h 148"/>
                    <a:gd name="T44" fmla="*/ 72 w 177"/>
                    <a:gd name="T45" fmla="*/ 123 h 148"/>
                    <a:gd name="T46" fmla="*/ 63 w 177"/>
                    <a:gd name="T47" fmla="*/ 122 h 148"/>
                    <a:gd name="T48" fmla="*/ 62 w 177"/>
                    <a:gd name="T49" fmla="*/ 124 h 148"/>
                    <a:gd name="T50" fmla="*/ 65 w 177"/>
                    <a:gd name="T51" fmla="*/ 134 h 148"/>
                    <a:gd name="T52" fmla="*/ 54 w 177"/>
                    <a:gd name="T53" fmla="*/ 133 h 148"/>
                    <a:gd name="T54" fmla="*/ 93 w 177"/>
                    <a:gd name="T55" fmla="*/ 144 h 148"/>
                    <a:gd name="T56" fmla="*/ 98 w 177"/>
                    <a:gd name="T57" fmla="*/ 144 h 148"/>
                    <a:gd name="T58" fmla="*/ 108 w 177"/>
                    <a:gd name="T59" fmla="*/ 145 h 148"/>
                    <a:gd name="T60" fmla="*/ 117 w 177"/>
                    <a:gd name="T61" fmla="*/ 141 h 148"/>
                    <a:gd name="T62" fmla="*/ 130 w 177"/>
                    <a:gd name="T63" fmla="*/ 148 h 148"/>
                    <a:gd name="T64" fmla="*/ 145 w 177"/>
                    <a:gd name="T65" fmla="*/ 148 h 148"/>
                    <a:gd name="T66" fmla="*/ 137 w 177"/>
                    <a:gd name="T67" fmla="*/ 140 h 148"/>
                    <a:gd name="T68" fmla="*/ 152 w 177"/>
                    <a:gd name="T69" fmla="*/ 142 h 148"/>
                    <a:gd name="T70" fmla="*/ 171 w 177"/>
                    <a:gd name="T71" fmla="*/ 142 h 148"/>
                    <a:gd name="T72" fmla="*/ 168 w 177"/>
                    <a:gd name="T73" fmla="*/ 136 h 148"/>
                    <a:gd name="T74" fmla="*/ 118 w 177"/>
                    <a:gd name="T75" fmla="*/ 88 h 148"/>
                    <a:gd name="T76" fmla="*/ 114 w 177"/>
                    <a:gd name="T77" fmla="*/ 69 h 148"/>
                    <a:gd name="T78" fmla="*/ 113 w 177"/>
                    <a:gd name="T79" fmla="*/ 51 h 148"/>
                    <a:gd name="T80" fmla="*/ 115 w 177"/>
                    <a:gd name="T81" fmla="*/ 44 h 148"/>
                    <a:gd name="T82" fmla="*/ 115 w 177"/>
                    <a:gd name="T83" fmla="*/ 44 h 148"/>
                    <a:gd name="T84" fmla="*/ 127 w 177"/>
                    <a:gd name="T85" fmla="*/ 38 h 148"/>
                    <a:gd name="T86" fmla="*/ 115 w 177"/>
                    <a:gd name="T87" fmla="*/ 32 h 148"/>
                    <a:gd name="T88" fmla="*/ 123 w 177"/>
                    <a:gd name="T89" fmla="*/ 32 h 148"/>
                    <a:gd name="T90" fmla="*/ 129 w 177"/>
                    <a:gd name="T91" fmla="*/ 32 h 148"/>
                    <a:gd name="T92" fmla="*/ 138 w 177"/>
                    <a:gd name="T93" fmla="*/ 24 h 148"/>
                    <a:gd name="T94" fmla="*/ 130 w 177"/>
                    <a:gd name="T95" fmla="*/ 23 h 148"/>
                    <a:gd name="T96" fmla="*/ 134 w 177"/>
                    <a:gd name="T97" fmla="*/ 20 h 148"/>
                    <a:gd name="T98" fmla="*/ 139 w 177"/>
                    <a:gd name="T99" fmla="*/ 20 h 148"/>
                    <a:gd name="T100" fmla="*/ 130 w 177"/>
                    <a:gd name="T101" fmla="*/ 17 h 148"/>
                    <a:gd name="T102" fmla="*/ 147 w 177"/>
                    <a:gd name="T103" fmla="*/ 13 h 148"/>
                    <a:gd name="T104" fmla="*/ 88 w 177"/>
                    <a:gd name="T105"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7" h="148">
                      <a:moveTo>
                        <a:pt x="29" y="34"/>
                      </a:moveTo>
                      <a:cubicBezTo>
                        <a:pt x="29" y="34"/>
                        <a:pt x="29" y="34"/>
                        <a:pt x="29" y="34"/>
                      </a:cubicBezTo>
                      <a:cubicBezTo>
                        <a:pt x="29" y="34"/>
                        <a:pt x="29" y="34"/>
                        <a:pt x="29" y="34"/>
                      </a:cubicBezTo>
                      <a:moveTo>
                        <a:pt x="88" y="0"/>
                      </a:moveTo>
                      <a:cubicBezTo>
                        <a:pt x="88" y="0"/>
                        <a:pt x="88" y="0"/>
                        <a:pt x="88" y="0"/>
                      </a:cubicBezTo>
                      <a:cubicBezTo>
                        <a:pt x="81" y="2"/>
                        <a:pt x="74" y="4"/>
                        <a:pt x="67" y="5"/>
                      </a:cubicBezTo>
                      <a:cubicBezTo>
                        <a:pt x="62" y="7"/>
                        <a:pt x="52" y="7"/>
                        <a:pt x="50" y="12"/>
                      </a:cubicBezTo>
                      <a:cubicBezTo>
                        <a:pt x="49" y="13"/>
                        <a:pt x="50" y="16"/>
                        <a:pt x="50" y="17"/>
                      </a:cubicBezTo>
                      <a:cubicBezTo>
                        <a:pt x="52" y="20"/>
                        <a:pt x="49" y="18"/>
                        <a:pt x="49" y="20"/>
                      </a:cubicBezTo>
                      <a:cubicBezTo>
                        <a:pt x="50" y="22"/>
                        <a:pt x="53" y="26"/>
                        <a:pt x="51" y="26"/>
                      </a:cubicBezTo>
                      <a:cubicBezTo>
                        <a:pt x="50" y="26"/>
                        <a:pt x="50" y="26"/>
                        <a:pt x="49" y="25"/>
                      </a:cubicBezTo>
                      <a:cubicBezTo>
                        <a:pt x="48" y="25"/>
                        <a:pt x="47" y="25"/>
                        <a:pt x="46" y="25"/>
                      </a:cubicBezTo>
                      <a:cubicBezTo>
                        <a:pt x="45" y="25"/>
                        <a:pt x="44" y="25"/>
                        <a:pt x="42" y="25"/>
                      </a:cubicBezTo>
                      <a:cubicBezTo>
                        <a:pt x="40" y="26"/>
                        <a:pt x="38" y="27"/>
                        <a:pt x="35" y="27"/>
                      </a:cubicBezTo>
                      <a:cubicBezTo>
                        <a:pt x="34" y="28"/>
                        <a:pt x="32" y="30"/>
                        <a:pt x="31" y="31"/>
                      </a:cubicBezTo>
                      <a:cubicBezTo>
                        <a:pt x="31" y="31"/>
                        <a:pt x="29" y="34"/>
                        <a:pt x="29" y="34"/>
                      </a:cubicBezTo>
                      <a:cubicBezTo>
                        <a:pt x="29" y="34"/>
                        <a:pt x="29" y="34"/>
                        <a:pt x="29" y="34"/>
                      </a:cubicBezTo>
                      <a:cubicBezTo>
                        <a:pt x="28" y="37"/>
                        <a:pt x="39" y="37"/>
                        <a:pt x="42" y="37"/>
                      </a:cubicBezTo>
                      <a:cubicBezTo>
                        <a:pt x="45" y="37"/>
                        <a:pt x="47" y="38"/>
                        <a:pt x="50" y="39"/>
                      </a:cubicBezTo>
                      <a:cubicBezTo>
                        <a:pt x="50" y="39"/>
                        <a:pt x="50" y="39"/>
                        <a:pt x="49" y="39"/>
                      </a:cubicBezTo>
                      <a:cubicBezTo>
                        <a:pt x="49" y="39"/>
                        <a:pt x="48" y="39"/>
                        <a:pt x="47" y="39"/>
                      </a:cubicBezTo>
                      <a:cubicBezTo>
                        <a:pt x="46" y="38"/>
                        <a:pt x="45" y="38"/>
                        <a:pt x="44" y="38"/>
                      </a:cubicBezTo>
                      <a:cubicBezTo>
                        <a:pt x="43" y="38"/>
                        <a:pt x="41" y="39"/>
                        <a:pt x="40" y="39"/>
                      </a:cubicBezTo>
                      <a:cubicBezTo>
                        <a:pt x="38" y="40"/>
                        <a:pt x="39" y="41"/>
                        <a:pt x="38" y="43"/>
                      </a:cubicBezTo>
                      <a:cubicBezTo>
                        <a:pt x="38" y="43"/>
                        <a:pt x="39" y="43"/>
                        <a:pt x="39" y="43"/>
                      </a:cubicBezTo>
                      <a:cubicBezTo>
                        <a:pt x="40" y="43"/>
                        <a:pt x="42" y="43"/>
                        <a:pt x="43" y="43"/>
                      </a:cubicBezTo>
                      <a:cubicBezTo>
                        <a:pt x="44" y="42"/>
                        <a:pt x="45" y="42"/>
                        <a:pt x="47" y="42"/>
                      </a:cubicBezTo>
                      <a:cubicBezTo>
                        <a:pt x="47" y="42"/>
                        <a:pt x="47" y="42"/>
                        <a:pt x="47" y="42"/>
                      </a:cubicBezTo>
                      <a:cubicBezTo>
                        <a:pt x="46" y="43"/>
                        <a:pt x="43" y="45"/>
                        <a:pt x="42" y="46"/>
                      </a:cubicBezTo>
                      <a:cubicBezTo>
                        <a:pt x="41" y="46"/>
                        <a:pt x="39" y="46"/>
                        <a:pt x="38" y="47"/>
                      </a:cubicBezTo>
                      <a:cubicBezTo>
                        <a:pt x="35" y="49"/>
                        <a:pt x="37" y="52"/>
                        <a:pt x="37" y="55"/>
                      </a:cubicBezTo>
                      <a:cubicBezTo>
                        <a:pt x="36" y="55"/>
                        <a:pt x="35" y="55"/>
                        <a:pt x="34" y="55"/>
                      </a:cubicBezTo>
                      <a:cubicBezTo>
                        <a:pt x="37" y="58"/>
                        <a:pt x="34" y="59"/>
                        <a:pt x="32" y="59"/>
                      </a:cubicBezTo>
                      <a:cubicBezTo>
                        <a:pt x="31" y="59"/>
                        <a:pt x="30" y="59"/>
                        <a:pt x="29" y="59"/>
                      </a:cubicBezTo>
                      <a:cubicBezTo>
                        <a:pt x="29" y="60"/>
                        <a:pt x="30" y="61"/>
                        <a:pt x="31" y="62"/>
                      </a:cubicBezTo>
                      <a:cubicBezTo>
                        <a:pt x="30" y="62"/>
                        <a:pt x="29" y="62"/>
                        <a:pt x="29" y="62"/>
                      </a:cubicBezTo>
                      <a:cubicBezTo>
                        <a:pt x="28" y="62"/>
                        <a:pt x="30" y="65"/>
                        <a:pt x="31" y="66"/>
                      </a:cubicBezTo>
                      <a:cubicBezTo>
                        <a:pt x="30" y="65"/>
                        <a:pt x="29" y="65"/>
                        <a:pt x="29" y="65"/>
                      </a:cubicBezTo>
                      <a:cubicBezTo>
                        <a:pt x="27" y="65"/>
                        <a:pt x="29" y="68"/>
                        <a:pt x="28" y="69"/>
                      </a:cubicBezTo>
                      <a:cubicBezTo>
                        <a:pt x="28" y="70"/>
                        <a:pt x="27" y="70"/>
                        <a:pt x="27" y="70"/>
                      </a:cubicBezTo>
                      <a:cubicBezTo>
                        <a:pt x="25" y="70"/>
                        <a:pt x="23" y="69"/>
                        <a:pt x="22" y="69"/>
                      </a:cubicBezTo>
                      <a:cubicBezTo>
                        <a:pt x="19" y="69"/>
                        <a:pt x="18" y="69"/>
                        <a:pt x="14" y="66"/>
                      </a:cubicBezTo>
                      <a:cubicBezTo>
                        <a:pt x="14" y="66"/>
                        <a:pt x="13" y="66"/>
                        <a:pt x="13" y="66"/>
                      </a:cubicBezTo>
                      <a:cubicBezTo>
                        <a:pt x="11" y="66"/>
                        <a:pt x="8" y="68"/>
                        <a:pt x="7" y="69"/>
                      </a:cubicBezTo>
                      <a:cubicBezTo>
                        <a:pt x="3" y="72"/>
                        <a:pt x="0" y="78"/>
                        <a:pt x="0" y="83"/>
                      </a:cubicBezTo>
                      <a:cubicBezTo>
                        <a:pt x="0" y="87"/>
                        <a:pt x="5" y="93"/>
                        <a:pt x="4" y="96"/>
                      </a:cubicBezTo>
                      <a:cubicBezTo>
                        <a:pt x="6" y="97"/>
                        <a:pt x="8" y="97"/>
                        <a:pt x="10" y="97"/>
                      </a:cubicBezTo>
                      <a:cubicBezTo>
                        <a:pt x="14" y="97"/>
                        <a:pt x="18" y="96"/>
                        <a:pt x="23" y="96"/>
                      </a:cubicBezTo>
                      <a:cubicBezTo>
                        <a:pt x="23" y="96"/>
                        <a:pt x="23" y="96"/>
                        <a:pt x="23" y="96"/>
                      </a:cubicBezTo>
                      <a:cubicBezTo>
                        <a:pt x="23" y="96"/>
                        <a:pt x="24" y="96"/>
                        <a:pt x="25" y="96"/>
                      </a:cubicBezTo>
                      <a:cubicBezTo>
                        <a:pt x="26" y="97"/>
                        <a:pt x="27" y="97"/>
                        <a:pt x="28" y="97"/>
                      </a:cubicBezTo>
                      <a:cubicBezTo>
                        <a:pt x="30" y="97"/>
                        <a:pt x="32" y="96"/>
                        <a:pt x="32" y="93"/>
                      </a:cubicBezTo>
                      <a:cubicBezTo>
                        <a:pt x="34" y="96"/>
                        <a:pt x="33" y="100"/>
                        <a:pt x="35" y="102"/>
                      </a:cubicBezTo>
                      <a:cubicBezTo>
                        <a:pt x="35" y="102"/>
                        <a:pt x="41" y="105"/>
                        <a:pt x="42" y="105"/>
                      </a:cubicBezTo>
                      <a:cubicBezTo>
                        <a:pt x="42" y="105"/>
                        <a:pt x="42" y="105"/>
                        <a:pt x="42" y="105"/>
                      </a:cubicBezTo>
                      <a:cubicBezTo>
                        <a:pt x="46" y="104"/>
                        <a:pt x="44" y="100"/>
                        <a:pt x="48" y="100"/>
                      </a:cubicBezTo>
                      <a:cubicBezTo>
                        <a:pt x="48" y="100"/>
                        <a:pt x="48" y="100"/>
                        <a:pt x="49" y="100"/>
                      </a:cubicBezTo>
                      <a:cubicBezTo>
                        <a:pt x="49" y="100"/>
                        <a:pt x="49" y="100"/>
                        <a:pt x="49" y="100"/>
                      </a:cubicBezTo>
                      <a:cubicBezTo>
                        <a:pt x="51" y="100"/>
                        <a:pt x="53" y="98"/>
                        <a:pt x="55" y="97"/>
                      </a:cubicBezTo>
                      <a:cubicBezTo>
                        <a:pt x="56" y="100"/>
                        <a:pt x="53" y="102"/>
                        <a:pt x="53" y="104"/>
                      </a:cubicBezTo>
                      <a:cubicBezTo>
                        <a:pt x="53" y="104"/>
                        <a:pt x="55" y="108"/>
                        <a:pt x="56" y="109"/>
                      </a:cubicBezTo>
                      <a:cubicBezTo>
                        <a:pt x="57" y="110"/>
                        <a:pt x="57" y="110"/>
                        <a:pt x="58" y="110"/>
                      </a:cubicBezTo>
                      <a:cubicBezTo>
                        <a:pt x="59" y="110"/>
                        <a:pt x="60" y="108"/>
                        <a:pt x="62" y="106"/>
                      </a:cubicBezTo>
                      <a:cubicBezTo>
                        <a:pt x="63" y="105"/>
                        <a:pt x="66" y="105"/>
                        <a:pt x="67" y="104"/>
                      </a:cubicBezTo>
                      <a:cubicBezTo>
                        <a:pt x="65" y="105"/>
                        <a:pt x="65" y="107"/>
                        <a:pt x="63" y="109"/>
                      </a:cubicBezTo>
                      <a:cubicBezTo>
                        <a:pt x="63" y="110"/>
                        <a:pt x="59" y="112"/>
                        <a:pt x="59" y="113"/>
                      </a:cubicBezTo>
                      <a:cubicBezTo>
                        <a:pt x="58" y="116"/>
                        <a:pt x="73" y="120"/>
                        <a:pt x="75" y="121"/>
                      </a:cubicBezTo>
                      <a:cubicBezTo>
                        <a:pt x="73" y="121"/>
                        <a:pt x="71" y="121"/>
                        <a:pt x="69" y="120"/>
                      </a:cubicBezTo>
                      <a:cubicBezTo>
                        <a:pt x="70" y="121"/>
                        <a:pt x="71" y="122"/>
                        <a:pt x="72" y="123"/>
                      </a:cubicBezTo>
                      <a:cubicBezTo>
                        <a:pt x="69" y="123"/>
                        <a:pt x="66" y="122"/>
                        <a:pt x="64" y="122"/>
                      </a:cubicBezTo>
                      <a:cubicBezTo>
                        <a:pt x="64" y="122"/>
                        <a:pt x="64" y="122"/>
                        <a:pt x="64" y="122"/>
                      </a:cubicBezTo>
                      <a:cubicBezTo>
                        <a:pt x="64" y="122"/>
                        <a:pt x="63" y="122"/>
                        <a:pt x="63" y="122"/>
                      </a:cubicBezTo>
                      <a:cubicBezTo>
                        <a:pt x="63" y="122"/>
                        <a:pt x="62" y="122"/>
                        <a:pt x="62" y="122"/>
                      </a:cubicBezTo>
                      <a:cubicBezTo>
                        <a:pt x="61" y="122"/>
                        <a:pt x="61" y="122"/>
                        <a:pt x="61" y="122"/>
                      </a:cubicBezTo>
                      <a:cubicBezTo>
                        <a:pt x="60" y="122"/>
                        <a:pt x="60" y="123"/>
                        <a:pt x="62" y="124"/>
                      </a:cubicBezTo>
                      <a:cubicBezTo>
                        <a:pt x="63" y="126"/>
                        <a:pt x="66" y="127"/>
                        <a:pt x="66" y="129"/>
                      </a:cubicBezTo>
                      <a:cubicBezTo>
                        <a:pt x="67" y="131"/>
                        <a:pt x="63" y="132"/>
                        <a:pt x="65" y="134"/>
                      </a:cubicBezTo>
                      <a:cubicBezTo>
                        <a:pt x="65" y="134"/>
                        <a:pt x="65" y="134"/>
                        <a:pt x="65" y="134"/>
                      </a:cubicBezTo>
                      <a:cubicBezTo>
                        <a:pt x="63" y="134"/>
                        <a:pt x="62" y="134"/>
                        <a:pt x="60" y="134"/>
                      </a:cubicBezTo>
                      <a:cubicBezTo>
                        <a:pt x="59" y="134"/>
                        <a:pt x="57" y="133"/>
                        <a:pt x="56" y="133"/>
                      </a:cubicBezTo>
                      <a:cubicBezTo>
                        <a:pt x="55" y="133"/>
                        <a:pt x="55" y="133"/>
                        <a:pt x="54" y="133"/>
                      </a:cubicBezTo>
                      <a:cubicBezTo>
                        <a:pt x="56" y="134"/>
                        <a:pt x="57" y="135"/>
                        <a:pt x="59" y="136"/>
                      </a:cubicBezTo>
                      <a:cubicBezTo>
                        <a:pt x="62" y="137"/>
                        <a:pt x="66" y="138"/>
                        <a:pt x="70" y="138"/>
                      </a:cubicBezTo>
                      <a:cubicBezTo>
                        <a:pt x="78" y="140"/>
                        <a:pt x="86" y="141"/>
                        <a:pt x="93" y="144"/>
                      </a:cubicBezTo>
                      <a:cubicBezTo>
                        <a:pt x="92" y="142"/>
                        <a:pt x="89" y="141"/>
                        <a:pt x="88" y="138"/>
                      </a:cubicBezTo>
                      <a:cubicBezTo>
                        <a:pt x="88" y="138"/>
                        <a:pt x="89" y="137"/>
                        <a:pt x="89" y="136"/>
                      </a:cubicBezTo>
                      <a:cubicBezTo>
                        <a:pt x="92" y="139"/>
                        <a:pt x="94" y="142"/>
                        <a:pt x="98" y="144"/>
                      </a:cubicBezTo>
                      <a:cubicBezTo>
                        <a:pt x="100" y="145"/>
                        <a:pt x="102" y="147"/>
                        <a:pt x="104" y="148"/>
                      </a:cubicBezTo>
                      <a:cubicBezTo>
                        <a:pt x="105" y="148"/>
                        <a:pt x="106" y="148"/>
                        <a:pt x="106" y="148"/>
                      </a:cubicBezTo>
                      <a:cubicBezTo>
                        <a:pt x="107" y="148"/>
                        <a:pt x="107" y="147"/>
                        <a:pt x="108" y="145"/>
                      </a:cubicBezTo>
                      <a:cubicBezTo>
                        <a:pt x="110" y="143"/>
                        <a:pt x="112" y="142"/>
                        <a:pt x="112" y="141"/>
                      </a:cubicBezTo>
                      <a:cubicBezTo>
                        <a:pt x="114" y="140"/>
                        <a:pt x="114" y="140"/>
                        <a:pt x="114" y="140"/>
                      </a:cubicBezTo>
                      <a:cubicBezTo>
                        <a:pt x="115" y="140"/>
                        <a:pt x="115" y="140"/>
                        <a:pt x="117" y="141"/>
                      </a:cubicBezTo>
                      <a:cubicBezTo>
                        <a:pt x="119" y="141"/>
                        <a:pt x="123" y="143"/>
                        <a:pt x="125" y="145"/>
                      </a:cubicBezTo>
                      <a:cubicBezTo>
                        <a:pt x="124" y="145"/>
                        <a:pt x="123" y="146"/>
                        <a:pt x="122" y="146"/>
                      </a:cubicBezTo>
                      <a:cubicBezTo>
                        <a:pt x="124" y="147"/>
                        <a:pt x="128" y="148"/>
                        <a:pt x="130" y="148"/>
                      </a:cubicBezTo>
                      <a:cubicBezTo>
                        <a:pt x="129" y="146"/>
                        <a:pt x="127" y="145"/>
                        <a:pt x="126" y="143"/>
                      </a:cubicBezTo>
                      <a:cubicBezTo>
                        <a:pt x="129" y="144"/>
                        <a:pt x="132" y="146"/>
                        <a:pt x="135" y="147"/>
                      </a:cubicBezTo>
                      <a:cubicBezTo>
                        <a:pt x="138" y="148"/>
                        <a:pt x="141" y="147"/>
                        <a:pt x="145" y="148"/>
                      </a:cubicBezTo>
                      <a:cubicBezTo>
                        <a:pt x="144" y="144"/>
                        <a:pt x="144" y="143"/>
                        <a:pt x="141" y="143"/>
                      </a:cubicBezTo>
                      <a:cubicBezTo>
                        <a:pt x="140" y="143"/>
                        <a:pt x="139" y="143"/>
                        <a:pt x="138" y="143"/>
                      </a:cubicBezTo>
                      <a:cubicBezTo>
                        <a:pt x="137" y="143"/>
                        <a:pt x="137" y="141"/>
                        <a:pt x="137" y="140"/>
                      </a:cubicBezTo>
                      <a:cubicBezTo>
                        <a:pt x="147" y="143"/>
                        <a:pt x="157" y="148"/>
                        <a:pt x="167" y="148"/>
                      </a:cubicBezTo>
                      <a:cubicBezTo>
                        <a:pt x="163" y="146"/>
                        <a:pt x="163" y="146"/>
                        <a:pt x="159" y="145"/>
                      </a:cubicBezTo>
                      <a:cubicBezTo>
                        <a:pt x="156" y="145"/>
                        <a:pt x="155" y="144"/>
                        <a:pt x="152" y="142"/>
                      </a:cubicBezTo>
                      <a:cubicBezTo>
                        <a:pt x="157" y="143"/>
                        <a:pt x="162" y="145"/>
                        <a:pt x="167" y="146"/>
                      </a:cubicBezTo>
                      <a:cubicBezTo>
                        <a:pt x="168" y="146"/>
                        <a:pt x="168" y="146"/>
                        <a:pt x="169" y="146"/>
                      </a:cubicBezTo>
                      <a:cubicBezTo>
                        <a:pt x="170" y="146"/>
                        <a:pt x="171" y="144"/>
                        <a:pt x="171" y="142"/>
                      </a:cubicBezTo>
                      <a:cubicBezTo>
                        <a:pt x="172" y="141"/>
                        <a:pt x="173" y="140"/>
                        <a:pt x="174" y="140"/>
                      </a:cubicBezTo>
                      <a:cubicBezTo>
                        <a:pt x="175" y="140"/>
                        <a:pt x="176" y="141"/>
                        <a:pt x="177" y="141"/>
                      </a:cubicBezTo>
                      <a:cubicBezTo>
                        <a:pt x="173" y="138"/>
                        <a:pt x="171" y="137"/>
                        <a:pt x="168" y="136"/>
                      </a:cubicBezTo>
                      <a:cubicBezTo>
                        <a:pt x="157" y="133"/>
                        <a:pt x="148" y="124"/>
                        <a:pt x="139" y="118"/>
                      </a:cubicBezTo>
                      <a:cubicBezTo>
                        <a:pt x="132" y="113"/>
                        <a:pt x="130" y="105"/>
                        <a:pt x="125" y="98"/>
                      </a:cubicBezTo>
                      <a:cubicBezTo>
                        <a:pt x="122" y="95"/>
                        <a:pt x="120" y="92"/>
                        <a:pt x="118" y="88"/>
                      </a:cubicBezTo>
                      <a:cubicBezTo>
                        <a:pt x="116" y="83"/>
                        <a:pt x="115" y="78"/>
                        <a:pt x="110" y="78"/>
                      </a:cubicBezTo>
                      <a:cubicBezTo>
                        <a:pt x="112" y="77"/>
                        <a:pt x="113" y="77"/>
                        <a:pt x="114" y="74"/>
                      </a:cubicBezTo>
                      <a:cubicBezTo>
                        <a:pt x="114" y="73"/>
                        <a:pt x="114" y="70"/>
                        <a:pt x="114" y="69"/>
                      </a:cubicBezTo>
                      <a:cubicBezTo>
                        <a:pt x="115" y="64"/>
                        <a:pt x="120" y="66"/>
                        <a:pt x="116" y="60"/>
                      </a:cubicBezTo>
                      <a:cubicBezTo>
                        <a:pt x="115" y="59"/>
                        <a:pt x="112" y="59"/>
                        <a:pt x="114" y="56"/>
                      </a:cubicBezTo>
                      <a:cubicBezTo>
                        <a:pt x="116" y="54"/>
                        <a:pt x="116" y="53"/>
                        <a:pt x="113" y="51"/>
                      </a:cubicBezTo>
                      <a:cubicBezTo>
                        <a:pt x="111" y="50"/>
                        <a:pt x="109" y="50"/>
                        <a:pt x="107" y="50"/>
                      </a:cubicBezTo>
                      <a:cubicBezTo>
                        <a:pt x="109" y="49"/>
                        <a:pt x="113" y="49"/>
                        <a:pt x="116" y="49"/>
                      </a:cubicBezTo>
                      <a:cubicBezTo>
                        <a:pt x="119" y="49"/>
                        <a:pt x="116" y="45"/>
                        <a:pt x="115" y="44"/>
                      </a:cubicBezTo>
                      <a:cubicBezTo>
                        <a:pt x="114" y="43"/>
                        <a:pt x="112" y="43"/>
                        <a:pt x="111" y="43"/>
                      </a:cubicBezTo>
                      <a:cubicBezTo>
                        <a:pt x="111" y="43"/>
                        <a:pt x="111" y="43"/>
                        <a:pt x="111" y="43"/>
                      </a:cubicBezTo>
                      <a:cubicBezTo>
                        <a:pt x="113" y="43"/>
                        <a:pt x="114" y="43"/>
                        <a:pt x="115" y="44"/>
                      </a:cubicBezTo>
                      <a:cubicBezTo>
                        <a:pt x="117" y="44"/>
                        <a:pt x="118" y="45"/>
                        <a:pt x="119" y="45"/>
                      </a:cubicBezTo>
                      <a:cubicBezTo>
                        <a:pt x="120" y="45"/>
                        <a:pt x="120" y="44"/>
                        <a:pt x="121" y="44"/>
                      </a:cubicBezTo>
                      <a:cubicBezTo>
                        <a:pt x="125" y="41"/>
                        <a:pt x="122" y="38"/>
                        <a:pt x="127" y="38"/>
                      </a:cubicBezTo>
                      <a:cubicBezTo>
                        <a:pt x="127" y="38"/>
                        <a:pt x="128" y="38"/>
                        <a:pt x="128" y="38"/>
                      </a:cubicBezTo>
                      <a:cubicBezTo>
                        <a:pt x="126" y="34"/>
                        <a:pt x="120" y="32"/>
                        <a:pt x="116" y="32"/>
                      </a:cubicBezTo>
                      <a:cubicBezTo>
                        <a:pt x="116" y="32"/>
                        <a:pt x="115" y="32"/>
                        <a:pt x="115" y="32"/>
                      </a:cubicBezTo>
                      <a:cubicBezTo>
                        <a:pt x="116" y="31"/>
                        <a:pt x="117" y="31"/>
                        <a:pt x="118" y="31"/>
                      </a:cubicBezTo>
                      <a:cubicBezTo>
                        <a:pt x="119" y="31"/>
                        <a:pt x="120" y="31"/>
                        <a:pt x="122" y="32"/>
                      </a:cubicBezTo>
                      <a:cubicBezTo>
                        <a:pt x="122" y="32"/>
                        <a:pt x="122" y="32"/>
                        <a:pt x="123" y="32"/>
                      </a:cubicBezTo>
                      <a:cubicBezTo>
                        <a:pt x="124" y="32"/>
                        <a:pt x="125" y="31"/>
                        <a:pt x="126" y="31"/>
                      </a:cubicBezTo>
                      <a:cubicBezTo>
                        <a:pt x="126" y="31"/>
                        <a:pt x="126" y="31"/>
                        <a:pt x="126" y="31"/>
                      </a:cubicBezTo>
                      <a:cubicBezTo>
                        <a:pt x="127" y="31"/>
                        <a:pt x="128" y="31"/>
                        <a:pt x="129" y="32"/>
                      </a:cubicBezTo>
                      <a:cubicBezTo>
                        <a:pt x="130" y="32"/>
                        <a:pt x="132" y="32"/>
                        <a:pt x="133" y="32"/>
                      </a:cubicBezTo>
                      <a:cubicBezTo>
                        <a:pt x="133" y="32"/>
                        <a:pt x="134" y="32"/>
                        <a:pt x="135" y="31"/>
                      </a:cubicBezTo>
                      <a:cubicBezTo>
                        <a:pt x="137" y="30"/>
                        <a:pt x="139" y="25"/>
                        <a:pt x="138" y="24"/>
                      </a:cubicBezTo>
                      <a:cubicBezTo>
                        <a:pt x="137" y="23"/>
                        <a:pt x="136" y="23"/>
                        <a:pt x="135" y="23"/>
                      </a:cubicBezTo>
                      <a:cubicBezTo>
                        <a:pt x="134" y="23"/>
                        <a:pt x="133" y="23"/>
                        <a:pt x="133" y="23"/>
                      </a:cubicBezTo>
                      <a:cubicBezTo>
                        <a:pt x="132" y="23"/>
                        <a:pt x="131" y="23"/>
                        <a:pt x="130" y="23"/>
                      </a:cubicBezTo>
                      <a:cubicBezTo>
                        <a:pt x="130" y="23"/>
                        <a:pt x="130" y="23"/>
                        <a:pt x="130" y="23"/>
                      </a:cubicBezTo>
                      <a:cubicBezTo>
                        <a:pt x="128" y="23"/>
                        <a:pt x="122" y="23"/>
                        <a:pt x="121" y="22"/>
                      </a:cubicBezTo>
                      <a:cubicBezTo>
                        <a:pt x="124" y="21"/>
                        <a:pt x="130" y="20"/>
                        <a:pt x="134" y="20"/>
                      </a:cubicBezTo>
                      <a:cubicBezTo>
                        <a:pt x="134" y="20"/>
                        <a:pt x="134" y="20"/>
                        <a:pt x="135" y="20"/>
                      </a:cubicBezTo>
                      <a:cubicBezTo>
                        <a:pt x="135" y="20"/>
                        <a:pt x="136" y="20"/>
                        <a:pt x="137" y="20"/>
                      </a:cubicBezTo>
                      <a:cubicBezTo>
                        <a:pt x="137" y="20"/>
                        <a:pt x="138" y="20"/>
                        <a:pt x="139" y="20"/>
                      </a:cubicBezTo>
                      <a:cubicBezTo>
                        <a:pt x="140" y="20"/>
                        <a:pt x="142" y="20"/>
                        <a:pt x="143" y="18"/>
                      </a:cubicBezTo>
                      <a:cubicBezTo>
                        <a:pt x="140" y="17"/>
                        <a:pt x="137" y="17"/>
                        <a:pt x="133" y="17"/>
                      </a:cubicBezTo>
                      <a:cubicBezTo>
                        <a:pt x="132" y="17"/>
                        <a:pt x="131" y="17"/>
                        <a:pt x="130" y="17"/>
                      </a:cubicBezTo>
                      <a:cubicBezTo>
                        <a:pt x="129" y="17"/>
                        <a:pt x="128" y="17"/>
                        <a:pt x="127" y="17"/>
                      </a:cubicBezTo>
                      <a:cubicBezTo>
                        <a:pt x="127" y="17"/>
                        <a:pt x="127" y="17"/>
                        <a:pt x="127" y="17"/>
                      </a:cubicBezTo>
                      <a:cubicBezTo>
                        <a:pt x="131" y="16"/>
                        <a:pt x="145" y="16"/>
                        <a:pt x="147" y="13"/>
                      </a:cubicBezTo>
                      <a:cubicBezTo>
                        <a:pt x="136" y="9"/>
                        <a:pt x="125" y="6"/>
                        <a:pt x="114" y="3"/>
                      </a:cubicBezTo>
                      <a:cubicBezTo>
                        <a:pt x="106" y="0"/>
                        <a:pt x="97" y="1"/>
                        <a:pt x="88" y="0"/>
                      </a:cubicBezTo>
                      <a:cubicBezTo>
                        <a:pt x="88" y="0"/>
                        <a:pt x="88" y="0"/>
                        <a:pt x="8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grpSp>
          <p:sp>
            <p:nvSpPr>
              <p:cNvPr id="25" name="Freeform 206">
                <a:extLst>
                  <a:ext uri="{FF2B5EF4-FFF2-40B4-BE49-F238E27FC236}">
                    <a16:creationId xmlns:a16="http://schemas.microsoft.com/office/drawing/2014/main" id="{DAE7A1F6-7C65-2A4F-9112-1BAD5F566B81}"/>
                  </a:ext>
                </a:extLst>
              </p:cNvPr>
              <p:cNvSpPr>
                <a:spLocks/>
              </p:cNvSpPr>
              <p:nvPr/>
            </p:nvSpPr>
            <p:spPr bwMode="auto">
              <a:xfrm>
                <a:off x="12039273" y="445900"/>
                <a:ext cx="47906" cy="14740"/>
              </a:xfrm>
              <a:custGeom>
                <a:avLst/>
                <a:gdLst>
                  <a:gd name="T0" fmla="*/ 9 w 15"/>
                  <a:gd name="T1" fmla="*/ 0 h 4"/>
                  <a:gd name="T2" fmla="*/ 0 w 15"/>
                  <a:gd name="T3" fmla="*/ 4 h 4"/>
                  <a:gd name="T4" fmla="*/ 9 w 15"/>
                  <a:gd name="T5" fmla="*/ 4 h 4"/>
                  <a:gd name="T6" fmla="*/ 15 w 15"/>
                  <a:gd name="T7" fmla="*/ 4 h 4"/>
                  <a:gd name="T8" fmla="*/ 9 w 15"/>
                  <a:gd name="T9" fmla="*/ 0 h 4"/>
                </a:gdLst>
                <a:ahLst/>
                <a:cxnLst>
                  <a:cxn ang="0">
                    <a:pos x="T0" y="T1"/>
                  </a:cxn>
                  <a:cxn ang="0">
                    <a:pos x="T2" y="T3"/>
                  </a:cxn>
                  <a:cxn ang="0">
                    <a:pos x="T4" y="T5"/>
                  </a:cxn>
                  <a:cxn ang="0">
                    <a:pos x="T6" y="T7"/>
                  </a:cxn>
                  <a:cxn ang="0">
                    <a:pos x="T8" y="T9"/>
                  </a:cxn>
                </a:cxnLst>
                <a:rect l="0" t="0" r="r" b="b"/>
                <a:pathLst>
                  <a:path w="15" h="4">
                    <a:moveTo>
                      <a:pt x="9" y="0"/>
                    </a:moveTo>
                    <a:cubicBezTo>
                      <a:pt x="6" y="1"/>
                      <a:pt x="2" y="1"/>
                      <a:pt x="0" y="4"/>
                    </a:cubicBezTo>
                    <a:cubicBezTo>
                      <a:pt x="2" y="4"/>
                      <a:pt x="6" y="4"/>
                      <a:pt x="9" y="4"/>
                    </a:cubicBezTo>
                    <a:cubicBezTo>
                      <a:pt x="11" y="4"/>
                      <a:pt x="13" y="4"/>
                      <a:pt x="15" y="4"/>
                    </a:cubicBezTo>
                    <a:cubicBezTo>
                      <a:pt x="13" y="0"/>
                      <a:pt x="13" y="1"/>
                      <a:pt x="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26" name="Freeform 207">
                <a:extLst>
                  <a:ext uri="{FF2B5EF4-FFF2-40B4-BE49-F238E27FC236}">
                    <a16:creationId xmlns:a16="http://schemas.microsoft.com/office/drawing/2014/main" id="{86F7B9F5-645C-B747-898A-54CC7478935A}"/>
                  </a:ext>
                </a:extLst>
              </p:cNvPr>
              <p:cNvSpPr>
                <a:spLocks/>
              </p:cNvSpPr>
              <p:nvPr/>
            </p:nvSpPr>
            <p:spPr bwMode="auto">
              <a:xfrm>
                <a:off x="9632892" y="1190293"/>
                <a:ext cx="184256" cy="125294"/>
              </a:xfrm>
              <a:custGeom>
                <a:avLst/>
                <a:gdLst>
                  <a:gd name="T0" fmla="*/ 15 w 58"/>
                  <a:gd name="T1" fmla="*/ 0 h 40"/>
                  <a:gd name="T2" fmla="*/ 10 w 58"/>
                  <a:gd name="T3" fmla="*/ 2 h 40"/>
                  <a:gd name="T4" fmla="*/ 8 w 58"/>
                  <a:gd name="T5" fmla="*/ 2 h 40"/>
                  <a:gd name="T6" fmla="*/ 8 w 58"/>
                  <a:gd name="T7" fmla="*/ 3 h 40"/>
                  <a:gd name="T8" fmla="*/ 1 w 58"/>
                  <a:gd name="T9" fmla="*/ 6 h 40"/>
                  <a:gd name="T10" fmla="*/ 9 w 58"/>
                  <a:gd name="T11" fmla="*/ 13 h 40"/>
                  <a:gd name="T12" fmla="*/ 5 w 58"/>
                  <a:gd name="T13" fmla="*/ 11 h 40"/>
                  <a:gd name="T14" fmla="*/ 4 w 58"/>
                  <a:gd name="T15" fmla="*/ 11 h 40"/>
                  <a:gd name="T16" fmla="*/ 2 w 58"/>
                  <a:gd name="T17" fmla="*/ 18 h 40"/>
                  <a:gd name="T18" fmla="*/ 17 w 58"/>
                  <a:gd name="T19" fmla="*/ 31 h 40"/>
                  <a:gd name="T20" fmla="*/ 14 w 58"/>
                  <a:gd name="T21" fmla="*/ 27 h 40"/>
                  <a:gd name="T22" fmla="*/ 24 w 58"/>
                  <a:gd name="T23" fmla="*/ 30 h 40"/>
                  <a:gd name="T24" fmla="*/ 32 w 58"/>
                  <a:gd name="T25" fmla="*/ 35 h 40"/>
                  <a:gd name="T26" fmla="*/ 34 w 58"/>
                  <a:gd name="T27" fmla="*/ 38 h 40"/>
                  <a:gd name="T28" fmla="*/ 38 w 58"/>
                  <a:gd name="T29" fmla="*/ 39 h 40"/>
                  <a:gd name="T30" fmla="*/ 41 w 58"/>
                  <a:gd name="T31" fmla="*/ 40 h 40"/>
                  <a:gd name="T32" fmla="*/ 41 w 58"/>
                  <a:gd name="T33" fmla="*/ 40 h 40"/>
                  <a:gd name="T34" fmla="*/ 42 w 58"/>
                  <a:gd name="T35" fmla="*/ 39 h 40"/>
                  <a:gd name="T36" fmla="*/ 45 w 58"/>
                  <a:gd name="T37" fmla="*/ 38 h 40"/>
                  <a:gd name="T38" fmla="*/ 46 w 58"/>
                  <a:gd name="T39" fmla="*/ 38 h 40"/>
                  <a:gd name="T40" fmla="*/ 50 w 58"/>
                  <a:gd name="T41" fmla="*/ 39 h 40"/>
                  <a:gd name="T42" fmla="*/ 51 w 58"/>
                  <a:gd name="T43" fmla="*/ 39 h 40"/>
                  <a:gd name="T44" fmla="*/ 56 w 58"/>
                  <a:gd name="T45" fmla="*/ 30 h 40"/>
                  <a:gd name="T46" fmla="*/ 53 w 58"/>
                  <a:gd name="T47" fmla="*/ 25 h 40"/>
                  <a:gd name="T48" fmla="*/ 19 w 58"/>
                  <a:gd name="T49" fmla="*/ 1 h 40"/>
                  <a:gd name="T50" fmla="*/ 15 w 58"/>
                  <a:gd name="T5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8" h="40">
                    <a:moveTo>
                      <a:pt x="15" y="0"/>
                    </a:moveTo>
                    <a:cubicBezTo>
                      <a:pt x="14" y="0"/>
                      <a:pt x="12" y="0"/>
                      <a:pt x="10" y="2"/>
                    </a:cubicBezTo>
                    <a:cubicBezTo>
                      <a:pt x="10" y="2"/>
                      <a:pt x="9" y="2"/>
                      <a:pt x="8" y="2"/>
                    </a:cubicBezTo>
                    <a:cubicBezTo>
                      <a:pt x="7" y="2"/>
                      <a:pt x="8" y="3"/>
                      <a:pt x="8" y="3"/>
                    </a:cubicBezTo>
                    <a:cubicBezTo>
                      <a:pt x="6" y="4"/>
                      <a:pt x="4" y="5"/>
                      <a:pt x="1" y="6"/>
                    </a:cubicBezTo>
                    <a:cubicBezTo>
                      <a:pt x="4" y="8"/>
                      <a:pt x="7" y="10"/>
                      <a:pt x="9" y="13"/>
                    </a:cubicBezTo>
                    <a:cubicBezTo>
                      <a:pt x="8" y="12"/>
                      <a:pt x="6" y="11"/>
                      <a:pt x="5" y="11"/>
                    </a:cubicBezTo>
                    <a:cubicBezTo>
                      <a:pt x="4" y="11"/>
                      <a:pt x="4" y="11"/>
                      <a:pt x="4" y="11"/>
                    </a:cubicBezTo>
                    <a:cubicBezTo>
                      <a:pt x="0" y="11"/>
                      <a:pt x="1" y="14"/>
                      <a:pt x="2" y="18"/>
                    </a:cubicBezTo>
                    <a:cubicBezTo>
                      <a:pt x="4" y="24"/>
                      <a:pt x="12" y="29"/>
                      <a:pt x="17" y="31"/>
                    </a:cubicBezTo>
                    <a:cubicBezTo>
                      <a:pt x="16" y="29"/>
                      <a:pt x="14" y="28"/>
                      <a:pt x="14" y="27"/>
                    </a:cubicBezTo>
                    <a:cubicBezTo>
                      <a:pt x="17" y="27"/>
                      <a:pt x="21" y="28"/>
                      <a:pt x="24" y="30"/>
                    </a:cubicBezTo>
                    <a:cubicBezTo>
                      <a:pt x="26" y="31"/>
                      <a:pt x="33" y="32"/>
                      <a:pt x="32" y="35"/>
                    </a:cubicBezTo>
                    <a:cubicBezTo>
                      <a:pt x="31" y="38"/>
                      <a:pt x="32" y="38"/>
                      <a:pt x="34" y="38"/>
                    </a:cubicBezTo>
                    <a:cubicBezTo>
                      <a:pt x="35" y="39"/>
                      <a:pt x="37" y="39"/>
                      <a:pt x="38" y="39"/>
                    </a:cubicBezTo>
                    <a:cubicBezTo>
                      <a:pt x="39" y="39"/>
                      <a:pt x="40" y="40"/>
                      <a:pt x="41" y="40"/>
                    </a:cubicBezTo>
                    <a:cubicBezTo>
                      <a:pt x="41" y="40"/>
                      <a:pt x="41" y="40"/>
                      <a:pt x="41" y="40"/>
                    </a:cubicBezTo>
                    <a:cubicBezTo>
                      <a:pt x="42" y="40"/>
                      <a:pt x="41" y="39"/>
                      <a:pt x="42" y="39"/>
                    </a:cubicBezTo>
                    <a:cubicBezTo>
                      <a:pt x="43" y="39"/>
                      <a:pt x="44" y="38"/>
                      <a:pt x="45" y="38"/>
                    </a:cubicBezTo>
                    <a:cubicBezTo>
                      <a:pt x="45" y="38"/>
                      <a:pt x="45" y="38"/>
                      <a:pt x="46" y="38"/>
                    </a:cubicBezTo>
                    <a:cubicBezTo>
                      <a:pt x="48" y="39"/>
                      <a:pt x="48" y="39"/>
                      <a:pt x="50" y="39"/>
                    </a:cubicBezTo>
                    <a:cubicBezTo>
                      <a:pt x="50" y="39"/>
                      <a:pt x="51" y="39"/>
                      <a:pt x="51" y="39"/>
                    </a:cubicBezTo>
                    <a:cubicBezTo>
                      <a:pt x="58" y="38"/>
                      <a:pt x="56" y="36"/>
                      <a:pt x="56" y="30"/>
                    </a:cubicBezTo>
                    <a:cubicBezTo>
                      <a:pt x="55" y="27"/>
                      <a:pt x="55" y="27"/>
                      <a:pt x="53" y="25"/>
                    </a:cubicBezTo>
                    <a:cubicBezTo>
                      <a:pt x="41" y="18"/>
                      <a:pt x="30" y="10"/>
                      <a:pt x="19" y="1"/>
                    </a:cubicBezTo>
                    <a:cubicBezTo>
                      <a:pt x="18" y="0"/>
                      <a:pt x="16" y="0"/>
                      <a:pt x="1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27" name="Freeform 208">
                <a:extLst>
                  <a:ext uri="{FF2B5EF4-FFF2-40B4-BE49-F238E27FC236}">
                    <a16:creationId xmlns:a16="http://schemas.microsoft.com/office/drawing/2014/main" id="{82822202-F402-CB41-88AC-F06CF9883D27}"/>
                  </a:ext>
                </a:extLst>
              </p:cNvPr>
              <p:cNvSpPr>
                <a:spLocks/>
              </p:cNvSpPr>
              <p:nvPr/>
            </p:nvSpPr>
            <p:spPr bwMode="auto">
              <a:xfrm>
                <a:off x="9069070" y="1035518"/>
                <a:ext cx="88443" cy="70017"/>
              </a:xfrm>
              <a:custGeom>
                <a:avLst/>
                <a:gdLst>
                  <a:gd name="T0" fmla="*/ 11 w 28"/>
                  <a:gd name="T1" fmla="*/ 0 h 22"/>
                  <a:gd name="T2" fmla="*/ 0 w 28"/>
                  <a:gd name="T3" fmla="*/ 3 h 22"/>
                  <a:gd name="T4" fmla="*/ 22 w 28"/>
                  <a:gd name="T5" fmla="*/ 21 h 22"/>
                  <a:gd name="T6" fmla="*/ 24 w 28"/>
                  <a:gd name="T7" fmla="*/ 22 h 22"/>
                  <a:gd name="T8" fmla="*/ 24 w 28"/>
                  <a:gd name="T9" fmla="*/ 18 h 22"/>
                  <a:gd name="T10" fmla="*/ 26 w 28"/>
                  <a:gd name="T11" fmla="*/ 15 h 22"/>
                  <a:gd name="T12" fmla="*/ 28 w 28"/>
                  <a:gd name="T13" fmla="*/ 8 h 22"/>
                  <a:gd name="T14" fmla="*/ 19 w 28"/>
                  <a:gd name="T15" fmla="*/ 6 h 22"/>
                  <a:gd name="T16" fmla="*/ 15 w 28"/>
                  <a:gd name="T17" fmla="*/ 1 h 22"/>
                  <a:gd name="T18" fmla="*/ 22 w 28"/>
                  <a:gd name="T19" fmla="*/ 6 h 22"/>
                  <a:gd name="T20" fmla="*/ 11 w 28"/>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22">
                    <a:moveTo>
                      <a:pt x="11" y="0"/>
                    </a:moveTo>
                    <a:cubicBezTo>
                      <a:pt x="7" y="0"/>
                      <a:pt x="3" y="1"/>
                      <a:pt x="0" y="3"/>
                    </a:cubicBezTo>
                    <a:cubicBezTo>
                      <a:pt x="6" y="10"/>
                      <a:pt x="14" y="15"/>
                      <a:pt x="22" y="21"/>
                    </a:cubicBezTo>
                    <a:cubicBezTo>
                      <a:pt x="22" y="22"/>
                      <a:pt x="23" y="22"/>
                      <a:pt x="24" y="22"/>
                    </a:cubicBezTo>
                    <a:cubicBezTo>
                      <a:pt x="25" y="22"/>
                      <a:pt x="25" y="20"/>
                      <a:pt x="24" y="18"/>
                    </a:cubicBezTo>
                    <a:cubicBezTo>
                      <a:pt x="23" y="15"/>
                      <a:pt x="25" y="17"/>
                      <a:pt x="26" y="15"/>
                    </a:cubicBezTo>
                    <a:cubicBezTo>
                      <a:pt x="27" y="14"/>
                      <a:pt x="28" y="11"/>
                      <a:pt x="28" y="8"/>
                    </a:cubicBezTo>
                    <a:cubicBezTo>
                      <a:pt x="27" y="7"/>
                      <a:pt x="21" y="6"/>
                      <a:pt x="19" y="6"/>
                    </a:cubicBezTo>
                    <a:cubicBezTo>
                      <a:pt x="16" y="4"/>
                      <a:pt x="16" y="4"/>
                      <a:pt x="15" y="1"/>
                    </a:cubicBezTo>
                    <a:cubicBezTo>
                      <a:pt x="18" y="2"/>
                      <a:pt x="19" y="5"/>
                      <a:pt x="22" y="6"/>
                    </a:cubicBezTo>
                    <a:cubicBezTo>
                      <a:pt x="20" y="1"/>
                      <a:pt x="16" y="0"/>
                      <a:pt x="1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28" name="Freeform 209">
                <a:extLst>
                  <a:ext uri="{FF2B5EF4-FFF2-40B4-BE49-F238E27FC236}">
                    <a16:creationId xmlns:a16="http://schemas.microsoft.com/office/drawing/2014/main" id="{A5B9A2EC-CCA0-3446-BB7E-3D0DD94B9306}"/>
                  </a:ext>
                </a:extLst>
              </p:cNvPr>
              <p:cNvSpPr>
                <a:spLocks/>
              </p:cNvSpPr>
              <p:nvPr/>
            </p:nvSpPr>
            <p:spPr bwMode="auto">
              <a:xfrm>
                <a:off x="10657354" y="678062"/>
                <a:ext cx="169515" cy="81073"/>
              </a:xfrm>
              <a:custGeom>
                <a:avLst/>
                <a:gdLst>
                  <a:gd name="T0" fmla="*/ 31 w 54"/>
                  <a:gd name="T1" fmla="*/ 0 h 26"/>
                  <a:gd name="T2" fmla="*/ 30 w 54"/>
                  <a:gd name="T3" fmla="*/ 0 h 26"/>
                  <a:gd name="T4" fmla="*/ 5 w 54"/>
                  <a:gd name="T5" fmla="*/ 5 h 26"/>
                  <a:gd name="T6" fmla="*/ 5 w 54"/>
                  <a:gd name="T7" fmla="*/ 16 h 26"/>
                  <a:gd name="T8" fmla="*/ 2 w 54"/>
                  <a:gd name="T9" fmla="*/ 23 h 26"/>
                  <a:gd name="T10" fmla="*/ 4 w 54"/>
                  <a:gd name="T11" fmla="*/ 26 h 26"/>
                  <a:gd name="T12" fmla="*/ 5 w 54"/>
                  <a:gd name="T13" fmla="*/ 26 h 26"/>
                  <a:gd name="T14" fmla="*/ 9 w 54"/>
                  <a:gd name="T15" fmla="*/ 23 h 26"/>
                  <a:gd name="T16" fmla="*/ 13 w 54"/>
                  <a:gd name="T17" fmla="*/ 25 h 26"/>
                  <a:gd name="T18" fmla="*/ 23 w 54"/>
                  <a:gd name="T19" fmla="*/ 22 h 26"/>
                  <a:gd name="T20" fmla="*/ 37 w 54"/>
                  <a:gd name="T21" fmla="*/ 20 h 26"/>
                  <a:gd name="T22" fmla="*/ 44 w 54"/>
                  <a:gd name="T23" fmla="*/ 18 h 26"/>
                  <a:gd name="T24" fmla="*/ 45 w 54"/>
                  <a:gd name="T25" fmla="*/ 18 h 26"/>
                  <a:gd name="T26" fmla="*/ 48 w 54"/>
                  <a:gd name="T27" fmla="*/ 18 h 26"/>
                  <a:gd name="T28" fmla="*/ 50 w 54"/>
                  <a:gd name="T29" fmla="*/ 18 h 26"/>
                  <a:gd name="T30" fmla="*/ 52 w 54"/>
                  <a:gd name="T31" fmla="*/ 17 h 26"/>
                  <a:gd name="T32" fmla="*/ 47 w 54"/>
                  <a:gd name="T33" fmla="*/ 10 h 26"/>
                  <a:gd name="T34" fmla="*/ 45 w 54"/>
                  <a:gd name="T35" fmla="*/ 10 h 26"/>
                  <a:gd name="T36" fmla="*/ 43 w 54"/>
                  <a:gd name="T37" fmla="*/ 10 h 26"/>
                  <a:gd name="T38" fmla="*/ 41 w 54"/>
                  <a:gd name="T39" fmla="*/ 11 h 26"/>
                  <a:gd name="T40" fmla="*/ 38 w 54"/>
                  <a:gd name="T41" fmla="*/ 9 h 26"/>
                  <a:gd name="T42" fmla="*/ 36 w 54"/>
                  <a:gd name="T43" fmla="*/ 4 h 26"/>
                  <a:gd name="T44" fmla="*/ 38 w 54"/>
                  <a:gd name="T45" fmla="*/ 3 h 26"/>
                  <a:gd name="T46" fmla="*/ 39 w 54"/>
                  <a:gd name="T47" fmla="*/ 3 h 26"/>
                  <a:gd name="T48" fmla="*/ 40 w 54"/>
                  <a:gd name="T49" fmla="*/ 3 h 26"/>
                  <a:gd name="T50" fmla="*/ 40 w 54"/>
                  <a:gd name="T51" fmla="*/ 3 h 26"/>
                  <a:gd name="T52" fmla="*/ 31 w 54"/>
                  <a:gd name="T53"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 h="26">
                    <a:moveTo>
                      <a:pt x="31" y="0"/>
                    </a:moveTo>
                    <a:cubicBezTo>
                      <a:pt x="31" y="0"/>
                      <a:pt x="31" y="0"/>
                      <a:pt x="30" y="0"/>
                    </a:cubicBezTo>
                    <a:cubicBezTo>
                      <a:pt x="22" y="1"/>
                      <a:pt x="13" y="3"/>
                      <a:pt x="5" y="5"/>
                    </a:cubicBezTo>
                    <a:cubicBezTo>
                      <a:pt x="5" y="8"/>
                      <a:pt x="5" y="12"/>
                      <a:pt x="5" y="16"/>
                    </a:cubicBezTo>
                    <a:cubicBezTo>
                      <a:pt x="5" y="19"/>
                      <a:pt x="3" y="20"/>
                      <a:pt x="2" y="23"/>
                    </a:cubicBezTo>
                    <a:cubicBezTo>
                      <a:pt x="0" y="25"/>
                      <a:pt x="2" y="25"/>
                      <a:pt x="4" y="26"/>
                    </a:cubicBezTo>
                    <a:cubicBezTo>
                      <a:pt x="5" y="26"/>
                      <a:pt x="5" y="26"/>
                      <a:pt x="5" y="26"/>
                    </a:cubicBezTo>
                    <a:cubicBezTo>
                      <a:pt x="7" y="26"/>
                      <a:pt x="8" y="25"/>
                      <a:pt x="9" y="23"/>
                    </a:cubicBezTo>
                    <a:cubicBezTo>
                      <a:pt x="10" y="25"/>
                      <a:pt x="11" y="25"/>
                      <a:pt x="13" y="25"/>
                    </a:cubicBezTo>
                    <a:cubicBezTo>
                      <a:pt x="16" y="25"/>
                      <a:pt x="21" y="23"/>
                      <a:pt x="23" y="22"/>
                    </a:cubicBezTo>
                    <a:cubicBezTo>
                      <a:pt x="28" y="20"/>
                      <a:pt x="32" y="21"/>
                      <a:pt x="37" y="20"/>
                    </a:cubicBezTo>
                    <a:cubicBezTo>
                      <a:pt x="40" y="20"/>
                      <a:pt x="42" y="18"/>
                      <a:pt x="44" y="18"/>
                    </a:cubicBezTo>
                    <a:cubicBezTo>
                      <a:pt x="45" y="18"/>
                      <a:pt x="45" y="18"/>
                      <a:pt x="45" y="18"/>
                    </a:cubicBezTo>
                    <a:cubicBezTo>
                      <a:pt x="46" y="18"/>
                      <a:pt x="47" y="18"/>
                      <a:pt x="48" y="18"/>
                    </a:cubicBezTo>
                    <a:cubicBezTo>
                      <a:pt x="48" y="18"/>
                      <a:pt x="49" y="18"/>
                      <a:pt x="50" y="18"/>
                    </a:cubicBezTo>
                    <a:cubicBezTo>
                      <a:pt x="51" y="18"/>
                      <a:pt x="51" y="18"/>
                      <a:pt x="52" y="17"/>
                    </a:cubicBezTo>
                    <a:cubicBezTo>
                      <a:pt x="54" y="16"/>
                      <a:pt x="48" y="11"/>
                      <a:pt x="47" y="10"/>
                    </a:cubicBezTo>
                    <a:cubicBezTo>
                      <a:pt x="47" y="10"/>
                      <a:pt x="46" y="10"/>
                      <a:pt x="45" y="10"/>
                    </a:cubicBezTo>
                    <a:cubicBezTo>
                      <a:pt x="45" y="10"/>
                      <a:pt x="44" y="10"/>
                      <a:pt x="43" y="10"/>
                    </a:cubicBezTo>
                    <a:cubicBezTo>
                      <a:pt x="43" y="10"/>
                      <a:pt x="42" y="11"/>
                      <a:pt x="41" y="11"/>
                    </a:cubicBezTo>
                    <a:cubicBezTo>
                      <a:pt x="41" y="11"/>
                      <a:pt x="40" y="10"/>
                      <a:pt x="38" y="9"/>
                    </a:cubicBezTo>
                    <a:cubicBezTo>
                      <a:pt x="36" y="4"/>
                      <a:pt x="36" y="4"/>
                      <a:pt x="36" y="4"/>
                    </a:cubicBezTo>
                    <a:cubicBezTo>
                      <a:pt x="36" y="3"/>
                      <a:pt x="37" y="3"/>
                      <a:pt x="38" y="3"/>
                    </a:cubicBezTo>
                    <a:cubicBezTo>
                      <a:pt x="38" y="3"/>
                      <a:pt x="38" y="3"/>
                      <a:pt x="39" y="3"/>
                    </a:cubicBezTo>
                    <a:cubicBezTo>
                      <a:pt x="39" y="3"/>
                      <a:pt x="39" y="3"/>
                      <a:pt x="40" y="3"/>
                    </a:cubicBezTo>
                    <a:cubicBezTo>
                      <a:pt x="40" y="3"/>
                      <a:pt x="40" y="3"/>
                      <a:pt x="40" y="3"/>
                    </a:cubicBezTo>
                    <a:cubicBezTo>
                      <a:pt x="38" y="1"/>
                      <a:pt x="35" y="0"/>
                      <a:pt x="3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29" name="Freeform 210">
                <a:extLst>
                  <a:ext uri="{FF2B5EF4-FFF2-40B4-BE49-F238E27FC236}">
                    <a16:creationId xmlns:a16="http://schemas.microsoft.com/office/drawing/2014/main" id="{BCE4ABF4-45EB-9D41-B26D-1EB907052863}"/>
                  </a:ext>
                </a:extLst>
              </p:cNvPr>
              <p:cNvSpPr>
                <a:spLocks/>
              </p:cNvSpPr>
              <p:nvPr/>
            </p:nvSpPr>
            <p:spPr bwMode="auto">
              <a:xfrm>
                <a:off x="10465728" y="6710596"/>
                <a:ext cx="18426" cy="25796"/>
              </a:xfrm>
              <a:custGeom>
                <a:avLst/>
                <a:gdLst>
                  <a:gd name="T0" fmla="*/ 1 w 6"/>
                  <a:gd name="T1" fmla="*/ 0 h 8"/>
                  <a:gd name="T2" fmla="*/ 2 w 6"/>
                  <a:gd name="T3" fmla="*/ 2 h 8"/>
                  <a:gd name="T4" fmla="*/ 0 w 6"/>
                  <a:gd name="T5" fmla="*/ 1 h 8"/>
                  <a:gd name="T6" fmla="*/ 0 w 6"/>
                  <a:gd name="T7" fmla="*/ 8 h 8"/>
                  <a:gd name="T8" fmla="*/ 5 w 6"/>
                  <a:gd name="T9" fmla="*/ 2 h 8"/>
                  <a:gd name="T10" fmla="*/ 2 w 6"/>
                  <a:gd name="T11" fmla="*/ 2 h 8"/>
                  <a:gd name="T12" fmla="*/ 5 w 6"/>
                  <a:gd name="T13" fmla="*/ 2 h 8"/>
                  <a:gd name="T14" fmla="*/ 6 w 6"/>
                  <a:gd name="T15" fmla="*/ 2 h 8"/>
                  <a:gd name="T16" fmla="*/ 1 w 6"/>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8">
                    <a:moveTo>
                      <a:pt x="1" y="0"/>
                    </a:moveTo>
                    <a:cubicBezTo>
                      <a:pt x="1" y="1"/>
                      <a:pt x="1" y="1"/>
                      <a:pt x="2" y="2"/>
                    </a:cubicBezTo>
                    <a:cubicBezTo>
                      <a:pt x="1" y="1"/>
                      <a:pt x="1" y="1"/>
                      <a:pt x="0" y="1"/>
                    </a:cubicBezTo>
                    <a:cubicBezTo>
                      <a:pt x="0" y="3"/>
                      <a:pt x="0" y="5"/>
                      <a:pt x="0" y="8"/>
                    </a:cubicBezTo>
                    <a:cubicBezTo>
                      <a:pt x="5" y="7"/>
                      <a:pt x="2" y="5"/>
                      <a:pt x="5" y="2"/>
                    </a:cubicBezTo>
                    <a:cubicBezTo>
                      <a:pt x="4" y="2"/>
                      <a:pt x="3" y="2"/>
                      <a:pt x="2" y="2"/>
                    </a:cubicBezTo>
                    <a:cubicBezTo>
                      <a:pt x="3" y="2"/>
                      <a:pt x="4" y="2"/>
                      <a:pt x="5" y="2"/>
                    </a:cubicBezTo>
                    <a:cubicBezTo>
                      <a:pt x="5" y="2"/>
                      <a:pt x="5" y="2"/>
                      <a:pt x="6" y="2"/>
                    </a:cubicBezTo>
                    <a:cubicBezTo>
                      <a:pt x="4" y="1"/>
                      <a:pt x="3"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30" name="Freeform 211">
                <a:extLst>
                  <a:ext uri="{FF2B5EF4-FFF2-40B4-BE49-F238E27FC236}">
                    <a16:creationId xmlns:a16="http://schemas.microsoft.com/office/drawing/2014/main" id="{741AB17A-B995-9A45-8CE5-F96AB73459D2}"/>
                  </a:ext>
                </a:extLst>
              </p:cNvPr>
              <p:cNvSpPr>
                <a:spLocks/>
              </p:cNvSpPr>
              <p:nvPr/>
            </p:nvSpPr>
            <p:spPr bwMode="auto">
              <a:xfrm>
                <a:off x="10443618" y="6710596"/>
                <a:ext cx="18426" cy="18426"/>
              </a:xfrm>
              <a:custGeom>
                <a:avLst/>
                <a:gdLst>
                  <a:gd name="T0" fmla="*/ 5 w 5"/>
                  <a:gd name="T1" fmla="*/ 0 h 6"/>
                  <a:gd name="T2" fmla="*/ 0 w 5"/>
                  <a:gd name="T3" fmla="*/ 4 h 6"/>
                  <a:gd name="T4" fmla="*/ 2 w 5"/>
                  <a:gd name="T5" fmla="*/ 6 h 6"/>
                  <a:gd name="T6" fmla="*/ 5 w 5"/>
                  <a:gd name="T7" fmla="*/ 5 h 6"/>
                  <a:gd name="T8" fmla="*/ 5 w 5"/>
                  <a:gd name="T9" fmla="*/ 0 h 6"/>
                </a:gdLst>
                <a:ahLst/>
                <a:cxnLst>
                  <a:cxn ang="0">
                    <a:pos x="T0" y="T1"/>
                  </a:cxn>
                  <a:cxn ang="0">
                    <a:pos x="T2" y="T3"/>
                  </a:cxn>
                  <a:cxn ang="0">
                    <a:pos x="T4" y="T5"/>
                  </a:cxn>
                  <a:cxn ang="0">
                    <a:pos x="T6" y="T7"/>
                  </a:cxn>
                  <a:cxn ang="0">
                    <a:pos x="T8" y="T9"/>
                  </a:cxn>
                </a:cxnLst>
                <a:rect l="0" t="0" r="r" b="b"/>
                <a:pathLst>
                  <a:path w="5" h="6">
                    <a:moveTo>
                      <a:pt x="5" y="0"/>
                    </a:moveTo>
                    <a:cubicBezTo>
                      <a:pt x="3" y="2"/>
                      <a:pt x="0" y="1"/>
                      <a:pt x="0" y="4"/>
                    </a:cubicBezTo>
                    <a:cubicBezTo>
                      <a:pt x="0" y="5"/>
                      <a:pt x="1" y="6"/>
                      <a:pt x="2" y="6"/>
                    </a:cubicBezTo>
                    <a:cubicBezTo>
                      <a:pt x="3" y="6"/>
                      <a:pt x="4" y="6"/>
                      <a:pt x="5" y="5"/>
                    </a:cubicBezTo>
                    <a:cubicBezTo>
                      <a:pt x="5" y="3"/>
                      <a:pt x="5" y="1"/>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31" name="Freeform 212">
                <a:extLst>
                  <a:ext uri="{FF2B5EF4-FFF2-40B4-BE49-F238E27FC236}">
                    <a16:creationId xmlns:a16="http://schemas.microsoft.com/office/drawing/2014/main" id="{6E4EBA30-F0B6-EB42-B034-768CAFF9BC68}"/>
                  </a:ext>
                </a:extLst>
              </p:cNvPr>
              <p:cNvSpPr>
                <a:spLocks/>
              </p:cNvSpPr>
              <p:nvPr/>
            </p:nvSpPr>
            <p:spPr bwMode="auto">
              <a:xfrm>
                <a:off x="10473099" y="6714281"/>
                <a:ext cx="22111" cy="22111"/>
              </a:xfrm>
              <a:custGeom>
                <a:avLst/>
                <a:gdLst>
                  <a:gd name="T0" fmla="*/ 6 w 7"/>
                  <a:gd name="T1" fmla="*/ 0 h 7"/>
                  <a:gd name="T2" fmla="*/ 6 w 7"/>
                  <a:gd name="T3" fmla="*/ 7 h 7"/>
                  <a:gd name="T4" fmla="*/ 6 w 7"/>
                  <a:gd name="T5" fmla="*/ 0 h 7"/>
                </a:gdLst>
                <a:ahLst/>
                <a:cxnLst>
                  <a:cxn ang="0">
                    <a:pos x="T0" y="T1"/>
                  </a:cxn>
                  <a:cxn ang="0">
                    <a:pos x="T2" y="T3"/>
                  </a:cxn>
                  <a:cxn ang="0">
                    <a:pos x="T4" y="T5"/>
                  </a:cxn>
                </a:cxnLst>
                <a:rect l="0" t="0" r="r" b="b"/>
                <a:pathLst>
                  <a:path w="7" h="7">
                    <a:moveTo>
                      <a:pt x="6" y="0"/>
                    </a:moveTo>
                    <a:cubicBezTo>
                      <a:pt x="0" y="3"/>
                      <a:pt x="2" y="4"/>
                      <a:pt x="6" y="7"/>
                    </a:cubicBezTo>
                    <a:cubicBezTo>
                      <a:pt x="7" y="4"/>
                      <a:pt x="6" y="3"/>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32" name="Freeform 213">
                <a:extLst>
                  <a:ext uri="{FF2B5EF4-FFF2-40B4-BE49-F238E27FC236}">
                    <a16:creationId xmlns:a16="http://schemas.microsoft.com/office/drawing/2014/main" id="{3918D799-3AE5-D043-8063-B32C16479631}"/>
                  </a:ext>
                </a:extLst>
              </p:cNvPr>
              <p:cNvSpPr>
                <a:spLocks/>
              </p:cNvSpPr>
              <p:nvPr/>
            </p:nvSpPr>
            <p:spPr bwMode="auto">
              <a:xfrm>
                <a:off x="7267048" y="5560840"/>
                <a:ext cx="210052" cy="106868"/>
              </a:xfrm>
              <a:custGeom>
                <a:avLst/>
                <a:gdLst>
                  <a:gd name="T0" fmla="*/ 66 w 66"/>
                  <a:gd name="T1" fmla="*/ 0 h 33"/>
                  <a:gd name="T2" fmla="*/ 40 w 66"/>
                  <a:gd name="T3" fmla="*/ 10 h 33"/>
                  <a:gd name="T4" fmla="*/ 39 w 66"/>
                  <a:gd name="T5" fmla="*/ 10 h 33"/>
                  <a:gd name="T6" fmla="*/ 34 w 66"/>
                  <a:gd name="T7" fmla="*/ 11 h 33"/>
                  <a:gd name="T8" fmla="*/ 28 w 66"/>
                  <a:gd name="T9" fmla="*/ 11 h 33"/>
                  <a:gd name="T10" fmla="*/ 19 w 66"/>
                  <a:gd name="T11" fmla="*/ 9 h 33"/>
                  <a:gd name="T12" fmla="*/ 16 w 66"/>
                  <a:gd name="T13" fmla="*/ 14 h 33"/>
                  <a:gd name="T14" fmla="*/ 7 w 66"/>
                  <a:gd name="T15" fmla="*/ 18 h 33"/>
                  <a:gd name="T16" fmla="*/ 4 w 66"/>
                  <a:gd name="T17" fmla="*/ 20 h 33"/>
                  <a:gd name="T18" fmla="*/ 4 w 66"/>
                  <a:gd name="T19" fmla="*/ 20 h 33"/>
                  <a:gd name="T20" fmla="*/ 2 w 66"/>
                  <a:gd name="T21" fmla="*/ 20 h 33"/>
                  <a:gd name="T22" fmla="*/ 1 w 66"/>
                  <a:gd name="T23" fmla="*/ 19 h 33"/>
                  <a:gd name="T24" fmla="*/ 1 w 66"/>
                  <a:gd name="T25" fmla="*/ 19 h 33"/>
                  <a:gd name="T26" fmla="*/ 4 w 66"/>
                  <a:gd name="T27" fmla="*/ 30 h 33"/>
                  <a:gd name="T28" fmla="*/ 19 w 66"/>
                  <a:gd name="T29" fmla="*/ 33 h 33"/>
                  <a:gd name="T30" fmla="*/ 20 w 66"/>
                  <a:gd name="T31" fmla="*/ 33 h 33"/>
                  <a:gd name="T32" fmla="*/ 38 w 66"/>
                  <a:gd name="T33" fmla="*/ 27 h 33"/>
                  <a:gd name="T34" fmla="*/ 41 w 66"/>
                  <a:gd name="T35" fmla="*/ 23 h 33"/>
                  <a:gd name="T36" fmla="*/ 46 w 66"/>
                  <a:gd name="T37" fmla="*/ 23 h 33"/>
                  <a:gd name="T38" fmla="*/ 46 w 66"/>
                  <a:gd name="T39" fmla="*/ 23 h 33"/>
                  <a:gd name="T40" fmla="*/ 46 w 66"/>
                  <a:gd name="T41" fmla="*/ 20 h 33"/>
                  <a:gd name="T42" fmla="*/ 49 w 66"/>
                  <a:gd name="T43" fmla="*/ 23 h 33"/>
                  <a:gd name="T44" fmla="*/ 50 w 66"/>
                  <a:gd name="T45" fmla="*/ 23 h 33"/>
                  <a:gd name="T46" fmla="*/ 52 w 66"/>
                  <a:gd name="T47" fmla="*/ 23 h 33"/>
                  <a:gd name="T48" fmla="*/ 49 w 66"/>
                  <a:gd name="T49" fmla="*/ 12 h 33"/>
                  <a:gd name="T50" fmla="*/ 51 w 66"/>
                  <a:gd name="T51" fmla="*/ 11 h 33"/>
                  <a:gd name="T52" fmla="*/ 53 w 66"/>
                  <a:gd name="T53" fmla="*/ 9 h 33"/>
                  <a:gd name="T54" fmla="*/ 58 w 66"/>
                  <a:gd name="T55" fmla="*/ 6 h 33"/>
                  <a:gd name="T56" fmla="*/ 66 w 66"/>
                  <a:gd name="T5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6" h="33">
                    <a:moveTo>
                      <a:pt x="66" y="0"/>
                    </a:moveTo>
                    <a:cubicBezTo>
                      <a:pt x="57" y="3"/>
                      <a:pt x="48" y="7"/>
                      <a:pt x="40" y="10"/>
                    </a:cubicBezTo>
                    <a:cubicBezTo>
                      <a:pt x="39" y="10"/>
                      <a:pt x="39" y="10"/>
                      <a:pt x="39" y="10"/>
                    </a:cubicBezTo>
                    <a:cubicBezTo>
                      <a:pt x="37" y="10"/>
                      <a:pt x="36" y="10"/>
                      <a:pt x="34" y="11"/>
                    </a:cubicBezTo>
                    <a:cubicBezTo>
                      <a:pt x="32" y="11"/>
                      <a:pt x="30" y="11"/>
                      <a:pt x="28" y="11"/>
                    </a:cubicBezTo>
                    <a:cubicBezTo>
                      <a:pt x="25" y="11"/>
                      <a:pt x="21" y="10"/>
                      <a:pt x="19" y="9"/>
                    </a:cubicBezTo>
                    <a:cubicBezTo>
                      <a:pt x="19" y="13"/>
                      <a:pt x="20" y="13"/>
                      <a:pt x="16" y="14"/>
                    </a:cubicBezTo>
                    <a:cubicBezTo>
                      <a:pt x="12" y="15"/>
                      <a:pt x="9" y="16"/>
                      <a:pt x="7" y="18"/>
                    </a:cubicBezTo>
                    <a:cubicBezTo>
                      <a:pt x="6" y="19"/>
                      <a:pt x="6" y="20"/>
                      <a:pt x="4" y="20"/>
                    </a:cubicBezTo>
                    <a:cubicBezTo>
                      <a:pt x="4" y="20"/>
                      <a:pt x="4" y="20"/>
                      <a:pt x="4" y="20"/>
                    </a:cubicBezTo>
                    <a:cubicBezTo>
                      <a:pt x="4" y="20"/>
                      <a:pt x="3" y="20"/>
                      <a:pt x="2" y="20"/>
                    </a:cubicBezTo>
                    <a:cubicBezTo>
                      <a:pt x="1" y="19"/>
                      <a:pt x="1" y="19"/>
                      <a:pt x="1" y="19"/>
                    </a:cubicBezTo>
                    <a:cubicBezTo>
                      <a:pt x="1" y="19"/>
                      <a:pt x="1" y="19"/>
                      <a:pt x="1" y="19"/>
                    </a:cubicBezTo>
                    <a:cubicBezTo>
                      <a:pt x="0" y="19"/>
                      <a:pt x="3" y="29"/>
                      <a:pt x="4" y="30"/>
                    </a:cubicBezTo>
                    <a:cubicBezTo>
                      <a:pt x="8" y="33"/>
                      <a:pt x="15" y="33"/>
                      <a:pt x="19" y="33"/>
                    </a:cubicBezTo>
                    <a:cubicBezTo>
                      <a:pt x="19" y="33"/>
                      <a:pt x="20" y="33"/>
                      <a:pt x="20" y="33"/>
                    </a:cubicBezTo>
                    <a:cubicBezTo>
                      <a:pt x="26" y="33"/>
                      <a:pt x="32" y="30"/>
                      <a:pt x="38" y="27"/>
                    </a:cubicBezTo>
                    <a:cubicBezTo>
                      <a:pt x="40" y="26"/>
                      <a:pt x="40" y="24"/>
                      <a:pt x="41" y="23"/>
                    </a:cubicBezTo>
                    <a:cubicBezTo>
                      <a:pt x="43" y="23"/>
                      <a:pt x="45" y="23"/>
                      <a:pt x="46" y="23"/>
                    </a:cubicBezTo>
                    <a:cubicBezTo>
                      <a:pt x="46" y="23"/>
                      <a:pt x="46" y="23"/>
                      <a:pt x="46" y="23"/>
                    </a:cubicBezTo>
                    <a:cubicBezTo>
                      <a:pt x="48" y="23"/>
                      <a:pt x="46" y="21"/>
                      <a:pt x="46" y="20"/>
                    </a:cubicBezTo>
                    <a:cubicBezTo>
                      <a:pt x="47" y="22"/>
                      <a:pt x="47" y="23"/>
                      <a:pt x="49" y="23"/>
                    </a:cubicBezTo>
                    <a:cubicBezTo>
                      <a:pt x="49" y="23"/>
                      <a:pt x="50" y="23"/>
                      <a:pt x="50" y="23"/>
                    </a:cubicBezTo>
                    <a:cubicBezTo>
                      <a:pt x="52" y="23"/>
                      <a:pt x="52" y="23"/>
                      <a:pt x="52" y="23"/>
                    </a:cubicBezTo>
                    <a:cubicBezTo>
                      <a:pt x="50" y="19"/>
                      <a:pt x="45" y="15"/>
                      <a:pt x="49" y="12"/>
                    </a:cubicBezTo>
                    <a:cubicBezTo>
                      <a:pt x="49" y="11"/>
                      <a:pt x="51" y="11"/>
                      <a:pt x="51" y="11"/>
                    </a:cubicBezTo>
                    <a:cubicBezTo>
                      <a:pt x="52" y="11"/>
                      <a:pt x="52" y="9"/>
                      <a:pt x="53" y="9"/>
                    </a:cubicBezTo>
                    <a:cubicBezTo>
                      <a:pt x="54" y="8"/>
                      <a:pt x="56" y="7"/>
                      <a:pt x="58" y="6"/>
                    </a:cubicBezTo>
                    <a:cubicBezTo>
                      <a:pt x="60" y="5"/>
                      <a:pt x="66" y="2"/>
                      <a:pt x="6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33" name="Freeform 214">
                <a:extLst>
                  <a:ext uri="{FF2B5EF4-FFF2-40B4-BE49-F238E27FC236}">
                    <a16:creationId xmlns:a16="http://schemas.microsoft.com/office/drawing/2014/main" id="{873257F0-9231-D348-907D-E180043723A9}"/>
                  </a:ext>
                </a:extLst>
              </p:cNvPr>
              <p:cNvSpPr>
                <a:spLocks/>
              </p:cNvSpPr>
              <p:nvPr/>
            </p:nvSpPr>
            <p:spPr bwMode="auto">
              <a:xfrm>
                <a:off x="5678764" y="3353456"/>
                <a:ext cx="40536" cy="29481"/>
              </a:xfrm>
              <a:custGeom>
                <a:avLst/>
                <a:gdLst>
                  <a:gd name="T0" fmla="*/ 2 w 13"/>
                  <a:gd name="T1" fmla="*/ 0 h 10"/>
                  <a:gd name="T2" fmla="*/ 2 w 13"/>
                  <a:gd name="T3" fmla="*/ 7 h 10"/>
                  <a:gd name="T4" fmla="*/ 10 w 13"/>
                  <a:gd name="T5" fmla="*/ 10 h 10"/>
                  <a:gd name="T6" fmla="*/ 11 w 13"/>
                  <a:gd name="T7" fmla="*/ 4 h 10"/>
                  <a:gd name="T8" fmla="*/ 2 w 13"/>
                  <a:gd name="T9" fmla="*/ 0 h 10"/>
                </a:gdLst>
                <a:ahLst/>
                <a:cxnLst>
                  <a:cxn ang="0">
                    <a:pos x="T0" y="T1"/>
                  </a:cxn>
                  <a:cxn ang="0">
                    <a:pos x="T2" y="T3"/>
                  </a:cxn>
                  <a:cxn ang="0">
                    <a:pos x="T4" y="T5"/>
                  </a:cxn>
                  <a:cxn ang="0">
                    <a:pos x="T6" y="T7"/>
                  </a:cxn>
                  <a:cxn ang="0">
                    <a:pos x="T8" y="T9"/>
                  </a:cxn>
                </a:cxnLst>
                <a:rect l="0" t="0" r="r" b="b"/>
                <a:pathLst>
                  <a:path w="13" h="10">
                    <a:moveTo>
                      <a:pt x="2" y="0"/>
                    </a:moveTo>
                    <a:cubicBezTo>
                      <a:pt x="2" y="1"/>
                      <a:pt x="0" y="6"/>
                      <a:pt x="2" y="7"/>
                    </a:cubicBezTo>
                    <a:cubicBezTo>
                      <a:pt x="4" y="8"/>
                      <a:pt x="7" y="9"/>
                      <a:pt x="10" y="10"/>
                    </a:cubicBezTo>
                    <a:cubicBezTo>
                      <a:pt x="11" y="9"/>
                      <a:pt x="13" y="5"/>
                      <a:pt x="11" y="4"/>
                    </a:cubicBezTo>
                    <a:cubicBezTo>
                      <a:pt x="8" y="3"/>
                      <a:pt x="5" y="1"/>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34" name="Freeform 215">
                <a:extLst>
                  <a:ext uri="{FF2B5EF4-FFF2-40B4-BE49-F238E27FC236}">
                    <a16:creationId xmlns:a16="http://schemas.microsoft.com/office/drawing/2014/main" id="{153E0ADA-89E1-CD4B-8264-27F0B8406B5B}"/>
                  </a:ext>
                </a:extLst>
              </p:cNvPr>
              <p:cNvSpPr>
                <a:spLocks/>
              </p:cNvSpPr>
              <p:nvPr/>
            </p:nvSpPr>
            <p:spPr bwMode="auto">
              <a:xfrm>
                <a:off x="9772927" y="4455306"/>
                <a:ext cx="40536" cy="14740"/>
              </a:xfrm>
              <a:custGeom>
                <a:avLst/>
                <a:gdLst>
                  <a:gd name="T0" fmla="*/ 9 w 12"/>
                  <a:gd name="T1" fmla="*/ 0 h 5"/>
                  <a:gd name="T2" fmla="*/ 0 w 12"/>
                  <a:gd name="T3" fmla="*/ 2 h 5"/>
                  <a:gd name="T4" fmla="*/ 6 w 12"/>
                  <a:gd name="T5" fmla="*/ 4 h 5"/>
                  <a:gd name="T6" fmla="*/ 8 w 12"/>
                  <a:gd name="T7" fmla="*/ 5 h 5"/>
                  <a:gd name="T8" fmla="*/ 12 w 12"/>
                  <a:gd name="T9" fmla="*/ 1 h 5"/>
                  <a:gd name="T10" fmla="*/ 9 w 12"/>
                  <a:gd name="T11" fmla="*/ 0 h 5"/>
                </a:gdLst>
                <a:ahLst/>
                <a:cxnLst>
                  <a:cxn ang="0">
                    <a:pos x="T0" y="T1"/>
                  </a:cxn>
                  <a:cxn ang="0">
                    <a:pos x="T2" y="T3"/>
                  </a:cxn>
                  <a:cxn ang="0">
                    <a:pos x="T4" y="T5"/>
                  </a:cxn>
                  <a:cxn ang="0">
                    <a:pos x="T6" y="T7"/>
                  </a:cxn>
                  <a:cxn ang="0">
                    <a:pos x="T8" y="T9"/>
                  </a:cxn>
                  <a:cxn ang="0">
                    <a:pos x="T10" y="T11"/>
                  </a:cxn>
                </a:cxnLst>
                <a:rect l="0" t="0" r="r" b="b"/>
                <a:pathLst>
                  <a:path w="12" h="5">
                    <a:moveTo>
                      <a:pt x="9" y="0"/>
                    </a:moveTo>
                    <a:cubicBezTo>
                      <a:pt x="5" y="0"/>
                      <a:pt x="0" y="1"/>
                      <a:pt x="0" y="2"/>
                    </a:cubicBezTo>
                    <a:cubicBezTo>
                      <a:pt x="0" y="4"/>
                      <a:pt x="4" y="3"/>
                      <a:pt x="6" y="4"/>
                    </a:cubicBezTo>
                    <a:cubicBezTo>
                      <a:pt x="7" y="5"/>
                      <a:pt x="7" y="5"/>
                      <a:pt x="8" y="5"/>
                    </a:cubicBezTo>
                    <a:cubicBezTo>
                      <a:pt x="10" y="5"/>
                      <a:pt x="11" y="4"/>
                      <a:pt x="12" y="1"/>
                    </a:cubicBezTo>
                    <a:cubicBezTo>
                      <a:pt x="12" y="0"/>
                      <a:pt x="10" y="0"/>
                      <a:pt x="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35" name="Freeform 216">
                <a:extLst>
                  <a:ext uri="{FF2B5EF4-FFF2-40B4-BE49-F238E27FC236}">
                    <a16:creationId xmlns:a16="http://schemas.microsoft.com/office/drawing/2014/main" id="{F40679BB-E4E9-2242-BF89-DAC08B0E2C1B}"/>
                  </a:ext>
                </a:extLst>
              </p:cNvPr>
              <p:cNvSpPr>
                <a:spLocks/>
              </p:cNvSpPr>
              <p:nvPr/>
            </p:nvSpPr>
            <p:spPr bwMode="auto">
              <a:xfrm>
                <a:off x="4871723" y="3972555"/>
                <a:ext cx="73702" cy="84758"/>
              </a:xfrm>
              <a:custGeom>
                <a:avLst/>
                <a:gdLst>
                  <a:gd name="T0" fmla="*/ 9 w 23"/>
                  <a:gd name="T1" fmla="*/ 0 h 27"/>
                  <a:gd name="T2" fmla="*/ 7 w 23"/>
                  <a:gd name="T3" fmla="*/ 1 h 27"/>
                  <a:gd name="T4" fmla="*/ 5 w 23"/>
                  <a:gd name="T5" fmla="*/ 3 h 27"/>
                  <a:gd name="T6" fmla="*/ 4 w 23"/>
                  <a:gd name="T7" fmla="*/ 5 h 27"/>
                  <a:gd name="T8" fmla="*/ 4 w 23"/>
                  <a:gd name="T9" fmla="*/ 6 h 27"/>
                  <a:gd name="T10" fmla="*/ 1 w 23"/>
                  <a:gd name="T11" fmla="*/ 11 h 27"/>
                  <a:gd name="T12" fmla="*/ 1 w 23"/>
                  <a:gd name="T13" fmla="*/ 12 h 27"/>
                  <a:gd name="T14" fmla="*/ 4 w 23"/>
                  <a:gd name="T15" fmla="*/ 19 h 27"/>
                  <a:gd name="T16" fmla="*/ 3 w 23"/>
                  <a:gd name="T17" fmla="*/ 23 h 27"/>
                  <a:gd name="T18" fmla="*/ 2 w 23"/>
                  <a:gd name="T19" fmla="*/ 23 h 27"/>
                  <a:gd name="T20" fmla="*/ 5 w 23"/>
                  <a:gd name="T21" fmla="*/ 24 h 27"/>
                  <a:gd name="T22" fmla="*/ 11 w 23"/>
                  <a:gd name="T23" fmla="*/ 25 h 27"/>
                  <a:gd name="T24" fmla="*/ 13 w 23"/>
                  <a:gd name="T25" fmla="*/ 25 h 27"/>
                  <a:gd name="T26" fmla="*/ 16 w 23"/>
                  <a:gd name="T27" fmla="*/ 26 h 27"/>
                  <a:gd name="T28" fmla="*/ 18 w 23"/>
                  <a:gd name="T29" fmla="*/ 27 h 27"/>
                  <a:gd name="T30" fmla="*/ 18 w 23"/>
                  <a:gd name="T31" fmla="*/ 27 h 27"/>
                  <a:gd name="T32" fmla="*/ 18 w 23"/>
                  <a:gd name="T33" fmla="*/ 27 h 27"/>
                  <a:gd name="T34" fmla="*/ 18 w 23"/>
                  <a:gd name="T35" fmla="*/ 26 h 27"/>
                  <a:gd name="T36" fmla="*/ 21 w 23"/>
                  <a:gd name="T37" fmla="*/ 15 h 27"/>
                  <a:gd name="T38" fmla="*/ 21 w 23"/>
                  <a:gd name="T39" fmla="*/ 15 h 27"/>
                  <a:gd name="T40" fmla="*/ 20 w 23"/>
                  <a:gd name="T41" fmla="*/ 14 h 27"/>
                  <a:gd name="T42" fmla="*/ 19 w 23"/>
                  <a:gd name="T43" fmla="*/ 13 h 27"/>
                  <a:gd name="T44" fmla="*/ 17 w 23"/>
                  <a:gd name="T45" fmla="*/ 12 h 27"/>
                  <a:gd name="T46" fmla="*/ 12 w 23"/>
                  <a:gd name="T47" fmla="*/ 7 h 27"/>
                  <a:gd name="T48" fmla="*/ 12 w 23"/>
                  <a:gd name="T49" fmla="*/ 7 h 27"/>
                  <a:gd name="T50" fmla="*/ 12 w 23"/>
                  <a:gd name="T51" fmla="*/ 5 h 27"/>
                  <a:gd name="T52" fmla="*/ 10 w 23"/>
                  <a:gd name="T53" fmla="*/ 1 h 27"/>
                  <a:gd name="T54" fmla="*/ 10 w 23"/>
                  <a:gd name="T55" fmla="*/ 1 h 27"/>
                  <a:gd name="T56" fmla="*/ 9 w 23"/>
                  <a:gd name="T5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 h="27">
                    <a:moveTo>
                      <a:pt x="9" y="0"/>
                    </a:moveTo>
                    <a:cubicBezTo>
                      <a:pt x="8" y="0"/>
                      <a:pt x="8" y="1"/>
                      <a:pt x="7" y="1"/>
                    </a:cubicBezTo>
                    <a:cubicBezTo>
                      <a:pt x="7" y="2"/>
                      <a:pt x="6" y="2"/>
                      <a:pt x="5" y="3"/>
                    </a:cubicBezTo>
                    <a:cubicBezTo>
                      <a:pt x="4" y="4"/>
                      <a:pt x="4" y="5"/>
                      <a:pt x="4" y="5"/>
                    </a:cubicBezTo>
                    <a:cubicBezTo>
                      <a:pt x="4" y="6"/>
                      <a:pt x="4" y="6"/>
                      <a:pt x="4" y="6"/>
                    </a:cubicBezTo>
                    <a:cubicBezTo>
                      <a:pt x="2" y="8"/>
                      <a:pt x="2" y="10"/>
                      <a:pt x="1" y="11"/>
                    </a:cubicBezTo>
                    <a:cubicBezTo>
                      <a:pt x="1" y="12"/>
                      <a:pt x="1" y="12"/>
                      <a:pt x="1" y="12"/>
                    </a:cubicBezTo>
                    <a:cubicBezTo>
                      <a:pt x="0" y="12"/>
                      <a:pt x="3" y="16"/>
                      <a:pt x="4" y="19"/>
                    </a:cubicBezTo>
                    <a:cubicBezTo>
                      <a:pt x="4" y="20"/>
                      <a:pt x="4" y="22"/>
                      <a:pt x="3" y="23"/>
                    </a:cubicBezTo>
                    <a:cubicBezTo>
                      <a:pt x="2" y="23"/>
                      <a:pt x="2" y="23"/>
                      <a:pt x="2" y="23"/>
                    </a:cubicBezTo>
                    <a:cubicBezTo>
                      <a:pt x="3" y="24"/>
                      <a:pt x="4" y="24"/>
                      <a:pt x="5" y="24"/>
                    </a:cubicBezTo>
                    <a:cubicBezTo>
                      <a:pt x="7" y="25"/>
                      <a:pt x="9" y="25"/>
                      <a:pt x="11" y="25"/>
                    </a:cubicBezTo>
                    <a:cubicBezTo>
                      <a:pt x="12" y="25"/>
                      <a:pt x="12" y="25"/>
                      <a:pt x="13" y="25"/>
                    </a:cubicBezTo>
                    <a:cubicBezTo>
                      <a:pt x="14" y="25"/>
                      <a:pt x="15" y="25"/>
                      <a:pt x="16" y="26"/>
                    </a:cubicBezTo>
                    <a:cubicBezTo>
                      <a:pt x="17" y="26"/>
                      <a:pt x="17" y="26"/>
                      <a:pt x="18" y="27"/>
                    </a:cubicBezTo>
                    <a:cubicBezTo>
                      <a:pt x="18" y="27"/>
                      <a:pt x="18" y="27"/>
                      <a:pt x="18" y="27"/>
                    </a:cubicBezTo>
                    <a:cubicBezTo>
                      <a:pt x="18" y="27"/>
                      <a:pt x="18" y="27"/>
                      <a:pt x="18" y="27"/>
                    </a:cubicBezTo>
                    <a:cubicBezTo>
                      <a:pt x="18" y="26"/>
                      <a:pt x="18" y="26"/>
                      <a:pt x="18" y="26"/>
                    </a:cubicBezTo>
                    <a:cubicBezTo>
                      <a:pt x="16" y="24"/>
                      <a:pt x="23" y="18"/>
                      <a:pt x="21" y="15"/>
                    </a:cubicBezTo>
                    <a:cubicBezTo>
                      <a:pt x="21" y="15"/>
                      <a:pt x="21" y="15"/>
                      <a:pt x="21" y="15"/>
                    </a:cubicBezTo>
                    <a:cubicBezTo>
                      <a:pt x="20" y="14"/>
                      <a:pt x="20" y="14"/>
                      <a:pt x="20" y="14"/>
                    </a:cubicBezTo>
                    <a:cubicBezTo>
                      <a:pt x="20" y="14"/>
                      <a:pt x="19" y="13"/>
                      <a:pt x="19" y="13"/>
                    </a:cubicBezTo>
                    <a:cubicBezTo>
                      <a:pt x="18" y="13"/>
                      <a:pt x="17" y="12"/>
                      <a:pt x="17" y="12"/>
                    </a:cubicBezTo>
                    <a:cubicBezTo>
                      <a:pt x="15" y="11"/>
                      <a:pt x="13" y="9"/>
                      <a:pt x="12" y="7"/>
                    </a:cubicBezTo>
                    <a:cubicBezTo>
                      <a:pt x="12" y="7"/>
                      <a:pt x="12" y="7"/>
                      <a:pt x="12" y="7"/>
                    </a:cubicBezTo>
                    <a:cubicBezTo>
                      <a:pt x="12" y="6"/>
                      <a:pt x="12" y="5"/>
                      <a:pt x="12" y="5"/>
                    </a:cubicBezTo>
                    <a:cubicBezTo>
                      <a:pt x="12" y="3"/>
                      <a:pt x="11" y="2"/>
                      <a:pt x="10" y="1"/>
                    </a:cubicBezTo>
                    <a:cubicBezTo>
                      <a:pt x="10" y="1"/>
                      <a:pt x="10" y="1"/>
                      <a:pt x="10" y="1"/>
                    </a:cubicBezTo>
                    <a:cubicBezTo>
                      <a:pt x="10" y="1"/>
                      <a:pt x="9" y="0"/>
                      <a:pt x="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36" name="Freeform 217">
                <a:extLst>
                  <a:ext uri="{FF2B5EF4-FFF2-40B4-BE49-F238E27FC236}">
                    <a16:creationId xmlns:a16="http://schemas.microsoft.com/office/drawing/2014/main" id="{6A546BC2-690E-9744-A331-AEAAE54D9F05}"/>
                  </a:ext>
                </a:extLst>
              </p:cNvPr>
              <p:cNvSpPr>
                <a:spLocks/>
              </p:cNvSpPr>
              <p:nvPr/>
            </p:nvSpPr>
            <p:spPr bwMode="auto">
              <a:xfrm>
                <a:off x="6448953" y="2863336"/>
                <a:ext cx="18426" cy="11055"/>
              </a:xfrm>
              <a:custGeom>
                <a:avLst/>
                <a:gdLst>
                  <a:gd name="T0" fmla="*/ 0 w 6"/>
                  <a:gd name="T1" fmla="*/ 0 h 3"/>
                  <a:gd name="T2" fmla="*/ 4 w 6"/>
                  <a:gd name="T3" fmla="*/ 3 h 3"/>
                  <a:gd name="T4" fmla="*/ 6 w 6"/>
                  <a:gd name="T5" fmla="*/ 3 h 3"/>
                  <a:gd name="T6" fmla="*/ 0 w 6"/>
                  <a:gd name="T7" fmla="*/ 0 h 3"/>
                </a:gdLst>
                <a:ahLst/>
                <a:cxnLst>
                  <a:cxn ang="0">
                    <a:pos x="T0" y="T1"/>
                  </a:cxn>
                  <a:cxn ang="0">
                    <a:pos x="T2" y="T3"/>
                  </a:cxn>
                  <a:cxn ang="0">
                    <a:pos x="T4" y="T5"/>
                  </a:cxn>
                  <a:cxn ang="0">
                    <a:pos x="T6" y="T7"/>
                  </a:cxn>
                </a:cxnLst>
                <a:rect l="0" t="0" r="r" b="b"/>
                <a:pathLst>
                  <a:path w="6" h="3">
                    <a:moveTo>
                      <a:pt x="0" y="0"/>
                    </a:moveTo>
                    <a:cubicBezTo>
                      <a:pt x="2" y="2"/>
                      <a:pt x="2" y="3"/>
                      <a:pt x="4" y="3"/>
                    </a:cubicBezTo>
                    <a:cubicBezTo>
                      <a:pt x="4" y="3"/>
                      <a:pt x="5" y="3"/>
                      <a:pt x="6" y="3"/>
                    </a:cubicBezTo>
                    <a:cubicBezTo>
                      <a:pt x="4" y="1"/>
                      <a:pt x="2" y="1"/>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37" name="Freeform 218">
                <a:extLst>
                  <a:ext uri="{FF2B5EF4-FFF2-40B4-BE49-F238E27FC236}">
                    <a16:creationId xmlns:a16="http://schemas.microsoft.com/office/drawing/2014/main" id="{3CC55F46-7B2C-034B-A468-F11E955559CC}"/>
                  </a:ext>
                </a:extLst>
              </p:cNvPr>
              <p:cNvSpPr>
                <a:spLocks/>
              </p:cNvSpPr>
              <p:nvPr/>
            </p:nvSpPr>
            <p:spPr bwMode="auto">
              <a:xfrm>
                <a:off x="6434212" y="2914927"/>
                <a:ext cx="33166" cy="14740"/>
              </a:xfrm>
              <a:custGeom>
                <a:avLst/>
                <a:gdLst>
                  <a:gd name="T0" fmla="*/ 5 w 10"/>
                  <a:gd name="T1" fmla="*/ 0 h 5"/>
                  <a:gd name="T2" fmla="*/ 3 w 10"/>
                  <a:gd name="T3" fmla="*/ 4 h 5"/>
                  <a:gd name="T4" fmla="*/ 8 w 10"/>
                  <a:gd name="T5" fmla="*/ 5 h 5"/>
                  <a:gd name="T6" fmla="*/ 8 w 10"/>
                  <a:gd name="T7" fmla="*/ 2 h 5"/>
                  <a:gd name="T8" fmla="*/ 5 w 10"/>
                  <a:gd name="T9" fmla="*/ 0 h 5"/>
                </a:gdLst>
                <a:ahLst/>
                <a:cxnLst>
                  <a:cxn ang="0">
                    <a:pos x="T0" y="T1"/>
                  </a:cxn>
                  <a:cxn ang="0">
                    <a:pos x="T2" y="T3"/>
                  </a:cxn>
                  <a:cxn ang="0">
                    <a:pos x="T4" y="T5"/>
                  </a:cxn>
                  <a:cxn ang="0">
                    <a:pos x="T6" y="T7"/>
                  </a:cxn>
                  <a:cxn ang="0">
                    <a:pos x="T8" y="T9"/>
                  </a:cxn>
                </a:cxnLst>
                <a:rect l="0" t="0" r="r" b="b"/>
                <a:pathLst>
                  <a:path w="10" h="5">
                    <a:moveTo>
                      <a:pt x="5" y="0"/>
                    </a:moveTo>
                    <a:cubicBezTo>
                      <a:pt x="2" y="0"/>
                      <a:pt x="0" y="3"/>
                      <a:pt x="3" y="4"/>
                    </a:cubicBezTo>
                    <a:cubicBezTo>
                      <a:pt x="5" y="5"/>
                      <a:pt x="7" y="5"/>
                      <a:pt x="8" y="5"/>
                    </a:cubicBezTo>
                    <a:cubicBezTo>
                      <a:pt x="10" y="5"/>
                      <a:pt x="10" y="4"/>
                      <a:pt x="8" y="2"/>
                    </a:cubicBezTo>
                    <a:cubicBezTo>
                      <a:pt x="7" y="0"/>
                      <a:pt x="6" y="0"/>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38" name="Freeform 219">
                <a:extLst>
                  <a:ext uri="{FF2B5EF4-FFF2-40B4-BE49-F238E27FC236}">
                    <a16:creationId xmlns:a16="http://schemas.microsoft.com/office/drawing/2014/main" id="{76AA28F4-2920-B441-B110-DC80D8E767F4}"/>
                  </a:ext>
                </a:extLst>
              </p:cNvPr>
              <p:cNvSpPr>
                <a:spLocks/>
              </p:cNvSpPr>
              <p:nvPr/>
            </p:nvSpPr>
            <p:spPr bwMode="auto">
              <a:xfrm>
                <a:off x="7355491" y="6272068"/>
                <a:ext cx="0" cy="3685"/>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lnTo>
                      <a:pt x="0" y="1"/>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39" name="Freeform 220">
                <a:extLst>
                  <a:ext uri="{FF2B5EF4-FFF2-40B4-BE49-F238E27FC236}">
                    <a16:creationId xmlns:a16="http://schemas.microsoft.com/office/drawing/2014/main" id="{740E1AD6-5549-3645-8BFA-940C0BA8FCBA}"/>
                  </a:ext>
                </a:extLst>
              </p:cNvPr>
              <p:cNvSpPr>
                <a:spLocks/>
              </p:cNvSpPr>
              <p:nvPr/>
            </p:nvSpPr>
            <p:spPr bwMode="auto">
              <a:xfrm>
                <a:off x="7355491" y="6272068"/>
                <a:ext cx="0" cy="3685"/>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lnTo>
                      <a:pt x="0" y="1"/>
                    </a:lnTo>
                    <a:lnTo>
                      <a:pt x="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40" name="Freeform 221">
                <a:extLst>
                  <a:ext uri="{FF2B5EF4-FFF2-40B4-BE49-F238E27FC236}">
                    <a16:creationId xmlns:a16="http://schemas.microsoft.com/office/drawing/2014/main" id="{7B4F0388-DA1B-3247-94D6-B28ED4B58E2C}"/>
                  </a:ext>
                </a:extLst>
              </p:cNvPr>
              <p:cNvSpPr>
                <a:spLocks/>
              </p:cNvSpPr>
              <p:nvPr/>
            </p:nvSpPr>
            <p:spPr bwMode="auto">
              <a:xfrm>
                <a:off x="7326010" y="6014110"/>
                <a:ext cx="29481" cy="7370"/>
              </a:xfrm>
              <a:custGeom>
                <a:avLst/>
                <a:gdLst>
                  <a:gd name="T0" fmla="*/ 7 w 9"/>
                  <a:gd name="T1" fmla="*/ 0 h 2"/>
                  <a:gd name="T2" fmla="*/ 0 w 9"/>
                  <a:gd name="T3" fmla="*/ 2 h 2"/>
                  <a:gd name="T4" fmla="*/ 9 w 9"/>
                  <a:gd name="T5" fmla="*/ 0 h 2"/>
                  <a:gd name="T6" fmla="*/ 7 w 9"/>
                  <a:gd name="T7" fmla="*/ 0 h 2"/>
                </a:gdLst>
                <a:ahLst/>
                <a:cxnLst>
                  <a:cxn ang="0">
                    <a:pos x="T0" y="T1"/>
                  </a:cxn>
                  <a:cxn ang="0">
                    <a:pos x="T2" y="T3"/>
                  </a:cxn>
                  <a:cxn ang="0">
                    <a:pos x="T4" y="T5"/>
                  </a:cxn>
                  <a:cxn ang="0">
                    <a:pos x="T6" y="T7"/>
                  </a:cxn>
                </a:cxnLst>
                <a:rect l="0" t="0" r="r" b="b"/>
                <a:pathLst>
                  <a:path w="9" h="2">
                    <a:moveTo>
                      <a:pt x="7" y="0"/>
                    </a:moveTo>
                    <a:cubicBezTo>
                      <a:pt x="4" y="0"/>
                      <a:pt x="3" y="1"/>
                      <a:pt x="0" y="2"/>
                    </a:cubicBezTo>
                    <a:cubicBezTo>
                      <a:pt x="3" y="1"/>
                      <a:pt x="6" y="1"/>
                      <a:pt x="9" y="0"/>
                    </a:cubicBezTo>
                    <a:cubicBezTo>
                      <a:pt x="8" y="0"/>
                      <a:pt x="7" y="0"/>
                      <a:pt x="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41" name="Freeform 222">
                <a:extLst>
                  <a:ext uri="{FF2B5EF4-FFF2-40B4-BE49-F238E27FC236}">
                    <a16:creationId xmlns:a16="http://schemas.microsoft.com/office/drawing/2014/main" id="{791DC807-B88B-2A46-97C8-A8B64D5CF81E}"/>
                  </a:ext>
                </a:extLst>
              </p:cNvPr>
              <p:cNvSpPr>
                <a:spLocks/>
              </p:cNvSpPr>
              <p:nvPr/>
            </p:nvSpPr>
            <p:spPr bwMode="auto">
              <a:xfrm>
                <a:off x="2800688" y="5851964"/>
                <a:ext cx="47906" cy="18426"/>
              </a:xfrm>
              <a:custGeom>
                <a:avLst/>
                <a:gdLst>
                  <a:gd name="T0" fmla="*/ 8 w 16"/>
                  <a:gd name="T1" fmla="*/ 0 h 6"/>
                  <a:gd name="T2" fmla="*/ 0 w 16"/>
                  <a:gd name="T3" fmla="*/ 1 h 6"/>
                  <a:gd name="T4" fmla="*/ 9 w 16"/>
                  <a:gd name="T5" fmla="*/ 6 h 6"/>
                  <a:gd name="T6" fmla="*/ 16 w 16"/>
                  <a:gd name="T7" fmla="*/ 2 h 6"/>
                  <a:gd name="T8" fmla="*/ 16 w 16"/>
                  <a:gd name="T9" fmla="*/ 2 h 6"/>
                  <a:gd name="T10" fmla="*/ 9 w 16"/>
                  <a:gd name="T11" fmla="*/ 0 h 6"/>
                  <a:gd name="T12" fmla="*/ 8 w 16"/>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6" h="6">
                    <a:moveTo>
                      <a:pt x="8" y="0"/>
                    </a:moveTo>
                    <a:cubicBezTo>
                      <a:pt x="5" y="0"/>
                      <a:pt x="2" y="1"/>
                      <a:pt x="0" y="1"/>
                    </a:cubicBezTo>
                    <a:cubicBezTo>
                      <a:pt x="1" y="4"/>
                      <a:pt x="6" y="5"/>
                      <a:pt x="9" y="6"/>
                    </a:cubicBezTo>
                    <a:cubicBezTo>
                      <a:pt x="11" y="5"/>
                      <a:pt x="14" y="4"/>
                      <a:pt x="16" y="2"/>
                    </a:cubicBezTo>
                    <a:cubicBezTo>
                      <a:pt x="16" y="2"/>
                      <a:pt x="16" y="2"/>
                      <a:pt x="16" y="2"/>
                    </a:cubicBezTo>
                    <a:cubicBezTo>
                      <a:pt x="13" y="2"/>
                      <a:pt x="11" y="0"/>
                      <a:pt x="9" y="0"/>
                    </a:cubicBezTo>
                    <a:cubicBezTo>
                      <a:pt x="9" y="0"/>
                      <a:pt x="8"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42" name="Freeform 223">
                <a:extLst>
                  <a:ext uri="{FF2B5EF4-FFF2-40B4-BE49-F238E27FC236}">
                    <a16:creationId xmlns:a16="http://schemas.microsoft.com/office/drawing/2014/main" id="{2746CC83-CB8A-3F4C-AA5B-BF56977CF5A1}"/>
                  </a:ext>
                </a:extLst>
              </p:cNvPr>
              <p:cNvSpPr>
                <a:spLocks/>
              </p:cNvSpPr>
              <p:nvPr/>
            </p:nvSpPr>
            <p:spPr bwMode="auto">
              <a:xfrm>
                <a:off x="2730671" y="6249957"/>
                <a:ext cx="29481" cy="25796"/>
              </a:xfrm>
              <a:custGeom>
                <a:avLst/>
                <a:gdLst>
                  <a:gd name="T0" fmla="*/ 5 w 10"/>
                  <a:gd name="T1" fmla="*/ 0 h 9"/>
                  <a:gd name="T2" fmla="*/ 1 w 10"/>
                  <a:gd name="T3" fmla="*/ 2 h 9"/>
                  <a:gd name="T4" fmla="*/ 7 w 10"/>
                  <a:gd name="T5" fmla="*/ 9 h 9"/>
                  <a:gd name="T6" fmla="*/ 7 w 10"/>
                  <a:gd name="T7" fmla="*/ 0 h 9"/>
                  <a:gd name="T8" fmla="*/ 5 w 10"/>
                  <a:gd name="T9" fmla="*/ 0 h 9"/>
                </a:gdLst>
                <a:ahLst/>
                <a:cxnLst>
                  <a:cxn ang="0">
                    <a:pos x="T0" y="T1"/>
                  </a:cxn>
                  <a:cxn ang="0">
                    <a:pos x="T2" y="T3"/>
                  </a:cxn>
                  <a:cxn ang="0">
                    <a:pos x="T4" y="T5"/>
                  </a:cxn>
                  <a:cxn ang="0">
                    <a:pos x="T6" y="T7"/>
                  </a:cxn>
                  <a:cxn ang="0">
                    <a:pos x="T8" y="T9"/>
                  </a:cxn>
                </a:cxnLst>
                <a:rect l="0" t="0" r="r" b="b"/>
                <a:pathLst>
                  <a:path w="10" h="9">
                    <a:moveTo>
                      <a:pt x="5" y="0"/>
                    </a:moveTo>
                    <a:cubicBezTo>
                      <a:pt x="3" y="0"/>
                      <a:pt x="1" y="1"/>
                      <a:pt x="1" y="2"/>
                    </a:cubicBezTo>
                    <a:cubicBezTo>
                      <a:pt x="0" y="5"/>
                      <a:pt x="5" y="9"/>
                      <a:pt x="7" y="9"/>
                    </a:cubicBezTo>
                    <a:cubicBezTo>
                      <a:pt x="7" y="7"/>
                      <a:pt x="10" y="2"/>
                      <a:pt x="7" y="0"/>
                    </a:cubicBezTo>
                    <a:cubicBezTo>
                      <a:pt x="6" y="0"/>
                      <a:pt x="6" y="0"/>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43" name="Freeform 224">
                <a:extLst>
                  <a:ext uri="{FF2B5EF4-FFF2-40B4-BE49-F238E27FC236}">
                    <a16:creationId xmlns:a16="http://schemas.microsoft.com/office/drawing/2014/main" id="{FF4E7A03-3AFB-B744-8EC7-12DCAC2BF320}"/>
                  </a:ext>
                </a:extLst>
              </p:cNvPr>
              <p:cNvSpPr>
                <a:spLocks/>
              </p:cNvSpPr>
              <p:nvPr/>
            </p:nvSpPr>
            <p:spPr bwMode="auto">
              <a:xfrm>
                <a:off x="2712246" y="6342085"/>
                <a:ext cx="25796" cy="22111"/>
              </a:xfrm>
              <a:custGeom>
                <a:avLst/>
                <a:gdLst>
                  <a:gd name="T0" fmla="*/ 9 w 9"/>
                  <a:gd name="T1" fmla="*/ 0 h 7"/>
                  <a:gd name="T2" fmla="*/ 5 w 9"/>
                  <a:gd name="T3" fmla="*/ 3 h 7"/>
                  <a:gd name="T4" fmla="*/ 7 w 9"/>
                  <a:gd name="T5" fmla="*/ 7 h 7"/>
                  <a:gd name="T6" fmla="*/ 9 w 9"/>
                  <a:gd name="T7" fmla="*/ 0 h 7"/>
                </a:gdLst>
                <a:ahLst/>
                <a:cxnLst>
                  <a:cxn ang="0">
                    <a:pos x="T0" y="T1"/>
                  </a:cxn>
                  <a:cxn ang="0">
                    <a:pos x="T2" y="T3"/>
                  </a:cxn>
                  <a:cxn ang="0">
                    <a:pos x="T4" y="T5"/>
                  </a:cxn>
                  <a:cxn ang="0">
                    <a:pos x="T6" y="T7"/>
                  </a:cxn>
                </a:cxnLst>
                <a:rect l="0" t="0" r="r" b="b"/>
                <a:pathLst>
                  <a:path w="9" h="7">
                    <a:moveTo>
                      <a:pt x="9" y="0"/>
                    </a:moveTo>
                    <a:cubicBezTo>
                      <a:pt x="7" y="1"/>
                      <a:pt x="7" y="2"/>
                      <a:pt x="5" y="3"/>
                    </a:cubicBezTo>
                    <a:cubicBezTo>
                      <a:pt x="0" y="6"/>
                      <a:pt x="4" y="4"/>
                      <a:pt x="7" y="7"/>
                    </a:cubicBezTo>
                    <a:cubicBezTo>
                      <a:pt x="8" y="5"/>
                      <a:pt x="9" y="3"/>
                      <a:pt x="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44" name="Freeform 225">
                <a:extLst>
                  <a:ext uri="{FF2B5EF4-FFF2-40B4-BE49-F238E27FC236}">
                    <a16:creationId xmlns:a16="http://schemas.microsoft.com/office/drawing/2014/main" id="{7B17BF30-4B90-E444-AC10-75D0ED39760B}"/>
                  </a:ext>
                </a:extLst>
              </p:cNvPr>
              <p:cNvSpPr>
                <a:spLocks/>
              </p:cNvSpPr>
              <p:nvPr/>
            </p:nvSpPr>
            <p:spPr bwMode="auto">
              <a:xfrm>
                <a:off x="2782263" y="6312604"/>
                <a:ext cx="33166" cy="14740"/>
              </a:xfrm>
              <a:custGeom>
                <a:avLst/>
                <a:gdLst>
                  <a:gd name="T0" fmla="*/ 6 w 10"/>
                  <a:gd name="T1" fmla="*/ 0 h 5"/>
                  <a:gd name="T2" fmla="*/ 6 w 10"/>
                  <a:gd name="T3" fmla="*/ 5 h 5"/>
                  <a:gd name="T4" fmla="*/ 6 w 10"/>
                  <a:gd name="T5" fmla="*/ 0 h 5"/>
                </a:gdLst>
                <a:ahLst/>
                <a:cxnLst>
                  <a:cxn ang="0">
                    <a:pos x="T0" y="T1"/>
                  </a:cxn>
                  <a:cxn ang="0">
                    <a:pos x="T2" y="T3"/>
                  </a:cxn>
                  <a:cxn ang="0">
                    <a:pos x="T4" y="T5"/>
                  </a:cxn>
                </a:cxnLst>
                <a:rect l="0" t="0" r="r" b="b"/>
                <a:pathLst>
                  <a:path w="10" h="5">
                    <a:moveTo>
                      <a:pt x="6" y="0"/>
                    </a:moveTo>
                    <a:cubicBezTo>
                      <a:pt x="4" y="0"/>
                      <a:pt x="0" y="2"/>
                      <a:pt x="6" y="5"/>
                    </a:cubicBezTo>
                    <a:cubicBezTo>
                      <a:pt x="10" y="2"/>
                      <a:pt x="9"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45" name="Freeform 226">
                <a:extLst>
                  <a:ext uri="{FF2B5EF4-FFF2-40B4-BE49-F238E27FC236}">
                    <a16:creationId xmlns:a16="http://schemas.microsoft.com/office/drawing/2014/main" id="{49C8ED3D-2943-D94A-ACCC-3B02B457241D}"/>
                  </a:ext>
                </a:extLst>
              </p:cNvPr>
              <p:cNvSpPr>
                <a:spLocks/>
              </p:cNvSpPr>
              <p:nvPr/>
            </p:nvSpPr>
            <p:spPr bwMode="auto">
              <a:xfrm>
                <a:off x="2830169" y="6272068"/>
                <a:ext cx="70017" cy="58962"/>
              </a:xfrm>
              <a:custGeom>
                <a:avLst/>
                <a:gdLst>
                  <a:gd name="T0" fmla="*/ 22 w 22"/>
                  <a:gd name="T1" fmla="*/ 0 h 18"/>
                  <a:gd name="T2" fmla="*/ 16 w 22"/>
                  <a:gd name="T3" fmla="*/ 1 h 18"/>
                  <a:gd name="T4" fmla="*/ 13 w 22"/>
                  <a:gd name="T5" fmla="*/ 4 h 18"/>
                  <a:gd name="T6" fmla="*/ 0 w 22"/>
                  <a:gd name="T7" fmla="*/ 7 h 18"/>
                  <a:gd name="T8" fmla="*/ 0 w 22"/>
                  <a:gd name="T9" fmla="*/ 7 h 18"/>
                  <a:gd name="T10" fmla="*/ 1 w 22"/>
                  <a:gd name="T11" fmla="*/ 9 h 18"/>
                  <a:gd name="T12" fmla="*/ 6 w 22"/>
                  <a:gd name="T13" fmla="*/ 18 h 18"/>
                  <a:gd name="T14" fmla="*/ 22 w 22"/>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8">
                    <a:moveTo>
                      <a:pt x="22" y="0"/>
                    </a:moveTo>
                    <a:cubicBezTo>
                      <a:pt x="20" y="1"/>
                      <a:pt x="18" y="0"/>
                      <a:pt x="16" y="1"/>
                    </a:cubicBezTo>
                    <a:cubicBezTo>
                      <a:pt x="14" y="2"/>
                      <a:pt x="14" y="3"/>
                      <a:pt x="13" y="4"/>
                    </a:cubicBezTo>
                    <a:cubicBezTo>
                      <a:pt x="9" y="6"/>
                      <a:pt x="5" y="6"/>
                      <a:pt x="0" y="7"/>
                    </a:cubicBezTo>
                    <a:cubicBezTo>
                      <a:pt x="0" y="7"/>
                      <a:pt x="0" y="7"/>
                      <a:pt x="0" y="7"/>
                    </a:cubicBezTo>
                    <a:cubicBezTo>
                      <a:pt x="0" y="8"/>
                      <a:pt x="0" y="8"/>
                      <a:pt x="1" y="9"/>
                    </a:cubicBezTo>
                    <a:cubicBezTo>
                      <a:pt x="3" y="12"/>
                      <a:pt x="5" y="16"/>
                      <a:pt x="6" y="18"/>
                    </a:cubicBezTo>
                    <a:cubicBezTo>
                      <a:pt x="12" y="12"/>
                      <a:pt x="17" y="6"/>
                      <a:pt x="2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46" name="Freeform 227">
                <a:extLst>
                  <a:ext uri="{FF2B5EF4-FFF2-40B4-BE49-F238E27FC236}">
                    <a16:creationId xmlns:a16="http://schemas.microsoft.com/office/drawing/2014/main" id="{DA3CC67F-0669-C445-9EE5-29A12146B27C}"/>
                  </a:ext>
                </a:extLst>
              </p:cNvPr>
              <p:cNvSpPr>
                <a:spLocks/>
              </p:cNvSpPr>
              <p:nvPr/>
            </p:nvSpPr>
            <p:spPr bwMode="auto">
              <a:xfrm>
                <a:off x="2925982" y="6312604"/>
                <a:ext cx="47906" cy="44221"/>
              </a:xfrm>
              <a:custGeom>
                <a:avLst/>
                <a:gdLst>
                  <a:gd name="T0" fmla="*/ 12 w 15"/>
                  <a:gd name="T1" fmla="*/ 0 h 14"/>
                  <a:gd name="T2" fmla="*/ 10 w 15"/>
                  <a:gd name="T3" fmla="*/ 2 h 14"/>
                  <a:gd name="T4" fmla="*/ 4 w 15"/>
                  <a:gd name="T5" fmla="*/ 1 h 14"/>
                  <a:gd name="T6" fmla="*/ 1 w 15"/>
                  <a:gd name="T7" fmla="*/ 9 h 14"/>
                  <a:gd name="T8" fmla="*/ 7 w 15"/>
                  <a:gd name="T9" fmla="*/ 14 h 14"/>
                  <a:gd name="T10" fmla="*/ 12 w 15"/>
                  <a:gd name="T11" fmla="*/ 0 h 14"/>
                </a:gdLst>
                <a:ahLst/>
                <a:cxnLst>
                  <a:cxn ang="0">
                    <a:pos x="T0" y="T1"/>
                  </a:cxn>
                  <a:cxn ang="0">
                    <a:pos x="T2" y="T3"/>
                  </a:cxn>
                  <a:cxn ang="0">
                    <a:pos x="T4" y="T5"/>
                  </a:cxn>
                  <a:cxn ang="0">
                    <a:pos x="T6" y="T7"/>
                  </a:cxn>
                  <a:cxn ang="0">
                    <a:pos x="T8" y="T9"/>
                  </a:cxn>
                  <a:cxn ang="0">
                    <a:pos x="T10" y="T11"/>
                  </a:cxn>
                </a:cxnLst>
                <a:rect l="0" t="0" r="r" b="b"/>
                <a:pathLst>
                  <a:path w="15" h="14">
                    <a:moveTo>
                      <a:pt x="12" y="0"/>
                    </a:moveTo>
                    <a:cubicBezTo>
                      <a:pt x="12" y="1"/>
                      <a:pt x="11" y="2"/>
                      <a:pt x="10" y="2"/>
                    </a:cubicBezTo>
                    <a:cubicBezTo>
                      <a:pt x="8" y="2"/>
                      <a:pt x="5" y="1"/>
                      <a:pt x="4" y="1"/>
                    </a:cubicBezTo>
                    <a:cubicBezTo>
                      <a:pt x="5" y="5"/>
                      <a:pt x="0" y="5"/>
                      <a:pt x="1" y="9"/>
                    </a:cubicBezTo>
                    <a:cubicBezTo>
                      <a:pt x="1" y="11"/>
                      <a:pt x="5" y="14"/>
                      <a:pt x="7" y="14"/>
                    </a:cubicBezTo>
                    <a:cubicBezTo>
                      <a:pt x="13" y="10"/>
                      <a:pt x="15" y="7"/>
                      <a:pt x="1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47" name="Freeform 228">
                <a:extLst>
                  <a:ext uri="{FF2B5EF4-FFF2-40B4-BE49-F238E27FC236}">
                    <a16:creationId xmlns:a16="http://schemas.microsoft.com/office/drawing/2014/main" id="{2B4D2D4A-4D1B-E94B-A211-073360B6D5D8}"/>
                  </a:ext>
                </a:extLst>
              </p:cNvPr>
              <p:cNvSpPr>
                <a:spLocks/>
              </p:cNvSpPr>
              <p:nvPr/>
            </p:nvSpPr>
            <p:spPr bwMode="auto">
              <a:xfrm>
                <a:off x="3047591" y="6249957"/>
                <a:ext cx="66332" cy="73702"/>
              </a:xfrm>
              <a:custGeom>
                <a:avLst/>
                <a:gdLst>
                  <a:gd name="T0" fmla="*/ 13 w 21"/>
                  <a:gd name="T1" fmla="*/ 0 h 24"/>
                  <a:gd name="T2" fmla="*/ 16 w 21"/>
                  <a:gd name="T3" fmla="*/ 3 h 24"/>
                  <a:gd name="T4" fmla="*/ 12 w 21"/>
                  <a:gd name="T5" fmla="*/ 9 h 24"/>
                  <a:gd name="T6" fmla="*/ 9 w 21"/>
                  <a:gd name="T7" fmla="*/ 16 h 24"/>
                  <a:gd name="T8" fmla="*/ 1 w 21"/>
                  <a:gd name="T9" fmla="*/ 23 h 24"/>
                  <a:gd name="T10" fmla="*/ 0 w 21"/>
                  <a:gd name="T11" fmla="*/ 24 h 24"/>
                  <a:gd name="T12" fmla="*/ 1 w 21"/>
                  <a:gd name="T13" fmla="*/ 24 h 24"/>
                  <a:gd name="T14" fmla="*/ 1 w 21"/>
                  <a:gd name="T15" fmla="*/ 24 h 24"/>
                  <a:gd name="T16" fmla="*/ 1 w 21"/>
                  <a:gd name="T17" fmla="*/ 24 h 24"/>
                  <a:gd name="T18" fmla="*/ 1 w 21"/>
                  <a:gd name="T19" fmla="*/ 24 h 24"/>
                  <a:gd name="T20" fmla="*/ 1 w 21"/>
                  <a:gd name="T21" fmla="*/ 24 h 24"/>
                  <a:gd name="T22" fmla="*/ 5 w 21"/>
                  <a:gd name="T23" fmla="*/ 24 h 24"/>
                  <a:gd name="T24" fmla="*/ 18 w 21"/>
                  <a:gd name="T25" fmla="*/ 12 h 24"/>
                  <a:gd name="T26" fmla="*/ 19 w 21"/>
                  <a:gd name="T27" fmla="*/ 5 h 24"/>
                  <a:gd name="T28" fmla="*/ 21 w 21"/>
                  <a:gd name="T29" fmla="*/ 6 h 24"/>
                  <a:gd name="T30" fmla="*/ 13 w 21"/>
                  <a:gd name="T3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 h="24">
                    <a:moveTo>
                      <a:pt x="13" y="0"/>
                    </a:moveTo>
                    <a:cubicBezTo>
                      <a:pt x="14" y="1"/>
                      <a:pt x="15" y="2"/>
                      <a:pt x="16" y="3"/>
                    </a:cubicBezTo>
                    <a:cubicBezTo>
                      <a:pt x="14" y="4"/>
                      <a:pt x="13" y="7"/>
                      <a:pt x="12" y="9"/>
                    </a:cubicBezTo>
                    <a:cubicBezTo>
                      <a:pt x="11" y="12"/>
                      <a:pt x="10" y="14"/>
                      <a:pt x="9" y="16"/>
                    </a:cubicBezTo>
                    <a:cubicBezTo>
                      <a:pt x="7" y="21"/>
                      <a:pt x="6" y="21"/>
                      <a:pt x="1" y="23"/>
                    </a:cubicBezTo>
                    <a:cubicBezTo>
                      <a:pt x="0" y="24"/>
                      <a:pt x="0" y="24"/>
                      <a:pt x="0" y="24"/>
                    </a:cubicBezTo>
                    <a:cubicBezTo>
                      <a:pt x="0" y="24"/>
                      <a:pt x="0" y="24"/>
                      <a:pt x="1" y="24"/>
                    </a:cubicBezTo>
                    <a:cubicBezTo>
                      <a:pt x="1" y="24"/>
                      <a:pt x="1" y="24"/>
                      <a:pt x="1" y="24"/>
                    </a:cubicBezTo>
                    <a:cubicBezTo>
                      <a:pt x="1" y="24"/>
                      <a:pt x="1" y="24"/>
                      <a:pt x="1" y="24"/>
                    </a:cubicBezTo>
                    <a:cubicBezTo>
                      <a:pt x="1" y="24"/>
                      <a:pt x="1" y="24"/>
                      <a:pt x="1" y="24"/>
                    </a:cubicBezTo>
                    <a:cubicBezTo>
                      <a:pt x="1" y="24"/>
                      <a:pt x="1" y="24"/>
                      <a:pt x="1" y="24"/>
                    </a:cubicBezTo>
                    <a:cubicBezTo>
                      <a:pt x="3" y="24"/>
                      <a:pt x="4" y="24"/>
                      <a:pt x="5" y="24"/>
                    </a:cubicBezTo>
                    <a:cubicBezTo>
                      <a:pt x="11" y="21"/>
                      <a:pt x="17" y="19"/>
                      <a:pt x="18" y="12"/>
                    </a:cubicBezTo>
                    <a:cubicBezTo>
                      <a:pt x="19" y="11"/>
                      <a:pt x="20" y="8"/>
                      <a:pt x="19" y="5"/>
                    </a:cubicBezTo>
                    <a:cubicBezTo>
                      <a:pt x="20" y="6"/>
                      <a:pt x="21" y="6"/>
                      <a:pt x="21" y="6"/>
                    </a:cubicBezTo>
                    <a:cubicBezTo>
                      <a:pt x="20" y="3"/>
                      <a:pt x="17" y="1"/>
                      <a:pt x="1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48" name="Freeform 229">
                <a:extLst>
                  <a:ext uri="{FF2B5EF4-FFF2-40B4-BE49-F238E27FC236}">
                    <a16:creationId xmlns:a16="http://schemas.microsoft.com/office/drawing/2014/main" id="{A7DB93C5-2315-7B4C-9C3F-0CF4CB8C465A}"/>
                  </a:ext>
                </a:extLst>
              </p:cNvPr>
              <p:cNvSpPr>
                <a:spLocks/>
              </p:cNvSpPr>
              <p:nvPr/>
            </p:nvSpPr>
            <p:spPr bwMode="auto">
              <a:xfrm>
                <a:off x="3110238" y="6209421"/>
                <a:ext cx="36851" cy="40536"/>
              </a:xfrm>
              <a:custGeom>
                <a:avLst/>
                <a:gdLst>
                  <a:gd name="T0" fmla="*/ 10 w 11"/>
                  <a:gd name="T1" fmla="*/ 0 h 12"/>
                  <a:gd name="T2" fmla="*/ 9 w 11"/>
                  <a:gd name="T3" fmla="*/ 1 h 12"/>
                  <a:gd name="T4" fmla="*/ 1 w 11"/>
                  <a:gd name="T5" fmla="*/ 12 h 12"/>
                  <a:gd name="T6" fmla="*/ 10 w 11"/>
                  <a:gd name="T7" fmla="*/ 5 h 12"/>
                  <a:gd name="T8" fmla="*/ 10 w 11"/>
                  <a:gd name="T9" fmla="*/ 0 h 12"/>
                </a:gdLst>
                <a:ahLst/>
                <a:cxnLst>
                  <a:cxn ang="0">
                    <a:pos x="T0" y="T1"/>
                  </a:cxn>
                  <a:cxn ang="0">
                    <a:pos x="T2" y="T3"/>
                  </a:cxn>
                  <a:cxn ang="0">
                    <a:pos x="T4" y="T5"/>
                  </a:cxn>
                  <a:cxn ang="0">
                    <a:pos x="T6" y="T7"/>
                  </a:cxn>
                  <a:cxn ang="0">
                    <a:pos x="T8" y="T9"/>
                  </a:cxn>
                </a:cxnLst>
                <a:rect l="0" t="0" r="r" b="b"/>
                <a:pathLst>
                  <a:path w="11" h="12">
                    <a:moveTo>
                      <a:pt x="10" y="0"/>
                    </a:moveTo>
                    <a:cubicBezTo>
                      <a:pt x="10" y="0"/>
                      <a:pt x="9" y="0"/>
                      <a:pt x="9" y="1"/>
                    </a:cubicBezTo>
                    <a:cubicBezTo>
                      <a:pt x="2" y="5"/>
                      <a:pt x="0" y="4"/>
                      <a:pt x="1" y="12"/>
                    </a:cubicBezTo>
                    <a:cubicBezTo>
                      <a:pt x="3" y="8"/>
                      <a:pt x="8" y="9"/>
                      <a:pt x="10" y="5"/>
                    </a:cubicBezTo>
                    <a:cubicBezTo>
                      <a:pt x="10" y="3"/>
                      <a:pt x="11" y="0"/>
                      <a:pt x="1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49" name="Freeform 230">
                <a:extLst>
                  <a:ext uri="{FF2B5EF4-FFF2-40B4-BE49-F238E27FC236}">
                    <a16:creationId xmlns:a16="http://schemas.microsoft.com/office/drawing/2014/main" id="{B0273049-60F8-A044-BE04-EA5DB009DDE2}"/>
                  </a:ext>
                </a:extLst>
              </p:cNvPr>
              <p:cNvSpPr>
                <a:spLocks/>
              </p:cNvSpPr>
              <p:nvPr/>
            </p:nvSpPr>
            <p:spPr bwMode="auto">
              <a:xfrm>
                <a:off x="10598393" y="3338716"/>
                <a:ext cx="7370" cy="3685"/>
              </a:xfrm>
              <a:custGeom>
                <a:avLst/>
                <a:gdLst>
                  <a:gd name="T0" fmla="*/ 1 w 2"/>
                  <a:gd name="T1" fmla="*/ 0 h 1"/>
                  <a:gd name="T2" fmla="*/ 0 w 2"/>
                  <a:gd name="T3" fmla="*/ 1 h 1"/>
                  <a:gd name="T4" fmla="*/ 1 w 2"/>
                  <a:gd name="T5" fmla="*/ 1 h 1"/>
                  <a:gd name="T6" fmla="*/ 2 w 2"/>
                  <a:gd name="T7" fmla="*/ 0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0" y="0"/>
                      <a:pt x="0" y="1"/>
                      <a:pt x="0" y="1"/>
                    </a:cubicBezTo>
                    <a:cubicBezTo>
                      <a:pt x="0" y="1"/>
                      <a:pt x="1" y="1"/>
                      <a:pt x="1" y="1"/>
                    </a:cubicBezTo>
                    <a:cubicBezTo>
                      <a:pt x="1" y="1"/>
                      <a:pt x="2" y="1"/>
                      <a:pt x="2" y="0"/>
                    </a:cubicBezTo>
                    <a:cubicBezTo>
                      <a:pt x="2" y="0"/>
                      <a:pt x="2"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50" name="Freeform 231">
                <a:extLst>
                  <a:ext uri="{FF2B5EF4-FFF2-40B4-BE49-F238E27FC236}">
                    <a16:creationId xmlns:a16="http://schemas.microsoft.com/office/drawing/2014/main" id="{15DC721D-C7ED-9943-B6AB-03F14B018298}"/>
                  </a:ext>
                </a:extLst>
              </p:cNvPr>
              <p:cNvSpPr>
                <a:spLocks/>
              </p:cNvSpPr>
              <p:nvPr/>
            </p:nvSpPr>
            <p:spPr bwMode="auto">
              <a:xfrm>
                <a:off x="8936405" y="6511600"/>
                <a:ext cx="81073" cy="147405"/>
              </a:xfrm>
              <a:custGeom>
                <a:avLst/>
                <a:gdLst>
                  <a:gd name="T0" fmla="*/ 13 w 25"/>
                  <a:gd name="T1" fmla="*/ 0 h 46"/>
                  <a:gd name="T2" fmla="*/ 11 w 25"/>
                  <a:gd name="T3" fmla="*/ 0 h 46"/>
                  <a:gd name="T4" fmla="*/ 6 w 25"/>
                  <a:gd name="T5" fmla="*/ 9 h 46"/>
                  <a:gd name="T6" fmla="*/ 2 w 25"/>
                  <a:gd name="T7" fmla="*/ 19 h 46"/>
                  <a:gd name="T8" fmla="*/ 0 w 25"/>
                  <a:gd name="T9" fmla="*/ 30 h 46"/>
                  <a:gd name="T10" fmla="*/ 1 w 25"/>
                  <a:gd name="T11" fmla="*/ 39 h 46"/>
                  <a:gd name="T12" fmla="*/ 1 w 25"/>
                  <a:gd name="T13" fmla="*/ 40 h 46"/>
                  <a:gd name="T14" fmla="*/ 2 w 25"/>
                  <a:gd name="T15" fmla="*/ 41 h 46"/>
                  <a:gd name="T16" fmla="*/ 6 w 25"/>
                  <a:gd name="T17" fmla="*/ 46 h 46"/>
                  <a:gd name="T18" fmla="*/ 6 w 25"/>
                  <a:gd name="T19" fmla="*/ 46 h 46"/>
                  <a:gd name="T20" fmla="*/ 7 w 25"/>
                  <a:gd name="T21" fmla="*/ 46 h 46"/>
                  <a:gd name="T22" fmla="*/ 7 w 25"/>
                  <a:gd name="T23" fmla="*/ 46 h 46"/>
                  <a:gd name="T24" fmla="*/ 7 w 25"/>
                  <a:gd name="T25" fmla="*/ 46 h 46"/>
                  <a:gd name="T26" fmla="*/ 8 w 25"/>
                  <a:gd name="T27" fmla="*/ 46 h 46"/>
                  <a:gd name="T28" fmla="*/ 10 w 25"/>
                  <a:gd name="T29" fmla="*/ 46 h 46"/>
                  <a:gd name="T30" fmla="*/ 14 w 25"/>
                  <a:gd name="T31" fmla="*/ 46 h 46"/>
                  <a:gd name="T32" fmla="*/ 14 w 25"/>
                  <a:gd name="T33" fmla="*/ 46 h 46"/>
                  <a:gd name="T34" fmla="*/ 16 w 25"/>
                  <a:gd name="T35" fmla="*/ 46 h 46"/>
                  <a:gd name="T36" fmla="*/ 17 w 25"/>
                  <a:gd name="T37" fmla="*/ 46 h 46"/>
                  <a:gd name="T38" fmla="*/ 20 w 25"/>
                  <a:gd name="T39" fmla="*/ 45 h 46"/>
                  <a:gd name="T40" fmla="*/ 20 w 25"/>
                  <a:gd name="T41" fmla="*/ 43 h 46"/>
                  <a:gd name="T42" fmla="*/ 19 w 25"/>
                  <a:gd name="T43" fmla="*/ 43 h 46"/>
                  <a:gd name="T44" fmla="*/ 21 w 25"/>
                  <a:gd name="T45" fmla="*/ 39 h 46"/>
                  <a:gd name="T46" fmla="*/ 24 w 25"/>
                  <a:gd name="T47" fmla="*/ 26 h 46"/>
                  <a:gd name="T48" fmla="*/ 21 w 25"/>
                  <a:gd name="T49" fmla="*/ 17 h 46"/>
                  <a:gd name="T50" fmla="*/ 22 w 25"/>
                  <a:gd name="T51" fmla="*/ 6 h 46"/>
                  <a:gd name="T52" fmla="*/ 20 w 25"/>
                  <a:gd name="T53" fmla="*/ 5 h 46"/>
                  <a:gd name="T54" fmla="*/ 20 w 25"/>
                  <a:gd name="T55" fmla="*/ 5 h 46"/>
                  <a:gd name="T56" fmla="*/ 20 w 25"/>
                  <a:gd name="T57" fmla="*/ 5 h 46"/>
                  <a:gd name="T58" fmla="*/ 18 w 25"/>
                  <a:gd name="T59" fmla="*/ 5 h 46"/>
                  <a:gd name="T60" fmla="*/ 14 w 25"/>
                  <a:gd name="T61" fmla="*/ 0 h 46"/>
                  <a:gd name="T62" fmla="*/ 13 w 25"/>
                  <a:gd name="T6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 h="46">
                    <a:moveTo>
                      <a:pt x="13" y="0"/>
                    </a:moveTo>
                    <a:cubicBezTo>
                      <a:pt x="12" y="0"/>
                      <a:pt x="12" y="0"/>
                      <a:pt x="11" y="0"/>
                    </a:cubicBezTo>
                    <a:cubicBezTo>
                      <a:pt x="7" y="1"/>
                      <a:pt x="6" y="5"/>
                      <a:pt x="6" y="9"/>
                    </a:cubicBezTo>
                    <a:cubicBezTo>
                      <a:pt x="3" y="12"/>
                      <a:pt x="3" y="15"/>
                      <a:pt x="2" y="19"/>
                    </a:cubicBezTo>
                    <a:cubicBezTo>
                      <a:pt x="2" y="22"/>
                      <a:pt x="0" y="27"/>
                      <a:pt x="0" y="30"/>
                    </a:cubicBezTo>
                    <a:cubicBezTo>
                      <a:pt x="0" y="32"/>
                      <a:pt x="1" y="36"/>
                      <a:pt x="1" y="39"/>
                    </a:cubicBezTo>
                    <a:cubicBezTo>
                      <a:pt x="1" y="40"/>
                      <a:pt x="1" y="40"/>
                      <a:pt x="1" y="40"/>
                    </a:cubicBezTo>
                    <a:cubicBezTo>
                      <a:pt x="2" y="41"/>
                      <a:pt x="2" y="41"/>
                      <a:pt x="2" y="41"/>
                    </a:cubicBezTo>
                    <a:cubicBezTo>
                      <a:pt x="3" y="44"/>
                      <a:pt x="4" y="45"/>
                      <a:pt x="6" y="46"/>
                    </a:cubicBezTo>
                    <a:cubicBezTo>
                      <a:pt x="6" y="46"/>
                      <a:pt x="6" y="46"/>
                      <a:pt x="6" y="46"/>
                    </a:cubicBezTo>
                    <a:cubicBezTo>
                      <a:pt x="7" y="46"/>
                      <a:pt x="7" y="46"/>
                      <a:pt x="7" y="46"/>
                    </a:cubicBezTo>
                    <a:cubicBezTo>
                      <a:pt x="7" y="46"/>
                      <a:pt x="7" y="46"/>
                      <a:pt x="7" y="46"/>
                    </a:cubicBezTo>
                    <a:cubicBezTo>
                      <a:pt x="7" y="46"/>
                      <a:pt x="7" y="46"/>
                      <a:pt x="7" y="46"/>
                    </a:cubicBezTo>
                    <a:cubicBezTo>
                      <a:pt x="8" y="46"/>
                      <a:pt x="8" y="46"/>
                      <a:pt x="8" y="46"/>
                    </a:cubicBezTo>
                    <a:cubicBezTo>
                      <a:pt x="9" y="46"/>
                      <a:pt x="9" y="46"/>
                      <a:pt x="10" y="46"/>
                    </a:cubicBezTo>
                    <a:cubicBezTo>
                      <a:pt x="11" y="46"/>
                      <a:pt x="13" y="46"/>
                      <a:pt x="14" y="46"/>
                    </a:cubicBezTo>
                    <a:cubicBezTo>
                      <a:pt x="14" y="46"/>
                      <a:pt x="14" y="46"/>
                      <a:pt x="14" y="46"/>
                    </a:cubicBezTo>
                    <a:cubicBezTo>
                      <a:pt x="15" y="46"/>
                      <a:pt x="16" y="46"/>
                      <a:pt x="16" y="46"/>
                    </a:cubicBezTo>
                    <a:cubicBezTo>
                      <a:pt x="16" y="46"/>
                      <a:pt x="17" y="46"/>
                      <a:pt x="17" y="46"/>
                    </a:cubicBezTo>
                    <a:cubicBezTo>
                      <a:pt x="17" y="46"/>
                      <a:pt x="18" y="45"/>
                      <a:pt x="20" y="45"/>
                    </a:cubicBezTo>
                    <a:cubicBezTo>
                      <a:pt x="20" y="43"/>
                      <a:pt x="20" y="43"/>
                      <a:pt x="20" y="43"/>
                    </a:cubicBezTo>
                    <a:cubicBezTo>
                      <a:pt x="19" y="43"/>
                      <a:pt x="19" y="43"/>
                      <a:pt x="19" y="43"/>
                    </a:cubicBezTo>
                    <a:cubicBezTo>
                      <a:pt x="20" y="41"/>
                      <a:pt x="20" y="40"/>
                      <a:pt x="21" y="39"/>
                    </a:cubicBezTo>
                    <a:cubicBezTo>
                      <a:pt x="21" y="36"/>
                      <a:pt x="25" y="28"/>
                      <a:pt x="24" y="26"/>
                    </a:cubicBezTo>
                    <a:cubicBezTo>
                      <a:pt x="22" y="24"/>
                      <a:pt x="20" y="20"/>
                      <a:pt x="21" y="17"/>
                    </a:cubicBezTo>
                    <a:cubicBezTo>
                      <a:pt x="21" y="14"/>
                      <a:pt x="24" y="8"/>
                      <a:pt x="22" y="6"/>
                    </a:cubicBezTo>
                    <a:cubicBezTo>
                      <a:pt x="21" y="5"/>
                      <a:pt x="21" y="5"/>
                      <a:pt x="20" y="5"/>
                    </a:cubicBezTo>
                    <a:cubicBezTo>
                      <a:pt x="20" y="5"/>
                      <a:pt x="20" y="5"/>
                      <a:pt x="20" y="5"/>
                    </a:cubicBezTo>
                    <a:cubicBezTo>
                      <a:pt x="20" y="5"/>
                      <a:pt x="20" y="5"/>
                      <a:pt x="20" y="5"/>
                    </a:cubicBezTo>
                    <a:cubicBezTo>
                      <a:pt x="19" y="5"/>
                      <a:pt x="19" y="5"/>
                      <a:pt x="18" y="5"/>
                    </a:cubicBezTo>
                    <a:cubicBezTo>
                      <a:pt x="17" y="4"/>
                      <a:pt x="16" y="1"/>
                      <a:pt x="14" y="0"/>
                    </a:cubicBezTo>
                    <a:cubicBezTo>
                      <a:pt x="14" y="0"/>
                      <a:pt x="13" y="0"/>
                      <a:pt x="1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51" name="Freeform 232">
                <a:extLst>
                  <a:ext uri="{FF2B5EF4-FFF2-40B4-BE49-F238E27FC236}">
                    <a16:creationId xmlns:a16="http://schemas.microsoft.com/office/drawing/2014/main" id="{A28FF423-C9D2-4B4D-AF97-C06A27443D44}"/>
                  </a:ext>
                </a:extLst>
              </p:cNvPr>
              <p:cNvSpPr>
                <a:spLocks noEditPoints="1"/>
              </p:cNvSpPr>
              <p:nvPr/>
            </p:nvSpPr>
            <p:spPr bwMode="auto">
              <a:xfrm>
                <a:off x="10369915" y="3419788"/>
                <a:ext cx="7370" cy="0"/>
              </a:xfrm>
              <a:custGeom>
                <a:avLst/>
                <a:gdLst>
                  <a:gd name="T0" fmla="*/ 2 w 2"/>
                  <a:gd name="T1" fmla="*/ 1 w 2"/>
                  <a:gd name="T2" fmla="*/ 0 w 2"/>
                  <a:gd name="T3" fmla="*/ 1 w 2"/>
                  <a:gd name="T4" fmla="*/ 2 w 2"/>
                  <a:gd name="T5" fmla="*/ 2 w 2"/>
                  <a:gd name="T6" fmla="*/ 2 w 2"/>
                  <a:gd name="T7" fmla="*/ 2 w 2"/>
                  <a:gd name="T8" fmla="*/ 2 w 2"/>
                </a:gdLst>
                <a:ahLst/>
                <a:cxnLst>
                  <a:cxn ang="0">
                    <a:pos x="T0" y="0"/>
                  </a:cxn>
                  <a:cxn ang="0">
                    <a:pos x="T1" y="0"/>
                  </a:cxn>
                  <a:cxn ang="0">
                    <a:pos x="T2" y="0"/>
                  </a:cxn>
                  <a:cxn ang="0">
                    <a:pos x="T3" y="0"/>
                  </a:cxn>
                  <a:cxn ang="0">
                    <a:pos x="T4" y="0"/>
                  </a:cxn>
                  <a:cxn ang="0">
                    <a:pos x="T5" y="0"/>
                  </a:cxn>
                  <a:cxn ang="0">
                    <a:pos x="T6" y="0"/>
                  </a:cxn>
                  <a:cxn ang="0">
                    <a:pos x="T7" y="0"/>
                  </a:cxn>
                  <a:cxn ang="0">
                    <a:pos x="T8" y="0"/>
                  </a:cxn>
                </a:cxnLst>
                <a:rect l="0" t="0" r="r" b="b"/>
                <a:pathLst>
                  <a:path w="2">
                    <a:moveTo>
                      <a:pt x="2" y="0"/>
                    </a:moveTo>
                    <a:cubicBezTo>
                      <a:pt x="2" y="0"/>
                      <a:pt x="2" y="0"/>
                      <a:pt x="1" y="0"/>
                    </a:cubicBezTo>
                    <a:cubicBezTo>
                      <a:pt x="1" y="0"/>
                      <a:pt x="0" y="0"/>
                      <a:pt x="0" y="0"/>
                    </a:cubicBezTo>
                    <a:cubicBezTo>
                      <a:pt x="0" y="0"/>
                      <a:pt x="0" y="0"/>
                      <a:pt x="1" y="0"/>
                    </a:cubicBezTo>
                    <a:cubicBezTo>
                      <a:pt x="1" y="0"/>
                      <a:pt x="2" y="0"/>
                      <a:pt x="2" y="0"/>
                    </a:cubicBezTo>
                    <a:moveTo>
                      <a:pt x="2" y="0"/>
                    </a:moveTo>
                    <a:cubicBezTo>
                      <a:pt x="2" y="0"/>
                      <a:pt x="2" y="0"/>
                      <a:pt x="2" y="0"/>
                    </a:cubicBezTo>
                    <a:cubicBezTo>
                      <a:pt x="2" y="0"/>
                      <a:pt x="2"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52" name="Freeform 233">
                <a:extLst>
                  <a:ext uri="{FF2B5EF4-FFF2-40B4-BE49-F238E27FC236}">
                    <a16:creationId xmlns:a16="http://schemas.microsoft.com/office/drawing/2014/main" id="{E1D19B33-7D98-AD45-815F-B6E4D4E364F6}"/>
                  </a:ext>
                </a:extLst>
              </p:cNvPr>
              <p:cNvSpPr>
                <a:spLocks/>
              </p:cNvSpPr>
              <p:nvPr/>
            </p:nvSpPr>
            <p:spPr bwMode="auto">
              <a:xfrm>
                <a:off x="3773559" y="3500861"/>
                <a:ext cx="7370"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cubicBezTo>
                      <a:pt x="2" y="0"/>
                      <a:pt x="2" y="0"/>
                      <a:pt x="2" y="0"/>
                    </a:cubicBezTo>
                    <a:cubicBezTo>
                      <a:pt x="1" y="0"/>
                      <a:pt x="1" y="0"/>
                      <a:pt x="0" y="0"/>
                    </a:cubicBezTo>
                    <a:cubicBezTo>
                      <a:pt x="1" y="0"/>
                      <a:pt x="1"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53" name="Freeform 234">
                <a:extLst>
                  <a:ext uri="{FF2B5EF4-FFF2-40B4-BE49-F238E27FC236}">
                    <a16:creationId xmlns:a16="http://schemas.microsoft.com/office/drawing/2014/main" id="{E8786D47-7B33-6344-B963-B859FD2677E6}"/>
                  </a:ext>
                </a:extLst>
              </p:cNvPr>
              <p:cNvSpPr>
                <a:spLocks/>
              </p:cNvSpPr>
              <p:nvPr/>
            </p:nvSpPr>
            <p:spPr bwMode="auto">
              <a:xfrm>
                <a:off x="3497175" y="4893834"/>
                <a:ext cx="283754" cy="530657"/>
              </a:xfrm>
              <a:custGeom>
                <a:avLst/>
                <a:gdLst>
                  <a:gd name="T0" fmla="*/ 34 w 89"/>
                  <a:gd name="T1" fmla="*/ 1 h 167"/>
                  <a:gd name="T2" fmla="*/ 19 w 89"/>
                  <a:gd name="T3" fmla="*/ 8 h 167"/>
                  <a:gd name="T4" fmla="*/ 20 w 89"/>
                  <a:gd name="T5" fmla="*/ 16 h 167"/>
                  <a:gd name="T6" fmla="*/ 24 w 89"/>
                  <a:gd name="T7" fmla="*/ 29 h 167"/>
                  <a:gd name="T8" fmla="*/ 25 w 89"/>
                  <a:gd name="T9" fmla="*/ 41 h 167"/>
                  <a:gd name="T10" fmla="*/ 19 w 89"/>
                  <a:gd name="T11" fmla="*/ 59 h 167"/>
                  <a:gd name="T12" fmla="*/ 8 w 89"/>
                  <a:gd name="T13" fmla="*/ 88 h 167"/>
                  <a:gd name="T14" fmla="*/ 3 w 89"/>
                  <a:gd name="T15" fmla="*/ 99 h 167"/>
                  <a:gd name="T16" fmla="*/ 2 w 89"/>
                  <a:gd name="T17" fmla="*/ 110 h 167"/>
                  <a:gd name="T18" fmla="*/ 8 w 89"/>
                  <a:gd name="T19" fmla="*/ 111 h 167"/>
                  <a:gd name="T20" fmla="*/ 15 w 89"/>
                  <a:gd name="T21" fmla="*/ 103 h 167"/>
                  <a:gd name="T22" fmla="*/ 15 w 89"/>
                  <a:gd name="T23" fmla="*/ 112 h 167"/>
                  <a:gd name="T24" fmla="*/ 9 w 89"/>
                  <a:gd name="T25" fmla="*/ 112 h 167"/>
                  <a:gd name="T26" fmla="*/ 9 w 89"/>
                  <a:gd name="T27" fmla="*/ 121 h 167"/>
                  <a:gd name="T28" fmla="*/ 21 w 89"/>
                  <a:gd name="T29" fmla="*/ 116 h 167"/>
                  <a:gd name="T30" fmla="*/ 22 w 89"/>
                  <a:gd name="T31" fmla="*/ 121 h 167"/>
                  <a:gd name="T32" fmla="*/ 20 w 89"/>
                  <a:gd name="T33" fmla="*/ 131 h 167"/>
                  <a:gd name="T34" fmla="*/ 15 w 89"/>
                  <a:gd name="T35" fmla="*/ 166 h 167"/>
                  <a:gd name="T36" fmla="*/ 27 w 89"/>
                  <a:gd name="T37" fmla="*/ 162 h 167"/>
                  <a:gd name="T38" fmla="*/ 40 w 89"/>
                  <a:gd name="T39" fmla="*/ 165 h 167"/>
                  <a:gd name="T40" fmla="*/ 44 w 89"/>
                  <a:gd name="T41" fmla="*/ 167 h 167"/>
                  <a:gd name="T42" fmla="*/ 57 w 89"/>
                  <a:gd name="T43" fmla="*/ 161 h 167"/>
                  <a:gd name="T44" fmla="*/ 56 w 89"/>
                  <a:gd name="T45" fmla="*/ 158 h 167"/>
                  <a:gd name="T46" fmla="*/ 55 w 89"/>
                  <a:gd name="T47" fmla="*/ 153 h 167"/>
                  <a:gd name="T48" fmla="*/ 56 w 89"/>
                  <a:gd name="T49" fmla="*/ 141 h 167"/>
                  <a:gd name="T50" fmla="*/ 65 w 89"/>
                  <a:gd name="T51" fmla="*/ 130 h 167"/>
                  <a:gd name="T52" fmla="*/ 65 w 89"/>
                  <a:gd name="T53" fmla="*/ 129 h 167"/>
                  <a:gd name="T54" fmla="*/ 63 w 89"/>
                  <a:gd name="T55" fmla="*/ 126 h 167"/>
                  <a:gd name="T56" fmla="*/ 60 w 89"/>
                  <a:gd name="T57" fmla="*/ 114 h 167"/>
                  <a:gd name="T58" fmla="*/ 59 w 89"/>
                  <a:gd name="T59" fmla="*/ 103 h 167"/>
                  <a:gd name="T60" fmla="*/ 65 w 89"/>
                  <a:gd name="T61" fmla="*/ 104 h 167"/>
                  <a:gd name="T62" fmla="*/ 66 w 89"/>
                  <a:gd name="T63" fmla="*/ 103 h 167"/>
                  <a:gd name="T64" fmla="*/ 69 w 89"/>
                  <a:gd name="T65" fmla="*/ 100 h 167"/>
                  <a:gd name="T66" fmla="*/ 62 w 89"/>
                  <a:gd name="T67" fmla="*/ 97 h 167"/>
                  <a:gd name="T68" fmla="*/ 61 w 89"/>
                  <a:gd name="T69" fmla="*/ 93 h 167"/>
                  <a:gd name="T70" fmla="*/ 58 w 89"/>
                  <a:gd name="T71" fmla="*/ 89 h 167"/>
                  <a:gd name="T72" fmla="*/ 58 w 89"/>
                  <a:gd name="T73" fmla="*/ 75 h 167"/>
                  <a:gd name="T74" fmla="*/ 68 w 89"/>
                  <a:gd name="T75" fmla="*/ 76 h 167"/>
                  <a:gd name="T76" fmla="*/ 71 w 89"/>
                  <a:gd name="T77" fmla="*/ 57 h 167"/>
                  <a:gd name="T78" fmla="*/ 73 w 89"/>
                  <a:gd name="T79" fmla="*/ 52 h 167"/>
                  <a:gd name="T80" fmla="*/ 73 w 89"/>
                  <a:gd name="T81" fmla="*/ 42 h 167"/>
                  <a:gd name="T82" fmla="*/ 74 w 89"/>
                  <a:gd name="T83" fmla="*/ 28 h 167"/>
                  <a:gd name="T84" fmla="*/ 80 w 89"/>
                  <a:gd name="T85" fmla="*/ 23 h 167"/>
                  <a:gd name="T86" fmla="*/ 85 w 89"/>
                  <a:gd name="T87" fmla="*/ 20 h 167"/>
                  <a:gd name="T88" fmla="*/ 87 w 89"/>
                  <a:gd name="T89" fmla="*/ 15 h 167"/>
                  <a:gd name="T90" fmla="*/ 81 w 89"/>
                  <a:gd name="T91" fmla="*/ 8 h 167"/>
                  <a:gd name="T92" fmla="*/ 81 w 89"/>
                  <a:gd name="T93" fmla="*/ 5 h 167"/>
                  <a:gd name="T94" fmla="*/ 81 w 89"/>
                  <a:gd name="T95" fmla="*/ 5 h 167"/>
                  <a:gd name="T96" fmla="*/ 79 w 89"/>
                  <a:gd name="T97" fmla="*/ 5 h 167"/>
                  <a:gd name="T98" fmla="*/ 74 w 89"/>
                  <a:gd name="T99" fmla="*/ 5 h 167"/>
                  <a:gd name="T100" fmla="*/ 71 w 89"/>
                  <a:gd name="T101" fmla="*/ 5 h 167"/>
                  <a:gd name="T102" fmla="*/ 64 w 89"/>
                  <a:gd name="T103" fmla="*/ 8 h 167"/>
                  <a:gd name="T104" fmla="*/ 61 w 89"/>
                  <a:gd name="T105" fmla="*/ 8 h 167"/>
                  <a:gd name="T106" fmla="*/ 54 w 89"/>
                  <a:gd name="T107" fmla="*/ 9 h 167"/>
                  <a:gd name="T108" fmla="*/ 48 w 89"/>
                  <a:gd name="T109" fmla="*/ 7 h 167"/>
                  <a:gd name="T110" fmla="*/ 47 w 89"/>
                  <a:gd name="T111" fmla="*/ 6 h 167"/>
                  <a:gd name="T112" fmla="*/ 40 w 89"/>
                  <a:gd name="T113" fmla="*/ 10 h 167"/>
                  <a:gd name="T114" fmla="*/ 40 w 89"/>
                  <a:gd name="T115" fmla="*/ 10 h 167"/>
                  <a:gd name="T116" fmla="*/ 39 w 89"/>
                  <a:gd name="T117" fmla="*/ 10 h 167"/>
                  <a:gd name="T118" fmla="*/ 34 w 89"/>
                  <a:gd name="T119" fmla="*/ 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9" h="167">
                    <a:moveTo>
                      <a:pt x="35" y="0"/>
                    </a:moveTo>
                    <a:cubicBezTo>
                      <a:pt x="34" y="1"/>
                      <a:pt x="34" y="1"/>
                      <a:pt x="34" y="1"/>
                    </a:cubicBezTo>
                    <a:cubicBezTo>
                      <a:pt x="33" y="1"/>
                      <a:pt x="32" y="1"/>
                      <a:pt x="31" y="1"/>
                    </a:cubicBezTo>
                    <a:cubicBezTo>
                      <a:pt x="29" y="2"/>
                      <a:pt x="23" y="5"/>
                      <a:pt x="19" y="8"/>
                    </a:cubicBezTo>
                    <a:cubicBezTo>
                      <a:pt x="19" y="8"/>
                      <a:pt x="19" y="8"/>
                      <a:pt x="19" y="8"/>
                    </a:cubicBezTo>
                    <a:cubicBezTo>
                      <a:pt x="19" y="10"/>
                      <a:pt x="20" y="13"/>
                      <a:pt x="20" y="16"/>
                    </a:cubicBezTo>
                    <a:cubicBezTo>
                      <a:pt x="21" y="18"/>
                      <a:pt x="21" y="21"/>
                      <a:pt x="22" y="23"/>
                    </a:cubicBezTo>
                    <a:cubicBezTo>
                      <a:pt x="22" y="25"/>
                      <a:pt x="24" y="28"/>
                      <a:pt x="24" y="29"/>
                    </a:cubicBezTo>
                    <a:cubicBezTo>
                      <a:pt x="26" y="33"/>
                      <a:pt x="21" y="41"/>
                      <a:pt x="23" y="44"/>
                    </a:cubicBezTo>
                    <a:cubicBezTo>
                      <a:pt x="23" y="43"/>
                      <a:pt x="24" y="42"/>
                      <a:pt x="25" y="41"/>
                    </a:cubicBezTo>
                    <a:cubicBezTo>
                      <a:pt x="27" y="44"/>
                      <a:pt x="22" y="46"/>
                      <a:pt x="21" y="48"/>
                    </a:cubicBezTo>
                    <a:cubicBezTo>
                      <a:pt x="19" y="51"/>
                      <a:pt x="19" y="56"/>
                      <a:pt x="19" y="59"/>
                    </a:cubicBezTo>
                    <a:cubicBezTo>
                      <a:pt x="17" y="67"/>
                      <a:pt x="14" y="75"/>
                      <a:pt x="11" y="83"/>
                    </a:cubicBezTo>
                    <a:cubicBezTo>
                      <a:pt x="11" y="84"/>
                      <a:pt x="9" y="87"/>
                      <a:pt x="8" y="88"/>
                    </a:cubicBezTo>
                    <a:cubicBezTo>
                      <a:pt x="6" y="88"/>
                      <a:pt x="5" y="89"/>
                      <a:pt x="5" y="92"/>
                    </a:cubicBezTo>
                    <a:cubicBezTo>
                      <a:pt x="4" y="94"/>
                      <a:pt x="4" y="96"/>
                      <a:pt x="3" y="99"/>
                    </a:cubicBezTo>
                    <a:cubicBezTo>
                      <a:pt x="2" y="100"/>
                      <a:pt x="3" y="102"/>
                      <a:pt x="2" y="104"/>
                    </a:cubicBezTo>
                    <a:cubicBezTo>
                      <a:pt x="2" y="106"/>
                      <a:pt x="0" y="108"/>
                      <a:pt x="2" y="110"/>
                    </a:cubicBezTo>
                    <a:cubicBezTo>
                      <a:pt x="3" y="111"/>
                      <a:pt x="5" y="111"/>
                      <a:pt x="6" y="111"/>
                    </a:cubicBezTo>
                    <a:cubicBezTo>
                      <a:pt x="7" y="111"/>
                      <a:pt x="7" y="111"/>
                      <a:pt x="8" y="111"/>
                    </a:cubicBezTo>
                    <a:cubicBezTo>
                      <a:pt x="11" y="109"/>
                      <a:pt x="11" y="109"/>
                      <a:pt x="12" y="106"/>
                    </a:cubicBezTo>
                    <a:cubicBezTo>
                      <a:pt x="13" y="105"/>
                      <a:pt x="14" y="104"/>
                      <a:pt x="15" y="103"/>
                    </a:cubicBezTo>
                    <a:cubicBezTo>
                      <a:pt x="16" y="107"/>
                      <a:pt x="18" y="109"/>
                      <a:pt x="14" y="110"/>
                    </a:cubicBezTo>
                    <a:cubicBezTo>
                      <a:pt x="14" y="111"/>
                      <a:pt x="15" y="111"/>
                      <a:pt x="15" y="112"/>
                    </a:cubicBezTo>
                    <a:cubicBezTo>
                      <a:pt x="13" y="112"/>
                      <a:pt x="13" y="112"/>
                      <a:pt x="13" y="114"/>
                    </a:cubicBezTo>
                    <a:cubicBezTo>
                      <a:pt x="12" y="113"/>
                      <a:pt x="10" y="112"/>
                      <a:pt x="9" y="112"/>
                    </a:cubicBezTo>
                    <a:cubicBezTo>
                      <a:pt x="8" y="112"/>
                      <a:pt x="7" y="112"/>
                      <a:pt x="7" y="112"/>
                    </a:cubicBezTo>
                    <a:cubicBezTo>
                      <a:pt x="9" y="115"/>
                      <a:pt x="8" y="117"/>
                      <a:pt x="9" y="121"/>
                    </a:cubicBezTo>
                    <a:cubicBezTo>
                      <a:pt x="11" y="119"/>
                      <a:pt x="14" y="119"/>
                      <a:pt x="16" y="118"/>
                    </a:cubicBezTo>
                    <a:cubicBezTo>
                      <a:pt x="18" y="117"/>
                      <a:pt x="20" y="116"/>
                      <a:pt x="21" y="116"/>
                    </a:cubicBezTo>
                    <a:cubicBezTo>
                      <a:pt x="23" y="116"/>
                      <a:pt x="24" y="117"/>
                      <a:pt x="25" y="121"/>
                    </a:cubicBezTo>
                    <a:cubicBezTo>
                      <a:pt x="23" y="121"/>
                      <a:pt x="23" y="121"/>
                      <a:pt x="22" y="121"/>
                    </a:cubicBezTo>
                    <a:cubicBezTo>
                      <a:pt x="20" y="121"/>
                      <a:pt x="20" y="121"/>
                      <a:pt x="18" y="118"/>
                    </a:cubicBezTo>
                    <a:cubicBezTo>
                      <a:pt x="18" y="122"/>
                      <a:pt x="21" y="128"/>
                      <a:pt x="20" y="131"/>
                    </a:cubicBezTo>
                    <a:cubicBezTo>
                      <a:pt x="19" y="135"/>
                      <a:pt x="20" y="141"/>
                      <a:pt x="20" y="146"/>
                    </a:cubicBezTo>
                    <a:cubicBezTo>
                      <a:pt x="20" y="153"/>
                      <a:pt x="18" y="159"/>
                      <a:pt x="15" y="166"/>
                    </a:cubicBezTo>
                    <a:cubicBezTo>
                      <a:pt x="18" y="166"/>
                      <a:pt x="22" y="164"/>
                      <a:pt x="25" y="163"/>
                    </a:cubicBezTo>
                    <a:cubicBezTo>
                      <a:pt x="26" y="162"/>
                      <a:pt x="26" y="162"/>
                      <a:pt x="27" y="162"/>
                    </a:cubicBezTo>
                    <a:cubicBezTo>
                      <a:pt x="29" y="162"/>
                      <a:pt x="31" y="164"/>
                      <a:pt x="34" y="164"/>
                    </a:cubicBezTo>
                    <a:cubicBezTo>
                      <a:pt x="36" y="164"/>
                      <a:pt x="38" y="164"/>
                      <a:pt x="40" y="165"/>
                    </a:cubicBezTo>
                    <a:cubicBezTo>
                      <a:pt x="41" y="165"/>
                      <a:pt x="43" y="167"/>
                      <a:pt x="44" y="167"/>
                    </a:cubicBezTo>
                    <a:cubicBezTo>
                      <a:pt x="44" y="167"/>
                      <a:pt x="44" y="167"/>
                      <a:pt x="44" y="167"/>
                    </a:cubicBezTo>
                    <a:cubicBezTo>
                      <a:pt x="48" y="166"/>
                      <a:pt x="51" y="165"/>
                      <a:pt x="55" y="163"/>
                    </a:cubicBezTo>
                    <a:cubicBezTo>
                      <a:pt x="56" y="162"/>
                      <a:pt x="57" y="161"/>
                      <a:pt x="57" y="161"/>
                    </a:cubicBezTo>
                    <a:cubicBezTo>
                      <a:pt x="55" y="160"/>
                      <a:pt x="55" y="160"/>
                      <a:pt x="55" y="160"/>
                    </a:cubicBezTo>
                    <a:cubicBezTo>
                      <a:pt x="56" y="158"/>
                      <a:pt x="56" y="158"/>
                      <a:pt x="56" y="158"/>
                    </a:cubicBezTo>
                    <a:cubicBezTo>
                      <a:pt x="55" y="157"/>
                      <a:pt x="55" y="157"/>
                      <a:pt x="55" y="157"/>
                    </a:cubicBezTo>
                    <a:cubicBezTo>
                      <a:pt x="55" y="156"/>
                      <a:pt x="55" y="154"/>
                      <a:pt x="55" y="153"/>
                    </a:cubicBezTo>
                    <a:cubicBezTo>
                      <a:pt x="53" y="149"/>
                      <a:pt x="55" y="144"/>
                      <a:pt x="56" y="141"/>
                    </a:cubicBezTo>
                    <a:cubicBezTo>
                      <a:pt x="56" y="141"/>
                      <a:pt x="56" y="141"/>
                      <a:pt x="56" y="141"/>
                    </a:cubicBezTo>
                    <a:cubicBezTo>
                      <a:pt x="57" y="139"/>
                      <a:pt x="60" y="133"/>
                      <a:pt x="63" y="131"/>
                    </a:cubicBezTo>
                    <a:cubicBezTo>
                      <a:pt x="64" y="131"/>
                      <a:pt x="65" y="130"/>
                      <a:pt x="65" y="130"/>
                    </a:cubicBezTo>
                    <a:cubicBezTo>
                      <a:pt x="66" y="130"/>
                      <a:pt x="66" y="130"/>
                      <a:pt x="66" y="130"/>
                    </a:cubicBezTo>
                    <a:cubicBezTo>
                      <a:pt x="65" y="129"/>
                      <a:pt x="65" y="129"/>
                      <a:pt x="65" y="129"/>
                    </a:cubicBezTo>
                    <a:cubicBezTo>
                      <a:pt x="65" y="129"/>
                      <a:pt x="64" y="128"/>
                      <a:pt x="64" y="127"/>
                    </a:cubicBezTo>
                    <a:cubicBezTo>
                      <a:pt x="64" y="127"/>
                      <a:pt x="63" y="126"/>
                      <a:pt x="63" y="126"/>
                    </a:cubicBezTo>
                    <a:cubicBezTo>
                      <a:pt x="61" y="123"/>
                      <a:pt x="58" y="119"/>
                      <a:pt x="59" y="116"/>
                    </a:cubicBezTo>
                    <a:cubicBezTo>
                      <a:pt x="60" y="114"/>
                      <a:pt x="60" y="114"/>
                      <a:pt x="60" y="114"/>
                    </a:cubicBezTo>
                    <a:cubicBezTo>
                      <a:pt x="61" y="111"/>
                      <a:pt x="62" y="109"/>
                      <a:pt x="63" y="106"/>
                    </a:cubicBezTo>
                    <a:cubicBezTo>
                      <a:pt x="59" y="103"/>
                      <a:pt x="59" y="103"/>
                      <a:pt x="59" y="103"/>
                    </a:cubicBezTo>
                    <a:cubicBezTo>
                      <a:pt x="65" y="105"/>
                      <a:pt x="65" y="105"/>
                      <a:pt x="65" y="105"/>
                    </a:cubicBezTo>
                    <a:cubicBezTo>
                      <a:pt x="65" y="104"/>
                      <a:pt x="65" y="104"/>
                      <a:pt x="65" y="104"/>
                    </a:cubicBezTo>
                    <a:cubicBezTo>
                      <a:pt x="66" y="104"/>
                      <a:pt x="66" y="104"/>
                      <a:pt x="66" y="104"/>
                    </a:cubicBezTo>
                    <a:cubicBezTo>
                      <a:pt x="66" y="103"/>
                      <a:pt x="66" y="103"/>
                      <a:pt x="66" y="103"/>
                    </a:cubicBezTo>
                    <a:cubicBezTo>
                      <a:pt x="67" y="102"/>
                      <a:pt x="68" y="101"/>
                      <a:pt x="68" y="101"/>
                    </a:cubicBezTo>
                    <a:cubicBezTo>
                      <a:pt x="69" y="100"/>
                      <a:pt x="69" y="100"/>
                      <a:pt x="69" y="100"/>
                    </a:cubicBezTo>
                    <a:cubicBezTo>
                      <a:pt x="68" y="100"/>
                      <a:pt x="67" y="100"/>
                      <a:pt x="67" y="100"/>
                    </a:cubicBezTo>
                    <a:cubicBezTo>
                      <a:pt x="65" y="99"/>
                      <a:pt x="64" y="98"/>
                      <a:pt x="62" y="97"/>
                    </a:cubicBezTo>
                    <a:cubicBezTo>
                      <a:pt x="62" y="97"/>
                      <a:pt x="62" y="97"/>
                      <a:pt x="62" y="97"/>
                    </a:cubicBezTo>
                    <a:cubicBezTo>
                      <a:pt x="61" y="96"/>
                      <a:pt x="61" y="94"/>
                      <a:pt x="61" y="93"/>
                    </a:cubicBezTo>
                    <a:cubicBezTo>
                      <a:pt x="61" y="93"/>
                      <a:pt x="61" y="93"/>
                      <a:pt x="61" y="93"/>
                    </a:cubicBezTo>
                    <a:cubicBezTo>
                      <a:pt x="59" y="92"/>
                      <a:pt x="59" y="90"/>
                      <a:pt x="58" y="89"/>
                    </a:cubicBezTo>
                    <a:cubicBezTo>
                      <a:pt x="50" y="75"/>
                      <a:pt x="50" y="75"/>
                      <a:pt x="50" y="75"/>
                    </a:cubicBezTo>
                    <a:cubicBezTo>
                      <a:pt x="58" y="75"/>
                      <a:pt x="58" y="75"/>
                      <a:pt x="58" y="75"/>
                    </a:cubicBezTo>
                    <a:cubicBezTo>
                      <a:pt x="63" y="76"/>
                      <a:pt x="65" y="76"/>
                      <a:pt x="66" y="76"/>
                    </a:cubicBezTo>
                    <a:cubicBezTo>
                      <a:pt x="68" y="76"/>
                      <a:pt x="68" y="76"/>
                      <a:pt x="68" y="76"/>
                    </a:cubicBezTo>
                    <a:cubicBezTo>
                      <a:pt x="69" y="75"/>
                      <a:pt x="70" y="67"/>
                      <a:pt x="70" y="62"/>
                    </a:cubicBezTo>
                    <a:cubicBezTo>
                      <a:pt x="69" y="60"/>
                      <a:pt x="69" y="58"/>
                      <a:pt x="71" y="57"/>
                    </a:cubicBezTo>
                    <a:cubicBezTo>
                      <a:pt x="72" y="56"/>
                      <a:pt x="72" y="56"/>
                      <a:pt x="72" y="56"/>
                    </a:cubicBezTo>
                    <a:cubicBezTo>
                      <a:pt x="72" y="54"/>
                      <a:pt x="73" y="53"/>
                      <a:pt x="73" y="52"/>
                    </a:cubicBezTo>
                    <a:cubicBezTo>
                      <a:pt x="73" y="49"/>
                      <a:pt x="73" y="49"/>
                      <a:pt x="73" y="49"/>
                    </a:cubicBezTo>
                    <a:cubicBezTo>
                      <a:pt x="73" y="47"/>
                      <a:pt x="74" y="44"/>
                      <a:pt x="73" y="42"/>
                    </a:cubicBezTo>
                    <a:cubicBezTo>
                      <a:pt x="73" y="41"/>
                      <a:pt x="72" y="40"/>
                      <a:pt x="72" y="40"/>
                    </a:cubicBezTo>
                    <a:cubicBezTo>
                      <a:pt x="71" y="36"/>
                      <a:pt x="69" y="32"/>
                      <a:pt x="74" y="28"/>
                    </a:cubicBezTo>
                    <a:cubicBezTo>
                      <a:pt x="75" y="27"/>
                      <a:pt x="75" y="27"/>
                      <a:pt x="75" y="27"/>
                    </a:cubicBezTo>
                    <a:cubicBezTo>
                      <a:pt x="77" y="25"/>
                      <a:pt x="79" y="24"/>
                      <a:pt x="80" y="23"/>
                    </a:cubicBezTo>
                    <a:cubicBezTo>
                      <a:pt x="82" y="22"/>
                      <a:pt x="83" y="22"/>
                      <a:pt x="84" y="21"/>
                    </a:cubicBezTo>
                    <a:cubicBezTo>
                      <a:pt x="85" y="20"/>
                      <a:pt x="85" y="20"/>
                      <a:pt x="85" y="20"/>
                    </a:cubicBezTo>
                    <a:cubicBezTo>
                      <a:pt x="87" y="18"/>
                      <a:pt x="88" y="17"/>
                      <a:pt x="89" y="16"/>
                    </a:cubicBezTo>
                    <a:cubicBezTo>
                      <a:pt x="89" y="15"/>
                      <a:pt x="88" y="15"/>
                      <a:pt x="87" y="15"/>
                    </a:cubicBezTo>
                    <a:cubicBezTo>
                      <a:pt x="87" y="14"/>
                      <a:pt x="87" y="14"/>
                      <a:pt x="86" y="14"/>
                    </a:cubicBezTo>
                    <a:cubicBezTo>
                      <a:pt x="84" y="13"/>
                      <a:pt x="80" y="12"/>
                      <a:pt x="81" y="8"/>
                    </a:cubicBezTo>
                    <a:cubicBezTo>
                      <a:pt x="81" y="8"/>
                      <a:pt x="81" y="8"/>
                      <a:pt x="81" y="7"/>
                    </a:cubicBezTo>
                    <a:cubicBezTo>
                      <a:pt x="81" y="7"/>
                      <a:pt x="81" y="6"/>
                      <a:pt x="81" y="5"/>
                    </a:cubicBezTo>
                    <a:cubicBezTo>
                      <a:pt x="81" y="5"/>
                      <a:pt x="81" y="5"/>
                      <a:pt x="81" y="5"/>
                    </a:cubicBezTo>
                    <a:cubicBezTo>
                      <a:pt x="81" y="5"/>
                      <a:pt x="81" y="5"/>
                      <a:pt x="81" y="5"/>
                    </a:cubicBezTo>
                    <a:cubicBezTo>
                      <a:pt x="81" y="5"/>
                      <a:pt x="80" y="5"/>
                      <a:pt x="79" y="5"/>
                    </a:cubicBezTo>
                    <a:cubicBezTo>
                      <a:pt x="79" y="5"/>
                      <a:pt x="79" y="5"/>
                      <a:pt x="79" y="5"/>
                    </a:cubicBezTo>
                    <a:cubicBezTo>
                      <a:pt x="78" y="5"/>
                      <a:pt x="76" y="5"/>
                      <a:pt x="75" y="5"/>
                    </a:cubicBezTo>
                    <a:cubicBezTo>
                      <a:pt x="75" y="5"/>
                      <a:pt x="74" y="5"/>
                      <a:pt x="74" y="5"/>
                    </a:cubicBezTo>
                    <a:cubicBezTo>
                      <a:pt x="73" y="5"/>
                      <a:pt x="72" y="5"/>
                      <a:pt x="71" y="5"/>
                    </a:cubicBezTo>
                    <a:cubicBezTo>
                      <a:pt x="71" y="5"/>
                      <a:pt x="71" y="5"/>
                      <a:pt x="71" y="5"/>
                    </a:cubicBezTo>
                    <a:cubicBezTo>
                      <a:pt x="69" y="6"/>
                      <a:pt x="68" y="7"/>
                      <a:pt x="66" y="7"/>
                    </a:cubicBezTo>
                    <a:cubicBezTo>
                      <a:pt x="66" y="7"/>
                      <a:pt x="65" y="8"/>
                      <a:pt x="64" y="8"/>
                    </a:cubicBezTo>
                    <a:cubicBezTo>
                      <a:pt x="63" y="8"/>
                      <a:pt x="63" y="8"/>
                      <a:pt x="62" y="8"/>
                    </a:cubicBezTo>
                    <a:cubicBezTo>
                      <a:pt x="61" y="8"/>
                      <a:pt x="61" y="8"/>
                      <a:pt x="61" y="8"/>
                    </a:cubicBezTo>
                    <a:cubicBezTo>
                      <a:pt x="59" y="9"/>
                      <a:pt x="57" y="9"/>
                      <a:pt x="55" y="9"/>
                    </a:cubicBezTo>
                    <a:cubicBezTo>
                      <a:pt x="54" y="9"/>
                      <a:pt x="54" y="9"/>
                      <a:pt x="54" y="9"/>
                    </a:cubicBezTo>
                    <a:cubicBezTo>
                      <a:pt x="52" y="9"/>
                      <a:pt x="51" y="8"/>
                      <a:pt x="49" y="8"/>
                    </a:cubicBezTo>
                    <a:cubicBezTo>
                      <a:pt x="49" y="8"/>
                      <a:pt x="49" y="7"/>
                      <a:pt x="48" y="7"/>
                    </a:cubicBezTo>
                    <a:cubicBezTo>
                      <a:pt x="48" y="7"/>
                      <a:pt x="48" y="7"/>
                      <a:pt x="48" y="7"/>
                    </a:cubicBezTo>
                    <a:cubicBezTo>
                      <a:pt x="47" y="6"/>
                      <a:pt x="47" y="6"/>
                      <a:pt x="47" y="6"/>
                    </a:cubicBezTo>
                    <a:cubicBezTo>
                      <a:pt x="45" y="8"/>
                      <a:pt x="43" y="10"/>
                      <a:pt x="41" y="10"/>
                    </a:cubicBezTo>
                    <a:cubicBezTo>
                      <a:pt x="41" y="10"/>
                      <a:pt x="40" y="10"/>
                      <a:pt x="40" y="10"/>
                    </a:cubicBezTo>
                    <a:cubicBezTo>
                      <a:pt x="40" y="10"/>
                      <a:pt x="40" y="10"/>
                      <a:pt x="40" y="10"/>
                    </a:cubicBezTo>
                    <a:cubicBezTo>
                      <a:pt x="40" y="10"/>
                      <a:pt x="40" y="10"/>
                      <a:pt x="40" y="10"/>
                    </a:cubicBezTo>
                    <a:cubicBezTo>
                      <a:pt x="40" y="10"/>
                      <a:pt x="39" y="10"/>
                      <a:pt x="39" y="10"/>
                    </a:cubicBezTo>
                    <a:cubicBezTo>
                      <a:pt x="39" y="10"/>
                      <a:pt x="39" y="10"/>
                      <a:pt x="39" y="10"/>
                    </a:cubicBezTo>
                    <a:cubicBezTo>
                      <a:pt x="36" y="10"/>
                      <a:pt x="35" y="9"/>
                      <a:pt x="35" y="8"/>
                    </a:cubicBezTo>
                    <a:cubicBezTo>
                      <a:pt x="34" y="7"/>
                      <a:pt x="33" y="6"/>
                      <a:pt x="34" y="3"/>
                    </a:cubicBezTo>
                    <a:cubicBezTo>
                      <a:pt x="34" y="2"/>
                      <a:pt x="34" y="1"/>
                      <a:pt x="3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54" name="Freeform 235">
                <a:extLst>
                  <a:ext uri="{FF2B5EF4-FFF2-40B4-BE49-F238E27FC236}">
                    <a16:creationId xmlns:a16="http://schemas.microsoft.com/office/drawing/2014/main" id="{D7E5A29D-8E5D-7C46-AA91-87EFCC806CBB}"/>
                  </a:ext>
                </a:extLst>
              </p:cNvPr>
              <p:cNvSpPr>
                <a:spLocks/>
              </p:cNvSpPr>
              <p:nvPr/>
            </p:nvSpPr>
            <p:spPr bwMode="auto">
              <a:xfrm>
                <a:off x="3581933" y="5420806"/>
                <a:ext cx="1838873" cy="1437195"/>
              </a:xfrm>
              <a:custGeom>
                <a:avLst/>
                <a:gdLst>
                  <a:gd name="T0" fmla="*/ 397 w 579"/>
                  <a:gd name="T1" fmla="*/ 13 h 453"/>
                  <a:gd name="T2" fmla="*/ 354 w 579"/>
                  <a:gd name="T3" fmla="*/ 6 h 453"/>
                  <a:gd name="T4" fmla="*/ 323 w 579"/>
                  <a:gd name="T5" fmla="*/ 11 h 453"/>
                  <a:gd name="T6" fmla="*/ 252 w 579"/>
                  <a:gd name="T7" fmla="*/ 30 h 453"/>
                  <a:gd name="T8" fmla="*/ 232 w 579"/>
                  <a:gd name="T9" fmla="*/ 38 h 453"/>
                  <a:gd name="T10" fmla="*/ 205 w 579"/>
                  <a:gd name="T11" fmla="*/ 57 h 453"/>
                  <a:gd name="T12" fmla="*/ 186 w 579"/>
                  <a:gd name="T13" fmla="*/ 64 h 453"/>
                  <a:gd name="T14" fmla="*/ 193 w 579"/>
                  <a:gd name="T15" fmla="*/ 70 h 453"/>
                  <a:gd name="T16" fmla="*/ 195 w 579"/>
                  <a:gd name="T17" fmla="*/ 79 h 453"/>
                  <a:gd name="T18" fmla="*/ 199 w 579"/>
                  <a:gd name="T19" fmla="*/ 94 h 453"/>
                  <a:gd name="T20" fmla="*/ 198 w 579"/>
                  <a:gd name="T21" fmla="*/ 109 h 453"/>
                  <a:gd name="T22" fmla="*/ 217 w 579"/>
                  <a:gd name="T23" fmla="*/ 147 h 453"/>
                  <a:gd name="T24" fmla="*/ 212 w 579"/>
                  <a:gd name="T25" fmla="*/ 162 h 453"/>
                  <a:gd name="T26" fmla="*/ 197 w 579"/>
                  <a:gd name="T27" fmla="*/ 163 h 453"/>
                  <a:gd name="T28" fmla="*/ 192 w 579"/>
                  <a:gd name="T29" fmla="*/ 162 h 453"/>
                  <a:gd name="T30" fmla="*/ 172 w 579"/>
                  <a:gd name="T31" fmla="*/ 162 h 453"/>
                  <a:gd name="T32" fmla="*/ 162 w 579"/>
                  <a:gd name="T33" fmla="*/ 166 h 453"/>
                  <a:gd name="T34" fmla="*/ 144 w 579"/>
                  <a:gd name="T35" fmla="*/ 176 h 453"/>
                  <a:gd name="T36" fmla="*/ 138 w 579"/>
                  <a:gd name="T37" fmla="*/ 175 h 453"/>
                  <a:gd name="T38" fmla="*/ 138 w 579"/>
                  <a:gd name="T39" fmla="*/ 177 h 453"/>
                  <a:gd name="T40" fmla="*/ 139 w 579"/>
                  <a:gd name="T41" fmla="*/ 185 h 453"/>
                  <a:gd name="T42" fmla="*/ 136 w 579"/>
                  <a:gd name="T43" fmla="*/ 201 h 453"/>
                  <a:gd name="T44" fmla="*/ 97 w 579"/>
                  <a:gd name="T45" fmla="*/ 224 h 453"/>
                  <a:gd name="T46" fmla="*/ 62 w 579"/>
                  <a:gd name="T47" fmla="*/ 234 h 453"/>
                  <a:gd name="T48" fmla="*/ 51 w 579"/>
                  <a:gd name="T49" fmla="*/ 241 h 453"/>
                  <a:gd name="T50" fmla="*/ 40 w 579"/>
                  <a:gd name="T51" fmla="*/ 244 h 453"/>
                  <a:gd name="T52" fmla="*/ 15 w 579"/>
                  <a:gd name="T53" fmla="*/ 257 h 453"/>
                  <a:gd name="T54" fmla="*/ 1 w 579"/>
                  <a:gd name="T55" fmla="*/ 266 h 453"/>
                  <a:gd name="T56" fmla="*/ 106 w 579"/>
                  <a:gd name="T57" fmla="*/ 375 h 453"/>
                  <a:gd name="T58" fmla="*/ 129 w 579"/>
                  <a:gd name="T59" fmla="*/ 390 h 453"/>
                  <a:gd name="T60" fmla="*/ 220 w 579"/>
                  <a:gd name="T61" fmla="*/ 453 h 453"/>
                  <a:gd name="T62" fmla="*/ 577 w 579"/>
                  <a:gd name="T63" fmla="*/ 418 h 453"/>
                  <a:gd name="T64" fmla="*/ 565 w 579"/>
                  <a:gd name="T65" fmla="*/ 401 h 453"/>
                  <a:gd name="T66" fmla="*/ 548 w 579"/>
                  <a:gd name="T67" fmla="*/ 396 h 453"/>
                  <a:gd name="T68" fmla="*/ 543 w 579"/>
                  <a:gd name="T69" fmla="*/ 397 h 453"/>
                  <a:gd name="T70" fmla="*/ 538 w 579"/>
                  <a:gd name="T71" fmla="*/ 397 h 453"/>
                  <a:gd name="T72" fmla="*/ 533 w 579"/>
                  <a:gd name="T73" fmla="*/ 393 h 453"/>
                  <a:gd name="T74" fmla="*/ 526 w 579"/>
                  <a:gd name="T75" fmla="*/ 383 h 453"/>
                  <a:gd name="T76" fmla="*/ 519 w 579"/>
                  <a:gd name="T77" fmla="*/ 361 h 453"/>
                  <a:gd name="T78" fmla="*/ 515 w 579"/>
                  <a:gd name="T79" fmla="*/ 356 h 453"/>
                  <a:gd name="T80" fmla="*/ 518 w 579"/>
                  <a:gd name="T81" fmla="*/ 331 h 453"/>
                  <a:gd name="T82" fmla="*/ 520 w 579"/>
                  <a:gd name="T83" fmla="*/ 328 h 453"/>
                  <a:gd name="T84" fmla="*/ 518 w 579"/>
                  <a:gd name="T85" fmla="*/ 313 h 453"/>
                  <a:gd name="T86" fmla="*/ 521 w 579"/>
                  <a:gd name="T87" fmla="*/ 297 h 453"/>
                  <a:gd name="T88" fmla="*/ 519 w 579"/>
                  <a:gd name="T89" fmla="*/ 266 h 453"/>
                  <a:gd name="T90" fmla="*/ 513 w 579"/>
                  <a:gd name="T91" fmla="*/ 237 h 453"/>
                  <a:gd name="T92" fmla="*/ 507 w 579"/>
                  <a:gd name="T93" fmla="*/ 217 h 453"/>
                  <a:gd name="T94" fmla="*/ 510 w 579"/>
                  <a:gd name="T95" fmla="*/ 216 h 453"/>
                  <a:gd name="T96" fmla="*/ 497 w 579"/>
                  <a:gd name="T97" fmla="*/ 163 h 453"/>
                  <a:gd name="T98" fmla="*/ 480 w 579"/>
                  <a:gd name="T99" fmla="*/ 150 h 453"/>
                  <a:gd name="T100" fmla="*/ 475 w 579"/>
                  <a:gd name="T101" fmla="*/ 136 h 453"/>
                  <a:gd name="T102" fmla="*/ 468 w 579"/>
                  <a:gd name="T103" fmla="*/ 128 h 453"/>
                  <a:gd name="T104" fmla="*/ 457 w 579"/>
                  <a:gd name="T105" fmla="*/ 91 h 453"/>
                  <a:gd name="T106" fmla="*/ 479 w 579"/>
                  <a:gd name="T107" fmla="*/ 56 h 453"/>
                  <a:gd name="T108" fmla="*/ 477 w 579"/>
                  <a:gd name="T109" fmla="*/ 47 h 453"/>
                  <a:gd name="T110" fmla="*/ 475 w 579"/>
                  <a:gd name="T111" fmla="*/ 22 h 453"/>
                  <a:gd name="T112" fmla="*/ 465 w 579"/>
                  <a:gd name="T113" fmla="*/ 6 h 453"/>
                  <a:gd name="T114" fmla="*/ 447 w 579"/>
                  <a:gd name="T115" fmla="*/ 2 h 453"/>
                  <a:gd name="T116" fmla="*/ 432 w 579"/>
                  <a:gd name="T117" fmla="*/ 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79" h="453">
                    <a:moveTo>
                      <a:pt x="424" y="0"/>
                    </a:moveTo>
                    <a:cubicBezTo>
                      <a:pt x="423" y="0"/>
                      <a:pt x="422" y="1"/>
                      <a:pt x="421" y="4"/>
                    </a:cubicBezTo>
                    <a:cubicBezTo>
                      <a:pt x="413" y="7"/>
                      <a:pt x="405" y="10"/>
                      <a:pt x="398" y="13"/>
                    </a:cubicBezTo>
                    <a:cubicBezTo>
                      <a:pt x="397" y="13"/>
                      <a:pt x="397" y="13"/>
                      <a:pt x="397" y="13"/>
                    </a:cubicBezTo>
                    <a:cubicBezTo>
                      <a:pt x="395" y="13"/>
                      <a:pt x="389" y="11"/>
                      <a:pt x="388" y="10"/>
                    </a:cubicBezTo>
                    <a:cubicBezTo>
                      <a:pt x="383" y="9"/>
                      <a:pt x="379" y="7"/>
                      <a:pt x="374" y="6"/>
                    </a:cubicBezTo>
                    <a:cubicBezTo>
                      <a:pt x="372" y="5"/>
                      <a:pt x="370" y="5"/>
                      <a:pt x="367" y="5"/>
                    </a:cubicBezTo>
                    <a:cubicBezTo>
                      <a:pt x="363" y="5"/>
                      <a:pt x="358" y="5"/>
                      <a:pt x="354" y="6"/>
                    </a:cubicBezTo>
                    <a:cubicBezTo>
                      <a:pt x="349" y="7"/>
                      <a:pt x="343" y="9"/>
                      <a:pt x="338" y="10"/>
                    </a:cubicBezTo>
                    <a:cubicBezTo>
                      <a:pt x="333" y="10"/>
                      <a:pt x="333" y="10"/>
                      <a:pt x="333" y="10"/>
                    </a:cubicBezTo>
                    <a:cubicBezTo>
                      <a:pt x="328" y="8"/>
                      <a:pt x="328" y="8"/>
                      <a:pt x="328" y="8"/>
                    </a:cubicBezTo>
                    <a:cubicBezTo>
                      <a:pt x="323" y="11"/>
                      <a:pt x="323" y="11"/>
                      <a:pt x="323" y="11"/>
                    </a:cubicBezTo>
                    <a:cubicBezTo>
                      <a:pt x="320" y="13"/>
                      <a:pt x="317" y="15"/>
                      <a:pt x="315" y="15"/>
                    </a:cubicBezTo>
                    <a:cubicBezTo>
                      <a:pt x="310" y="16"/>
                      <a:pt x="304" y="16"/>
                      <a:pt x="299" y="16"/>
                    </a:cubicBezTo>
                    <a:cubicBezTo>
                      <a:pt x="290" y="17"/>
                      <a:pt x="282" y="19"/>
                      <a:pt x="274" y="21"/>
                    </a:cubicBezTo>
                    <a:cubicBezTo>
                      <a:pt x="266" y="23"/>
                      <a:pt x="258" y="25"/>
                      <a:pt x="252" y="30"/>
                    </a:cubicBezTo>
                    <a:cubicBezTo>
                      <a:pt x="248" y="33"/>
                      <a:pt x="245" y="37"/>
                      <a:pt x="242" y="40"/>
                    </a:cubicBezTo>
                    <a:cubicBezTo>
                      <a:pt x="241" y="41"/>
                      <a:pt x="240" y="41"/>
                      <a:pt x="239" y="41"/>
                    </a:cubicBezTo>
                    <a:cubicBezTo>
                      <a:pt x="238" y="41"/>
                      <a:pt x="236" y="39"/>
                      <a:pt x="233" y="38"/>
                    </a:cubicBezTo>
                    <a:cubicBezTo>
                      <a:pt x="233" y="38"/>
                      <a:pt x="232" y="38"/>
                      <a:pt x="232" y="38"/>
                    </a:cubicBezTo>
                    <a:cubicBezTo>
                      <a:pt x="231" y="38"/>
                      <a:pt x="230" y="39"/>
                      <a:pt x="230" y="39"/>
                    </a:cubicBezTo>
                    <a:cubicBezTo>
                      <a:pt x="227" y="40"/>
                      <a:pt x="225" y="41"/>
                      <a:pt x="222" y="42"/>
                    </a:cubicBezTo>
                    <a:cubicBezTo>
                      <a:pt x="219" y="43"/>
                      <a:pt x="214" y="45"/>
                      <a:pt x="212" y="47"/>
                    </a:cubicBezTo>
                    <a:cubicBezTo>
                      <a:pt x="209" y="49"/>
                      <a:pt x="208" y="54"/>
                      <a:pt x="205" y="57"/>
                    </a:cubicBezTo>
                    <a:cubicBezTo>
                      <a:pt x="201" y="59"/>
                      <a:pt x="195" y="59"/>
                      <a:pt x="192" y="61"/>
                    </a:cubicBezTo>
                    <a:cubicBezTo>
                      <a:pt x="189" y="61"/>
                      <a:pt x="187" y="62"/>
                      <a:pt x="184" y="63"/>
                    </a:cubicBezTo>
                    <a:cubicBezTo>
                      <a:pt x="185" y="63"/>
                      <a:pt x="185" y="63"/>
                      <a:pt x="185" y="63"/>
                    </a:cubicBezTo>
                    <a:cubicBezTo>
                      <a:pt x="186" y="64"/>
                      <a:pt x="186" y="64"/>
                      <a:pt x="186" y="64"/>
                    </a:cubicBezTo>
                    <a:cubicBezTo>
                      <a:pt x="187" y="65"/>
                      <a:pt x="188" y="66"/>
                      <a:pt x="188" y="67"/>
                    </a:cubicBezTo>
                    <a:cubicBezTo>
                      <a:pt x="190" y="68"/>
                      <a:pt x="190" y="68"/>
                      <a:pt x="190" y="68"/>
                    </a:cubicBezTo>
                    <a:cubicBezTo>
                      <a:pt x="190" y="68"/>
                      <a:pt x="191" y="69"/>
                      <a:pt x="191" y="69"/>
                    </a:cubicBezTo>
                    <a:cubicBezTo>
                      <a:pt x="193" y="70"/>
                      <a:pt x="193" y="70"/>
                      <a:pt x="193" y="70"/>
                    </a:cubicBezTo>
                    <a:cubicBezTo>
                      <a:pt x="194" y="71"/>
                      <a:pt x="196" y="72"/>
                      <a:pt x="197" y="73"/>
                    </a:cubicBezTo>
                    <a:cubicBezTo>
                      <a:pt x="197" y="74"/>
                      <a:pt x="197" y="74"/>
                      <a:pt x="197" y="74"/>
                    </a:cubicBezTo>
                    <a:cubicBezTo>
                      <a:pt x="197" y="75"/>
                      <a:pt x="197" y="75"/>
                      <a:pt x="197" y="75"/>
                    </a:cubicBezTo>
                    <a:cubicBezTo>
                      <a:pt x="197" y="77"/>
                      <a:pt x="196" y="78"/>
                      <a:pt x="195" y="79"/>
                    </a:cubicBezTo>
                    <a:cubicBezTo>
                      <a:pt x="196" y="79"/>
                      <a:pt x="196" y="80"/>
                      <a:pt x="197" y="80"/>
                    </a:cubicBezTo>
                    <a:cubicBezTo>
                      <a:pt x="200" y="83"/>
                      <a:pt x="198" y="86"/>
                      <a:pt x="198" y="87"/>
                    </a:cubicBezTo>
                    <a:cubicBezTo>
                      <a:pt x="197" y="88"/>
                      <a:pt x="197" y="88"/>
                      <a:pt x="197" y="88"/>
                    </a:cubicBezTo>
                    <a:cubicBezTo>
                      <a:pt x="199" y="94"/>
                      <a:pt x="199" y="94"/>
                      <a:pt x="199" y="94"/>
                    </a:cubicBezTo>
                    <a:cubicBezTo>
                      <a:pt x="200" y="97"/>
                      <a:pt x="199" y="101"/>
                      <a:pt x="198" y="105"/>
                    </a:cubicBezTo>
                    <a:cubicBezTo>
                      <a:pt x="198" y="106"/>
                      <a:pt x="198" y="106"/>
                      <a:pt x="198" y="106"/>
                    </a:cubicBezTo>
                    <a:cubicBezTo>
                      <a:pt x="198" y="106"/>
                      <a:pt x="198" y="107"/>
                      <a:pt x="198" y="108"/>
                    </a:cubicBezTo>
                    <a:cubicBezTo>
                      <a:pt x="198" y="108"/>
                      <a:pt x="198" y="109"/>
                      <a:pt x="198" y="109"/>
                    </a:cubicBezTo>
                    <a:cubicBezTo>
                      <a:pt x="209" y="137"/>
                      <a:pt x="209" y="137"/>
                      <a:pt x="209" y="137"/>
                    </a:cubicBezTo>
                    <a:cubicBezTo>
                      <a:pt x="209" y="138"/>
                      <a:pt x="210" y="139"/>
                      <a:pt x="211" y="140"/>
                    </a:cubicBezTo>
                    <a:cubicBezTo>
                      <a:pt x="213" y="141"/>
                      <a:pt x="213" y="141"/>
                      <a:pt x="213" y="141"/>
                    </a:cubicBezTo>
                    <a:cubicBezTo>
                      <a:pt x="215" y="142"/>
                      <a:pt x="217" y="143"/>
                      <a:pt x="217" y="147"/>
                    </a:cubicBezTo>
                    <a:cubicBezTo>
                      <a:pt x="217" y="150"/>
                      <a:pt x="215" y="152"/>
                      <a:pt x="213" y="153"/>
                    </a:cubicBezTo>
                    <a:cubicBezTo>
                      <a:pt x="212" y="155"/>
                      <a:pt x="212" y="155"/>
                      <a:pt x="212" y="155"/>
                    </a:cubicBezTo>
                    <a:cubicBezTo>
                      <a:pt x="213" y="156"/>
                      <a:pt x="214" y="157"/>
                      <a:pt x="213" y="159"/>
                    </a:cubicBezTo>
                    <a:cubicBezTo>
                      <a:pt x="213" y="160"/>
                      <a:pt x="212" y="161"/>
                      <a:pt x="212" y="162"/>
                    </a:cubicBezTo>
                    <a:cubicBezTo>
                      <a:pt x="210" y="163"/>
                      <a:pt x="209" y="163"/>
                      <a:pt x="207" y="163"/>
                    </a:cubicBezTo>
                    <a:cubicBezTo>
                      <a:pt x="207" y="163"/>
                      <a:pt x="206" y="163"/>
                      <a:pt x="206" y="163"/>
                    </a:cubicBezTo>
                    <a:cubicBezTo>
                      <a:pt x="205" y="163"/>
                      <a:pt x="204" y="163"/>
                      <a:pt x="204" y="163"/>
                    </a:cubicBezTo>
                    <a:cubicBezTo>
                      <a:pt x="202" y="163"/>
                      <a:pt x="199" y="163"/>
                      <a:pt x="197" y="163"/>
                    </a:cubicBezTo>
                    <a:cubicBezTo>
                      <a:pt x="197" y="161"/>
                      <a:pt x="197" y="161"/>
                      <a:pt x="197" y="161"/>
                    </a:cubicBezTo>
                    <a:cubicBezTo>
                      <a:pt x="197" y="161"/>
                      <a:pt x="197" y="161"/>
                      <a:pt x="197" y="161"/>
                    </a:cubicBezTo>
                    <a:cubicBezTo>
                      <a:pt x="196" y="163"/>
                      <a:pt x="196" y="163"/>
                      <a:pt x="196" y="163"/>
                    </a:cubicBezTo>
                    <a:cubicBezTo>
                      <a:pt x="195" y="162"/>
                      <a:pt x="193" y="162"/>
                      <a:pt x="192" y="162"/>
                    </a:cubicBezTo>
                    <a:cubicBezTo>
                      <a:pt x="189" y="162"/>
                      <a:pt x="186" y="162"/>
                      <a:pt x="183" y="161"/>
                    </a:cubicBezTo>
                    <a:cubicBezTo>
                      <a:pt x="182" y="161"/>
                      <a:pt x="182" y="161"/>
                      <a:pt x="182" y="161"/>
                    </a:cubicBezTo>
                    <a:cubicBezTo>
                      <a:pt x="180" y="161"/>
                      <a:pt x="179" y="161"/>
                      <a:pt x="178" y="161"/>
                    </a:cubicBezTo>
                    <a:cubicBezTo>
                      <a:pt x="176" y="161"/>
                      <a:pt x="174" y="161"/>
                      <a:pt x="172" y="162"/>
                    </a:cubicBezTo>
                    <a:cubicBezTo>
                      <a:pt x="171" y="162"/>
                      <a:pt x="170" y="162"/>
                      <a:pt x="169" y="162"/>
                    </a:cubicBezTo>
                    <a:cubicBezTo>
                      <a:pt x="169" y="162"/>
                      <a:pt x="169" y="162"/>
                      <a:pt x="169" y="162"/>
                    </a:cubicBezTo>
                    <a:cubicBezTo>
                      <a:pt x="168" y="162"/>
                      <a:pt x="167" y="162"/>
                      <a:pt x="166" y="163"/>
                    </a:cubicBezTo>
                    <a:cubicBezTo>
                      <a:pt x="164" y="163"/>
                      <a:pt x="163" y="164"/>
                      <a:pt x="162" y="166"/>
                    </a:cubicBezTo>
                    <a:cubicBezTo>
                      <a:pt x="161" y="168"/>
                      <a:pt x="159" y="171"/>
                      <a:pt x="156" y="172"/>
                    </a:cubicBezTo>
                    <a:cubicBezTo>
                      <a:pt x="156" y="172"/>
                      <a:pt x="155" y="173"/>
                      <a:pt x="154" y="173"/>
                    </a:cubicBezTo>
                    <a:cubicBezTo>
                      <a:pt x="153" y="173"/>
                      <a:pt x="153" y="173"/>
                      <a:pt x="153" y="173"/>
                    </a:cubicBezTo>
                    <a:cubicBezTo>
                      <a:pt x="150" y="174"/>
                      <a:pt x="147" y="176"/>
                      <a:pt x="144" y="176"/>
                    </a:cubicBezTo>
                    <a:cubicBezTo>
                      <a:pt x="144" y="176"/>
                      <a:pt x="144" y="176"/>
                      <a:pt x="143" y="176"/>
                    </a:cubicBezTo>
                    <a:cubicBezTo>
                      <a:pt x="143" y="176"/>
                      <a:pt x="143" y="176"/>
                      <a:pt x="142" y="176"/>
                    </a:cubicBezTo>
                    <a:cubicBezTo>
                      <a:pt x="141" y="176"/>
                      <a:pt x="140" y="176"/>
                      <a:pt x="139" y="175"/>
                    </a:cubicBezTo>
                    <a:cubicBezTo>
                      <a:pt x="138" y="175"/>
                      <a:pt x="138" y="175"/>
                      <a:pt x="138" y="175"/>
                    </a:cubicBezTo>
                    <a:cubicBezTo>
                      <a:pt x="137" y="175"/>
                      <a:pt x="137" y="175"/>
                      <a:pt x="137" y="175"/>
                    </a:cubicBezTo>
                    <a:cubicBezTo>
                      <a:pt x="137" y="176"/>
                      <a:pt x="137" y="176"/>
                      <a:pt x="137" y="176"/>
                    </a:cubicBezTo>
                    <a:cubicBezTo>
                      <a:pt x="137" y="176"/>
                      <a:pt x="138" y="176"/>
                      <a:pt x="138" y="177"/>
                    </a:cubicBezTo>
                    <a:cubicBezTo>
                      <a:pt x="138" y="177"/>
                      <a:pt x="138" y="177"/>
                      <a:pt x="138" y="177"/>
                    </a:cubicBezTo>
                    <a:cubicBezTo>
                      <a:pt x="138" y="177"/>
                      <a:pt x="138" y="177"/>
                      <a:pt x="138" y="177"/>
                    </a:cubicBezTo>
                    <a:cubicBezTo>
                      <a:pt x="139" y="178"/>
                      <a:pt x="140" y="179"/>
                      <a:pt x="140" y="179"/>
                    </a:cubicBezTo>
                    <a:cubicBezTo>
                      <a:pt x="141" y="180"/>
                      <a:pt x="141" y="182"/>
                      <a:pt x="140" y="184"/>
                    </a:cubicBezTo>
                    <a:cubicBezTo>
                      <a:pt x="140" y="184"/>
                      <a:pt x="139" y="185"/>
                      <a:pt x="139" y="185"/>
                    </a:cubicBezTo>
                    <a:cubicBezTo>
                      <a:pt x="140" y="185"/>
                      <a:pt x="141" y="186"/>
                      <a:pt x="141" y="186"/>
                    </a:cubicBezTo>
                    <a:cubicBezTo>
                      <a:pt x="142" y="187"/>
                      <a:pt x="144" y="189"/>
                      <a:pt x="144" y="191"/>
                    </a:cubicBezTo>
                    <a:cubicBezTo>
                      <a:pt x="146" y="197"/>
                      <a:pt x="140" y="199"/>
                      <a:pt x="137" y="200"/>
                    </a:cubicBezTo>
                    <a:cubicBezTo>
                      <a:pt x="137" y="200"/>
                      <a:pt x="136" y="200"/>
                      <a:pt x="136" y="201"/>
                    </a:cubicBezTo>
                    <a:cubicBezTo>
                      <a:pt x="106" y="214"/>
                      <a:pt x="106" y="214"/>
                      <a:pt x="106" y="214"/>
                    </a:cubicBezTo>
                    <a:cubicBezTo>
                      <a:pt x="104" y="215"/>
                      <a:pt x="103" y="217"/>
                      <a:pt x="101" y="218"/>
                    </a:cubicBezTo>
                    <a:cubicBezTo>
                      <a:pt x="101" y="220"/>
                      <a:pt x="100" y="221"/>
                      <a:pt x="99" y="222"/>
                    </a:cubicBezTo>
                    <a:cubicBezTo>
                      <a:pt x="97" y="224"/>
                      <a:pt x="97" y="224"/>
                      <a:pt x="97" y="224"/>
                    </a:cubicBezTo>
                    <a:cubicBezTo>
                      <a:pt x="96" y="225"/>
                      <a:pt x="95" y="226"/>
                      <a:pt x="94" y="227"/>
                    </a:cubicBezTo>
                    <a:cubicBezTo>
                      <a:pt x="92" y="229"/>
                      <a:pt x="90" y="230"/>
                      <a:pt x="88" y="231"/>
                    </a:cubicBezTo>
                    <a:cubicBezTo>
                      <a:pt x="84" y="232"/>
                      <a:pt x="74" y="235"/>
                      <a:pt x="66" y="235"/>
                    </a:cubicBezTo>
                    <a:cubicBezTo>
                      <a:pt x="65" y="235"/>
                      <a:pt x="63" y="235"/>
                      <a:pt x="62" y="234"/>
                    </a:cubicBezTo>
                    <a:cubicBezTo>
                      <a:pt x="61" y="237"/>
                      <a:pt x="59" y="241"/>
                      <a:pt x="55" y="242"/>
                    </a:cubicBezTo>
                    <a:cubicBezTo>
                      <a:pt x="55" y="242"/>
                      <a:pt x="55" y="242"/>
                      <a:pt x="54" y="242"/>
                    </a:cubicBezTo>
                    <a:cubicBezTo>
                      <a:pt x="54" y="242"/>
                      <a:pt x="53" y="242"/>
                      <a:pt x="53" y="242"/>
                    </a:cubicBezTo>
                    <a:cubicBezTo>
                      <a:pt x="52" y="242"/>
                      <a:pt x="51" y="241"/>
                      <a:pt x="51" y="241"/>
                    </a:cubicBezTo>
                    <a:cubicBezTo>
                      <a:pt x="50" y="241"/>
                      <a:pt x="50" y="241"/>
                      <a:pt x="50" y="241"/>
                    </a:cubicBezTo>
                    <a:cubicBezTo>
                      <a:pt x="50" y="241"/>
                      <a:pt x="50" y="241"/>
                      <a:pt x="50" y="241"/>
                    </a:cubicBezTo>
                    <a:cubicBezTo>
                      <a:pt x="48" y="242"/>
                      <a:pt x="46" y="242"/>
                      <a:pt x="44" y="243"/>
                    </a:cubicBezTo>
                    <a:cubicBezTo>
                      <a:pt x="40" y="244"/>
                      <a:pt x="40" y="244"/>
                      <a:pt x="40" y="244"/>
                    </a:cubicBezTo>
                    <a:cubicBezTo>
                      <a:pt x="38" y="244"/>
                      <a:pt x="37" y="245"/>
                      <a:pt x="35" y="245"/>
                    </a:cubicBezTo>
                    <a:cubicBezTo>
                      <a:pt x="33" y="246"/>
                      <a:pt x="31" y="246"/>
                      <a:pt x="28" y="247"/>
                    </a:cubicBezTo>
                    <a:cubicBezTo>
                      <a:pt x="27" y="248"/>
                      <a:pt x="26" y="249"/>
                      <a:pt x="25" y="249"/>
                    </a:cubicBezTo>
                    <a:cubicBezTo>
                      <a:pt x="22" y="252"/>
                      <a:pt x="18" y="255"/>
                      <a:pt x="15" y="257"/>
                    </a:cubicBezTo>
                    <a:cubicBezTo>
                      <a:pt x="11" y="259"/>
                      <a:pt x="11" y="259"/>
                      <a:pt x="11" y="259"/>
                    </a:cubicBezTo>
                    <a:cubicBezTo>
                      <a:pt x="10" y="260"/>
                      <a:pt x="9" y="260"/>
                      <a:pt x="8" y="261"/>
                    </a:cubicBezTo>
                    <a:cubicBezTo>
                      <a:pt x="6" y="263"/>
                      <a:pt x="6" y="263"/>
                      <a:pt x="6" y="263"/>
                    </a:cubicBezTo>
                    <a:cubicBezTo>
                      <a:pt x="4" y="264"/>
                      <a:pt x="3" y="265"/>
                      <a:pt x="1" y="266"/>
                    </a:cubicBezTo>
                    <a:cubicBezTo>
                      <a:pt x="1" y="266"/>
                      <a:pt x="1" y="267"/>
                      <a:pt x="0" y="267"/>
                    </a:cubicBezTo>
                    <a:cubicBezTo>
                      <a:pt x="0" y="293"/>
                      <a:pt x="0" y="293"/>
                      <a:pt x="0" y="293"/>
                    </a:cubicBezTo>
                    <a:cubicBezTo>
                      <a:pt x="1" y="307"/>
                      <a:pt x="1" y="307"/>
                      <a:pt x="1" y="307"/>
                    </a:cubicBezTo>
                    <a:cubicBezTo>
                      <a:pt x="40" y="331"/>
                      <a:pt x="74" y="354"/>
                      <a:pt x="106" y="375"/>
                    </a:cubicBezTo>
                    <a:cubicBezTo>
                      <a:pt x="107" y="375"/>
                      <a:pt x="107" y="375"/>
                      <a:pt x="107" y="375"/>
                    </a:cubicBezTo>
                    <a:cubicBezTo>
                      <a:pt x="126" y="382"/>
                      <a:pt x="126" y="382"/>
                      <a:pt x="126" y="382"/>
                    </a:cubicBezTo>
                    <a:cubicBezTo>
                      <a:pt x="117" y="382"/>
                      <a:pt x="117" y="382"/>
                      <a:pt x="117" y="382"/>
                    </a:cubicBezTo>
                    <a:cubicBezTo>
                      <a:pt x="129" y="390"/>
                      <a:pt x="129" y="390"/>
                      <a:pt x="129" y="390"/>
                    </a:cubicBezTo>
                    <a:cubicBezTo>
                      <a:pt x="129" y="390"/>
                      <a:pt x="129" y="390"/>
                      <a:pt x="129" y="390"/>
                    </a:cubicBezTo>
                    <a:cubicBezTo>
                      <a:pt x="136" y="395"/>
                      <a:pt x="145" y="401"/>
                      <a:pt x="153" y="406"/>
                    </a:cubicBezTo>
                    <a:cubicBezTo>
                      <a:pt x="166" y="416"/>
                      <a:pt x="180" y="425"/>
                      <a:pt x="193" y="434"/>
                    </a:cubicBezTo>
                    <a:cubicBezTo>
                      <a:pt x="201" y="440"/>
                      <a:pt x="210" y="447"/>
                      <a:pt x="220" y="453"/>
                    </a:cubicBezTo>
                    <a:cubicBezTo>
                      <a:pt x="528" y="453"/>
                      <a:pt x="528" y="453"/>
                      <a:pt x="528" y="453"/>
                    </a:cubicBezTo>
                    <a:cubicBezTo>
                      <a:pt x="579" y="422"/>
                      <a:pt x="579" y="422"/>
                      <a:pt x="579" y="422"/>
                    </a:cubicBezTo>
                    <a:cubicBezTo>
                      <a:pt x="578" y="421"/>
                      <a:pt x="578" y="420"/>
                      <a:pt x="577" y="419"/>
                    </a:cubicBezTo>
                    <a:cubicBezTo>
                      <a:pt x="577" y="418"/>
                      <a:pt x="577" y="418"/>
                      <a:pt x="577" y="418"/>
                    </a:cubicBezTo>
                    <a:cubicBezTo>
                      <a:pt x="576" y="417"/>
                      <a:pt x="575" y="415"/>
                      <a:pt x="575" y="414"/>
                    </a:cubicBezTo>
                    <a:cubicBezTo>
                      <a:pt x="574" y="412"/>
                      <a:pt x="573" y="410"/>
                      <a:pt x="572" y="408"/>
                    </a:cubicBezTo>
                    <a:cubicBezTo>
                      <a:pt x="571" y="407"/>
                      <a:pt x="571" y="407"/>
                      <a:pt x="570" y="406"/>
                    </a:cubicBezTo>
                    <a:cubicBezTo>
                      <a:pt x="569" y="403"/>
                      <a:pt x="568" y="402"/>
                      <a:pt x="565" y="401"/>
                    </a:cubicBezTo>
                    <a:cubicBezTo>
                      <a:pt x="559" y="399"/>
                      <a:pt x="559" y="399"/>
                      <a:pt x="559" y="399"/>
                    </a:cubicBezTo>
                    <a:cubicBezTo>
                      <a:pt x="557" y="398"/>
                      <a:pt x="554" y="398"/>
                      <a:pt x="552" y="397"/>
                    </a:cubicBezTo>
                    <a:cubicBezTo>
                      <a:pt x="550" y="396"/>
                      <a:pt x="549" y="396"/>
                      <a:pt x="548" y="396"/>
                    </a:cubicBezTo>
                    <a:cubicBezTo>
                      <a:pt x="548" y="396"/>
                      <a:pt x="548" y="396"/>
                      <a:pt x="548" y="396"/>
                    </a:cubicBezTo>
                    <a:cubicBezTo>
                      <a:pt x="548" y="396"/>
                      <a:pt x="548" y="396"/>
                      <a:pt x="548" y="396"/>
                    </a:cubicBezTo>
                    <a:cubicBezTo>
                      <a:pt x="547" y="396"/>
                      <a:pt x="546" y="396"/>
                      <a:pt x="544" y="397"/>
                    </a:cubicBezTo>
                    <a:cubicBezTo>
                      <a:pt x="543" y="397"/>
                      <a:pt x="543" y="397"/>
                      <a:pt x="543" y="397"/>
                    </a:cubicBezTo>
                    <a:cubicBezTo>
                      <a:pt x="543" y="397"/>
                      <a:pt x="543" y="397"/>
                      <a:pt x="543" y="397"/>
                    </a:cubicBezTo>
                    <a:cubicBezTo>
                      <a:pt x="543" y="404"/>
                      <a:pt x="543" y="404"/>
                      <a:pt x="543" y="404"/>
                    </a:cubicBezTo>
                    <a:cubicBezTo>
                      <a:pt x="541" y="397"/>
                      <a:pt x="541" y="397"/>
                      <a:pt x="541" y="397"/>
                    </a:cubicBezTo>
                    <a:cubicBezTo>
                      <a:pt x="540" y="397"/>
                      <a:pt x="540" y="397"/>
                      <a:pt x="540" y="397"/>
                    </a:cubicBezTo>
                    <a:cubicBezTo>
                      <a:pt x="539" y="397"/>
                      <a:pt x="539" y="397"/>
                      <a:pt x="538" y="397"/>
                    </a:cubicBezTo>
                    <a:cubicBezTo>
                      <a:pt x="537" y="396"/>
                      <a:pt x="537" y="396"/>
                      <a:pt x="537" y="396"/>
                    </a:cubicBezTo>
                    <a:cubicBezTo>
                      <a:pt x="536" y="396"/>
                      <a:pt x="535" y="395"/>
                      <a:pt x="534" y="394"/>
                    </a:cubicBezTo>
                    <a:cubicBezTo>
                      <a:pt x="534" y="394"/>
                      <a:pt x="534" y="394"/>
                      <a:pt x="534" y="394"/>
                    </a:cubicBezTo>
                    <a:cubicBezTo>
                      <a:pt x="533" y="393"/>
                      <a:pt x="533" y="393"/>
                      <a:pt x="533" y="393"/>
                    </a:cubicBezTo>
                    <a:cubicBezTo>
                      <a:pt x="531" y="391"/>
                      <a:pt x="529" y="389"/>
                      <a:pt x="528" y="387"/>
                    </a:cubicBezTo>
                    <a:cubicBezTo>
                      <a:pt x="527" y="386"/>
                      <a:pt x="527" y="385"/>
                      <a:pt x="526" y="384"/>
                    </a:cubicBezTo>
                    <a:cubicBezTo>
                      <a:pt x="526" y="384"/>
                      <a:pt x="526" y="383"/>
                      <a:pt x="526" y="383"/>
                    </a:cubicBezTo>
                    <a:cubicBezTo>
                      <a:pt x="526" y="383"/>
                      <a:pt x="526" y="383"/>
                      <a:pt x="526" y="383"/>
                    </a:cubicBezTo>
                    <a:cubicBezTo>
                      <a:pt x="526" y="382"/>
                      <a:pt x="526" y="382"/>
                      <a:pt x="526" y="382"/>
                    </a:cubicBezTo>
                    <a:cubicBezTo>
                      <a:pt x="525" y="380"/>
                      <a:pt x="525" y="377"/>
                      <a:pt x="524" y="375"/>
                    </a:cubicBezTo>
                    <a:cubicBezTo>
                      <a:pt x="523" y="371"/>
                      <a:pt x="523" y="367"/>
                      <a:pt x="521" y="364"/>
                    </a:cubicBezTo>
                    <a:cubicBezTo>
                      <a:pt x="521" y="363"/>
                      <a:pt x="520" y="362"/>
                      <a:pt x="519" y="361"/>
                    </a:cubicBezTo>
                    <a:cubicBezTo>
                      <a:pt x="518" y="360"/>
                      <a:pt x="518" y="360"/>
                      <a:pt x="518" y="360"/>
                    </a:cubicBezTo>
                    <a:cubicBezTo>
                      <a:pt x="518" y="360"/>
                      <a:pt x="518" y="359"/>
                      <a:pt x="517" y="359"/>
                    </a:cubicBezTo>
                    <a:cubicBezTo>
                      <a:pt x="517" y="358"/>
                      <a:pt x="517" y="358"/>
                      <a:pt x="517" y="358"/>
                    </a:cubicBezTo>
                    <a:cubicBezTo>
                      <a:pt x="516" y="358"/>
                      <a:pt x="516" y="357"/>
                      <a:pt x="515" y="356"/>
                    </a:cubicBezTo>
                    <a:cubicBezTo>
                      <a:pt x="511" y="351"/>
                      <a:pt x="508" y="347"/>
                      <a:pt x="508" y="344"/>
                    </a:cubicBezTo>
                    <a:cubicBezTo>
                      <a:pt x="507" y="341"/>
                      <a:pt x="508" y="339"/>
                      <a:pt x="512" y="336"/>
                    </a:cubicBezTo>
                    <a:cubicBezTo>
                      <a:pt x="512" y="335"/>
                      <a:pt x="514" y="333"/>
                      <a:pt x="515" y="333"/>
                    </a:cubicBezTo>
                    <a:cubicBezTo>
                      <a:pt x="516" y="332"/>
                      <a:pt x="517" y="331"/>
                      <a:pt x="518" y="331"/>
                    </a:cubicBezTo>
                    <a:cubicBezTo>
                      <a:pt x="519" y="331"/>
                      <a:pt x="519" y="331"/>
                      <a:pt x="519" y="331"/>
                    </a:cubicBezTo>
                    <a:cubicBezTo>
                      <a:pt x="519" y="330"/>
                      <a:pt x="520" y="330"/>
                      <a:pt x="520" y="330"/>
                    </a:cubicBezTo>
                    <a:cubicBezTo>
                      <a:pt x="520" y="330"/>
                      <a:pt x="520" y="329"/>
                      <a:pt x="520" y="329"/>
                    </a:cubicBezTo>
                    <a:cubicBezTo>
                      <a:pt x="520" y="328"/>
                      <a:pt x="520" y="328"/>
                      <a:pt x="520" y="328"/>
                    </a:cubicBezTo>
                    <a:cubicBezTo>
                      <a:pt x="519" y="325"/>
                      <a:pt x="519" y="322"/>
                      <a:pt x="519" y="319"/>
                    </a:cubicBezTo>
                    <a:cubicBezTo>
                      <a:pt x="518" y="317"/>
                      <a:pt x="518" y="317"/>
                      <a:pt x="518" y="317"/>
                    </a:cubicBezTo>
                    <a:cubicBezTo>
                      <a:pt x="518" y="316"/>
                      <a:pt x="518" y="315"/>
                      <a:pt x="518" y="315"/>
                    </a:cubicBezTo>
                    <a:cubicBezTo>
                      <a:pt x="518" y="314"/>
                      <a:pt x="518" y="314"/>
                      <a:pt x="518" y="313"/>
                    </a:cubicBezTo>
                    <a:cubicBezTo>
                      <a:pt x="517" y="312"/>
                      <a:pt x="517" y="311"/>
                      <a:pt x="517" y="309"/>
                    </a:cubicBezTo>
                    <a:cubicBezTo>
                      <a:pt x="516" y="306"/>
                      <a:pt x="518" y="303"/>
                      <a:pt x="519" y="301"/>
                    </a:cubicBezTo>
                    <a:cubicBezTo>
                      <a:pt x="519" y="300"/>
                      <a:pt x="519" y="299"/>
                      <a:pt x="520" y="299"/>
                    </a:cubicBezTo>
                    <a:cubicBezTo>
                      <a:pt x="520" y="298"/>
                      <a:pt x="520" y="297"/>
                      <a:pt x="521" y="297"/>
                    </a:cubicBezTo>
                    <a:cubicBezTo>
                      <a:pt x="522" y="294"/>
                      <a:pt x="522" y="293"/>
                      <a:pt x="522" y="291"/>
                    </a:cubicBezTo>
                    <a:cubicBezTo>
                      <a:pt x="520" y="286"/>
                      <a:pt x="520" y="286"/>
                      <a:pt x="520" y="286"/>
                    </a:cubicBezTo>
                    <a:cubicBezTo>
                      <a:pt x="520" y="284"/>
                      <a:pt x="519" y="282"/>
                      <a:pt x="519" y="280"/>
                    </a:cubicBezTo>
                    <a:cubicBezTo>
                      <a:pt x="518" y="275"/>
                      <a:pt x="519" y="271"/>
                      <a:pt x="519" y="266"/>
                    </a:cubicBezTo>
                    <a:cubicBezTo>
                      <a:pt x="519" y="265"/>
                      <a:pt x="519" y="265"/>
                      <a:pt x="519" y="265"/>
                    </a:cubicBezTo>
                    <a:cubicBezTo>
                      <a:pt x="520" y="264"/>
                      <a:pt x="520" y="263"/>
                      <a:pt x="520" y="261"/>
                    </a:cubicBezTo>
                    <a:cubicBezTo>
                      <a:pt x="520" y="253"/>
                      <a:pt x="519" y="246"/>
                      <a:pt x="515" y="240"/>
                    </a:cubicBezTo>
                    <a:cubicBezTo>
                      <a:pt x="515" y="240"/>
                      <a:pt x="514" y="239"/>
                      <a:pt x="513" y="237"/>
                    </a:cubicBezTo>
                    <a:cubicBezTo>
                      <a:pt x="509" y="231"/>
                      <a:pt x="506" y="226"/>
                      <a:pt x="505" y="222"/>
                    </a:cubicBezTo>
                    <a:cubicBezTo>
                      <a:pt x="505" y="222"/>
                      <a:pt x="505" y="221"/>
                      <a:pt x="505" y="221"/>
                    </a:cubicBezTo>
                    <a:cubicBezTo>
                      <a:pt x="505" y="221"/>
                      <a:pt x="505" y="220"/>
                      <a:pt x="506" y="219"/>
                    </a:cubicBezTo>
                    <a:cubicBezTo>
                      <a:pt x="507" y="217"/>
                      <a:pt x="507" y="217"/>
                      <a:pt x="507" y="217"/>
                    </a:cubicBezTo>
                    <a:cubicBezTo>
                      <a:pt x="509" y="217"/>
                      <a:pt x="509" y="217"/>
                      <a:pt x="509" y="217"/>
                    </a:cubicBezTo>
                    <a:cubicBezTo>
                      <a:pt x="510" y="218"/>
                      <a:pt x="510" y="218"/>
                      <a:pt x="510" y="218"/>
                    </a:cubicBezTo>
                    <a:cubicBezTo>
                      <a:pt x="509" y="217"/>
                      <a:pt x="509" y="217"/>
                      <a:pt x="509" y="217"/>
                    </a:cubicBezTo>
                    <a:cubicBezTo>
                      <a:pt x="509" y="217"/>
                      <a:pt x="510" y="216"/>
                      <a:pt x="510" y="216"/>
                    </a:cubicBezTo>
                    <a:cubicBezTo>
                      <a:pt x="510" y="216"/>
                      <a:pt x="510" y="216"/>
                      <a:pt x="510" y="216"/>
                    </a:cubicBezTo>
                    <a:cubicBezTo>
                      <a:pt x="510" y="216"/>
                      <a:pt x="510" y="216"/>
                      <a:pt x="510" y="216"/>
                    </a:cubicBezTo>
                    <a:cubicBezTo>
                      <a:pt x="498" y="165"/>
                      <a:pt x="498" y="165"/>
                      <a:pt x="498" y="165"/>
                    </a:cubicBezTo>
                    <a:cubicBezTo>
                      <a:pt x="498" y="164"/>
                      <a:pt x="498" y="164"/>
                      <a:pt x="497" y="163"/>
                    </a:cubicBezTo>
                    <a:cubicBezTo>
                      <a:pt x="496" y="162"/>
                      <a:pt x="495" y="161"/>
                      <a:pt x="493" y="160"/>
                    </a:cubicBezTo>
                    <a:cubicBezTo>
                      <a:pt x="492" y="159"/>
                      <a:pt x="491" y="159"/>
                      <a:pt x="490" y="158"/>
                    </a:cubicBezTo>
                    <a:cubicBezTo>
                      <a:pt x="482" y="151"/>
                      <a:pt x="482" y="151"/>
                      <a:pt x="482" y="151"/>
                    </a:cubicBezTo>
                    <a:cubicBezTo>
                      <a:pt x="481" y="151"/>
                      <a:pt x="481" y="150"/>
                      <a:pt x="480" y="150"/>
                    </a:cubicBezTo>
                    <a:cubicBezTo>
                      <a:pt x="479" y="149"/>
                      <a:pt x="479" y="149"/>
                      <a:pt x="479" y="149"/>
                    </a:cubicBezTo>
                    <a:cubicBezTo>
                      <a:pt x="476" y="147"/>
                      <a:pt x="476" y="143"/>
                      <a:pt x="476" y="141"/>
                    </a:cubicBezTo>
                    <a:cubicBezTo>
                      <a:pt x="476" y="139"/>
                      <a:pt x="476" y="139"/>
                      <a:pt x="476" y="139"/>
                    </a:cubicBezTo>
                    <a:cubicBezTo>
                      <a:pt x="476" y="138"/>
                      <a:pt x="476" y="137"/>
                      <a:pt x="475" y="136"/>
                    </a:cubicBezTo>
                    <a:cubicBezTo>
                      <a:pt x="475" y="136"/>
                      <a:pt x="475" y="136"/>
                      <a:pt x="475" y="136"/>
                    </a:cubicBezTo>
                    <a:cubicBezTo>
                      <a:pt x="475" y="135"/>
                      <a:pt x="475" y="135"/>
                      <a:pt x="475" y="135"/>
                    </a:cubicBezTo>
                    <a:cubicBezTo>
                      <a:pt x="473" y="133"/>
                      <a:pt x="473" y="133"/>
                      <a:pt x="473" y="133"/>
                    </a:cubicBezTo>
                    <a:cubicBezTo>
                      <a:pt x="472" y="132"/>
                      <a:pt x="470" y="130"/>
                      <a:pt x="468" y="128"/>
                    </a:cubicBezTo>
                    <a:cubicBezTo>
                      <a:pt x="465" y="125"/>
                      <a:pt x="461" y="122"/>
                      <a:pt x="459" y="118"/>
                    </a:cubicBezTo>
                    <a:cubicBezTo>
                      <a:pt x="457" y="115"/>
                      <a:pt x="454" y="109"/>
                      <a:pt x="453" y="103"/>
                    </a:cubicBezTo>
                    <a:cubicBezTo>
                      <a:pt x="452" y="97"/>
                      <a:pt x="454" y="94"/>
                      <a:pt x="456" y="92"/>
                    </a:cubicBezTo>
                    <a:cubicBezTo>
                      <a:pt x="457" y="91"/>
                      <a:pt x="457" y="91"/>
                      <a:pt x="457" y="91"/>
                    </a:cubicBezTo>
                    <a:cubicBezTo>
                      <a:pt x="459" y="89"/>
                      <a:pt x="462" y="87"/>
                      <a:pt x="465" y="84"/>
                    </a:cubicBezTo>
                    <a:cubicBezTo>
                      <a:pt x="469" y="81"/>
                      <a:pt x="472" y="78"/>
                      <a:pt x="475" y="74"/>
                    </a:cubicBezTo>
                    <a:cubicBezTo>
                      <a:pt x="477" y="70"/>
                      <a:pt x="478" y="65"/>
                      <a:pt x="479" y="60"/>
                    </a:cubicBezTo>
                    <a:cubicBezTo>
                      <a:pt x="479" y="59"/>
                      <a:pt x="479" y="58"/>
                      <a:pt x="479" y="56"/>
                    </a:cubicBezTo>
                    <a:cubicBezTo>
                      <a:pt x="479" y="56"/>
                      <a:pt x="479" y="56"/>
                      <a:pt x="479" y="56"/>
                    </a:cubicBezTo>
                    <a:cubicBezTo>
                      <a:pt x="479" y="55"/>
                      <a:pt x="478" y="54"/>
                      <a:pt x="478" y="54"/>
                    </a:cubicBezTo>
                    <a:cubicBezTo>
                      <a:pt x="477" y="49"/>
                      <a:pt x="477" y="49"/>
                      <a:pt x="477" y="49"/>
                    </a:cubicBezTo>
                    <a:cubicBezTo>
                      <a:pt x="477" y="49"/>
                      <a:pt x="477" y="48"/>
                      <a:pt x="477" y="47"/>
                    </a:cubicBezTo>
                    <a:cubicBezTo>
                      <a:pt x="477" y="46"/>
                      <a:pt x="477" y="46"/>
                      <a:pt x="477" y="46"/>
                    </a:cubicBezTo>
                    <a:cubicBezTo>
                      <a:pt x="476" y="42"/>
                      <a:pt x="475" y="37"/>
                      <a:pt x="476" y="33"/>
                    </a:cubicBezTo>
                    <a:cubicBezTo>
                      <a:pt x="477" y="27"/>
                      <a:pt x="477" y="27"/>
                      <a:pt x="477" y="27"/>
                    </a:cubicBezTo>
                    <a:cubicBezTo>
                      <a:pt x="477" y="24"/>
                      <a:pt x="477" y="24"/>
                      <a:pt x="475" y="22"/>
                    </a:cubicBezTo>
                    <a:cubicBezTo>
                      <a:pt x="471" y="19"/>
                      <a:pt x="471" y="19"/>
                      <a:pt x="471" y="19"/>
                    </a:cubicBezTo>
                    <a:cubicBezTo>
                      <a:pt x="483" y="4"/>
                      <a:pt x="483" y="4"/>
                      <a:pt x="483" y="4"/>
                    </a:cubicBezTo>
                    <a:cubicBezTo>
                      <a:pt x="479" y="4"/>
                      <a:pt x="475" y="5"/>
                      <a:pt x="470" y="5"/>
                    </a:cubicBezTo>
                    <a:cubicBezTo>
                      <a:pt x="469" y="5"/>
                      <a:pt x="467" y="6"/>
                      <a:pt x="465" y="6"/>
                    </a:cubicBezTo>
                    <a:cubicBezTo>
                      <a:pt x="465" y="6"/>
                      <a:pt x="464" y="6"/>
                      <a:pt x="464" y="6"/>
                    </a:cubicBezTo>
                    <a:cubicBezTo>
                      <a:pt x="463" y="5"/>
                      <a:pt x="464" y="3"/>
                      <a:pt x="462" y="2"/>
                    </a:cubicBezTo>
                    <a:cubicBezTo>
                      <a:pt x="458" y="1"/>
                      <a:pt x="455" y="0"/>
                      <a:pt x="452" y="0"/>
                    </a:cubicBezTo>
                    <a:cubicBezTo>
                      <a:pt x="450" y="0"/>
                      <a:pt x="448" y="1"/>
                      <a:pt x="447" y="2"/>
                    </a:cubicBezTo>
                    <a:cubicBezTo>
                      <a:pt x="445" y="3"/>
                      <a:pt x="442" y="6"/>
                      <a:pt x="440" y="6"/>
                    </a:cubicBezTo>
                    <a:cubicBezTo>
                      <a:pt x="440" y="6"/>
                      <a:pt x="440" y="6"/>
                      <a:pt x="439" y="6"/>
                    </a:cubicBezTo>
                    <a:cubicBezTo>
                      <a:pt x="438" y="5"/>
                      <a:pt x="438" y="4"/>
                      <a:pt x="437" y="4"/>
                    </a:cubicBezTo>
                    <a:cubicBezTo>
                      <a:pt x="435" y="4"/>
                      <a:pt x="433" y="4"/>
                      <a:pt x="432" y="3"/>
                    </a:cubicBezTo>
                    <a:cubicBezTo>
                      <a:pt x="428" y="2"/>
                      <a:pt x="426" y="0"/>
                      <a:pt x="42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55" name="Freeform 236">
                <a:extLst>
                  <a:ext uri="{FF2B5EF4-FFF2-40B4-BE49-F238E27FC236}">
                    <a16:creationId xmlns:a16="http://schemas.microsoft.com/office/drawing/2014/main" id="{998C42FF-8CD1-CF48-B64D-03E12F758A71}"/>
                  </a:ext>
                </a:extLst>
              </p:cNvPr>
              <p:cNvSpPr>
                <a:spLocks noEditPoints="1"/>
              </p:cNvSpPr>
              <p:nvPr/>
            </p:nvSpPr>
            <p:spPr bwMode="auto">
              <a:xfrm>
                <a:off x="4798021" y="1079740"/>
                <a:ext cx="2365844" cy="1923630"/>
              </a:xfrm>
              <a:custGeom>
                <a:avLst/>
                <a:gdLst>
                  <a:gd name="T0" fmla="*/ 637 w 746"/>
                  <a:gd name="T1" fmla="*/ 27 h 605"/>
                  <a:gd name="T2" fmla="*/ 618 w 746"/>
                  <a:gd name="T3" fmla="*/ 39 h 605"/>
                  <a:gd name="T4" fmla="*/ 586 w 746"/>
                  <a:gd name="T5" fmla="*/ 44 h 605"/>
                  <a:gd name="T6" fmla="*/ 579 w 746"/>
                  <a:gd name="T7" fmla="*/ 10 h 605"/>
                  <a:gd name="T8" fmla="*/ 556 w 746"/>
                  <a:gd name="T9" fmla="*/ 14 h 605"/>
                  <a:gd name="T10" fmla="*/ 530 w 746"/>
                  <a:gd name="T11" fmla="*/ 45 h 605"/>
                  <a:gd name="T12" fmla="*/ 501 w 746"/>
                  <a:gd name="T13" fmla="*/ 44 h 605"/>
                  <a:gd name="T14" fmla="*/ 475 w 746"/>
                  <a:gd name="T15" fmla="*/ 52 h 605"/>
                  <a:gd name="T16" fmla="*/ 445 w 746"/>
                  <a:gd name="T17" fmla="*/ 78 h 605"/>
                  <a:gd name="T18" fmla="*/ 426 w 746"/>
                  <a:gd name="T19" fmla="*/ 70 h 605"/>
                  <a:gd name="T20" fmla="*/ 389 w 746"/>
                  <a:gd name="T21" fmla="*/ 82 h 605"/>
                  <a:gd name="T22" fmla="*/ 359 w 746"/>
                  <a:gd name="T23" fmla="*/ 116 h 605"/>
                  <a:gd name="T24" fmla="*/ 359 w 746"/>
                  <a:gd name="T25" fmla="*/ 131 h 605"/>
                  <a:gd name="T26" fmla="*/ 337 w 746"/>
                  <a:gd name="T27" fmla="*/ 153 h 605"/>
                  <a:gd name="T28" fmla="*/ 306 w 746"/>
                  <a:gd name="T29" fmla="*/ 152 h 605"/>
                  <a:gd name="T30" fmla="*/ 289 w 746"/>
                  <a:gd name="T31" fmla="*/ 162 h 605"/>
                  <a:gd name="T32" fmla="*/ 311 w 746"/>
                  <a:gd name="T33" fmla="*/ 187 h 605"/>
                  <a:gd name="T34" fmla="*/ 270 w 746"/>
                  <a:gd name="T35" fmla="*/ 192 h 605"/>
                  <a:gd name="T36" fmla="*/ 242 w 746"/>
                  <a:gd name="T37" fmla="*/ 218 h 605"/>
                  <a:gd name="T38" fmla="*/ 232 w 746"/>
                  <a:gd name="T39" fmla="*/ 229 h 605"/>
                  <a:gd name="T40" fmla="*/ 229 w 746"/>
                  <a:gd name="T41" fmla="*/ 254 h 605"/>
                  <a:gd name="T42" fmla="*/ 212 w 746"/>
                  <a:gd name="T43" fmla="*/ 272 h 605"/>
                  <a:gd name="T44" fmla="*/ 210 w 746"/>
                  <a:gd name="T45" fmla="*/ 290 h 605"/>
                  <a:gd name="T46" fmla="*/ 189 w 746"/>
                  <a:gd name="T47" fmla="*/ 324 h 605"/>
                  <a:gd name="T48" fmla="*/ 138 w 746"/>
                  <a:gd name="T49" fmla="*/ 358 h 605"/>
                  <a:gd name="T50" fmla="*/ 165 w 746"/>
                  <a:gd name="T51" fmla="*/ 365 h 605"/>
                  <a:gd name="T52" fmla="*/ 113 w 746"/>
                  <a:gd name="T53" fmla="*/ 381 h 605"/>
                  <a:gd name="T54" fmla="*/ 91 w 746"/>
                  <a:gd name="T55" fmla="*/ 395 h 605"/>
                  <a:gd name="T56" fmla="*/ 73 w 746"/>
                  <a:gd name="T57" fmla="*/ 407 h 605"/>
                  <a:gd name="T58" fmla="*/ 60 w 746"/>
                  <a:gd name="T59" fmla="*/ 416 h 605"/>
                  <a:gd name="T60" fmla="*/ 50 w 746"/>
                  <a:gd name="T61" fmla="*/ 425 h 605"/>
                  <a:gd name="T62" fmla="*/ 11 w 746"/>
                  <a:gd name="T63" fmla="*/ 425 h 605"/>
                  <a:gd name="T64" fmla="*/ 0 w 746"/>
                  <a:gd name="T65" fmla="*/ 441 h 605"/>
                  <a:gd name="T66" fmla="*/ 7 w 746"/>
                  <a:gd name="T67" fmla="*/ 459 h 605"/>
                  <a:gd name="T68" fmla="*/ 63 w 746"/>
                  <a:gd name="T69" fmla="*/ 470 h 605"/>
                  <a:gd name="T70" fmla="*/ 62 w 746"/>
                  <a:gd name="T71" fmla="*/ 481 h 605"/>
                  <a:gd name="T72" fmla="*/ 5 w 746"/>
                  <a:gd name="T73" fmla="*/ 479 h 605"/>
                  <a:gd name="T74" fmla="*/ 13 w 746"/>
                  <a:gd name="T75" fmla="*/ 510 h 605"/>
                  <a:gd name="T76" fmla="*/ 48 w 746"/>
                  <a:gd name="T77" fmla="*/ 516 h 605"/>
                  <a:gd name="T78" fmla="*/ 28 w 746"/>
                  <a:gd name="T79" fmla="*/ 536 h 605"/>
                  <a:gd name="T80" fmla="*/ 21 w 746"/>
                  <a:gd name="T81" fmla="*/ 542 h 605"/>
                  <a:gd name="T82" fmla="*/ 30 w 746"/>
                  <a:gd name="T83" fmla="*/ 559 h 605"/>
                  <a:gd name="T84" fmla="*/ 53 w 746"/>
                  <a:gd name="T85" fmla="*/ 594 h 605"/>
                  <a:gd name="T86" fmla="*/ 116 w 746"/>
                  <a:gd name="T87" fmla="*/ 579 h 605"/>
                  <a:gd name="T88" fmla="*/ 156 w 746"/>
                  <a:gd name="T89" fmla="*/ 539 h 605"/>
                  <a:gd name="T90" fmla="*/ 179 w 746"/>
                  <a:gd name="T91" fmla="*/ 556 h 605"/>
                  <a:gd name="T92" fmla="*/ 196 w 746"/>
                  <a:gd name="T93" fmla="*/ 528 h 605"/>
                  <a:gd name="T94" fmla="*/ 211 w 746"/>
                  <a:gd name="T95" fmla="*/ 487 h 605"/>
                  <a:gd name="T96" fmla="*/ 210 w 746"/>
                  <a:gd name="T97" fmla="*/ 453 h 605"/>
                  <a:gd name="T98" fmla="*/ 201 w 746"/>
                  <a:gd name="T99" fmla="*/ 381 h 605"/>
                  <a:gd name="T100" fmla="*/ 259 w 746"/>
                  <a:gd name="T101" fmla="*/ 336 h 605"/>
                  <a:gd name="T102" fmla="*/ 271 w 746"/>
                  <a:gd name="T103" fmla="*/ 282 h 605"/>
                  <a:gd name="T104" fmla="*/ 302 w 746"/>
                  <a:gd name="T105" fmla="*/ 224 h 605"/>
                  <a:gd name="T106" fmla="*/ 355 w 746"/>
                  <a:gd name="T107" fmla="*/ 149 h 605"/>
                  <a:gd name="T108" fmla="*/ 428 w 746"/>
                  <a:gd name="T109" fmla="*/ 136 h 605"/>
                  <a:gd name="T110" fmla="*/ 463 w 746"/>
                  <a:gd name="T111" fmla="*/ 91 h 605"/>
                  <a:gd name="T112" fmla="*/ 572 w 746"/>
                  <a:gd name="T113" fmla="*/ 122 h 605"/>
                  <a:gd name="T114" fmla="*/ 609 w 746"/>
                  <a:gd name="T115" fmla="*/ 64 h 605"/>
                  <a:gd name="T116" fmla="*/ 677 w 746"/>
                  <a:gd name="T117" fmla="*/ 65 h 605"/>
                  <a:gd name="T118" fmla="*/ 726 w 746"/>
                  <a:gd name="T119" fmla="*/ 73 h 605"/>
                  <a:gd name="T120" fmla="*/ 705 w 746"/>
                  <a:gd name="T121" fmla="*/ 70 h 605"/>
                  <a:gd name="T122" fmla="*/ 716 w 746"/>
                  <a:gd name="T123" fmla="*/ 21 h 605"/>
                  <a:gd name="T124" fmla="*/ 666 w 746"/>
                  <a:gd name="T125" fmla="*/ 2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46" h="605">
                    <a:moveTo>
                      <a:pt x="283" y="172"/>
                    </a:moveTo>
                    <a:cubicBezTo>
                      <a:pt x="282" y="172"/>
                      <a:pt x="282" y="173"/>
                      <a:pt x="282" y="173"/>
                    </a:cubicBezTo>
                    <a:cubicBezTo>
                      <a:pt x="282" y="173"/>
                      <a:pt x="283" y="172"/>
                      <a:pt x="283" y="172"/>
                    </a:cubicBezTo>
                    <a:moveTo>
                      <a:pt x="649" y="0"/>
                    </a:moveTo>
                    <a:cubicBezTo>
                      <a:pt x="648" y="1"/>
                      <a:pt x="647" y="6"/>
                      <a:pt x="646" y="8"/>
                    </a:cubicBezTo>
                    <a:cubicBezTo>
                      <a:pt x="644" y="10"/>
                      <a:pt x="639" y="10"/>
                      <a:pt x="636" y="12"/>
                    </a:cubicBezTo>
                    <a:cubicBezTo>
                      <a:pt x="637" y="12"/>
                      <a:pt x="638" y="12"/>
                      <a:pt x="639" y="12"/>
                    </a:cubicBezTo>
                    <a:cubicBezTo>
                      <a:pt x="640" y="12"/>
                      <a:pt x="640" y="12"/>
                      <a:pt x="641" y="12"/>
                    </a:cubicBezTo>
                    <a:cubicBezTo>
                      <a:pt x="641" y="12"/>
                      <a:pt x="641" y="12"/>
                      <a:pt x="641" y="12"/>
                    </a:cubicBezTo>
                    <a:cubicBezTo>
                      <a:pt x="641" y="12"/>
                      <a:pt x="641" y="12"/>
                      <a:pt x="641" y="12"/>
                    </a:cubicBezTo>
                    <a:cubicBezTo>
                      <a:pt x="643" y="12"/>
                      <a:pt x="643" y="13"/>
                      <a:pt x="645" y="13"/>
                    </a:cubicBezTo>
                    <a:cubicBezTo>
                      <a:pt x="642" y="16"/>
                      <a:pt x="646" y="16"/>
                      <a:pt x="648" y="16"/>
                    </a:cubicBezTo>
                    <a:cubicBezTo>
                      <a:pt x="643" y="19"/>
                      <a:pt x="638" y="19"/>
                      <a:pt x="632" y="22"/>
                    </a:cubicBezTo>
                    <a:cubicBezTo>
                      <a:pt x="636" y="22"/>
                      <a:pt x="632" y="24"/>
                      <a:pt x="633" y="25"/>
                    </a:cubicBezTo>
                    <a:cubicBezTo>
                      <a:pt x="634" y="26"/>
                      <a:pt x="637" y="27"/>
                      <a:pt x="637" y="27"/>
                    </a:cubicBezTo>
                    <a:cubicBezTo>
                      <a:pt x="636" y="27"/>
                      <a:pt x="633" y="26"/>
                      <a:pt x="632" y="26"/>
                    </a:cubicBezTo>
                    <a:cubicBezTo>
                      <a:pt x="630" y="26"/>
                      <a:pt x="629" y="27"/>
                      <a:pt x="629" y="29"/>
                    </a:cubicBezTo>
                    <a:cubicBezTo>
                      <a:pt x="629" y="31"/>
                      <a:pt x="631" y="32"/>
                      <a:pt x="633" y="33"/>
                    </a:cubicBezTo>
                    <a:cubicBezTo>
                      <a:pt x="631" y="33"/>
                      <a:pt x="631" y="34"/>
                      <a:pt x="630" y="34"/>
                    </a:cubicBezTo>
                    <a:cubicBezTo>
                      <a:pt x="629" y="34"/>
                      <a:pt x="629" y="33"/>
                      <a:pt x="628" y="33"/>
                    </a:cubicBezTo>
                    <a:cubicBezTo>
                      <a:pt x="627" y="33"/>
                      <a:pt x="627" y="32"/>
                      <a:pt x="625" y="32"/>
                    </a:cubicBezTo>
                    <a:cubicBezTo>
                      <a:pt x="625" y="32"/>
                      <a:pt x="625" y="32"/>
                      <a:pt x="625" y="32"/>
                    </a:cubicBezTo>
                    <a:cubicBezTo>
                      <a:pt x="623" y="33"/>
                      <a:pt x="623" y="34"/>
                      <a:pt x="621" y="36"/>
                    </a:cubicBezTo>
                    <a:cubicBezTo>
                      <a:pt x="621" y="36"/>
                      <a:pt x="621" y="36"/>
                      <a:pt x="621" y="36"/>
                    </a:cubicBezTo>
                    <a:cubicBezTo>
                      <a:pt x="621" y="36"/>
                      <a:pt x="620" y="36"/>
                      <a:pt x="620" y="36"/>
                    </a:cubicBezTo>
                    <a:cubicBezTo>
                      <a:pt x="619" y="37"/>
                      <a:pt x="619" y="37"/>
                      <a:pt x="619" y="37"/>
                    </a:cubicBezTo>
                    <a:cubicBezTo>
                      <a:pt x="619" y="37"/>
                      <a:pt x="619" y="37"/>
                      <a:pt x="619" y="37"/>
                    </a:cubicBezTo>
                    <a:cubicBezTo>
                      <a:pt x="619" y="37"/>
                      <a:pt x="619" y="37"/>
                      <a:pt x="619" y="37"/>
                    </a:cubicBezTo>
                    <a:cubicBezTo>
                      <a:pt x="619" y="37"/>
                      <a:pt x="619" y="37"/>
                      <a:pt x="619" y="38"/>
                    </a:cubicBezTo>
                    <a:cubicBezTo>
                      <a:pt x="618" y="38"/>
                      <a:pt x="618" y="39"/>
                      <a:pt x="618" y="39"/>
                    </a:cubicBezTo>
                    <a:cubicBezTo>
                      <a:pt x="617" y="39"/>
                      <a:pt x="617" y="38"/>
                      <a:pt x="616" y="37"/>
                    </a:cubicBezTo>
                    <a:cubicBezTo>
                      <a:pt x="616" y="34"/>
                      <a:pt x="616" y="24"/>
                      <a:pt x="613" y="24"/>
                    </a:cubicBezTo>
                    <a:cubicBezTo>
                      <a:pt x="612" y="24"/>
                      <a:pt x="612" y="24"/>
                      <a:pt x="612" y="24"/>
                    </a:cubicBezTo>
                    <a:cubicBezTo>
                      <a:pt x="614" y="22"/>
                      <a:pt x="618" y="22"/>
                      <a:pt x="620" y="20"/>
                    </a:cubicBezTo>
                    <a:cubicBezTo>
                      <a:pt x="622" y="17"/>
                      <a:pt x="621" y="11"/>
                      <a:pt x="621" y="8"/>
                    </a:cubicBezTo>
                    <a:cubicBezTo>
                      <a:pt x="615" y="13"/>
                      <a:pt x="608" y="18"/>
                      <a:pt x="602" y="23"/>
                    </a:cubicBezTo>
                    <a:cubicBezTo>
                      <a:pt x="600" y="24"/>
                      <a:pt x="599" y="27"/>
                      <a:pt x="597" y="28"/>
                    </a:cubicBezTo>
                    <a:cubicBezTo>
                      <a:pt x="596" y="29"/>
                      <a:pt x="595" y="30"/>
                      <a:pt x="594" y="31"/>
                    </a:cubicBezTo>
                    <a:cubicBezTo>
                      <a:pt x="592" y="32"/>
                      <a:pt x="590" y="34"/>
                      <a:pt x="588" y="36"/>
                    </a:cubicBezTo>
                    <a:cubicBezTo>
                      <a:pt x="588" y="37"/>
                      <a:pt x="585" y="38"/>
                      <a:pt x="585" y="39"/>
                    </a:cubicBezTo>
                    <a:cubicBezTo>
                      <a:pt x="585" y="40"/>
                      <a:pt x="585" y="41"/>
                      <a:pt x="585" y="41"/>
                    </a:cubicBezTo>
                    <a:cubicBezTo>
                      <a:pt x="585" y="41"/>
                      <a:pt x="585" y="40"/>
                      <a:pt x="585" y="40"/>
                    </a:cubicBezTo>
                    <a:cubicBezTo>
                      <a:pt x="585" y="40"/>
                      <a:pt x="585" y="40"/>
                      <a:pt x="585" y="40"/>
                    </a:cubicBezTo>
                    <a:cubicBezTo>
                      <a:pt x="586" y="40"/>
                      <a:pt x="586" y="41"/>
                      <a:pt x="586" y="41"/>
                    </a:cubicBezTo>
                    <a:cubicBezTo>
                      <a:pt x="586" y="43"/>
                      <a:pt x="587" y="41"/>
                      <a:pt x="586" y="44"/>
                    </a:cubicBezTo>
                    <a:cubicBezTo>
                      <a:pt x="585" y="46"/>
                      <a:pt x="582" y="47"/>
                      <a:pt x="580" y="49"/>
                    </a:cubicBezTo>
                    <a:cubicBezTo>
                      <a:pt x="579" y="51"/>
                      <a:pt x="579" y="53"/>
                      <a:pt x="578" y="53"/>
                    </a:cubicBezTo>
                    <a:cubicBezTo>
                      <a:pt x="577" y="53"/>
                      <a:pt x="577" y="53"/>
                      <a:pt x="577" y="53"/>
                    </a:cubicBezTo>
                    <a:cubicBezTo>
                      <a:pt x="576" y="52"/>
                      <a:pt x="575" y="49"/>
                      <a:pt x="574" y="49"/>
                    </a:cubicBezTo>
                    <a:cubicBezTo>
                      <a:pt x="574" y="49"/>
                      <a:pt x="574" y="49"/>
                      <a:pt x="573" y="50"/>
                    </a:cubicBezTo>
                    <a:cubicBezTo>
                      <a:pt x="572" y="51"/>
                      <a:pt x="574" y="53"/>
                      <a:pt x="574" y="54"/>
                    </a:cubicBezTo>
                    <a:cubicBezTo>
                      <a:pt x="565" y="50"/>
                      <a:pt x="576" y="38"/>
                      <a:pt x="576" y="33"/>
                    </a:cubicBezTo>
                    <a:cubicBezTo>
                      <a:pt x="572" y="32"/>
                      <a:pt x="577" y="29"/>
                      <a:pt x="579" y="28"/>
                    </a:cubicBezTo>
                    <a:cubicBezTo>
                      <a:pt x="582" y="26"/>
                      <a:pt x="584" y="24"/>
                      <a:pt x="587" y="23"/>
                    </a:cubicBezTo>
                    <a:cubicBezTo>
                      <a:pt x="588" y="22"/>
                      <a:pt x="591" y="21"/>
                      <a:pt x="592" y="20"/>
                    </a:cubicBezTo>
                    <a:cubicBezTo>
                      <a:pt x="595" y="18"/>
                      <a:pt x="595" y="15"/>
                      <a:pt x="599" y="13"/>
                    </a:cubicBezTo>
                    <a:cubicBezTo>
                      <a:pt x="595" y="11"/>
                      <a:pt x="589" y="10"/>
                      <a:pt x="583" y="10"/>
                    </a:cubicBezTo>
                    <a:cubicBezTo>
                      <a:pt x="583" y="10"/>
                      <a:pt x="582" y="10"/>
                      <a:pt x="581" y="10"/>
                    </a:cubicBezTo>
                    <a:cubicBezTo>
                      <a:pt x="580" y="10"/>
                      <a:pt x="579" y="10"/>
                      <a:pt x="579" y="10"/>
                    </a:cubicBezTo>
                    <a:cubicBezTo>
                      <a:pt x="579" y="10"/>
                      <a:pt x="579" y="10"/>
                      <a:pt x="579" y="10"/>
                    </a:cubicBezTo>
                    <a:cubicBezTo>
                      <a:pt x="577" y="10"/>
                      <a:pt x="576" y="10"/>
                      <a:pt x="575" y="10"/>
                    </a:cubicBezTo>
                    <a:cubicBezTo>
                      <a:pt x="573" y="11"/>
                      <a:pt x="572" y="12"/>
                      <a:pt x="570" y="12"/>
                    </a:cubicBezTo>
                    <a:cubicBezTo>
                      <a:pt x="570" y="12"/>
                      <a:pt x="570" y="12"/>
                      <a:pt x="570" y="12"/>
                    </a:cubicBezTo>
                    <a:cubicBezTo>
                      <a:pt x="571" y="12"/>
                      <a:pt x="574" y="10"/>
                      <a:pt x="574" y="9"/>
                    </a:cubicBezTo>
                    <a:cubicBezTo>
                      <a:pt x="574" y="8"/>
                      <a:pt x="573" y="7"/>
                      <a:pt x="573" y="7"/>
                    </a:cubicBezTo>
                    <a:cubicBezTo>
                      <a:pt x="572" y="7"/>
                      <a:pt x="570" y="9"/>
                      <a:pt x="569" y="9"/>
                    </a:cubicBezTo>
                    <a:cubicBezTo>
                      <a:pt x="569" y="9"/>
                      <a:pt x="569" y="9"/>
                      <a:pt x="568" y="9"/>
                    </a:cubicBezTo>
                    <a:cubicBezTo>
                      <a:pt x="568" y="9"/>
                      <a:pt x="567" y="9"/>
                      <a:pt x="567" y="8"/>
                    </a:cubicBezTo>
                    <a:cubicBezTo>
                      <a:pt x="567" y="8"/>
                      <a:pt x="566" y="7"/>
                      <a:pt x="565" y="7"/>
                    </a:cubicBezTo>
                    <a:cubicBezTo>
                      <a:pt x="565" y="7"/>
                      <a:pt x="564" y="7"/>
                      <a:pt x="564" y="7"/>
                    </a:cubicBezTo>
                    <a:cubicBezTo>
                      <a:pt x="565" y="6"/>
                      <a:pt x="563" y="5"/>
                      <a:pt x="562" y="5"/>
                    </a:cubicBezTo>
                    <a:cubicBezTo>
                      <a:pt x="562" y="5"/>
                      <a:pt x="561" y="5"/>
                      <a:pt x="561" y="5"/>
                    </a:cubicBezTo>
                    <a:cubicBezTo>
                      <a:pt x="559" y="6"/>
                      <a:pt x="559" y="12"/>
                      <a:pt x="559" y="14"/>
                    </a:cubicBezTo>
                    <a:cubicBezTo>
                      <a:pt x="558" y="15"/>
                      <a:pt x="558" y="15"/>
                      <a:pt x="558" y="15"/>
                    </a:cubicBezTo>
                    <a:cubicBezTo>
                      <a:pt x="557" y="15"/>
                      <a:pt x="557" y="14"/>
                      <a:pt x="556" y="14"/>
                    </a:cubicBezTo>
                    <a:cubicBezTo>
                      <a:pt x="555" y="14"/>
                      <a:pt x="554" y="13"/>
                      <a:pt x="553" y="13"/>
                    </a:cubicBezTo>
                    <a:cubicBezTo>
                      <a:pt x="553" y="13"/>
                      <a:pt x="552" y="13"/>
                      <a:pt x="552" y="15"/>
                    </a:cubicBezTo>
                    <a:cubicBezTo>
                      <a:pt x="550" y="19"/>
                      <a:pt x="561" y="23"/>
                      <a:pt x="564" y="24"/>
                    </a:cubicBezTo>
                    <a:cubicBezTo>
                      <a:pt x="561" y="23"/>
                      <a:pt x="559" y="23"/>
                      <a:pt x="557" y="23"/>
                    </a:cubicBezTo>
                    <a:cubicBezTo>
                      <a:pt x="555" y="23"/>
                      <a:pt x="553" y="24"/>
                      <a:pt x="552" y="28"/>
                    </a:cubicBezTo>
                    <a:cubicBezTo>
                      <a:pt x="550" y="32"/>
                      <a:pt x="553" y="31"/>
                      <a:pt x="554" y="34"/>
                    </a:cubicBezTo>
                    <a:cubicBezTo>
                      <a:pt x="554" y="34"/>
                      <a:pt x="554" y="34"/>
                      <a:pt x="554" y="34"/>
                    </a:cubicBezTo>
                    <a:cubicBezTo>
                      <a:pt x="551" y="34"/>
                      <a:pt x="548" y="33"/>
                      <a:pt x="545" y="32"/>
                    </a:cubicBezTo>
                    <a:cubicBezTo>
                      <a:pt x="545" y="32"/>
                      <a:pt x="544" y="32"/>
                      <a:pt x="544" y="32"/>
                    </a:cubicBezTo>
                    <a:cubicBezTo>
                      <a:pt x="542" y="32"/>
                      <a:pt x="539" y="34"/>
                      <a:pt x="537" y="35"/>
                    </a:cubicBezTo>
                    <a:cubicBezTo>
                      <a:pt x="532" y="37"/>
                      <a:pt x="526" y="40"/>
                      <a:pt x="524" y="45"/>
                    </a:cubicBezTo>
                    <a:cubicBezTo>
                      <a:pt x="524" y="45"/>
                      <a:pt x="525" y="45"/>
                      <a:pt x="525" y="45"/>
                    </a:cubicBezTo>
                    <a:cubicBezTo>
                      <a:pt x="526" y="45"/>
                      <a:pt x="526" y="45"/>
                      <a:pt x="527" y="45"/>
                    </a:cubicBezTo>
                    <a:cubicBezTo>
                      <a:pt x="527" y="45"/>
                      <a:pt x="528" y="45"/>
                      <a:pt x="528" y="45"/>
                    </a:cubicBezTo>
                    <a:cubicBezTo>
                      <a:pt x="529" y="45"/>
                      <a:pt x="530" y="45"/>
                      <a:pt x="530" y="45"/>
                    </a:cubicBezTo>
                    <a:cubicBezTo>
                      <a:pt x="528" y="45"/>
                      <a:pt x="525" y="46"/>
                      <a:pt x="522" y="47"/>
                    </a:cubicBezTo>
                    <a:cubicBezTo>
                      <a:pt x="524" y="48"/>
                      <a:pt x="525" y="50"/>
                      <a:pt x="524" y="52"/>
                    </a:cubicBezTo>
                    <a:cubicBezTo>
                      <a:pt x="524" y="53"/>
                      <a:pt x="520" y="52"/>
                      <a:pt x="522" y="55"/>
                    </a:cubicBezTo>
                    <a:cubicBezTo>
                      <a:pt x="524" y="56"/>
                      <a:pt x="528" y="56"/>
                      <a:pt x="531" y="57"/>
                    </a:cubicBezTo>
                    <a:cubicBezTo>
                      <a:pt x="529" y="59"/>
                      <a:pt x="528" y="58"/>
                      <a:pt x="526" y="58"/>
                    </a:cubicBezTo>
                    <a:cubicBezTo>
                      <a:pt x="524" y="59"/>
                      <a:pt x="521" y="61"/>
                      <a:pt x="519" y="61"/>
                    </a:cubicBezTo>
                    <a:cubicBezTo>
                      <a:pt x="519" y="61"/>
                      <a:pt x="518" y="61"/>
                      <a:pt x="518" y="60"/>
                    </a:cubicBezTo>
                    <a:cubicBezTo>
                      <a:pt x="523" y="59"/>
                      <a:pt x="517" y="56"/>
                      <a:pt x="516" y="55"/>
                    </a:cubicBezTo>
                    <a:cubicBezTo>
                      <a:pt x="514" y="54"/>
                      <a:pt x="517" y="53"/>
                      <a:pt x="515" y="53"/>
                    </a:cubicBezTo>
                    <a:cubicBezTo>
                      <a:pt x="514" y="52"/>
                      <a:pt x="514" y="52"/>
                      <a:pt x="513" y="52"/>
                    </a:cubicBezTo>
                    <a:cubicBezTo>
                      <a:pt x="512" y="52"/>
                      <a:pt x="511" y="53"/>
                      <a:pt x="510" y="53"/>
                    </a:cubicBezTo>
                    <a:cubicBezTo>
                      <a:pt x="505" y="54"/>
                      <a:pt x="500" y="55"/>
                      <a:pt x="496" y="56"/>
                    </a:cubicBezTo>
                    <a:cubicBezTo>
                      <a:pt x="499" y="52"/>
                      <a:pt x="506" y="54"/>
                      <a:pt x="510" y="52"/>
                    </a:cubicBezTo>
                    <a:cubicBezTo>
                      <a:pt x="511" y="52"/>
                      <a:pt x="515" y="49"/>
                      <a:pt x="515" y="48"/>
                    </a:cubicBezTo>
                    <a:cubicBezTo>
                      <a:pt x="515" y="46"/>
                      <a:pt x="504" y="44"/>
                      <a:pt x="501" y="44"/>
                    </a:cubicBezTo>
                    <a:cubicBezTo>
                      <a:pt x="501" y="44"/>
                      <a:pt x="501" y="44"/>
                      <a:pt x="501" y="44"/>
                    </a:cubicBezTo>
                    <a:cubicBezTo>
                      <a:pt x="499" y="45"/>
                      <a:pt x="496" y="47"/>
                      <a:pt x="496" y="49"/>
                    </a:cubicBezTo>
                    <a:cubicBezTo>
                      <a:pt x="496" y="49"/>
                      <a:pt x="501" y="51"/>
                      <a:pt x="502" y="51"/>
                    </a:cubicBezTo>
                    <a:cubicBezTo>
                      <a:pt x="501" y="51"/>
                      <a:pt x="499" y="51"/>
                      <a:pt x="498" y="51"/>
                    </a:cubicBezTo>
                    <a:cubicBezTo>
                      <a:pt x="498" y="51"/>
                      <a:pt x="497" y="51"/>
                      <a:pt x="497" y="51"/>
                    </a:cubicBezTo>
                    <a:cubicBezTo>
                      <a:pt x="497" y="51"/>
                      <a:pt x="496" y="51"/>
                      <a:pt x="496" y="51"/>
                    </a:cubicBezTo>
                    <a:cubicBezTo>
                      <a:pt x="495" y="51"/>
                      <a:pt x="494" y="51"/>
                      <a:pt x="493" y="50"/>
                    </a:cubicBezTo>
                    <a:cubicBezTo>
                      <a:pt x="494" y="50"/>
                      <a:pt x="494" y="50"/>
                      <a:pt x="494" y="50"/>
                    </a:cubicBezTo>
                    <a:cubicBezTo>
                      <a:pt x="484" y="48"/>
                      <a:pt x="474" y="47"/>
                      <a:pt x="464" y="46"/>
                    </a:cubicBezTo>
                    <a:cubicBezTo>
                      <a:pt x="467" y="49"/>
                      <a:pt x="470" y="48"/>
                      <a:pt x="473" y="50"/>
                    </a:cubicBezTo>
                    <a:cubicBezTo>
                      <a:pt x="473" y="50"/>
                      <a:pt x="473" y="52"/>
                      <a:pt x="474" y="52"/>
                    </a:cubicBezTo>
                    <a:cubicBezTo>
                      <a:pt x="474" y="52"/>
                      <a:pt x="474" y="52"/>
                      <a:pt x="474" y="52"/>
                    </a:cubicBezTo>
                    <a:cubicBezTo>
                      <a:pt x="475" y="52"/>
                      <a:pt x="475" y="52"/>
                      <a:pt x="475" y="52"/>
                    </a:cubicBezTo>
                    <a:cubicBezTo>
                      <a:pt x="475" y="52"/>
                      <a:pt x="475" y="52"/>
                      <a:pt x="475" y="52"/>
                    </a:cubicBezTo>
                    <a:cubicBezTo>
                      <a:pt x="475" y="52"/>
                      <a:pt x="475" y="52"/>
                      <a:pt x="475" y="52"/>
                    </a:cubicBezTo>
                    <a:cubicBezTo>
                      <a:pt x="476" y="53"/>
                      <a:pt x="477" y="53"/>
                      <a:pt x="478" y="54"/>
                    </a:cubicBezTo>
                    <a:cubicBezTo>
                      <a:pt x="479" y="54"/>
                      <a:pt x="479" y="54"/>
                      <a:pt x="480" y="54"/>
                    </a:cubicBezTo>
                    <a:cubicBezTo>
                      <a:pt x="483" y="54"/>
                      <a:pt x="487" y="53"/>
                      <a:pt x="489" y="51"/>
                    </a:cubicBezTo>
                    <a:cubicBezTo>
                      <a:pt x="490" y="53"/>
                      <a:pt x="489" y="56"/>
                      <a:pt x="489" y="58"/>
                    </a:cubicBezTo>
                    <a:cubicBezTo>
                      <a:pt x="489" y="59"/>
                      <a:pt x="489" y="60"/>
                      <a:pt x="488" y="61"/>
                    </a:cubicBezTo>
                    <a:cubicBezTo>
                      <a:pt x="483" y="64"/>
                      <a:pt x="487" y="62"/>
                      <a:pt x="487" y="64"/>
                    </a:cubicBezTo>
                    <a:cubicBezTo>
                      <a:pt x="487" y="65"/>
                      <a:pt x="489" y="65"/>
                      <a:pt x="486" y="66"/>
                    </a:cubicBezTo>
                    <a:cubicBezTo>
                      <a:pt x="488" y="67"/>
                      <a:pt x="489" y="69"/>
                      <a:pt x="491" y="70"/>
                    </a:cubicBezTo>
                    <a:cubicBezTo>
                      <a:pt x="482" y="66"/>
                      <a:pt x="474" y="62"/>
                      <a:pt x="465" y="59"/>
                    </a:cubicBezTo>
                    <a:cubicBezTo>
                      <a:pt x="466" y="61"/>
                      <a:pt x="467" y="65"/>
                      <a:pt x="464" y="66"/>
                    </a:cubicBezTo>
                    <a:cubicBezTo>
                      <a:pt x="464" y="67"/>
                      <a:pt x="463" y="67"/>
                      <a:pt x="462" y="67"/>
                    </a:cubicBezTo>
                    <a:cubicBezTo>
                      <a:pt x="460" y="67"/>
                      <a:pt x="459" y="64"/>
                      <a:pt x="458" y="62"/>
                    </a:cubicBezTo>
                    <a:cubicBezTo>
                      <a:pt x="455" y="63"/>
                      <a:pt x="443" y="67"/>
                      <a:pt x="444" y="71"/>
                    </a:cubicBezTo>
                    <a:cubicBezTo>
                      <a:pt x="446" y="74"/>
                      <a:pt x="446" y="79"/>
                      <a:pt x="450" y="81"/>
                    </a:cubicBezTo>
                    <a:cubicBezTo>
                      <a:pt x="449" y="80"/>
                      <a:pt x="446" y="78"/>
                      <a:pt x="445" y="78"/>
                    </a:cubicBezTo>
                    <a:cubicBezTo>
                      <a:pt x="444" y="78"/>
                      <a:pt x="444" y="79"/>
                      <a:pt x="444" y="79"/>
                    </a:cubicBezTo>
                    <a:cubicBezTo>
                      <a:pt x="442" y="81"/>
                      <a:pt x="441" y="85"/>
                      <a:pt x="439" y="87"/>
                    </a:cubicBezTo>
                    <a:cubicBezTo>
                      <a:pt x="437" y="90"/>
                      <a:pt x="432" y="91"/>
                      <a:pt x="430" y="94"/>
                    </a:cubicBezTo>
                    <a:cubicBezTo>
                      <a:pt x="431" y="91"/>
                      <a:pt x="434" y="89"/>
                      <a:pt x="436" y="86"/>
                    </a:cubicBezTo>
                    <a:cubicBezTo>
                      <a:pt x="438" y="84"/>
                      <a:pt x="437" y="84"/>
                      <a:pt x="438" y="81"/>
                    </a:cubicBezTo>
                    <a:cubicBezTo>
                      <a:pt x="439" y="80"/>
                      <a:pt x="440" y="79"/>
                      <a:pt x="440" y="78"/>
                    </a:cubicBezTo>
                    <a:cubicBezTo>
                      <a:pt x="441" y="76"/>
                      <a:pt x="440" y="75"/>
                      <a:pt x="440" y="72"/>
                    </a:cubicBezTo>
                    <a:cubicBezTo>
                      <a:pt x="439" y="69"/>
                      <a:pt x="442" y="67"/>
                      <a:pt x="442" y="64"/>
                    </a:cubicBezTo>
                    <a:cubicBezTo>
                      <a:pt x="442" y="63"/>
                      <a:pt x="441" y="59"/>
                      <a:pt x="439" y="59"/>
                    </a:cubicBezTo>
                    <a:cubicBezTo>
                      <a:pt x="439" y="59"/>
                      <a:pt x="439" y="59"/>
                      <a:pt x="439" y="59"/>
                    </a:cubicBezTo>
                    <a:cubicBezTo>
                      <a:pt x="438" y="59"/>
                      <a:pt x="436" y="61"/>
                      <a:pt x="435" y="62"/>
                    </a:cubicBezTo>
                    <a:cubicBezTo>
                      <a:pt x="435" y="61"/>
                      <a:pt x="435" y="60"/>
                      <a:pt x="435" y="60"/>
                    </a:cubicBezTo>
                    <a:cubicBezTo>
                      <a:pt x="433" y="63"/>
                      <a:pt x="432" y="66"/>
                      <a:pt x="430" y="68"/>
                    </a:cubicBezTo>
                    <a:cubicBezTo>
                      <a:pt x="430" y="67"/>
                      <a:pt x="431" y="66"/>
                      <a:pt x="431" y="65"/>
                    </a:cubicBezTo>
                    <a:cubicBezTo>
                      <a:pt x="429" y="66"/>
                      <a:pt x="427" y="68"/>
                      <a:pt x="426" y="70"/>
                    </a:cubicBezTo>
                    <a:cubicBezTo>
                      <a:pt x="423" y="75"/>
                      <a:pt x="428" y="77"/>
                      <a:pt x="432" y="79"/>
                    </a:cubicBezTo>
                    <a:cubicBezTo>
                      <a:pt x="430" y="80"/>
                      <a:pt x="423" y="86"/>
                      <a:pt x="420" y="86"/>
                    </a:cubicBezTo>
                    <a:cubicBezTo>
                      <a:pt x="420" y="86"/>
                      <a:pt x="419" y="86"/>
                      <a:pt x="419" y="86"/>
                    </a:cubicBezTo>
                    <a:cubicBezTo>
                      <a:pt x="422" y="83"/>
                      <a:pt x="420" y="84"/>
                      <a:pt x="421" y="81"/>
                    </a:cubicBezTo>
                    <a:cubicBezTo>
                      <a:pt x="421" y="79"/>
                      <a:pt x="423" y="79"/>
                      <a:pt x="423" y="77"/>
                    </a:cubicBezTo>
                    <a:cubicBezTo>
                      <a:pt x="423" y="75"/>
                      <a:pt x="422" y="75"/>
                      <a:pt x="422" y="73"/>
                    </a:cubicBezTo>
                    <a:cubicBezTo>
                      <a:pt x="421" y="72"/>
                      <a:pt x="423" y="69"/>
                      <a:pt x="423" y="68"/>
                    </a:cubicBezTo>
                    <a:cubicBezTo>
                      <a:pt x="423" y="67"/>
                      <a:pt x="422" y="67"/>
                      <a:pt x="421" y="67"/>
                    </a:cubicBezTo>
                    <a:cubicBezTo>
                      <a:pt x="418" y="67"/>
                      <a:pt x="415" y="68"/>
                      <a:pt x="413" y="68"/>
                    </a:cubicBezTo>
                    <a:cubicBezTo>
                      <a:pt x="411" y="69"/>
                      <a:pt x="409" y="69"/>
                      <a:pt x="407" y="70"/>
                    </a:cubicBezTo>
                    <a:cubicBezTo>
                      <a:pt x="405" y="71"/>
                      <a:pt x="399" y="76"/>
                      <a:pt x="402" y="78"/>
                    </a:cubicBezTo>
                    <a:cubicBezTo>
                      <a:pt x="405" y="79"/>
                      <a:pt x="408" y="79"/>
                      <a:pt x="409" y="81"/>
                    </a:cubicBezTo>
                    <a:cubicBezTo>
                      <a:pt x="407" y="82"/>
                      <a:pt x="405" y="82"/>
                      <a:pt x="402" y="83"/>
                    </a:cubicBezTo>
                    <a:cubicBezTo>
                      <a:pt x="403" y="84"/>
                      <a:pt x="404" y="86"/>
                      <a:pt x="404" y="87"/>
                    </a:cubicBezTo>
                    <a:cubicBezTo>
                      <a:pt x="399" y="84"/>
                      <a:pt x="395" y="83"/>
                      <a:pt x="389" y="82"/>
                    </a:cubicBezTo>
                    <a:cubicBezTo>
                      <a:pt x="391" y="85"/>
                      <a:pt x="393" y="88"/>
                      <a:pt x="397" y="90"/>
                    </a:cubicBezTo>
                    <a:cubicBezTo>
                      <a:pt x="398" y="91"/>
                      <a:pt x="400" y="91"/>
                      <a:pt x="401" y="92"/>
                    </a:cubicBezTo>
                    <a:cubicBezTo>
                      <a:pt x="400" y="94"/>
                      <a:pt x="398" y="94"/>
                      <a:pt x="396" y="94"/>
                    </a:cubicBezTo>
                    <a:cubicBezTo>
                      <a:pt x="394" y="94"/>
                      <a:pt x="392" y="94"/>
                      <a:pt x="390" y="93"/>
                    </a:cubicBezTo>
                    <a:cubicBezTo>
                      <a:pt x="387" y="92"/>
                      <a:pt x="387" y="92"/>
                      <a:pt x="386" y="89"/>
                    </a:cubicBezTo>
                    <a:cubicBezTo>
                      <a:pt x="385" y="89"/>
                      <a:pt x="384" y="88"/>
                      <a:pt x="383" y="88"/>
                    </a:cubicBezTo>
                    <a:cubicBezTo>
                      <a:pt x="383" y="86"/>
                      <a:pt x="385" y="86"/>
                      <a:pt x="383" y="84"/>
                    </a:cubicBezTo>
                    <a:cubicBezTo>
                      <a:pt x="382" y="84"/>
                      <a:pt x="382" y="84"/>
                      <a:pt x="381" y="84"/>
                    </a:cubicBezTo>
                    <a:cubicBezTo>
                      <a:pt x="379" y="84"/>
                      <a:pt x="377" y="87"/>
                      <a:pt x="376" y="89"/>
                    </a:cubicBezTo>
                    <a:cubicBezTo>
                      <a:pt x="375" y="90"/>
                      <a:pt x="374" y="93"/>
                      <a:pt x="374" y="94"/>
                    </a:cubicBezTo>
                    <a:cubicBezTo>
                      <a:pt x="374" y="97"/>
                      <a:pt x="377" y="96"/>
                      <a:pt x="374" y="99"/>
                    </a:cubicBezTo>
                    <a:cubicBezTo>
                      <a:pt x="372" y="101"/>
                      <a:pt x="371" y="101"/>
                      <a:pt x="368" y="101"/>
                    </a:cubicBezTo>
                    <a:cubicBezTo>
                      <a:pt x="367" y="102"/>
                      <a:pt x="365" y="102"/>
                      <a:pt x="364" y="102"/>
                    </a:cubicBezTo>
                    <a:cubicBezTo>
                      <a:pt x="361" y="106"/>
                      <a:pt x="365" y="112"/>
                      <a:pt x="368" y="114"/>
                    </a:cubicBezTo>
                    <a:cubicBezTo>
                      <a:pt x="366" y="116"/>
                      <a:pt x="362" y="116"/>
                      <a:pt x="359" y="116"/>
                    </a:cubicBezTo>
                    <a:cubicBezTo>
                      <a:pt x="361" y="117"/>
                      <a:pt x="367" y="118"/>
                      <a:pt x="368" y="119"/>
                    </a:cubicBezTo>
                    <a:cubicBezTo>
                      <a:pt x="368" y="119"/>
                      <a:pt x="368" y="119"/>
                      <a:pt x="368" y="119"/>
                    </a:cubicBezTo>
                    <a:cubicBezTo>
                      <a:pt x="364" y="119"/>
                      <a:pt x="361" y="118"/>
                      <a:pt x="358" y="117"/>
                    </a:cubicBezTo>
                    <a:cubicBezTo>
                      <a:pt x="359" y="123"/>
                      <a:pt x="359" y="122"/>
                      <a:pt x="364" y="124"/>
                    </a:cubicBezTo>
                    <a:cubicBezTo>
                      <a:pt x="364" y="124"/>
                      <a:pt x="364" y="124"/>
                      <a:pt x="363" y="124"/>
                    </a:cubicBezTo>
                    <a:cubicBezTo>
                      <a:pt x="361" y="124"/>
                      <a:pt x="359" y="123"/>
                      <a:pt x="358" y="123"/>
                    </a:cubicBezTo>
                    <a:cubicBezTo>
                      <a:pt x="356" y="123"/>
                      <a:pt x="354" y="122"/>
                      <a:pt x="352" y="122"/>
                    </a:cubicBezTo>
                    <a:cubicBezTo>
                      <a:pt x="351" y="122"/>
                      <a:pt x="349" y="122"/>
                      <a:pt x="347" y="123"/>
                    </a:cubicBezTo>
                    <a:cubicBezTo>
                      <a:pt x="343" y="125"/>
                      <a:pt x="339" y="127"/>
                      <a:pt x="335" y="129"/>
                    </a:cubicBezTo>
                    <a:cubicBezTo>
                      <a:pt x="332" y="130"/>
                      <a:pt x="333" y="132"/>
                      <a:pt x="333" y="135"/>
                    </a:cubicBezTo>
                    <a:cubicBezTo>
                      <a:pt x="334" y="135"/>
                      <a:pt x="335" y="135"/>
                      <a:pt x="336" y="135"/>
                    </a:cubicBezTo>
                    <a:cubicBezTo>
                      <a:pt x="337" y="135"/>
                      <a:pt x="337" y="135"/>
                      <a:pt x="338" y="135"/>
                    </a:cubicBezTo>
                    <a:cubicBezTo>
                      <a:pt x="343" y="135"/>
                      <a:pt x="347" y="135"/>
                      <a:pt x="351" y="135"/>
                    </a:cubicBezTo>
                    <a:cubicBezTo>
                      <a:pt x="354" y="134"/>
                      <a:pt x="356" y="132"/>
                      <a:pt x="358" y="132"/>
                    </a:cubicBezTo>
                    <a:cubicBezTo>
                      <a:pt x="358" y="132"/>
                      <a:pt x="359" y="131"/>
                      <a:pt x="359" y="131"/>
                    </a:cubicBezTo>
                    <a:cubicBezTo>
                      <a:pt x="361" y="131"/>
                      <a:pt x="362" y="133"/>
                      <a:pt x="364" y="134"/>
                    </a:cubicBezTo>
                    <a:cubicBezTo>
                      <a:pt x="365" y="135"/>
                      <a:pt x="367" y="137"/>
                      <a:pt x="369" y="137"/>
                    </a:cubicBezTo>
                    <a:cubicBezTo>
                      <a:pt x="369" y="137"/>
                      <a:pt x="370" y="137"/>
                      <a:pt x="370" y="136"/>
                    </a:cubicBezTo>
                    <a:cubicBezTo>
                      <a:pt x="367" y="139"/>
                      <a:pt x="354" y="142"/>
                      <a:pt x="356" y="147"/>
                    </a:cubicBezTo>
                    <a:cubicBezTo>
                      <a:pt x="352" y="146"/>
                      <a:pt x="350" y="141"/>
                      <a:pt x="347" y="139"/>
                    </a:cubicBezTo>
                    <a:cubicBezTo>
                      <a:pt x="347" y="139"/>
                      <a:pt x="347" y="139"/>
                      <a:pt x="347" y="139"/>
                    </a:cubicBezTo>
                    <a:cubicBezTo>
                      <a:pt x="346" y="139"/>
                      <a:pt x="338" y="143"/>
                      <a:pt x="337" y="144"/>
                    </a:cubicBezTo>
                    <a:cubicBezTo>
                      <a:pt x="333" y="147"/>
                      <a:pt x="338" y="148"/>
                      <a:pt x="340" y="149"/>
                    </a:cubicBezTo>
                    <a:cubicBezTo>
                      <a:pt x="337" y="148"/>
                      <a:pt x="334" y="147"/>
                      <a:pt x="330" y="146"/>
                    </a:cubicBezTo>
                    <a:cubicBezTo>
                      <a:pt x="331" y="147"/>
                      <a:pt x="332" y="148"/>
                      <a:pt x="333" y="148"/>
                    </a:cubicBezTo>
                    <a:cubicBezTo>
                      <a:pt x="331" y="150"/>
                      <a:pt x="329" y="150"/>
                      <a:pt x="327" y="152"/>
                    </a:cubicBezTo>
                    <a:cubicBezTo>
                      <a:pt x="328" y="152"/>
                      <a:pt x="330" y="151"/>
                      <a:pt x="331" y="151"/>
                    </a:cubicBezTo>
                    <a:cubicBezTo>
                      <a:pt x="331" y="151"/>
                      <a:pt x="332" y="151"/>
                      <a:pt x="332" y="152"/>
                    </a:cubicBezTo>
                    <a:cubicBezTo>
                      <a:pt x="333" y="152"/>
                      <a:pt x="335" y="153"/>
                      <a:pt x="336" y="153"/>
                    </a:cubicBezTo>
                    <a:cubicBezTo>
                      <a:pt x="337" y="153"/>
                      <a:pt x="337" y="153"/>
                      <a:pt x="337" y="153"/>
                    </a:cubicBezTo>
                    <a:cubicBezTo>
                      <a:pt x="334" y="154"/>
                      <a:pt x="331" y="153"/>
                      <a:pt x="328" y="155"/>
                    </a:cubicBezTo>
                    <a:cubicBezTo>
                      <a:pt x="329" y="155"/>
                      <a:pt x="330" y="156"/>
                      <a:pt x="331" y="157"/>
                    </a:cubicBezTo>
                    <a:cubicBezTo>
                      <a:pt x="329" y="158"/>
                      <a:pt x="333" y="157"/>
                      <a:pt x="331" y="159"/>
                    </a:cubicBezTo>
                    <a:cubicBezTo>
                      <a:pt x="330" y="161"/>
                      <a:pt x="331" y="161"/>
                      <a:pt x="329" y="161"/>
                    </a:cubicBezTo>
                    <a:cubicBezTo>
                      <a:pt x="328" y="161"/>
                      <a:pt x="328" y="161"/>
                      <a:pt x="327" y="161"/>
                    </a:cubicBezTo>
                    <a:cubicBezTo>
                      <a:pt x="327" y="161"/>
                      <a:pt x="327" y="161"/>
                      <a:pt x="326" y="161"/>
                    </a:cubicBezTo>
                    <a:cubicBezTo>
                      <a:pt x="326" y="161"/>
                      <a:pt x="326" y="161"/>
                      <a:pt x="325" y="161"/>
                    </a:cubicBezTo>
                    <a:cubicBezTo>
                      <a:pt x="325" y="161"/>
                      <a:pt x="324" y="161"/>
                      <a:pt x="324" y="161"/>
                    </a:cubicBezTo>
                    <a:cubicBezTo>
                      <a:pt x="326" y="163"/>
                      <a:pt x="329" y="163"/>
                      <a:pt x="330" y="165"/>
                    </a:cubicBezTo>
                    <a:cubicBezTo>
                      <a:pt x="327" y="164"/>
                      <a:pt x="323" y="163"/>
                      <a:pt x="322" y="159"/>
                    </a:cubicBezTo>
                    <a:cubicBezTo>
                      <a:pt x="321" y="156"/>
                      <a:pt x="322" y="150"/>
                      <a:pt x="319" y="147"/>
                    </a:cubicBezTo>
                    <a:cubicBezTo>
                      <a:pt x="318" y="146"/>
                      <a:pt x="317" y="146"/>
                      <a:pt x="317" y="146"/>
                    </a:cubicBezTo>
                    <a:cubicBezTo>
                      <a:pt x="314" y="146"/>
                      <a:pt x="312" y="150"/>
                      <a:pt x="309" y="151"/>
                    </a:cubicBezTo>
                    <a:cubicBezTo>
                      <a:pt x="309" y="152"/>
                      <a:pt x="307" y="153"/>
                      <a:pt x="306" y="153"/>
                    </a:cubicBezTo>
                    <a:cubicBezTo>
                      <a:pt x="306" y="153"/>
                      <a:pt x="306" y="153"/>
                      <a:pt x="306" y="152"/>
                    </a:cubicBezTo>
                    <a:cubicBezTo>
                      <a:pt x="306" y="151"/>
                      <a:pt x="310" y="148"/>
                      <a:pt x="307" y="148"/>
                    </a:cubicBezTo>
                    <a:cubicBezTo>
                      <a:pt x="307" y="148"/>
                      <a:pt x="307" y="148"/>
                      <a:pt x="307" y="148"/>
                    </a:cubicBezTo>
                    <a:cubicBezTo>
                      <a:pt x="305" y="148"/>
                      <a:pt x="304" y="150"/>
                      <a:pt x="303" y="151"/>
                    </a:cubicBezTo>
                    <a:cubicBezTo>
                      <a:pt x="303" y="151"/>
                      <a:pt x="303" y="151"/>
                      <a:pt x="303" y="151"/>
                    </a:cubicBezTo>
                    <a:cubicBezTo>
                      <a:pt x="303" y="151"/>
                      <a:pt x="303" y="151"/>
                      <a:pt x="302" y="151"/>
                    </a:cubicBezTo>
                    <a:cubicBezTo>
                      <a:pt x="302" y="150"/>
                      <a:pt x="302" y="150"/>
                      <a:pt x="301" y="150"/>
                    </a:cubicBezTo>
                    <a:cubicBezTo>
                      <a:pt x="301" y="150"/>
                      <a:pt x="301" y="150"/>
                      <a:pt x="300" y="151"/>
                    </a:cubicBezTo>
                    <a:cubicBezTo>
                      <a:pt x="299" y="152"/>
                      <a:pt x="298" y="153"/>
                      <a:pt x="297" y="154"/>
                    </a:cubicBezTo>
                    <a:cubicBezTo>
                      <a:pt x="303" y="155"/>
                      <a:pt x="308" y="154"/>
                      <a:pt x="314" y="156"/>
                    </a:cubicBezTo>
                    <a:cubicBezTo>
                      <a:pt x="309" y="159"/>
                      <a:pt x="305" y="161"/>
                      <a:pt x="301" y="161"/>
                    </a:cubicBezTo>
                    <a:cubicBezTo>
                      <a:pt x="299" y="161"/>
                      <a:pt x="298" y="162"/>
                      <a:pt x="297" y="163"/>
                    </a:cubicBezTo>
                    <a:cubicBezTo>
                      <a:pt x="296" y="163"/>
                      <a:pt x="295" y="164"/>
                      <a:pt x="294" y="164"/>
                    </a:cubicBezTo>
                    <a:cubicBezTo>
                      <a:pt x="294" y="164"/>
                      <a:pt x="294" y="164"/>
                      <a:pt x="294" y="164"/>
                    </a:cubicBezTo>
                    <a:cubicBezTo>
                      <a:pt x="294" y="164"/>
                      <a:pt x="294" y="163"/>
                      <a:pt x="293" y="162"/>
                    </a:cubicBezTo>
                    <a:cubicBezTo>
                      <a:pt x="292" y="162"/>
                      <a:pt x="291" y="162"/>
                      <a:pt x="289" y="162"/>
                    </a:cubicBezTo>
                    <a:cubicBezTo>
                      <a:pt x="287" y="162"/>
                      <a:pt x="285" y="162"/>
                      <a:pt x="285" y="163"/>
                    </a:cubicBezTo>
                    <a:cubicBezTo>
                      <a:pt x="284" y="165"/>
                      <a:pt x="282" y="165"/>
                      <a:pt x="282" y="166"/>
                    </a:cubicBezTo>
                    <a:cubicBezTo>
                      <a:pt x="283" y="168"/>
                      <a:pt x="285" y="171"/>
                      <a:pt x="283" y="172"/>
                    </a:cubicBezTo>
                    <a:cubicBezTo>
                      <a:pt x="287" y="171"/>
                      <a:pt x="299" y="167"/>
                      <a:pt x="299" y="164"/>
                    </a:cubicBezTo>
                    <a:cubicBezTo>
                      <a:pt x="303" y="164"/>
                      <a:pt x="306" y="167"/>
                      <a:pt x="309" y="169"/>
                    </a:cubicBezTo>
                    <a:cubicBezTo>
                      <a:pt x="308" y="169"/>
                      <a:pt x="308" y="169"/>
                      <a:pt x="307" y="169"/>
                    </a:cubicBezTo>
                    <a:cubicBezTo>
                      <a:pt x="303" y="169"/>
                      <a:pt x="298" y="172"/>
                      <a:pt x="294" y="174"/>
                    </a:cubicBezTo>
                    <a:cubicBezTo>
                      <a:pt x="295" y="174"/>
                      <a:pt x="300" y="175"/>
                      <a:pt x="300" y="176"/>
                    </a:cubicBezTo>
                    <a:cubicBezTo>
                      <a:pt x="302" y="178"/>
                      <a:pt x="300" y="180"/>
                      <a:pt x="303" y="180"/>
                    </a:cubicBezTo>
                    <a:cubicBezTo>
                      <a:pt x="303" y="180"/>
                      <a:pt x="303" y="180"/>
                      <a:pt x="303" y="180"/>
                    </a:cubicBezTo>
                    <a:cubicBezTo>
                      <a:pt x="305" y="180"/>
                      <a:pt x="306" y="180"/>
                      <a:pt x="308" y="179"/>
                    </a:cubicBezTo>
                    <a:cubicBezTo>
                      <a:pt x="310" y="178"/>
                      <a:pt x="312" y="177"/>
                      <a:pt x="313" y="177"/>
                    </a:cubicBezTo>
                    <a:cubicBezTo>
                      <a:pt x="313" y="177"/>
                      <a:pt x="313" y="177"/>
                      <a:pt x="314" y="177"/>
                    </a:cubicBezTo>
                    <a:cubicBezTo>
                      <a:pt x="311" y="180"/>
                      <a:pt x="304" y="183"/>
                      <a:pt x="306" y="186"/>
                    </a:cubicBezTo>
                    <a:cubicBezTo>
                      <a:pt x="306" y="186"/>
                      <a:pt x="310" y="187"/>
                      <a:pt x="311" y="187"/>
                    </a:cubicBezTo>
                    <a:cubicBezTo>
                      <a:pt x="305" y="187"/>
                      <a:pt x="299" y="184"/>
                      <a:pt x="294" y="182"/>
                    </a:cubicBezTo>
                    <a:cubicBezTo>
                      <a:pt x="293" y="182"/>
                      <a:pt x="292" y="182"/>
                      <a:pt x="291" y="182"/>
                    </a:cubicBezTo>
                    <a:cubicBezTo>
                      <a:pt x="291" y="182"/>
                      <a:pt x="290" y="182"/>
                      <a:pt x="290" y="182"/>
                    </a:cubicBezTo>
                    <a:cubicBezTo>
                      <a:pt x="289" y="182"/>
                      <a:pt x="289" y="182"/>
                      <a:pt x="289" y="182"/>
                    </a:cubicBezTo>
                    <a:cubicBezTo>
                      <a:pt x="288" y="182"/>
                      <a:pt x="288" y="182"/>
                      <a:pt x="288" y="182"/>
                    </a:cubicBezTo>
                    <a:cubicBezTo>
                      <a:pt x="288" y="181"/>
                      <a:pt x="291" y="177"/>
                      <a:pt x="290" y="177"/>
                    </a:cubicBezTo>
                    <a:cubicBezTo>
                      <a:pt x="290" y="177"/>
                      <a:pt x="289" y="177"/>
                      <a:pt x="289" y="177"/>
                    </a:cubicBezTo>
                    <a:cubicBezTo>
                      <a:pt x="286" y="178"/>
                      <a:pt x="283" y="180"/>
                      <a:pt x="280" y="182"/>
                    </a:cubicBezTo>
                    <a:cubicBezTo>
                      <a:pt x="283" y="183"/>
                      <a:pt x="287" y="183"/>
                      <a:pt x="290" y="183"/>
                    </a:cubicBezTo>
                    <a:cubicBezTo>
                      <a:pt x="289" y="184"/>
                      <a:pt x="285" y="186"/>
                      <a:pt x="284" y="186"/>
                    </a:cubicBezTo>
                    <a:cubicBezTo>
                      <a:pt x="284" y="186"/>
                      <a:pt x="284" y="186"/>
                      <a:pt x="284" y="186"/>
                    </a:cubicBezTo>
                    <a:cubicBezTo>
                      <a:pt x="283" y="185"/>
                      <a:pt x="282" y="184"/>
                      <a:pt x="281" y="184"/>
                    </a:cubicBezTo>
                    <a:cubicBezTo>
                      <a:pt x="280" y="184"/>
                      <a:pt x="279" y="185"/>
                      <a:pt x="278" y="185"/>
                    </a:cubicBezTo>
                    <a:cubicBezTo>
                      <a:pt x="277" y="187"/>
                      <a:pt x="276" y="188"/>
                      <a:pt x="274" y="190"/>
                    </a:cubicBezTo>
                    <a:cubicBezTo>
                      <a:pt x="273" y="191"/>
                      <a:pt x="271" y="191"/>
                      <a:pt x="270" y="192"/>
                    </a:cubicBezTo>
                    <a:cubicBezTo>
                      <a:pt x="276" y="192"/>
                      <a:pt x="283" y="191"/>
                      <a:pt x="289" y="190"/>
                    </a:cubicBezTo>
                    <a:cubicBezTo>
                      <a:pt x="289" y="190"/>
                      <a:pt x="289" y="190"/>
                      <a:pt x="290" y="190"/>
                    </a:cubicBezTo>
                    <a:cubicBezTo>
                      <a:pt x="292" y="190"/>
                      <a:pt x="296" y="193"/>
                      <a:pt x="298" y="194"/>
                    </a:cubicBezTo>
                    <a:cubicBezTo>
                      <a:pt x="301" y="196"/>
                      <a:pt x="301" y="195"/>
                      <a:pt x="302" y="200"/>
                    </a:cubicBezTo>
                    <a:cubicBezTo>
                      <a:pt x="301" y="200"/>
                      <a:pt x="301" y="200"/>
                      <a:pt x="301" y="200"/>
                    </a:cubicBezTo>
                    <a:cubicBezTo>
                      <a:pt x="298" y="195"/>
                      <a:pt x="297" y="196"/>
                      <a:pt x="291" y="196"/>
                    </a:cubicBezTo>
                    <a:cubicBezTo>
                      <a:pt x="289" y="196"/>
                      <a:pt x="286" y="195"/>
                      <a:pt x="283" y="195"/>
                    </a:cubicBezTo>
                    <a:cubicBezTo>
                      <a:pt x="282" y="195"/>
                      <a:pt x="281" y="195"/>
                      <a:pt x="280" y="195"/>
                    </a:cubicBezTo>
                    <a:cubicBezTo>
                      <a:pt x="277" y="196"/>
                      <a:pt x="274" y="197"/>
                      <a:pt x="271" y="197"/>
                    </a:cubicBezTo>
                    <a:cubicBezTo>
                      <a:pt x="269" y="198"/>
                      <a:pt x="269" y="198"/>
                      <a:pt x="270" y="201"/>
                    </a:cubicBezTo>
                    <a:cubicBezTo>
                      <a:pt x="270" y="202"/>
                      <a:pt x="275" y="202"/>
                      <a:pt x="277" y="202"/>
                    </a:cubicBezTo>
                    <a:cubicBezTo>
                      <a:pt x="272" y="203"/>
                      <a:pt x="269" y="202"/>
                      <a:pt x="264" y="203"/>
                    </a:cubicBezTo>
                    <a:cubicBezTo>
                      <a:pt x="259" y="205"/>
                      <a:pt x="254" y="206"/>
                      <a:pt x="249" y="208"/>
                    </a:cubicBezTo>
                    <a:cubicBezTo>
                      <a:pt x="252" y="213"/>
                      <a:pt x="253" y="214"/>
                      <a:pt x="260" y="215"/>
                    </a:cubicBezTo>
                    <a:cubicBezTo>
                      <a:pt x="254" y="216"/>
                      <a:pt x="248" y="217"/>
                      <a:pt x="242" y="218"/>
                    </a:cubicBezTo>
                    <a:cubicBezTo>
                      <a:pt x="244" y="219"/>
                      <a:pt x="245" y="220"/>
                      <a:pt x="247" y="221"/>
                    </a:cubicBezTo>
                    <a:cubicBezTo>
                      <a:pt x="246" y="221"/>
                      <a:pt x="246" y="221"/>
                      <a:pt x="245" y="221"/>
                    </a:cubicBezTo>
                    <a:cubicBezTo>
                      <a:pt x="244" y="221"/>
                      <a:pt x="244" y="221"/>
                      <a:pt x="243" y="221"/>
                    </a:cubicBezTo>
                    <a:cubicBezTo>
                      <a:pt x="242" y="221"/>
                      <a:pt x="242" y="221"/>
                      <a:pt x="241" y="221"/>
                    </a:cubicBezTo>
                    <a:cubicBezTo>
                      <a:pt x="241" y="221"/>
                      <a:pt x="240" y="221"/>
                      <a:pt x="240" y="221"/>
                    </a:cubicBezTo>
                    <a:cubicBezTo>
                      <a:pt x="244" y="223"/>
                      <a:pt x="241" y="225"/>
                      <a:pt x="242" y="226"/>
                    </a:cubicBezTo>
                    <a:cubicBezTo>
                      <a:pt x="242" y="226"/>
                      <a:pt x="243" y="226"/>
                      <a:pt x="243" y="226"/>
                    </a:cubicBezTo>
                    <a:cubicBezTo>
                      <a:pt x="244" y="226"/>
                      <a:pt x="245" y="225"/>
                      <a:pt x="246" y="225"/>
                    </a:cubicBezTo>
                    <a:cubicBezTo>
                      <a:pt x="248" y="224"/>
                      <a:pt x="249" y="224"/>
                      <a:pt x="251" y="224"/>
                    </a:cubicBezTo>
                    <a:cubicBezTo>
                      <a:pt x="251" y="224"/>
                      <a:pt x="251" y="224"/>
                      <a:pt x="251" y="224"/>
                    </a:cubicBezTo>
                    <a:cubicBezTo>
                      <a:pt x="254" y="224"/>
                      <a:pt x="250" y="226"/>
                      <a:pt x="251" y="228"/>
                    </a:cubicBezTo>
                    <a:cubicBezTo>
                      <a:pt x="250" y="228"/>
                      <a:pt x="249" y="228"/>
                      <a:pt x="248" y="228"/>
                    </a:cubicBezTo>
                    <a:cubicBezTo>
                      <a:pt x="247" y="228"/>
                      <a:pt x="246" y="228"/>
                      <a:pt x="244" y="228"/>
                    </a:cubicBezTo>
                    <a:cubicBezTo>
                      <a:pt x="243" y="228"/>
                      <a:pt x="242" y="228"/>
                      <a:pt x="240" y="228"/>
                    </a:cubicBezTo>
                    <a:cubicBezTo>
                      <a:pt x="236" y="228"/>
                      <a:pt x="232" y="228"/>
                      <a:pt x="232" y="229"/>
                    </a:cubicBezTo>
                    <a:cubicBezTo>
                      <a:pt x="232" y="230"/>
                      <a:pt x="231" y="236"/>
                      <a:pt x="232" y="237"/>
                    </a:cubicBezTo>
                    <a:cubicBezTo>
                      <a:pt x="234" y="238"/>
                      <a:pt x="237" y="239"/>
                      <a:pt x="240" y="239"/>
                    </a:cubicBezTo>
                    <a:cubicBezTo>
                      <a:pt x="237" y="240"/>
                      <a:pt x="234" y="242"/>
                      <a:pt x="232" y="243"/>
                    </a:cubicBezTo>
                    <a:cubicBezTo>
                      <a:pt x="237" y="243"/>
                      <a:pt x="241" y="241"/>
                      <a:pt x="246" y="240"/>
                    </a:cubicBezTo>
                    <a:cubicBezTo>
                      <a:pt x="251" y="239"/>
                      <a:pt x="258" y="239"/>
                      <a:pt x="264" y="237"/>
                    </a:cubicBezTo>
                    <a:cubicBezTo>
                      <a:pt x="260" y="239"/>
                      <a:pt x="254" y="245"/>
                      <a:pt x="250" y="245"/>
                    </a:cubicBezTo>
                    <a:cubicBezTo>
                      <a:pt x="249" y="245"/>
                      <a:pt x="249" y="245"/>
                      <a:pt x="248" y="244"/>
                    </a:cubicBezTo>
                    <a:cubicBezTo>
                      <a:pt x="247" y="244"/>
                      <a:pt x="246" y="242"/>
                      <a:pt x="245" y="242"/>
                    </a:cubicBezTo>
                    <a:cubicBezTo>
                      <a:pt x="245" y="242"/>
                      <a:pt x="245" y="242"/>
                      <a:pt x="245" y="242"/>
                    </a:cubicBezTo>
                    <a:cubicBezTo>
                      <a:pt x="244" y="242"/>
                      <a:pt x="241" y="243"/>
                      <a:pt x="240" y="243"/>
                    </a:cubicBezTo>
                    <a:cubicBezTo>
                      <a:pt x="238" y="244"/>
                      <a:pt x="235" y="245"/>
                      <a:pt x="233" y="245"/>
                    </a:cubicBezTo>
                    <a:cubicBezTo>
                      <a:pt x="231" y="246"/>
                      <a:pt x="228" y="246"/>
                      <a:pt x="227" y="247"/>
                    </a:cubicBezTo>
                    <a:cubicBezTo>
                      <a:pt x="224" y="249"/>
                      <a:pt x="226" y="250"/>
                      <a:pt x="229" y="250"/>
                    </a:cubicBezTo>
                    <a:cubicBezTo>
                      <a:pt x="230" y="250"/>
                      <a:pt x="231" y="249"/>
                      <a:pt x="232" y="249"/>
                    </a:cubicBezTo>
                    <a:cubicBezTo>
                      <a:pt x="232" y="251"/>
                      <a:pt x="230" y="252"/>
                      <a:pt x="229" y="254"/>
                    </a:cubicBezTo>
                    <a:cubicBezTo>
                      <a:pt x="232" y="255"/>
                      <a:pt x="236" y="256"/>
                      <a:pt x="237" y="260"/>
                    </a:cubicBezTo>
                    <a:cubicBezTo>
                      <a:pt x="233" y="259"/>
                      <a:pt x="231" y="255"/>
                      <a:pt x="229" y="255"/>
                    </a:cubicBezTo>
                    <a:cubicBezTo>
                      <a:pt x="228" y="255"/>
                      <a:pt x="227" y="255"/>
                      <a:pt x="226" y="256"/>
                    </a:cubicBezTo>
                    <a:cubicBezTo>
                      <a:pt x="225" y="258"/>
                      <a:pt x="220" y="262"/>
                      <a:pt x="221" y="264"/>
                    </a:cubicBezTo>
                    <a:cubicBezTo>
                      <a:pt x="221" y="265"/>
                      <a:pt x="222" y="266"/>
                      <a:pt x="223" y="268"/>
                    </a:cubicBezTo>
                    <a:cubicBezTo>
                      <a:pt x="221" y="267"/>
                      <a:pt x="220" y="266"/>
                      <a:pt x="219" y="266"/>
                    </a:cubicBezTo>
                    <a:cubicBezTo>
                      <a:pt x="217" y="266"/>
                      <a:pt x="217" y="268"/>
                      <a:pt x="215" y="272"/>
                    </a:cubicBezTo>
                    <a:cubicBezTo>
                      <a:pt x="214" y="276"/>
                      <a:pt x="220" y="275"/>
                      <a:pt x="221" y="275"/>
                    </a:cubicBezTo>
                    <a:cubicBezTo>
                      <a:pt x="219" y="277"/>
                      <a:pt x="221" y="277"/>
                      <a:pt x="222" y="278"/>
                    </a:cubicBezTo>
                    <a:cubicBezTo>
                      <a:pt x="222" y="278"/>
                      <a:pt x="222" y="278"/>
                      <a:pt x="223" y="278"/>
                    </a:cubicBezTo>
                    <a:cubicBezTo>
                      <a:pt x="223" y="278"/>
                      <a:pt x="223" y="278"/>
                      <a:pt x="223" y="278"/>
                    </a:cubicBezTo>
                    <a:cubicBezTo>
                      <a:pt x="223" y="278"/>
                      <a:pt x="224" y="278"/>
                      <a:pt x="224" y="278"/>
                    </a:cubicBezTo>
                    <a:cubicBezTo>
                      <a:pt x="224" y="278"/>
                      <a:pt x="224" y="278"/>
                      <a:pt x="224" y="279"/>
                    </a:cubicBezTo>
                    <a:cubicBezTo>
                      <a:pt x="224" y="279"/>
                      <a:pt x="223" y="281"/>
                      <a:pt x="223" y="282"/>
                    </a:cubicBezTo>
                    <a:cubicBezTo>
                      <a:pt x="220" y="280"/>
                      <a:pt x="213" y="276"/>
                      <a:pt x="212" y="272"/>
                    </a:cubicBezTo>
                    <a:cubicBezTo>
                      <a:pt x="210" y="278"/>
                      <a:pt x="208" y="284"/>
                      <a:pt x="205" y="290"/>
                    </a:cubicBezTo>
                    <a:cubicBezTo>
                      <a:pt x="207" y="288"/>
                      <a:pt x="211" y="285"/>
                      <a:pt x="213" y="285"/>
                    </a:cubicBezTo>
                    <a:cubicBezTo>
                      <a:pt x="214" y="285"/>
                      <a:pt x="215" y="285"/>
                      <a:pt x="215" y="286"/>
                    </a:cubicBezTo>
                    <a:cubicBezTo>
                      <a:pt x="217" y="290"/>
                      <a:pt x="217" y="290"/>
                      <a:pt x="216" y="290"/>
                    </a:cubicBezTo>
                    <a:cubicBezTo>
                      <a:pt x="216" y="290"/>
                      <a:pt x="216" y="290"/>
                      <a:pt x="216" y="290"/>
                    </a:cubicBezTo>
                    <a:cubicBezTo>
                      <a:pt x="216" y="290"/>
                      <a:pt x="216" y="290"/>
                      <a:pt x="216" y="290"/>
                    </a:cubicBezTo>
                    <a:cubicBezTo>
                      <a:pt x="215" y="290"/>
                      <a:pt x="214" y="290"/>
                      <a:pt x="214" y="291"/>
                    </a:cubicBezTo>
                    <a:cubicBezTo>
                      <a:pt x="214" y="292"/>
                      <a:pt x="214" y="292"/>
                      <a:pt x="215" y="292"/>
                    </a:cubicBezTo>
                    <a:cubicBezTo>
                      <a:pt x="217" y="292"/>
                      <a:pt x="221" y="290"/>
                      <a:pt x="222" y="290"/>
                    </a:cubicBezTo>
                    <a:cubicBezTo>
                      <a:pt x="225" y="288"/>
                      <a:pt x="227" y="286"/>
                      <a:pt x="230" y="284"/>
                    </a:cubicBezTo>
                    <a:cubicBezTo>
                      <a:pt x="227" y="290"/>
                      <a:pt x="220" y="291"/>
                      <a:pt x="216" y="295"/>
                    </a:cubicBezTo>
                    <a:cubicBezTo>
                      <a:pt x="217" y="295"/>
                      <a:pt x="217" y="295"/>
                      <a:pt x="217" y="295"/>
                    </a:cubicBezTo>
                    <a:cubicBezTo>
                      <a:pt x="215" y="296"/>
                      <a:pt x="213" y="297"/>
                      <a:pt x="211" y="297"/>
                    </a:cubicBezTo>
                    <a:cubicBezTo>
                      <a:pt x="211" y="297"/>
                      <a:pt x="210" y="297"/>
                      <a:pt x="210" y="297"/>
                    </a:cubicBezTo>
                    <a:cubicBezTo>
                      <a:pt x="213" y="295"/>
                      <a:pt x="214" y="291"/>
                      <a:pt x="210" y="290"/>
                    </a:cubicBezTo>
                    <a:cubicBezTo>
                      <a:pt x="210" y="290"/>
                      <a:pt x="209" y="290"/>
                      <a:pt x="209" y="290"/>
                    </a:cubicBezTo>
                    <a:cubicBezTo>
                      <a:pt x="205" y="290"/>
                      <a:pt x="198" y="295"/>
                      <a:pt x="197" y="298"/>
                    </a:cubicBezTo>
                    <a:cubicBezTo>
                      <a:pt x="199" y="298"/>
                      <a:pt x="200" y="296"/>
                      <a:pt x="202" y="296"/>
                    </a:cubicBezTo>
                    <a:cubicBezTo>
                      <a:pt x="202" y="296"/>
                      <a:pt x="202" y="296"/>
                      <a:pt x="202" y="296"/>
                    </a:cubicBezTo>
                    <a:cubicBezTo>
                      <a:pt x="195" y="301"/>
                      <a:pt x="188" y="306"/>
                      <a:pt x="182" y="312"/>
                    </a:cubicBezTo>
                    <a:cubicBezTo>
                      <a:pt x="186" y="310"/>
                      <a:pt x="189" y="309"/>
                      <a:pt x="193" y="307"/>
                    </a:cubicBezTo>
                    <a:cubicBezTo>
                      <a:pt x="193" y="306"/>
                      <a:pt x="194" y="305"/>
                      <a:pt x="195" y="305"/>
                    </a:cubicBezTo>
                    <a:cubicBezTo>
                      <a:pt x="196" y="304"/>
                      <a:pt x="197" y="304"/>
                      <a:pt x="198" y="303"/>
                    </a:cubicBezTo>
                    <a:cubicBezTo>
                      <a:pt x="200" y="303"/>
                      <a:pt x="202" y="302"/>
                      <a:pt x="203" y="302"/>
                    </a:cubicBezTo>
                    <a:cubicBezTo>
                      <a:pt x="204" y="302"/>
                      <a:pt x="204" y="302"/>
                      <a:pt x="205" y="302"/>
                    </a:cubicBezTo>
                    <a:cubicBezTo>
                      <a:pt x="201" y="302"/>
                      <a:pt x="196" y="305"/>
                      <a:pt x="194" y="308"/>
                    </a:cubicBezTo>
                    <a:cubicBezTo>
                      <a:pt x="195" y="308"/>
                      <a:pt x="197" y="309"/>
                      <a:pt x="198" y="309"/>
                    </a:cubicBezTo>
                    <a:cubicBezTo>
                      <a:pt x="195" y="311"/>
                      <a:pt x="191" y="312"/>
                      <a:pt x="187" y="313"/>
                    </a:cubicBezTo>
                    <a:cubicBezTo>
                      <a:pt x="190" y="315"/>
                      <a:pt x="192" y="317"/>
                      <a:pt x="195" y="318"/>
                    </a:cubicBezTo>
                    <a:cubicBezTo>
                      <a:pt x="192" y="320"/>
                      <a:pt x="186" y="324"/>
                      <a:pt x="189" y="324"/>
                    </a:cubicBezTo>
                    <a:cubicBezTo>
                      <a:pt x="189" y="324"/>
                      <a:pt x="190" y="324"/>
                      <a:pt x="192" y="323"/>
                    </a:cubicBezTo>
                    <a:cubicBezTo>
                      <a:pt x="188" y="325"/>
                      <a:pt x="185" y="328"/>
                      <a:pt x="182" y="331"/>
                    </a:cubicBezTo>
                    <a:cubicBezTo>
                      <a:pt x="182" y="327"/>
                      <a:pt x="186" y="326"/>
                      <a:pt x="182" y="324"/>
                    </a:cubicBezTo>
                    <a:cubicBezTo>
                      <a:pt x="179" y="323"/>
                      <a:pt x="177" y="321"/>
                      <a:pt x="175" y="321"/>
                    </a:cubicBezTo>
                    <a:cubicBezTo>
                      <a:pt x="174" y="321"/>
                      <a:pt x="173" y="322"/>
                      <a:pt x="172" y="322"/>
                    </a:cubicBezTo>
                    <a:cubicBezTo>
                      <a:pt x="168" y="325"/>
                      <a:pt x="164" y="327"/>
                      <a:pt x="160" y="330"/>
                    </a:cubicBezTo>
                    <a:cubicBezTo>
                      <a:pt x="158" y="332"/>
                      <a:pt x="152" y="335"/>
                      <a:pt x="158" y="336"/>
                    </a:cubicBezTo>
                    <a:cubicBezTo>
                      <a:pt x="154" y="339"/>
                      <a:pt x="148" y="342"/>
                      <a:pt x="145" y="347"/>
                    </a:cubicBezTo>
                    <a:cubicBezTo>
                      <a:pt x="147" y="347"/>
                      <a:pt x="148" y="346"/>
                      <a:pt x="149" y="346"/>
                    </a:cubicBezTo>
                    <a:cubicBezTo>
                      <a:pt x="150" y="346"/>
                      <a:pt x="150" y="346"/>
                      <a:pt x="150" y="346"/>
                    </a:cubicBezTo>
                    <a:cubicBezTo>
                      <a:pt x="149" y="348"/>
                      <a:pt x="147" y="348"/>
                      <a:pt x="146" y="349"/>
                    </a:cubicBezTo>
                    <a:cubicBezTo>
                      <a:pt x="146" y="349"/>
                      <a:pt x="147" y="349"/>
                      <a:pt x="148" y="349"/>
                    </a:cubicBezTo>
                    <a:cubicBezTo>
                      <a:pt x="149" y="349"/>
                      <a:pt x="149" y="349"/>
                      <a:pt x="149" y="349"/>
                    </a:cubicBezTo>
                    <a:cubicBezTo>
                      <a:pt x="144" y="351"/>
                      <a:pt x="139" y="354"/>
                      <a:pt x="134" y="358"/>
                    </a:cubicBezTo>
                    <a:cubicBezTo>
                      <a:pt x="136" y="358"/>
                      <a:pt x="137" y="358"/>
                      <a:pt x="138" y="358"/>
                    </a:cubicBezTo>
                    <a:cubicBezTo>
                      <a:pt x="141" y="358"/>
                      <a:pt x="144" y="357"/>
                      <a:pt x="148" y="357"/>
                    </a:cubicBezTo>
                    <a:cubicBezTo>
                      <a:pt x="146" y="358"/>
                      <a:pt x="143" y="360"/>
                      <a:pt x="142" y="362"/>
                    </a:cubicBezTo>
                    <a:cubicBezTo>
                      <a:pt x="142" y="364"/>
                      <a:pt x="143" y="364"/>
                      <a:pt x="143" y="365"/>
                    </a:cubicBezTo>
                    <a:cubicBezTo>
                      <a:pt x="144" y="367"/>
                      <a:pt x="145" y="368"/>
                      <a:pt x="147" y="368"/>
                    </a:cubicBezTo>
                    <a:cubicBezTo>
                      <a:pt x="148" y="368"/>
                      <a:pt x="148" y="368"/>
                      <a:pt x="149" y="368"/>
                    </a:cubicBezTo>
                    <a:cubicBezTo>
                      <a:pt x="155" y="365"/>
                      <a:pt x="161" y="362"/>
                      <a:pt x="167" y="359"/>
                    </a:cubicBezTo>
                    <a:cubicBezTo>
                      <a:pt x="169" y="358"/>
                      <a:pt x="171" y="357"/>
                      <a:pt x="173" y="356"/>
                    </a:cubicBezTo>
                    <a:cubicBezTo>
                      <a:pt x="176" y="354"/>
                      <a:pt x="175" y="353"/>
                      <a:pt x="174" y="350"/>
                    </a:cubicBezTo>
                    <a:cubicBezTo>
                      <a:pt x="171" y="351"/>
                      <a:pt x="167" y="353"/>
                      <a:pt x="164" y="354"/>
                    </a:cubicBezTo>
                    <a:cubicBezTo>
                      <a:pt x="170" y="350"/>
                      <a:pt x="175" y="345"/>
                      <a:pt x="182" y="342"/>
                    </a:cubicBezTo>
                    <a:cubicBezTo>
                      <a:pt x="183" y="341"/>
                      <a:pt x="184" y="341"/>
                      <a:pt x="185" y="341"/>
                    </a:cubicBezTo>
                    <a:cubicBezTo>
                      <a:pt x="186" y="341"/>
                      <a:pt x="185" y="343"/>
                      <a:pt x="188" y="345"/>
                    </a:cubicBezTo>
                    <a:cubicBezTo>
                      <a:pt x="184" y="346"/>
                      <a:pt x="181" y="348"/>
                      <a:pt x="178" y="350"/>
                    </a:cubicBezTo>
                    <a:cubicBezTo>
                      <a:pt x="179" y="352"/>
                      <a:pt x="184" y="352"/>
                      <a:pt x="186" y="353"/>
                    </a:cubicBezTo>
                    <a:cubicBezTo>
                      <a:pt x="181" y="360"/>
                      <a:pt x="170" y="359"/>
                      <a:pt x="165" y="365"/>
                    </a:cubicBezTo>
                    <a:cubicBezTo>
                      <a:pt x="167" y="365"/>
                      <a:pt x="169" y="364"/>
                      <a:pt x="171" y="364"/>
                    </a:cubicBezTo>
                    <a:cubicBezTo>
                      <a:pt x="168" y="367"/>
                      <a:pt x="168" y="367"/>
                      <a:pt x="170" y="370"/>
                    </a:cubicBezTo>
                    <a:cubicBezTo>
                      <a:pt x="161" y="371"/>
                      <a:pt x="151" y="372"/>
                      <a:pt x="142" y="376"/>
                    </a:cubicBezTo>
                    <a:cubicBezTo>
                      <a:pt x="143" y="373"/>
                      <a:pt x="145" y="371"/>
                      <a:pt x="143" y="368"/>
                    </a:cubicBezTo>
                    <a:cubicBezTo>
                      <a:pt x="143" y="368"/>
                      <a:pt x="139" y="362"/>
                      <a:pt x="138" y="362"/>
                    </a:cubicBezTo>
                    <a:cubicBezTo>
                      <a:pt x="138" y="362"/>
                      <a:pt x="138" y="362"/>
                      <a:pt x="138" y="362"/>
                    </a:cubicBezTo>
                    <a:cubicBezTo>
                      <a:pt x="133" y="364"/>
                      <a:pt x="127" y="365"/>
                      <a:pt x="123" y="368"/>
                    </a:cubicBezTo>
                    <a:cubicBezTo>
                      <a:pt x="125" y="369"/>
                      <a:pt x="127" y="369"/>
                      <a:pt x="129" y="369"/>
                    </a:cubicBezTo>
                    <a:cubicBezTo>
                      <a:pt x="130" y="369"/>
                      <a:pt x="131" y="369"/>
                      <a:pt x="132" y="369"/>
                    </a:cubicBezTo>
                    <a:cubicBezTo>
                      <a:pt x="128" y="372"/>
                      <a:pt x="123" y="375"/>
                      <a:pt x="120" y="378"/>
                    </a:cubicBezTo>
                    <a:cubicBezTo>
                      <a:pt x="121" y="375"/>
                      <a:pt x="122" y="376"/>
                      <a:pt x="119" y="372"/>
                    </a:cubicBezTo>
                    <a:cubicBezTo>
                      <a:pt x="118" y="371"/>
                      <a:pt x="117" y="370"/>
                      <a:pt x="116" y="370"/>
                    </a:cubicBezTo>
                    <a:cubicBezTo>
                      <a:pt x="115" y="370"/>
                      <a:pt x="114" y="371"/>
                      <a:pt x="112" y="371"/>
                    </a:cubicBezTo>
                    <a:cubicBezTo>
                      <a:pt x="109" y="372"/>
                      <a:pt x="108" y="376"/>
                      <a:pt x="105" y="377"/>
                    </a:cubicBezTo>
                    <a:cubicBezTo>
                      <a:pt x="107" y="379"/>
                      <a:pt x="110" y="380"/>
                      <a:pt x="113" y="381"/>
                    </a:cubicBezTo>
                    <a:cubicBezTo>
                      <a:pt x="110" y="383"/>
                      <a:pt x="95" y="382"/>
                      <a:pt x="95" y="385"/>
                    </a:cubicBezTo>
                    <a:cubicBezTo>
                      <a:pt x="95" y="389"/>
                      <a:pt x="101" y="390"/>
                      <a:pt x="103" y="390"/>
                    </a:cubicBezTo>
                    <a:cubicBezTo>
                      <a:pt x="107" y="391"/>
                      <a:pt x="109" y="392"/>
                      <a:pt x="110" y="397"/>
                    </a:cubicBezTo>
                    <a:cubicBezTo>
                      <a:pt x="110" y="397"/>
                      <a:pt x="109" y="398"/>
                      <a:pt x="109" y="398"/>
                    </a:cubicBezTo>
                    <a:cubicBezTo>
                      <a:pt x="108" y="398"/>
                      <a:pt x="108" y="397"/>
                      <a:pt x="107" y="396"/>
                    </a:cubicBezTo>
                    <a:cubicBezTo>
                      <a:pt x="107" y="396"/>
                      <a:pt x="106" y="396"/>
                      <a:pt x="105" y="396"/>
                    </a:cubicBezTo>
                    <a:cubicBezTo>
                      <a:pt x="105" y="396"/>
                      <a:pt x="105" y="396"/>
                      <a:pt x="104" y="396"/>
                    </a:cubicBezTo>
                    <a:cubicBezTo>
                      <a:pt x="104" y="396"/>
                      <a:pt x="104" y="396"/>
                      <a:pt x="103" y="396"/>
                    </a:cubicBezTo>
                    <a:cubicBezTo>
                      <a:pt x="103" y="396"/>
                      <a:pt x="102" y="396"/>
                      <a:pt x="102" y="396"/>
                    </a:cubicBezTo>
                    <a:cubicBezTo>
                      <a:pt x="98" y="394"/>
                      <a:pt x="94" y="386"/>
                      <a:pt x="91" y="386"/>
                    </a:cubicBezTo>
                    <a:cubicBezTo>
                      <a:pt x="90" y="386"/>
                      <a:pt x="88" y="387"/>
                      <a:pt x="87" y="390"/>
                    </a:cubicBezTo>
                    <a:cubicBezTo>
                      <a:pt x="88" y="389"/>
                      <a:pt x="88" y="390"/>
                      <a:pt x="89" y="388"/>
                    </a:cubicBezTo>
                    <a:cubicBezTo>
                      <a:pt x="93" y="394"/>
                      <a:pt x="99" y="399"/>
                      <a:pt x="105" y="402"/>
                    </a:cubicBezTo>
                    <a:cubicBezTo>
                      <a:pt x="105" y="403"/>
                      <a:pt x="105" y="403"/>
                      <a:pt x="105" y="403"/>
                    </a:cubicBezTo>
                    <a:cubicBezTo>
                      <a:pt x="100" y="400"/>
                      <a:pt x="96" y="398"/>
                      <a:pt x="91" y="395"/>
                    </a:cubicBezTo>
                    <a:cubicBezTo>
                      <a:pt x="88" y="393"/>
                      <a:pt x="86" y="392"/>
                      <a:pt x="84" y="392"/>
                    </a:cubicBezTo>
                    <a:cubicBezTo>
                      <a:pt x="83" y="392"/>
                      <a:pt x="81" y="393"/>
                      <a:pt x="78" y="393"/>
                    </a:cubicBezTo>
                    <a:cubicBezTo>
                      <a:pt x="77" y="394"/>
                      <a:pt x="76" y="394"/>
                      <a:pt x="75" y="394"/>
                    </a:cubicBezTo>
                    <a:cubicBezTo>
                      <a:pt x="74" y="394"/>
                      <a:pt x="74" y="394"/>
                      <a:pt x="74" y="394"/>
                    </a:cubicBezTo>
                    <a:cubicBezTo>
                      <a:pt x="73" y="393"/>
                      <a:pt x="70" y="390"/>
                      <a:pt x="69" y="390"/>
                    </a:cubicBezTo>
                    <a:cubicBezTo>
                      <a:pt x="69" y="390"/>
                      <a:pt x="69" y="390"/>
                      <a:pt x="69" y="390"/>
                    </a:cubicBezTo>
                    <a:cubicBezTo>
                      <a:pt x="65" y="391"/>
                      <a:pt x="61" y="392"/>
                      <a:pt x="59" y="394"/>
                    </a:cubicBezTo>
                    <a:cubicBezTo>
                      <a:pt x="60" y="395"/>
                      <a:pt x="61" y="396"/>
                      <a:pt x="62" y="397"/>
                    </a:cubicBezTo>
                    <a:cubicBezTo>
                      <a:pt x="64" y="398"/>
                      <a:pt x="66" y="397"/>
                      <a:pt x="67" y="399"/>
                    </a:cubicBezTo>
                    <a:cubicBezTo>
                      <a:pt x="67" y="399"/>
                      <a:pt x="67" y="398"/>
                      <a:pt x="67" y="398"/>
                    </a:cubicBezTo>
                    <a:cubicBezTo>
                      <a:pt x="64" y="398"/>
                      <a:pt x="62" y="401"/>
                      <a:pt x="61" y="402"/>
                    </a:cubicBezTo>
                    <a:cubicBezTo>
                      <a:pt x="67" y="402"/>
                      <a:pt x="73" y="403"/>
                      <a:pt x="79" y="403"/>
                    </a:cubicBezTo>
                    <a:cubicBezTo>
                      <a:pt x="79" y="403"/>
                      <a:pt x="79" y="403"/>
                      <a:pt x="79" y="403"/>
                    </a:cubicBezTo>
                    <a:cubicBezTo>
                      <a:pt x="83" y="403"/>
                      <a:pt x="87" y="400"/>
                      <a:pt x="91" y="400"/>
                    </a:cubicBezTo>
                    <a:cubicBezTo>
                      <a:pt x="91" y="404"/>
                      <a:pt x="77" y="403"/>
                      <a:pt x="73" y="407"/>
                    </a:cubicBezTo>
                    <a:cubicBezTo>
                      <a:pt x="72" y="409"/>
                      <a:pt x="76" y="409"/>
                      <a:pt x="79" y="409"/>
                    </a:cubicBezTo>
                    <a:cubicBezTo>
                      <a:pt x="81" y="409"/>
                      <a:pt x="83" y="409"/>
                      <a:pt x="83" y="409"/>
                    </a:cubicBezTo>
                    <a:cubicBezTo>
                      <a:pt x="80" y="410"/>
                      <a:pt x="78" y="411"/>
                      <a:pt x="76" y="411"/>
                    </a:cubicBezTo>
                    <a:cubicBezTo>
                      <a:pt x="76" y="411"/>
                      <a:pt x="75" y="411"/>
                      <a:pt x="73" y="410"/>
                    </a:cubicBezTo>
                    <a:cubicBezTo>
                      <a:pt x="71" y="409"/>
                      <a:pt x="69" y="407"/>
                      <a:pt x="66" y="407"/>
                    </a:cubicBezTo>
                    <a:cubicBezTo>
                      <a:pt x="66" y="407"/>
                      <a:pt x="65" y="407"/>
                      <a:pt x="64" y="407"/>
                    </a:cubicBezTo>
                    <a:cubicBezTo>
                      <a:pt x="61" y="407"/>
                      <a:pt x="58" y="407"/>
                      <a:pt x="56" y="407"/>
                    </a:cubicBezTo>
                    <a:cubicBezTo>
                      <a:pt x="54" y="408"/>
                      <a:pt x="39" y="408"/>
                      <a:pt x="41" y="411"/>
                    </a:cubicBezTo>
                    <a:cubicBezTo>
                      <a:pt x="41" y="411"/>
                      <a:pt x="46" y="411"/>
                      <a:pt x="49" y="411"/>
                    </a:cubicBezTo>
                    <a:cubicBezTo>
                      <a:pt x="49" y="411"/>
                      <a:pt x="50" y="411"/>
                      <a:pt x="50" y="411"/>
                    </a:cubicBezTo>
                    <a:cubicBezTo>
                      <a:pt x="48" y="412"/>
                      <a:pt x="46" y="412"/>
                      <a:pt x="44" y="413"/>
                    </a:cubicBezTo>
                    <a:cubicBezTo>
                      <a:pt x="45" y="414"/>
                      <a:pt x="46" y="415"/>
                      <a:pt x="47" y="415"/>
                    </a:cubicBezTo>
                    <a:cubicBezTo>
                      <a:pt x="48" y="415"/>
                      <a:pt x="50" y="414"/>
                      <a:pt x="52" y="413"/>
                    </a:cubicBezTo>
                    <a:cubicBezTo>
                      <a:pt x="52" y="413"/>
                      <a:pt x="53" y="413"/>
                      <a:pt x="53" y="413"/>
                    </a:cubicBezTo>
                    <a:cubicBezTo>
                      <a:pt x="55" y="413"/>
                      <a:pt x="57" y="415"/>
                      <a:pt x="60" y="416"/>
                    </a:cubicBezTo>
                    <a:cubicBezTo>
                      <a:pt x="61" y="417"/>
                      <a:pt x="59" y="420"/>
                      <a:pt x="62" y="421"/>
                    </a:cubicBezTo>
                    <a:cubicBezTo>
                      <a:pt x="65" y="421"/>
                      <a:pt x="67" y="422"/>
                      <a:pt x="69" y="423"/>
                    </a:cubicBezTo>
                    <a:cubicBezTo>
                      <a:pt x="68" y="422"/>
                      <a:pt x="66" y="422"/>
                      <a:pt x="65" y="422"/>
                    </a:cubicBezTo>
                    <a:cubicBezTo>
                      <a:pt x="63" y="422"/>
                      <a:pt x="62" y="422"/>
                      <a:pt x="62" y="424"/>
                    </a:cubicBezTo>
                    <a:cubicBezTo>
                      <a:pt x="62" y="428"/>
                      <a:pt x="63" y="428"/>
                      <a:pt x="67" y="429"/>
                    </a:cubicBezTo>
                    <a:cubicBezTo>
                      <a:pt x="66" y="429"/>
                      <a:pt x="66" y="429"/>
                      <a:pt x="65" y="429"/>
                    </a:cubicBezTo>
                    <a:cubicBezTo>
                      <a:pt x="64" y="429"/>
                      <a:pt x="63" y="429"/>
                      <a:pt x="62" y="429"/>
                    </a:cubicBezTo>
                    <a:cubicBezTo>
                      <a:pt x="62" y="430"/>
                      <a:pt x="61" y="430"/>
                      <a:pt x="60" y="430"/>
                    </a:cubicBezTo>
                    <a:cubicBezTo>
                      <a:pt x="60" y="430"/>
                      <a:pt x="59" y="430"/>
                      <a:pt x="59" y="430"/>
                    </a:cubicBezTo>
                    <a:cubicBezTo>
                      <a:pt x="61" y="427"/>
                      <a:pt x="63" y="424"/>
                      <a:pt x="60" y="421"/>
                    </a:cubicBezTo>
                    <a:cubicBezTo>
                      <a:pt x="59" y="420"/>
                      <a:pt x="60" y="417"/>
                      <a:pt x="59" y="416"/>
                    </a:cubicBezTo>
                    <a:cubicBezTo>
                      <a:pt x="58" y="415"/>
                      <a:pt x="54" y="415"/>
                      <a:pt x="52" y="415"/>
                    </a:cubicBezTo>
                    <a:cubicBezTo>
                      <a:pt x="52" y="415"/>
                      <a:pt x="52" y="415"/>
                      <a:pt x="52" y="415"/>
                    </a:cubicBezTo>
                    <a:cubicBezTo>
                      <a:pt x="50" y="415"/>
                      <a:pt x="45" y="416"/>
                      <a:pt x="45" y="418"/>
                    </a:cubicBezTo>
                    <a:cubicBezTo>
                      <a:pt x="44" y="421"/>
                      <a:pt x="50" y="423"/>
                      <a:pt x="50" y="425"/>
                    </a:cubicBezTo>
                    <a:cubicBezTo>
                      <a:pt x="50" y="426"/>
                      <a:pt x="50" y="427"/>
                      <a:pt x="49" y="427"/>
                    </a:cubicBezTo>
                    <a:cubicBezTo>
                      <a:pt x="47" y="427"/>
                      <a:pt x="45" y="420"/>
                      <a:pt x="44" y="420"/>
                    </a:cubicBezTo>
                    <a:cubicBezTo>
                      <a:pt x="43" y="419"/>
                      <a:pt x="42" y="418"/>
                      <a:pt x="41" y="418"/>
                    </a:cubicBezTo>
                    <a:cubicBezTo>
                      <a:pt x="41" y="418"/>
                      <a:pt x="40" y="419"/>
                      <a:pt x="39" y="420"/>
                    </a:cubicBezTo>
                    <a:cubicBezTo>
                      <a:pt x="37" y="421"/>
                      <a:pt x="34" y="422"/>
                      <a:pt x="33" y="423"/>
                    </a:cubicBezTo>
                    <a:cubicBezTo>
                      <a:pt x="31" y="426"/>
                      <a:pt x="34" y="426"/>
                      <a:pt x="36" y="429"/>
                    </a:cubicBezTo>
                    <a:cubicBezTo>
                      <a:pt x="36" y="429"/>
                      <a:pt x="35" y="428"/>
                      <a:pt x="34" y="428"/>
                    </a:cubicBezTo>
                    <a:cubicBezTo>
                      <a:pt x="32" y="428"/>
                      <a:pt x="31" y="431"/>
                      <a:pt x="29" y="433"/>
                    </a:cubicBezTo>
                    <a:cubicBezTo>
                      <a:pt x="31" y="431"/>
                      <a:pt x="28" y="428"/>
                      <a:pt x="27" y="426"/>
                    </a:cubicBezTo>
                    <a:cubicBezTo>
                      <a:pt x="25" y="427"/>
                      <a:pt x="25" y="428"/>
                      <a:pt x="24" y="428"/>
                    </a:cubicBezTo>
                    <a:cubicBezTo>
                      <a:pt x="23" y="428"/>
                      <a:pt x="22" y="427"/>
                      <a:pt x="21" y="427"/>
                    </a:cubicBezTo>
                    <a:cubicBezTo>
                      <a:pt x="20" y="426"/>
                      <a:pt x="19" y="426"/>
                      <a:pt x="19" y="426"/>
                    </a:cubicBezTo>
                    <a:cubicBezTo>
                      <a:pt x="18" y="426"/>
                      <a:pt x="17" y="426"/>
                      <a:pt x="17" y="427"/>
                    </a:cubicBezTo>
                    <a:cubicBezTo>
                      <a:pt x="16" y="428"/>
                      <a:pt x="18" y="432"/>
                      <a:pt x="18" y="434"/>
                    </a:cubicBezTo>
                    <a:cubicBezTo>
                      <a:pt x="17" y="432"/>
                      <a:pt x="13" y="425"/>
                      <a:pt x="11" y="425"/>
                    </a:cubicBezTo>
                    <a:cubicBezTo>
                      <a:pt x="11" y="425"/>
                      <a:pt x="11" y="425"/>
                      <a:pt x="11" y="425"/>
                    </a:cubicBezTo>
                    <a:cubicBezTo>
                      <a:pt x="8" y="425"/>
                      <a:pt x="14" y="432"/>
                      <a:pt x="17" y="433"/>
                    </a:cubicBezTo>
                    <a:cubicBezTo>
                      <a:pt x="15" y="435"/>
                      <a:pt x="11" y="436"/>
                      <a:pt x="9" y="437"/>
                    </a:cubicBezTo>
                    <a:cubicBezTo>
                      <a:pt x="17" y="437"/>
                      <a:pt x="24" y="438"/>
                      <a:pt x="32" y="439"/>
                    </a:cubicBezTo>
                    <a:cubicBezTo>
                      <a:pt x="34" y="440"/>
                      <a:pt x="36" y="440"/>
                      <a:pt x="38" y="440"/>
                    </a:cubicBezTo>
                    <a:cubicBezTo>
                      <a:pt x="42" y="440"/>
                      <a:pt x="45" y="439"/>
                      <a:pt x="49" y="439"/>
                    </a:cubicBezTo>
                    <a:cubicBezTo>
                      <a:pt x="42" y="441"/>
                      <a:pt x="37" y="442"/>
                      <a:pt x="31" y="446"/>
                    </a:cubicBezTo>
                    <a:cubicBezTo>
                      <a:pt x="30" y="444"/>
                      <a:pt x="30" y="442"/>
                      <a:pt x="31" y="440"/>
                    </a:cubicBezTo>
                    <a:cubicBezTo>
                      <a:pt x="29" y="441"/>
                      <a:pt x="28" y="441"/>
                      <a:pt x="27" y="441"/>
                    </a:cubicBezTo>
                    <a:cubicBezTo>
                      <a:pt x="26" y="441"/>
                      <a:pt x="25" y="441"/>
                      <a:pt x="25" y="441"/>
                    </a:cubicBezTo>
                    <a:cubicBezTo>
                      <a:pt x="23" y="440"/>
                      <a:pt x="19" y="438"/>
                      <a:pt x="17" y="438"/>
                    </a:cubicBezTo>
                    <a:cubicBezTo>
                      <a:pt x="17" y="438"/>
                      <a:pt x="17" y="438"/>
                      <a:pt x="16" y="438"/>
                    </a:cubicBezTo>
                    <a:cubicBezTo>
                      <a:pt x="15" y="438"/>
                      <a:pt x="13" y="439"/>
                      <a:pt x="12" y="441"/>
                    </a:cubicBezTo>
                    <a:cubicBezTo>
                      <a:pt x="10" y="441"/>
                      <a:pt x="8" y="441"/>
                      <a:pt x="5" y="441"/>
                    </a:cubicBezTo>
                    <a:cubicBezTo>
                      <a:pt x="4" y="441"/>
                      <a:pt x="2" y="441"/>
                      <a:pt x="0" y="441"/>
                    </a:cubicBezTo>
                    <a:cubicBezTo>
                      <a:pt x="2" y="441"/>
                      <a:pt x="2" y="443"/>
                      <a:pt x="2" y="444"/>
                    </a:cubicBezTo>
                    <a:cubicBezTo>
                      <a:pt x="5" y="442"/>
                      <a:pt x="9" y="442"/>
                      <a:pt x="12" y="441"/>
                    </a:cubicBezTo>
                    <a:cubicBezTo>
                      <a:pt x="9" y="443"/>
                      <a:pt x="6" y="446"/>
                      <a:pt x="4" y="448"/>
                    </a:cubicBezTo>
                    <a:cubicBezTo>
                      <a:pt x="8" y="449"/>
                      <a:pt x="11" y="450"/>
                      <a:pt x="15" y="450"/>
                    </a:cubicBezTo>
                    <a:cubicBezTo>
                      <a:pt x="12" y="451"/>
                      <a:pt x="8" y="450"/>
                      <a:pt x="5" y="452"/>
                    </a:cubicBezTo>
                    <a:cubicBezTo>
                      <a:pt x="6" y="452"/>
                      <a:pt x="6" y="452"/>
                      <a:pt x="6" y="452"/>
                    </a:cubicBezTo>
                    <a:cubicBezTo>
                      <a:pt x="7" y="452"/>
                      <a:pt x="8" y="451"/>
                      <a:pt x="9" y="451"/>
                    </a:cubicBezTo>
                    <a:cubicBezTo>
                      <a:pt x="11" y="451"/>
                      <a:pt x="12" y="451"/>
                      <a:pt x="13" y="451"/>
                    </a:cubicBezTo>
                    <a:cubicBezTo>
                      <a:pt x="14" y="451"/>
                      <a:pt x="15" y="451"/>
                      <a:pt x="17" y="452"/>
                    </a:cubicBezTo>
                    <a:cubicBezTo>
                      <a:pt x="15" y="452"/>
                      <a:pt x="14" y="452"/>
                      <a:pt x="13" y="452"/>
                    </a:cubicBezTo>
                    <a:cubicBezTo>
                      <a:pt x="12" y="452"/>
                      <a:pt x="12" y="452"/>
                      <a:pt x="11" y="452"/>
                    </a:cubicBezTo>
                    <a:cubicBezTo>
                      <a:pt x="12" y="453"/>
                      <a:pt x="14" y="453"/>
                      <a:pt x="15" y="454"/>
                    </a:cubicBezTo>
                    <a:cubicBezTo>
                      <a:pt x="14" y="455"/>
                      <a:pt x="14" y="456"/>
                      <a:pt x="13" y="456"/>
                    </a:cubicBezTo>
                    <a:cubicBezTo>
                      <a:pt x="18" y="456"/>
                      <a:pt x="22" y="456"/>
                      <a:pt x="27" y="456"/>
                    </a:cubicBezTo>
                    <a:cubicBezTo>
                      <a:pt x="22" y="457"/>
                      <a:pt x="11" y="456"/>
                      <a:pt x="7" y="459"/>
                    </a:cubicBezTo>
                    <a:cubicBezTo>
                      <a:pt x="8" y="460"/>
                      <a:pt x="8" y="461"/>
                      <a:pt x="7" y="463"/>
                    </a:cubicBezTo>
                    <a:cubicBezTo>
                      <a:pt x="11" y="462"/>
                      <a:pt x="15" y="461"/>
                      <a:pt x="19" y="461"/>
                    </a:cubicBezTo>
                    <a:cubicBezTo>
                      <a:pt x="20" y="461"/>
                      <a:pt x="22" y="461"/>
                      <a:pt x="23" y="462"/>
                    </a:cubicBezTo>
                    <a:cubicBezTo>
                      <a:pt x="23" y="462"/>
                      <a:pt x="23" y="462"/>
                      <a:pt x="23" y="462"/>
                    </a:cubicBezTo>
                    <a:cubicBezTo>
                      <a:pt x="18" y="462"/>
                      <a:pt x="7" y="462"/>
                      <a:pt x="5" y="467"/>
                    </a:cubicBezTo>
                    <a:cubicBezTo>
                      <a:pt x="8" y="469"/>
                      <a:pt x="13" y="474"/>
                      <a:pt x="16" y="474"/>
                    </a:cubicBezTo>
                    <a:cubicBezTo>
                      <a:pt x="16" y="474"/>
                      <a:pt x="16" y="474"/>
                      <a:pt x="16" y="474"/>
                    </a:cubicBezTo>
                    <a:cubicBezTo>
                      <a:pt x="23" y="473"/>
                      <a:pt x="29" y="472"/>
                      <a:pt x="35" y="471"/>
                    </a:cubicBezTo>
                    <a:cubicBezTo>
                      <a:pt x="35" y="471"/>
                      <a:pt x="35" y="471"/>
                      <a:pt x="35" y="471"/>
                    </a:cubicBezTo>
                    <a:cubicBezTo>
                      <a:pt x="37" y="471"/>
                      <a:pt x="38" y="471"/>
                      <a:pt x="39" y="472"/>
                    </a:cubicBezTo>
                    <a:cubicBezTo>
                      <a:pt x="41" y="472"/>
                      <a:pt x="42" y="473"/>
                      <a:pt x="43" y="473"/>
                    </a:cubicBezTo>
                    <a:cubicBezTo>
                      <a:pt x="44" y="473"/>
                      <a:pt x="44" y="473"/>
                      <a:pt x="45" y="473"/>
                    </a:cubicBezTo>
                    <a:cubicBezTo>
                      <a:pt x="47" y="472"/>
                      <a:pt x="49" y="469"/>
                      <a:pt x="51" y="467"/>
                    </a:cubicBezTo>
                    <a:cubicBezTo>
                      <a:pt x="50" y="469"/>
                      <a:pt x="54" y="469"/>
                      <a:pt x="57" y="470"/>
                    </a:cubicBezTo>
                    <a:cubicBezTo>
                      <a:pt x="59" y="470"/>
                      <a:pt x="61" y="470"/>
                      <a:pt x="63" y="470"/>
                    </a:cubicBezTo>
                    <a:cubicBezTo>
                      <a:pt x="65" y="470"/>
                      <a:pt x="66" y="470"/>
                      <a:pt x="68" y="470"/>
                    </a:cubicBezTo>
                    <a:cubicBezTo>
                      <a:pt x="69" y="470"/>
                      <a:pt x="71" y="470"/>
                      <a:pt x="72" y="470"/>
                    </a:cubicBezTo>
                    <a:cubicBezTo>
                      <a:pt x="72" y="470"/>
                      <a:pt x="72" y="470"/>
                      <a:pt x="72" y="470"/>
                    </a:cubicBezTo>
                    <a:cubicBezTo>
                      <a:pt x="71" y="469"/>
                      <a:pt x="68" y="466"/>
                      <a:pt x="69" y="465"/>
                    </a:cubicBezTo>
                    <a:cubicBezTo>
                      <a:pt x="69" y="463"/>
                      <a:pt x="71" y="463"/>
                      <a:pt x="70" y="461"/>
                    </a:cubicBezTo>
                    <a:cubicBezTo>
                      <a:pt x="70" y="461"/>
                      <a:pt x="70" y="461"/>
                      <a:pt x="70" y="461"/>
                    </a:cubicBezTo>
                    <a:cubicBezTo>
                      <a:pt x="73" y="461"/>
                      <a:pt x="76" y="458"/>
                      <a:pt x="78" y="457"/>
                    </a:cubicBezTo>
                    <a:cubicBezTo>
                      <a:pt x="76" y="459"/>
                      <a:pt x="68" y="465"/>
                      <a:pt x="72" y="468"/>
                    </a:cubicBezTo>
                    <a:cubicBezTo>
                      <a:pt x="73" y="469"/>
                      <a:pt x="73" y="469"/>
                      <a:pt x="74" y="469"/>
                    </a:cubicBezTo>
                    <a:cubicBezTo>
                      <a:pt x="76" y="469"/>
                      <a:pt x="79" y="468"/>
                      <a:pt x="81" y="467"/>
                    </a:cubicBezTo>
                    <a:cubicBezTo>
                      <a:pt x="77" y="469"/>
                      <a:pt x="73" y="470"/>
                      <a:pt x="69" y="471"/>
                    </a:cubicBezTo>
                    <a:cubicBezTo>
                      <a:pt x="65" y="473"/>
                      <a:pt x="61" y="474"/>
                      <a:pt x="64" y="478"/>
                    </a:cubicBezTo>
                    <a:cubicBezTo>
                      <a:pt x="64" y="479"/>
                      <a:pt x="68" y="480"/>
                      <a:pt x="66" y="482"/>
                    </a:cubicBezTo>
                    <a:cubicBezTo>
                      <a:pt x="65" y="482"/>
                      <a:pt x="65" y="482"/>
                      <a:pt x="64" y="482"/>
                    </a:cubicBezTo>
                    <a:cubicBezTo>
                      <a:pt x="64" y="482"/>
                      <a:pt x="63" y="482"/>
                      <a:pt x="62" y="481"/>
                    </a:cubicBezTo>
                    <a:cubicBezTo>
                      <a:pt x="61" y="481"/>
                      <a:pt x="60" y="481"/>
                      <a:pt x="59" y="481"/>
                    </a:cubicBezTo>
                    <a:cubicBezTo>
                      <a:pt x="59" y="481"/>
                      <a:pt x="58" y="481"/>
                      <a:pt x="58" y="481"/>
                    </a:cubicBezTo>
                    <a:cubicBezTo>
                      <a:pt x="59" y="479"/>
                      <a:pt x="60" y="478"/>
                      <a:pt x="61" y="476"/>
                    </a:cubicBezTo>
                    <a:cubicBezTo>
                      <a:pt x="59" y="475"/>
                      <a:pt x="55" y="471"/>
                      <a:pt x="52" y="471"/>
                    </a:cubicBezTo>
                    <a:cubicBezTo>
                      <a:pt x="51" y="471"/>
                      <a:pt x="51" y="471"/>
                      <a:pt x="51" y="471"/>
                    </a:cubicBezTo>
                    <a:cubicBezTo>
                      <a:pt x="49" y="473"/>
                      <a:pt x="44" y="475"/>
                      <a:pt x="44" y="477"/>
                    </a:cubicBezTo>
                    <a:cubicBezTo>
                      <a:pt x="41" y="476"/>
                      <a:pt x="39" y="473"/>
                      <a:pt x="35" y="473"/>
                    </a:cubicBezTo>
                    <a:cubicBezTo>
                      <a:pt x="35" y="473"/>
                      <a:pt x="35" y="473"/>
                      <a:pt x="34" y="473"/>
                    </a:cubicBezTo>
                    <a:cubicBezTo>
                      <a:pt x="29" y="474"/>
                      <a:pt x="24" y="475"/>
                      <a:pt x="18" y="475"/>
                    </a:cubicBezTo>
                    <a:cubicBezTo>
                      <a:pt x="18" y="475"/>
                      <a:pt x="18" y="475"/>
                      <a:pt x="18" y="475"/>
                    </a:cubicBezTo>
                    <a:cubicBezTo>
                      <a:pt x="16" y="475"/>
                      <a:pt x="13" y="474"/>
                      <a:pt x="11" y="474"/>
                    </a:cubicBezTo>
                    <a:cubicBezTo>
                      <a:pt x="10" y="474"/>
                      <a:pt x="9" y="474"/>
                      <a:pt x="9" y="474"/>
                    </a:cubicBezTo>
                    <a:cubicBezTo>
                      <a:pt x="5" y="475"/>
                      <a:pt x="9" y="478"/>
                      <a:pt x="11" y="479"/>
                    </a:cubicBezTo>
                    <a:cubicBezTo>
                      <a:pt x="10" y="480"/>
                      <a:pt x="8" y="481"/>
                      <a:pt x="7" y="483"/>
                    </a:cubicBezTo>
                    <a:cubicBezTo>
                      <a:pt x="6" y="482"/>
                      <a:pt x="5" y="481"/>
                      <a:pt x="5" y="479"/>
                    </a:cubicBezTo>
                    <a:cubicBezTo>
                      <a:pt x="6" y="483"/>
                      <a:pt x="6" y="484"/>
                      <a:pt x="8" y="484"/>
                    </a:cubicBezTo>
                    <a:cubicBezTo>
                      <a:pt x="9" y="484"/>
                      <a:pt x="11" y="484"/>
                      <a:pt x="12" y="484"/>
                    </a:cubicBezTo>
                    <a:cubicBezTo>
                      <a:pt x="14" y="484"/>
                      <a:pt x="15" y="483"/>
                      <a:pt x="17" y="483"/>
                    </a:cubicBezTo>
                    <a:cubicBezTo>
                      <a:pt x="11" y="484"/>
                      <a:pt x="13" y="488"/>
                      <a:pt x="16" y="490"/>
                    </a:cubicBezTo>
                    <a:cubicBezTo>
                      <a:pt x="14" y="491"/>
                      <a:pt x="7" y="496"/>
                      <a:pt x="13" y="496"/>
                    </a:cubicBezTo>
                    <a:cubicBezTo>
                      <a:pt x="13" y="496"/>
                      <a:pt x="13" y="496"/>
                      <a:pt x="13" y="496"/>
                    </a:cubicBezTo>
                    <a:cubicBezTo>
                      <a:pt x="15" y="496"/>
                      <a:pt x="17" y="494"/>
                      <a:pt x="19" y="493"/>
                    </a:cubicBezTo>
                    <a:cubicBezTo>
                      <a:pt x="21" y="491"/>
                      <a:pt x="23" y="489"/>
                      <a:pt x="25" y="489"/>
                    </a:cubicBezTo>
                    <a:cubicBezTo>
                      <a:pt x="26" y="489"/>
                      <a:pt x="26" y="489"/>
                      <a:pt x="27" y="490"/>
                    </a:cubicBezTo>
                    <a:cubicBezTo>
                      <a:pt x="26" y="493"/>
                      <a:pt x="24" y="496"/>
                      <a:pt x="23" y="500"/>
                    </a:cubicBezTo>
                    <a:cubicBezTo>
                      <a:pt x="22" y="501"/>
                      <a:pt x="22" y="501"/>
                      <a:pt x="21" y="501"/>
                    </a:cubicBezTo>
                    <a:cubicBezTo>
                      <a:pt x="20" y="501"/>
                      <a:pt x="19" y="501"/>
                      <a:pt x="17" y="501"/>
                    </a:cubicBezTo>
                    <a:cubicBezTo>
                      <a:pt x="16" y="501"/>
                      <a:pt x="14" y="498"/>
                      <a:pt x="13" y="498"/>
                    </a:cubicBezTo>
                    <a:cubicBezTo>
                      <a:pt x="13" y="498"/>
                      <a:pt x="12" y="498"/>
                      <a:pt x="12" y="498"/>
                    </a:cubicBezTo>
                    <a:cubicBezTo>
                      <a:pt x="9" y="504"/>
                      <a:pt x="9" y="504"/>
                      <a:pt x="13" y="510"/>
                    </a:cubicBezTo>
                    <a:cubicBezTo>
                      <a:pt x="14" y="511"/>
                      <a:pt x="15" y="513"/>
                      <a:pt x="17" y="513"/>
                    </a:cubicBezTo>
                    <a:cubicBezTo>
                      <a:pt x="17" y="513"/>
                      <a:pt x="17" y="513"/>
                      <a:pt x="17" y="513"/>
                    </a:cubicBezTo>
                    <a:cubicBezTo>
                      <a:pt x="19" y="513"/>
                      <a:pt x="21" y="508"/>
                      <a:pt x="23" y="506"/>
                    </a:cubicBezTo>
                    <a:cubicBezTo>
                      <a:pt x="23" y="507"/>
                      <a:pt x="20" y="513"/>
                      <a:pt x="21" y="513"/>
                    </a:cubicBezTo>
                    <a:cubicBezTo>
                      <a:pt x="21" y="513"/>
                      <a:pt x="21" y="513"/>
                      <a:pt x="21" y="513"/>
                    </a:cubicBezTo>
                    <a:cubicBezTo>
                      <a:pt x="23" y="513"/>
                      <a:pt x="25" y="512"/>
                      <a:pt x="27" y="511"/>
                    </a:cubicBezTo>
                    <a:cubicBezTo>
                      <a:pt x="27" y="512"/>
                      <a:pt x="24" y="521"/>
                      <a:pt x="27" y="521"/>
                    </a:cubicBezTo>
                    <a:cubicBezTo>
                      <a:pt x="27" y="521"/>
                      <a:pt x="27" y="521"/>
                      <a:pt x="28" y="521"/>
                    </a:cubicBezTo>
                    <a:cubicBezTo>
                      <a:pt x="29" y="521"/>
                      <a:pt x="29" y="516"/>
                      <a:pt x="30" y="515"/>
                    </a:cubicBezTo>
                    <a:cubicBezTo>
                      <a:pt x="30" y="514"/>
                      <a:pt x="33" y="512"/>
                      <a:pt x="34" y="512"/>
                    </a:cubicBezTo>
                    <a:cubicBezTo>
                      <a:pt x="39" y="508"/>
                      <a:pt x="44" y="503"/>
                      <a:pt x="49" y="501"/>
                    </a:cubicBezTo>
                    <a:cubicBezTo>
                      <a:pt x="53" y="500"/>
                      <a:pt x="57" y="499"/>
                      <a:pt x="60" y="499"/>
                    </a:cubicBezTo>
                    <a:cubicBezTo>
                      <a:pt x="62" y="499"/>
                      <a:pt x="63" y="499"/>
                      <a:pt x="65" y="499"/>
                    </a:cubicBezTo>
                    <a:cubicBezTo>
                      <a:pt x="59" y="500"/>
                      <a:pt x="57" y="499"/>
                      <a:pt x="54" y="504"/>
                    </a:cubicBezTo>
                    <a:cubicBezTo>
                      <a:pt x="52" y="508"/>
                      <a:pt x="50" y="512"/>
                      <a:pt x="48" y="516"/>
                    </a:cubicBezTo>
                    <a:cubicBezTo>
                      <a:pt x="49" y="512"/>
                      <a:pt x="49" y="507"/>
                      <a:pt x="51" y="504"/>
                    </a:cubicBezTo>
                    <a:cubicBezTo>
                      <a:pt x="51" y="504"/>
                      <a:pt x="51" y="504"/>
                      <a:pt x="50" y="504"/>
                    </a:cubicBezTo>
                    <a:cubicBezTo>
                      <a:pt x="45" y="504"/>
                      <a:pt x="42" y="507"/>
                      <a:pt x="38" y="510"/>
                    </a:cubicBezTo>
                    <a:cubicBezTo>
                      <a:pt x="36" y="511"/>
                      <a:pt x="34" y="514"/>
                      <a:pt x="38" y="515"/>
                    </a:cubicBezTo>
                    <a:cubicBezTo>
                      <a:pt x="38" y="515"/>
                      <a:pt x="38" y="515"/>
                      <a:pt x="39" y="515"/>
                    </a:cubicBezTo>
                    <a:cubicBezTo>
                      <a:pt x="39" y="515"/>
                      <a:pt x="39" y="515"/>
                      <a:pt x="40" y="514"/>
                    </a:cubicBezTo>
                    <a:cubicBezTo>
                      <a:pt x="40" y="514"/>
                      <a:pt x="41" y="514"/>
                      <a:pt x="41" y="514"/>
                    </a:cubicBezTo>
                    <a:cubicBezTo>
                      <a:pt x="41" y="514"/>
                      <a:pt x="41" y="515"/>
                      <a:pt x="40" y="516"/>
                    </a:cubicBezTo>
                    <a:cubicBezTo>
                      <a:pt x="38" y="518"/>
                      <a:pt x="35" y="519"/>
                      <a:pt x="32" y="520"/>
                    </a:cubicBezTo>
                    <a:cubicBezTo>
                      <a:pt x="31" y="521"/>
                      <a:pt x="32" y="522"/>
                      <a:pt x="32" y="523"/>
                    </a:cubicBezTo>
                    <a:cubicBezTo>
                      <a:pt x="30" y="523"/>
                      <a:pt x="29" y="524"/>
                      <a:pt x="28" y="525"/>
                    </a:cubicBezTo>
                    <a:cubicBezTo>
                      <a:pt x="26" y="526"/>
                      <a:pt x="25" y="526"/>
                      <a:pt x="24" y="528"/>
                    </a:cubicBezTo>
                    <a:cubicBezTo>
                      <a:pt x="25" y="528"/>
                      <a:pt x="26" y="529"/>
                      <a:pt x="27" y="529"/>
                    </a:cubicBezTo>
                    <a:cubicBezTo>
                      <a:pt x="29" y="530"/>
                      <a:pt x="32" y="530"/>
                      <a:pt x="35" y="530"/>
                    </a:cubicBezTo>
                    <a:cubicBezTo>
                      <a:pt x="33" y="532"/>
                      <a:pt x="28" y="533"/>
                      <a:pt x="28" y="536"/>
                    </a:cubicBezTo>
                    <a:cubicBezTo>
                      <a:pt x="28" y="537"/>
                      <a:pt x="27" y="538"/>
                      <a:pt x="26" y="538"/>
                    </a:cubicBezTo>
                    <a:cubicBezTo>
                      <a:pt x="26" y="538"/>
                      <a:pt x="25" y="538"/>
                      <a:pt x="25" y="538"/>
                    </a:cubicBezTo>
                    <a:cubicBezTo>
                      <a:pt x="26" y="537"/>
                      <a:pt x="24" y="535"/>
                      <a:pt x="22" y="535"/>
                    </a:cubicBezTo>
                    <a:cubicBezTo>
                      <a:pt x="22" y="535"/>
                      <a:pt x="22" y="535"/>
                      <a:pt x="21" y="535"/>
                    </a:cubicBezTo>
                    <a:cubicBezTo>
                      <a:pt x="21" y="536"/>
                      <a:pt x="19" y="540"/>
                      <a:pt x="18" y="541"/>
                    </a:cubicBezTo>
                    <a:cubicBezTo>
                      <a:pt x="18" y="541"/>
                      <a:pt x="17" y="542"/>
                      <a:pt x="16" y="542"/>
                    </a:cubicBezTo>
                    <a:cubicBezTo>
                      <a:pt x="15" y="542"/>
                      <a:pt x="15" y="541"/>
                      <a:pt x="14" y="541"/>
                    </a:cubicBezTo>
                    <a:cubicBezTo>
                      <a:pt x="19" y="539"/>
                      <a:pt x="19" y="538"/>
                      <a:pt x="19" y="532"/>
                    </a:cubicBezTo>
                    <a:cubicBezTo>
                      <a:pt x="17" y="533"/>
                      <a:pt x="17" y="534"/>
                      <a:pt x="16" y="535"/>
                    </a:cubicBezTo>
                    <a:cubicBezTo>
                      <a:pt x="13" y="537"/>
                      <a:pt x="13" y="537"/>
                      <a:pt x="13" y="537"/>
                    </a:cubicBezTo>
                    <a:cubicBezTo>
                      <a:pt x="12" y="539"/>
                      <a:pt x="13" y="542"/>
                      <a:pt x="11" y="544"/>
                    </a:cubicBezTo>
                    <a:cubicBezTo>
                      <a:pt x="15" y="545"/>
                      <a:pt x="16" y="547"/>
                      <a:pt x="19" y="550"/>
                    </a:cubicBezTo>
                    <a:cubicBezTo>
                      <a:pt x="19" y="550"/>
                      <a:pt x="19" y="550"/>
                      <a:pt x="20" y="550"/>
                    </a:cubicBezTo>
                    <a:cubicBezTo>
                      <a:pt x="20" y="550"/>
                      <a:pt x="20" y="550"/>
                      <a:pt x="21" y="549"/>
                    </a:cubicBezTo>
                    <a:cubicBezTo>
                      <a:pt x="22" y="548"/>
                      <a:pt x="21" y="543"/>
                      <a:pt x="21" y="542"/>
                    </a:cubicBezTo>
                    <a:cubicBezTo>
                      <a:pt x="22" y="545"/>
                      <a:pt x="22" y="548"/>
                      <a:pt x="23" y="551"/>
                    </a:cubicBezTo>
                    <a:cubicBezTo>
                      <a:pt x="23" y="550"/>
                      <a:pt x="25" y="550"/>
                      <a:pt x="25" y="548"/>
                    </a:cubicBezTo>
                    <a:cubicBezTo>
                      <a:pt x="27" y="544"/>
                      <a:pt x="24" y="544"/>
                      <a:pt x="29" y="543"/>
                    </a:cubicBezTo>
                    <a:cubicBezTo>
                      <a:pt x="31" y="542"/>
                      <a:pt x="32" y="542"/>
                      <a:pt x="34" y="542"/>
                    </a:cubicBezTo>
                    <a:cubicBezTo>
                      <a:pt x="35" y="542"/>
                      <a:pt x="37" y="542"/>
                      <a:pt x="38" y="543"/>
                    </a:cubicBezTo>
                    <a:cubicBezTo>
                      <a:pt x="35" y="543"/>
                      <a:pt x="34" y="544"/>
                      <a:pt x="32" y="547"/>
                    </a:cubicBezTo>
                    <a:cubicBezTo>
                      <a:pt x="35" y="546"/>
                      <a:pt x="37" y="545"/>
                      <a:pt x="38" y="543"/>
                    </a:cubicBezTo>
                    <a:cubicBezTo>
                      <a:pt x="39" y="541"/>
                      <a:pt x="40" y="539"/>
                      <a:pt x="42" y="538"/>
                    </a:cubicBezTo>
                    <a:cubicBezTo>
                      <a:pt x="42" y="538"/>
                      <a:pt x="42" y="538"/>
                      <a:pt x="43" y="538"/>
                    </a:cubicBezTo>
                    <a:cubicBezTo>
                      <a:pt x="44" y="538"/>
                      <a:pt x="47" y="539"/>
                      <a:pt x="49" y="540"/>
                    </a:cubicBezTo>
                    <a:cubicBezTo>
                      <a:pt x="49" y="540"/>
                      <a:pt x="48" y="540"/>
                      <a:pt x="48" y="540"/>
                    </a:cubicBezTo>
                    <a:cubicBezTo>
                      <a:pt x="43" y="540"/>
                      <a:pt x="37" y="545"/>
                      <a:pt x="33" y="548"/>
                    </a:cubicBezTo>
                    <a:cubicBezTo>
                      <a:pt x="38" y="548"/>
                      <a:pt x="43" y="548"/>
                      <a:pt x="47" y="550"/>
                    </a:cubicBezTo>
                    <a:cubicBezTo>
                      <a:pt x="47" y="550"/>
                      <a:pt x="47" y="550"/>
                      <a:pt x="47" y="550"/>
                    </a:cubicBezTo>
                    <a:cubicBezTo>
                      <a:pt x="43" y="550"/>
                      <a:pt x="31" y="556"/>
                      <a:pt x="30" y="559"/>
                    </a:cubicBezTo>
                    <a:cubicBezTo>
                      <a:pt x="30" y="562"/>
                      <a:pt x="32" y="562"/>
                      <a:pt x="36" y="562"/>
                    </a:cubicBezTo>
                    <a:cubicBezTo>
                      <a:pt x="41" y="562"/>
                      <a:pt x="49" y="561"/>
                      <a:pt x="51" y="561"/>
                    </a:cubicBezTo>
                    <a:cubicBezTo>
                      <a:pt x="49" y="561"/>
                      <a:pt x="46" y="562"/>
                      <a:pt x="44" y="562"/>
                    </a:cubicBezTo>
                    <a:cubicBezTo>
                      <a:pt x="39" y="563"/>
                      <a:pt x="39" y="564"/>
                      <a:pt x="38" y="570"/>
                    </a:cubicBezTo>
                    <a:cubicBezTo>
                      <a:pt x="34" y="568"/>
                      <a:pt x="32" y="567"/>
                      <a:pt x="28" y="566"/>
                    </a:cubicBezTo>
                    <a:cubicBezTo>
                      <a:pt x="26" y="566"/>
                      <a:pt x="25" y="566"/>
                      <a:pt x="24" y="564"/>
                    </a:cubicBezTo>
                    <a:cubicBezTo>
                      <a:pt x="23" y="563"/>
                      <a:pt x="23" y="562"/>
                      <a:pt x="21" y="562"/>
                    </a:cubicBezTo>
                    <a:cubicBezTo>
                      <a:pt x="21" y="562"/>
                      <a:pt x="21" y="563"/>
                      <a:pt x="20" y="563"/>
                    </a:cubicBezTo>
                    <a:cubicBezTo>
                      <a:pt x="22" y="565"/>
                      <a:pt x="23" y="565"/>
                      <a:pt x="22" y="567"/>
                    </a:cubicBezTo>
                    <a:cubicBezTo>
                      <a:pt x="22" y="567"/>
                      <a:pt x="20" y="568"/>
                      <a:pt x="20" y="569"/>
                    </a:cubicBezTo>
                    <a:cubicBezTo>
                      <a:pt x="19" y="570"/>
                      <a:pt x="19" y="572"/>
                      <a:pt x="19" y="574"/>
                    </a:cubicBezTo>
                    <a:cubicBezTo>
                      <a:pt x="18" y="576"/>
                      <a:pt x="26" y="584"/>
                      <a:pt x="28" y="585"/>
                    </a:cubicBezTo>
                    <a:cubicBezTo>
                      <a:pt x="33" y="588"/>
                      <a:pt x="39" y="592"/>
                      <a:pt x="44" y="593"/>
                    </a:cubicBezTo>
                    <a:cubicBezTo>
                      <a:pt x="46" y="593"/>
                      <a:pt x="49" y="594"/>
                      <a:pt x="51" y="594"/>
                    </a:cubicBezTo>
                    <a:cubicBezTo>
                      <a:pt x="52" y="594"/>
                      <a:pt x="52" y="594"/>
                      <a:pt x="53" y="594"/>
                    </a:cubicBezTo>
                    <a:cubicBezTo>
                      <a:pt x="55" y="594"/>
                      <a:pt x="57" y="593"/>
                      <a:pt x="58" y="593"/>
                    </a:cubicBezTo>
                    <a:cubicBezTo>
                      <a:pt x="58" y="593"/>
                      <a:pt x="58" y="593"/>
                      <a:pt x="58" y="593"/>
                    </a:cubicBezTo>
                    <a:cubicBezTo>
                      <a:pt x="55" y="595"/>
                      <a:pt x="51" y="596"/>
                      <a:pt x="49" y="600"/>
                    </a:cubicBezTo>
                    <a:cubicBezTo>
                      <a:pt x="51" y="602"/>
                      <a:pt x="56" y="602"/>
                      <a:pt x="59" y="602"/>
                    </a:cubicBezTo>
                    <a:cubicBezTo>
                      <a:pt x="59" y="602"/>
                      <a:pt x="59" y="602"/>
                      <a:pt x="60" y="602"/>
                    </a:cubicBezTo>
                    <a:cubicBezTo>
                      <a:pt x="63" y="602"/>
                      <a:pt x="63" y="600"/>
                      <a:pt x="66" y="599"/>
                    </a:cubicBezTo>
                    <a:cubicBezTo>
                      <a:pt x="65" y="601"/>
                      <a:pt x="63" y="603"/>
                      <a:pt x="62" y="605"/>
                    </a:cubicBezTo>
                    <a:cubicBezTo>
                      <a:pt x="63" y="604"/>
                      <a:pt x="64" y="603"/>
                      <a:pt x="65" y="603"/>
                    </a:cubicBezTo>
                    <a:cubicBezTo>
                      <a:pt x="66" y="603"/>
                      <a:pt x="67" y="602"/>
                      <a:pt x="68" y="602"/>
                    </a:cubicBezTo>
                    <a:cubicBezTo>
                      <a:pt x="70" y="602"/>
                      <a:pt x="72" y="603"/>
                      <a:pt x="74" y="603"/>
                    </a:cubicBezTo>
                    <a:cubicBezTo>
                      <a:pt x="74" y="603"/>
                      <a:pt x="74" y="603"/>
                      <a:pt x="74" y="603"/>
                    </a:cubicBezTo>
                    <a:cubicBezTo>
                      <a:pt x="76" y="603"/>
                      <a:pt x="80" y="600"/>
                      <a:pt x="82" y="600"/>
                    </a:cubicBezTo>
                    <a:cubicBezTo>
                      <a:pt x="90" y="599"/>
                      <a:pt x="97" y="596"/>
                      <a:pt x="104" y="593"/>
                    </a:cubicBezTo>
                    <a:cubicBezTo>
                      <a:pt x="107" y="592"/>
                      <a:pt x="109" y="588"/>
                      <a:pt x="111" y="586"/>
                    </a:cubicBezTo>
                    <a:cubicBezTo>
                      <a:pt x="113" y="584"/>
                      <a:pt x="118" y="582"/>
                      <a:pt x="116" y="579"/>
                    </a:cubicBezTo>
                    <a:cubicBezTo>
                      <a:pt x="118" y="578"/>
                      <a:pt x="124" y="577"/>
                      <a:pt x="125" y="575"/>
                    </a:cubicBezTo>
                    <a:cubicBezTo>
                      <a:pt x="123" y="575"/>
                      <a:pt x="122" y="574"/>
                      <a:pt x="120" y="573"/>
                    </a:cubicBezTo>
                    <a:cubicBezTo>
                      <a:pt x="123" y="573"/>
                      <a:pt x="126" y="573"/>
                      <a:pt x="129" y="572"/>
                    </a:cubicBezTo>
                    <a:cubicBezTo>
                      <a:pt x="128" y="571"/>
                      <a:pt x="127" y="569"/>
                      <a:pt x="127" y="568"/>
                    </a:cubicBezTo>
                    <a:cubicBezTo>
                      <a:pt x="127" y="568"/>
                      <a:pt x="127" y="568"/>
                      <a:pt x="127" y="568"/>
                    </a:cubicBezTo>
                    <a:cubicBezTo>
                      <a:pt x="130" y="568"/>
                      <a:pt x="136" y="564"/>
                      <a:pt x="138" y="563"/>
                    </a:cubicBezTo>
                    <a:cubicBezTo>
                      <a:pt x="136" y="562"/>
                      <a:pt x="135" y="560"/>
                      <a:pt x="133" y="558"/>
                    </a:cubicBezTo>
                    <a:cubicBezTo>
                      <a:pt x="138" y="558"/>
                      <a:pt x="140" y="561"/>
                      <a:pt x="145" y="561"/>
                    </a:cubicBezTo>
                    <a:cubicBezTo>
                      <a:pt x="145" y="561"/>
                      <a:pt x="146" y="562"/>
                      <a:pt x="147" y="562"/>
                    </a:cubicBezTo>
                    <a:cubicBezTo>
                      <a:pt x="149" y="562"/>
                      <a:pt x="150" y="561"/>
                      <a:pt x="153" y="558"/>
                    </a:cubicBezTo>
                    <a:cubicBezTo>
                      <a:pt x="155" y="556"/>
                      <a:pt x="156" y="554"/>
                      <a:pt x="157" y="551"/>
                    </a:cubicBezTo>
                    <a:cubicBezTo>
                      <a:pt x="158" y="554"/>
                      <a:pt x="159" y="555"/>
                      <a:pt x="159" y="555"/>
                    </a:cubicBezTo>
                    <a:cubicBezTo>
                      <a:pt x="160" y="555"/>
                      <a:pt x="161" y="551"/>
                      <a:pt x="160" y="548"/>
                    </a:cubicBezTo>
                    <a:cubicBezTo>
                      <a:pt x="160" y="545"/>
                      <a:pt x="155" y="542"/>
                      <a:pt x="153" y="539"/>
                    </a:cubicBezTo>
                    <a:cubicBezTo>
                      <a:pt x="154" y="539"/>
                      <a:pt x="155" y="539"/>
                      <a:pt x="156" y="539"/>
                    </a:cubicBezTo>
                    <a:cubicBezTo>
                      <a:pt x="157" y="539"/>
                      <a:pt x="158" y="539"/>
                      <a:pt x="158" y="537"/>
                    </a:cubicBezTo>
                    <a:cubicBezTo>
                      <a:pt x="160" y="538"/>
                      <a:pt x="162" y="538"/>
                      <a:pt x="162" y="538"/>
                    </a:cubicBezTo>
                    <a:cubicBezTo>
                      <a:pt x="165" y="538"/>
                      <a:pt x="163" y="536"/>
                      <a:pt x="161" y="533"/>
                    </a:cubicBezTo>
                    <a:cubicBezTo>
                      <a:pt x="160" y="529"/>
                      <a:pt x="161" y="526"/>
                      <a:pt x="164" y="525"/>
                    </a:cubicBezTo>
                    <a:cubicBezTo>
                      <a:pt x="164" y="525"/>
                      <a:pt x="165" y="525"/>
                      <a:pt x="165" y="525"/>
                    </a:cubicBezTo>
                    <a:cubicBezTo>
                      <a:pt x="168" y="525"/>
                      <a:pt x="167" y="530"/>
                      <a:pt x="167" y="531"/>
                    </a:cubicBezTo>
                    <a:cubicBezTo>
                      <a:pt x="167" y="531"/>
                      <a:pt x="166" y="530"/>
                      <a:pt x="166" y="529"/>
                    </a:cubicBezTo>
                    <a:cubicBezTo>
                      <a:pt x="162" y="531"/>
                      <a:pt x="163" y="531"/>
                      <a:pt x="164" y="536"/>
                    </a:cubicBezTo>
                    <a:cubicBezTo>
                      <a:pt x="165" y="538"/>
                      <a:pt x="166" y="541"/>
                      <a:pt x="166" y="543"/>
                    </a:cubicBezTo>
                    <a:cubicBezTo>
                      <a:pt x="165" y="546"/>
                      <a:pt x="164" y="548"/>
                      <a:pt x="167" y="549"/>
                    </a:cubicBezTo>
                    <a:cubicBezTo>
                      <a:pt x="169" y="550"/>
                      <a:pt x="168" y="554"/>
                      <a:pt x="170" y="556"/>
                    </a:cubicBezTo>
                    <a:cubicBezTo>
                      <a:pt x="170" y="556"/>
                      <a:pt x="171" y="556"/>
                      <a:pt x="172" y="556"/>
                    </a:cubicBezTo>
                    <a:cubicBezTo>
                      <a:pt x="172" y="556"/>
                      <a:pt x="173" y="556"/>
                      <a:pt x="174" y="556"/>
                    </a:cubicBezTo>
                    <a:cubicBezTo>
                      <a:pt x="175" y="556"/>
                      <a:pt x="176" y="556"/>
                      <a:pt x="177" y="556"/>
                    </a:cubicBezTo>
                    <a:cubicBezTo>
                      <a:pt x="178" y="556"/>
                      <a:pt x="178" y="556"/>
                      <a:pt x="179" y="556"/>
                    </a:cubicBezTo>
                    <a:cubicBezTo>
                      <a:pt x="179" y="556"/>
                      <a:pt x="179" y="556"/>
                      <a:pt x="179" y="556"/>
                    </a:cubicBezTo>
                    <a:cubicBezTo>
                      <a:pt x="180" y="557"/>
                      <a:pt x="180" y="557"/>
                      <a:pt x="180" y="557"/>
                    </a:cubicBezTo>
                    <a:cubicBezTo>
                      <a:pt x="182" y="556"/>
                      <a:pt x="182" y="556"/>
                      <a:pt x="182" y="556"/>
                    </a:cubicBezTo>
                    <a:cubicBezTo>
                      <a:pt x="183" y="557"/>
                      <a:pt x="183" y="557"/>
                      <a:pt x="183" y="557"/>
                    </a:cubicBezTo>
                    <a:cubicBezTo>
                      <a:pt x="184" y="558"/>
                      <a:pt x="188" y="560"/>
                      <a:pt x="191" y="561"/>
                    </a:cubicBezTo>
                    <a:cubicBezTo>
                      <a:pt x="191" y="561"/>
                      <a:pt x="191" y="561"/>
                      <a:pt x="191" y="561"/>
                    </a:cubicBezTo>
                    <a:cubicBezTo>
                      <a:pt x="194" y="552"/>
                      <a:pt x="194" y="552"/>
                      <a:pt x="194" y="552"/>
                    </a:cubicBezTo>
                    <a:cubicBezTo>
                      <a:pt x="194" y="551"/>
                      <a:pt x="193" y="546"/>
                      <a:pt x="193" y="544"/>
                    </a:cubicBezTo>
                    <a:cubicBezTo>
                      <a:pt x="193" y="543"/>
                      <a:pt x="192" y="542"/>
                      <a:pt x="192" y="541"/>
                    </a:cubicBezTo>
                    <a:cubicBezTo>
                      <a:pt x="192" y="537"/>
                      <a:pt x="192" y="535"/>
                      <a:pt x="194" y="532"/>
                    </a:cubicBezTo>
                    <a:cubicBezTo>
                      <a:pt x="195" y="531"/>
                      <a:pt x="195" y="531"/>
                      <a:pt x="195" y="531"/>
                    </a:cubicBezTo>
                    <a:cubicBezTo>
                      <a:pt x="195" y="530"/>
                      <a:pt x="196" y="529"/>
                      <a:pt x="196" y="529"/>
                    </a:cubicBezTo>
                    <a:cubicBezTo>
                      <a:pt x="196" y="529"/>
                      <a:pt x="196" y="529"/>
                      <a:pt x="196" y="529"/>
                    </a:cubicBezTo>
                    <a:cubicBezTo>
                      <a:pt x="196" y="528"/>
                      <a:pt x="196" y="528"/>
                      <a:pt x="196" y="528"/>
                    </a:cubicBezTo>
                    <a:cubicBezTo>
                      <a:pt x="196" y="528"/>
                      <a:pt x="196" y="528"/>
                      <a:pt x="196" y="528"/>
                    </a:cubicBezTo>
                    <a:cubicBezTo>
                      <a:pt x="196" y="527"/>
                      <a:pt x="196" y="527"/>
                      <a:pt x="196" y="527"/>
                    </a:cubicBezTo>
                    <a:cubicBezTo>
                      <a:pt x="195" y="526"/>
                      <a:pt x="195" y="526"/>
                      <a:pt x="195" y="526"/>
                    </a:cubicBezTo>
                    <a:cubicBezTo>
                      <a:pt x="195" y="526"/>
                      <a:pt x="195" y="526"/>
                      <a:pt x="195" y="526"/>
                    </a:cubicBezTo>
                    <a:cubicBezTo>
                      <a:pt x="195" y="526"/>
                      <a:pt x="195" y="526"/>
                      <a:pt x="195" y="526"/>
                    </a:cubicBezTo>
                    <a:cubicBezTo>
                      <a:pt x="196" y="525"/>
                      <a:pt x="196" y="525"/>
                      <a:pt x="196" y="525"/>
                    </a:cubicBezTo>
                    <a:cubicBezTo>
                      <a:pt x="196" y="523"/>
                      <a:pt x="198" y="522"/>
                      <a:pt x="199" y="522"/>
                    </a:cubicBezTo>
                    <a:cubicBezTo>
                      <a:pt x="205" y="520"/>
                      <a:pt x="205" y="520"/>
                      <a:pt x="205" y="520"/>
                    </a:cubicBezTo>
                    <a:cubicBezTo>
                      <a:pt x="206" y="519"/>
                      <a:pt x="206" y="519"/>
                      <a:pt x="207" y="519"/>
                    </a:cubicBezTo>
                    <a:cubicBezTo>
                      <a:pt x="210" y="518"/>
                      <a:pt x="210" y="518"/>
                      <a:pt x="210" y="517"/>
                    </a:cubicBezTo>
                    <a:cubicBezTo>
                      <a:pt x="210" y="516"/>
                      <a:pt x="210" y="516"/>
                      <a:pt x="210" y="516"/>
                    </a:cubicBezTo>
                    <a:cubicBezTo>
                      <a:pt x="211" y="516"/>
                      <a:pt x="211" y="516"/>
                      <a:pt x="211" y="516"/>
                    </a:cubicBezTo>
                    <a:cubicBezTo>
                      <a:pt x="211" y="513"/>
                      <a:pt x="211" y="513"/>
                      <a:pt x="211" y="513"/>
                    </a:cubicBezTo>
                    <a:cubicBezTo>
                      <a:pt x="212" y="509"/>
                      <a:pt x="214" y="506"/>
                      <a:pt x="215" y="502"/>
                    </a:cubicBezTo>
                    <a:cubicBezTo>
                      <a:pt x="215" y="500"/>
                      <a:pt x="215" y="500"/>
                      <a:pt x="215" y="500"/>
                    </a:cubicBezTo>
                    <a:cubicBezTo>
                      <a:pt x="216" y="497"/>
                      <a:pt x="213" y="492"/>
                      <a:pt x="211" y="487"/>
                    </a:cubicBezTo>
                    <a:cubicBezTo>
                      <a:pt x="210" y="487"/>
                      <a:pt x="210" y="487"/>
                      <a:pt x="210" y="487"/>
                    </a:cubicBezTo>
                    <a:cubicBezTo>
                      <a:pt x="209" y="484"/>
                      <a:pt x="207" y="481"/>
                      <a:pt x="207" y="478"/>
                    </a:cubicBezTo>
                    <a:cubicBezTo>
                      <a:pt x="205" y="474"/>
                      <a:pt x="205" y="474"/>
                      <a:pt x="205" y="474"/>
                    </a:cubicBezTo>
                    <a:cubicBezTo>
                      <a:pt x="209" y="474"/>
                      <a:pt x="209" y="474"/>
                      <a:pt x="209" y="474"/>
                    </a:cubicBezTo>
                    <a:cubicBezTo>
                      <a:pt x="210" y="474"/>
                      <a:pt x="212" y="474"/>
                      <a:pt x="213" y="474"/>
                    </a:cubicBezTo>
                    <a:cubicBezTo>
                      <a:pt x="213" y="474"/>
                      <a:pt x="213" y="474"/>
                      <a:pt x="213" y="474"/>
                    </a:cubicBezTo>
                    <a:cubicBezTo>
                      <a:pt x="216" y="473"/>
                      <a:pt x="218" y="473"/>
                      <a:pt x="219" y="473"/>
                    </a:cubicBezTo>
                    <a:cubicBezTo>
                      <a:pt x="220" y="472"/>
                      <a:pt x="220" y="472"/>
                      <a:pt x="220" y="472"/>
                    </a:cubicBezTo>
                    <a:cubicBezTo>
                      <a:pt x="221" y="470"/>
                      <a:pt x="223" y="467"/>
                      <a:pt x="223" y="466"/>
                    </a:cubicBezTo>
                    <a:cubicBezTo>
                      <a:pt x="223" y="466"/>
                      <a:pt x="223" y="465"/>
                      <a:pt x="222" y="463"/>
                    </a:cubicBezTo>
                    <a:cubicBezTo>
                      <a:pt x="222" y="463"/>
                      <a:pt x="222" y="463"/>
                      <a:pt x="222" y="463"/>
                    </a:cubicBezTo>
                    <a:cubicBezTo>
                      <a:pt x="221" y="462"/>
                      <a:pt x="221" y="461"/>
                      <a:pt x="216" y="457"/>
                    </a:cubicBezTo>
                    <a:cubicBezTo>
                      <a:pt x="215" y="457"/>
                      <a:pt x="214" y="456"/>
                      <a:pt x="213" y="455"/>
                    </a:cubicBezTo>
                    <a:cubicBezTo>
                      <a:pt x="212" y="455"/>
                      <a:pt x="212" y="455"/>
                      <a:pt x="212" y="455"/>
                    </a:cubicBezTo>
                    <a:cubicBezTo>
                      <a:pt x="211" y="454"/>
                      <a:pt x="210" y="453"/>
                      <a:pt x="210" y="453"/>
                    </a:cubicBezTo>
                    <a:cubicBezTo>
                      <a:pt x="209" y="452"/>
                      <a:pt x="208" y="452"/>
                      <a:pt x="208" y="451"/>
                    </a:cubicBezTo>
                    <a:cubicBezTo>
                      <a:pt x="208" y="451"/>
                      <a:pt x="207" y="451"/>
                      <a:pt x="207" y="450"/>
                    </a:cubicBezTo>
                    <a:cubicBezTo>
                      <a:pt x="205" y="448"/>
                      <a:pt x="204" y="446"/>
                      <a:pt x="205" y="442"/>
                    </a:cubicBezTo>
                    <a:cubicBezTo>
                      <a:pt x="208" y="422"/>
                      <a:pt x="208" y="422"/>
                      <a:pt x="208" y="422"/>
                    </a:cubicBezTo>
                    <a:cubicBezTo>
                      <a:pt x="209" y="422"/>
                      <a:pt x="208" y="420"/>
                      <a:pt x="205" y="415"/>
                    </a:cubicBezTo>
                    <a:cubicBezTo>
                      <a:pt x="204" y="414"/>
                      <a:pt x="204" y="413"/>
                      <a:pt x="203" y="412"/>
                    </a:cubicBezTo>
                    <a:cubicBezTo>
                      <a:pt x="202" y="410"/>
                      <a:pt x="202" y="408"/>
                      <a:pt x="202" y="406"/>
                    </a:cubicBezTo>
                    <a:cubicBezTo>
                      <a:pt x="202" y="405"/>
                      <a:pt x="203" y="405"/>
                      <a:pt x="203" y="404"/>
                    </a:cubicBezTo>
                    <a:cubicBezTo>
                      <a:pt x="204" y="401"/>
                      <a:pt x="204" y="398"/>
                      <a:pt x="205" y="395"/>
                    </a:cubicBezTo>
                    <a:cubicBezTo>
                      <a:pt x="205" y="392"/>
                      <a:pt x="205" y="392"/>
                      <a:pt x="205" y="392"/>
                    </a:cubicBezTo>
                    <a:cubicBezTo>
                      <a:pt x="205" y="390"/>
                      <a:pt x="205" y="389"/>
                      <a:pt x="204" y="387"/>
                    </a:cubicBezTo>
                    <a:cubicBezTo>
                      <a:pt x="204" y="387"/>
                      <a:pt x="204" y="386"/>
                      <a:pt x="203" y="385"/>
                    </a:cubicBezTo>
                    <a:cubicBezTo>
                      <a:pt x="203" y="384"/>
                      <a:pt x="203" y="384"/>
                      <a:pt x="203" y="384"/>
                    </a:cubicBezTo>
                    <a:cubicBezTo>
                      <a:pt x="202" y="384"/>
                      <a:pt x="202" y="383"/>
                      <a:pt x="202" y="383"/>
                    </a:cubicBezTo>
                    <a:cubicBezTo>
                      <a:pt x="201" y="381"/>
                      <a:pt x="201" y="381"/>
                      <a:pt x="201" y="381"/>
                    </a:cubicBezTo>
                    <a:cubicBezTo>
                      <a:pt x="201" y="380"/>
                      <a:pt x="200" y="380"/>
                      <a:pt x="200" y="379"/>
                    </a:cubicBezTo>
                    <a:cubicBezTo>
                      <a:pt x="200" y="377"/>
                      <a:pt x="200" y="375"/>
                      <a:pt x="201" y="372"/>
                    </a:cubicBezTo>
                    <a:cubicBezTo>
                      <a:pt x="202" y="369"/>
                      <a:pt x="202" y="369"/>
                      <a:pt x="202" y="369"/>
                    </a:cubicBezTo>
                    <a:cubicBezTo>
                      <a:pt x="204" y="366"/>
                      <a:pt x="205" y="363"/>
                      <a:pt x="207" y="360"/>
                    </a:cubicBezTo>
                    <a:cubicBezTo>
                      <a:pt x="215" y="351"/>
                      <a:pt x="215" y="351"/>
                      <a:pt x="215" y="351"/>
                    </a:cubicBezTo>
                    <a:cubicBezTo>
                      <a:pt x="218" y="347"/>
                      <a:pt x="221" y="344"/>
                      <a:pt x="225" y="342"/>
                    </a:cubicBezTo>
                    <a:cubicBezTo>
                      <a:pt x="226" y="342"/>
                      <a:pt x="226" y="342"/>
                      <a:pt x="226" y="342"/>
                    </a:cubicBezTo>
                    <a:cubicBezTo>
                      <a:pt x="227" y="342"/>
                      <a:pt x="227" y="341"/>
                      <a:pt x="228" y="341"/>
                    </a:cubicBezTo>
                    <a:cubicBezTo>
                      <a:pt x="228" y="341"/>
                      <a:pt x="229" y="341"/>
                      <a:pt x="229" y="340"/>
                    </a:cubicBezTo>
                    <a:cubicBezTo>
                      <a:pt x="230" y="340"/>
                      <a:pt x="230" y="340"/>
                      <a:pt x="230" y="340"/>
                    </a:cubicBezTo>
                    <a:cubicBezTo>
                      <a:pt x="232" y="339"/>
                      <a:pt x="234" y="338"/>
                      <a:pt x="237" y="338"/>
                    </a:cubicBezTo>
                    <a:cubicBezTo>
                      <a:pt x="238" y="338"/>
                      <a:pt x="238" y="338"/>
                      <a:pt x="239" y="338"/>
                    </a:cubicBezTo>
                    <a:cubicBezTo>
                      <a:pt x="255" y="340"/>
                      <a:pt x="255" y="340"/>
                      <a:pt x="255" y="340"/>
                    </a:cubicBezTo>
                    <a:cubicBezTo>
                      <a:pt x="255" y="340"/>
                      <a:pt x="255" y="340"/>
                      <a:pt x="256" y="340"/>
                    </a:cubicBezTo>
                    <a:cubicBezTo>
                      <a:pt x="257" y="340"/>
                      <a:pt x="258" y="340"/>
                      <a:pt x="259" y="336"/>
                    </a:cubicBezTo>
                    <a:cubicBezTo>
                      <a:pt x="260" y="334"/>
                      <a:pt x="260" y="332"/>
                      <a:pt x="260" y="330"/>
                    </a:cubicBezTo>
                    <a:cubicBezTo>
                      <a:pt x="259" y="329"/>
                      <a:pt x="259" y="329"/>
                      <a:pt x="259" y="329"/>
                    </a:cubicBezTo>
                    <a:cubicBezTo>
                      <a:pt x="259" y="328"/>
                      <a:pt x="259" y="328"/>
                      <a:pt x="259" y="328"/>
                    </a:cubicBezTo>
                    <a:cubicBezTo>
                      <a:pt x="259" y="327"/>
                      <a:pt x="259" y="327"/>
                      <a:pt x="257" y="326"/>
                    </a:cubicBezTo>
                    <a:cubicBezTo>
                      <a:pt x="257" y="325"/>
                      <a:pt x="255" y="325"/>
                      <a:pt x="255" y="323"/>
                    </a:cubicBezTo>
                    <a:cubicBezTo>
                      <a:pt x="254" y="323"/>
                      <a:pt x="254" y="323"/>
                      <a:pt x="254" y="323"/>
                    </a:cubicBezTo>
                    <a:cubicBezTo>
                      <a:pt x="253" y="319"/>
                      <a:pt x="253" y="315"/>
                      <a:pt x="252" y="311"/>
                    </a:cubicBezTo>
                    <a:cubicBezTo>
                      <a:pt x="252" y="310"/>
                      <a:pt x="252" y="310"/>
                      <a:pt x="252" y="310"/>
                    </a:cubicBezTo>
                    <a:cubicBezTo>
                      <a:pt x="253" y="308"/>
                      <a:pt x="253" y="308"/>
                      <a:pt x="253" y="308"/>
                    </a:cubicBezTo>
                    <a:cubicBezTo>
                      <a:pt x="254" y="307"/>
                      <a:pt x="255" y="305"/>
                      <a:pt x="257" y="304"/>
                    </a:cubicBezTo>
                    <a:cubicBezTo>
                      <a:pt x="257" y="303"/>
                      <a:pt x="257" y="303"/>
                      <a:pt x="257" y="303"/>
                    </a:cubicBezTo>
                    <a:cubicBezTo>
                      <a:pt x="259" y="301"/>
                      <a:pt x="261" y="298"/>
                      <a:pt x="263" y="296"/>
                    </a:cubicBezTo>
                    <a:cubicBezTo>
                      <a:pt x="264" y="294"/>
                      <a:pt x="266" y="293"/>
                      <a:pt x="267" y="291"/>
                    </a:cubicBezTo>
                    <a:cubicBezTo>
                      <a:pt x="267" y="290"/>
                      <a:pt x="268" y="289"/>
                      <a:pt x="268" y="289"/>
                    </a:cubicBezTo>
                    <a:cubicBezTo>
                      <a:pt x="269" y="287"/>
                      <a:pt x="271" y="284"/>
                      <a:pt x="271" y="282"/>
                    </a:cubicBezTo>
                    <a:cubicBezTo>
                      <a:pt x="271" y="280"/>
                      <a:pt x="271" y="280"/>
                      <a:pt x="271" y="280"/>
                    </a:cubicBezTo>
                    <a:cubicBezTo>
                      <a:pt x="272" y="276"/>
                      <a:pt x="272" y="273"/>
                      <a:pt x="273" y="269"/>
                    </a:cubicBezTo>
                    <a:cubicBezTo>
                      <a:pt x="273" y="267"/>
                      <a:pt x="273" y="266"/>
                      <a:pt x="273" y="264"/>
                    </a:cubicBezTo>
                    <a:cubicBezTo>
                      <a:pt x="274" y="262"/>
                      <a:pt x="274" y="260"/>
                      <a:pt x="274" y="258"/>
                    </a:cubicBezTo>
                    <a:cubicBezTo>
                      <a:pt x="274" y="258"/>
                      <a:pt x="274" y="258"/>
                      <a:pt x="274" y="258"/>
                    </a:cubicBezTo>
                    <a:cubicBezTo>
                      <a:pt x="273" y="256"/>
                      <a:pt x="273" y="256"/>
                      <a:pt x="273" y="256"/>
                    </a:cubicBezTo>
                    <a:cubicBezTo>
                      <a:pt x="273" y="255"/>
                      <a:pt x="273" y="254"/>
                      <a:pt x="273" y="253"/>
                    </a:cubicBezTo>
                    <a:cubicBezTo>
                      <a:pt x="272" y="250"/>
                      <a:pt x="271" y="246"/>
                      <a:pt x="277" y="243"/>
                    </a:cubicBezTo>
                    <a:cubicBezTo>
                      <a:pt x="277" y="243"/>
                      <a:pt x="278" y="243"/>
                      <a:pt x="279" y="242"/>
                    </a:cubicBezTo>
                    <a:cubicBezTo>
                      <a:pt x="281" y="242"/>
                      <a:pt x="281" y="242"/>
                      <a:pt x="281" y="242"/>
                    </a:cubicBezTo>
                    <a:cubicBezTo>
                      <a:pt x="285" y="240"/>
                      <a:pt x="291" y="238"/>
                      <a:pt x="295" y="236"/>
                    </a:cubicBezTo>
                    <a:cubicBezTo>
                      <a:pt x="297" y="235"/>
                      <a:pt x="298" y="235"/>
                      <a:pt x="299" y="235"/>
                    </a:cubicBezTo>
                    <a:cubicBezTo>
                      <a:pt x="298" y="234"/>
                      <a:pt x="298" y="234"/>
                      <a:pt x="298" y="234"/>
                    </a:cubicBezTo>
                    <a:cubicBezTo>
                      <a:pt x="298" y="233"/>
                      <a:pt x="296" y="230"/>
                      <a:pt x="298" y="227"/>
                    </a:cubicBezTo>
                    <a:cubicBezTo>
                      <a:pt x="299" y="226"/>
                      <a:pt x="300" y="225"/>
                      <a:pt x="302" y="224"/>
                    </a:cubicBezTo>
                    <a:cubicBezTo>
                      <a:pt x="303" y="223"/>
                      <a:pt x="305" y="221"/>
                      <a:pt x="307" y="219"/>
                    </a:cubicBezTo>
                    <a:cubicBezTo>
                      <a:pt x="308" y="218"/>
                      <a:pt x="308" y="218"/>
                      <a:pt x="308" y="218"/>
                    </a:cubicBezTo>
                    <a:cubicBezTo>
                      <a:pt x="309" y="216"/>
                      <a:pt x="311" y="215"/>
                      <a:pt x="312" y="214"/>
                    </a:cubicBezTo>
                    <a:cubicBezTo>
                      <a:pt x="317" y="209"/>
                      <a:pt x="322" y="205"/>
                      <a:pt x="324" y="199"/>
                    </a:cubicBezTo>
                    <a:cubicBezTo>
                      <a:pt x="325" y="197"/>
                      <a:pt x="325" y="197"/>
                      <a:pt x="325" y="197"/>
                    </a:cubicBezTo>
                    <a:cubicBezTo>
                      <a:pt x="325" y="196"/>
                      <a:pt x="323" y="193"/>
                      <a:pt x="322" y="191"/>
                    </a:cubicBezTo>
                    <a:cubicBezTo>
                      <a:pt x="320" y="188"/>
                      <a:pt x="317" y="185"/>
                      <a:pt x="319" y="182"/>
                    </a:cubicBezTo>
                    <a:cubicBezTo>
                      <a:pt x="320" y="178"/>
                      <a:pt x="324" y="177"/>
                      <a:pt x="327" y="176"/>
                    </a:cubicBezTo>
                    <a:cubicBezTo>
                      <a:pt x="328" y="176"/>
                      <a:pt x="330" y="174"/>
                      <a:pt x="331" y="171"/>
                    </a:cubicBezTo>
                    <a:cubicBezTo>
                      <a:pt x="332" y="169"/>
                      <a:pt x="333" y="167"/>
                      <a:pt x="333" y="166"/>
                    </a:cubicBezTo>
                    <a:cubicBezTo>
                      <a:pt x="336" y="159"/>
                      <a:pt x="338" y="158"/>
                      <a:pt x="344" y="154"/>
                    </a:cubicBezTo>
                    <a:cubicBezTo>
                      <a:pt x="344" y="154"/>
                      <a:pt x="345" y="154"/>
                      <a:pt x="345" y="154"/>
                    </a:cubicBezTo>
                    <a:cubicBezTo>
                      <a:pt x="346" y="153"/>
                      <a:pt x="346" y="153"/>
                      <a:pt x="346" y="153"/>
                    </a:cubicBezTo>
                    <a:cubicBezTo>
                      <a:pt x="347" y="153"/>
                      <a:pt x="349" y="151"/>
                      <a:pt x="350" y="150"/>
                    </a:cubicBezTo>
                    <a:cubicBezTo>
                      <a:pt x="352" y="149"/>
                      <a:pt x="354" y="149"/>
                      <a:pt x="355" y="149"/>
                    </a:cubicBezTo>
                    <a:cubicBezTo>
                      <a:pt x="356" y="149"/>
                      <a:pt x="357" y="149"/>
                      <a:pt x="357" y="149"/>
                    </a:cubicBezTo>
                    <a:cubicBezTo>
                      <a:pt x="361" y="150"/>
                      <a:pt x="361" y="150"/>
                      <a:pt x="361" y="150"/>
                    </a:cubicBezTo>
                    <a:cubicBezTo>
                      <a:pt x="362" y="151"/>
                      <a:pt x="364" y="152"/>
                      <a:pt x="365" y="152"/>
                    </a:cubicBezTo>
                    <a:cubicBezTo>
                      <a:pt x="369" y="153"/>
                      <a:pt x="369" y="153"/>
                      <a:pt x="369" y="153"/>
                    </a:cubicBezTo>
                    <a:cubicBezTo>
                      <a:pt x="369" y="154"/>
                      <a:pt x="369" y="154"/>
                      <a:pt x="369" y="154"/>
                    </a:cubicBezTo>
                    <a:cubicBezTo>
                      <a:pt x="370" y="154"/>
                      <a:pt x="370" y="154"/>
                      <a:pt x="370" y="153"/>
                    </a:cubicBezTo>
                    <a:cubicBezTo>
                      <a:pt x="371" y="153"/>
                      <a:pt x="371" y="153"/>
                      <a:pt x="371" y="153"/>
                    </a:cubicBezTo>
                    <a:cubicBezTo>
                      <a:pt x="371" y="153"/>
                      <a:pt x="371" y="153"/>
                      <a:pt x="371" y="153"/>
                    </a:cubicBezTo>
                    <a:cubicBezTo>
                      <a:pt x="372" y="151"/>
                      <a:pt x="374" y="147"/>
                      <a:pt x="374" y="146"/>
                    </a:cubicBezTo>
                    <a:cubicBezTo>
                      <a:pt x="374" y="142"/>
                      <a:pt x="374" y="142"/>
                      <a:pt x="374" y="142"/>
                    </a:cubicBezTo>
                    <a:cubicBezTo>
                      <a:pt x="374" y="140"/>
                      <a:pt x="374" y="138"/>
                      <a:pt x="374" y="136"/>
                    </a:cubicBezTo>
                    <a:cubicBezTo>
                      <a:pt x="374" y="134"/>
                      <a:pt x="374" y="132"/>
                      <a:pt x="374" y="130"/>
                    </a:cubicBezTo>
                    <a:cubicBezTo>
                      <a:pt x="375" y="126"/>
                      <a:pt x="375" y="126"/>
                      <a:pt x="375" y="126"/>
                    </a:cubicBezTo>
                    <a:cubicBezTo>
                      <a:pt x="428" y="136"/>
                      <a:pt x="428" y="136"/>
                      <a:pt x="428" y="136"/>
                    </a:cubicBezTo>
                    <a:cubicBezTo>
                      <a:pt x="428" y="136"/>
                      <a:pt x="428" y="136"/>
                      <a:pt x="428" y="136"/>
                    </a:cubicBezTo>
                    <a:cubicBezTo>
                      <a:pt x="428" y="134"/>
                      <a:pt x="428" y="134"/>
                      <a:pt x="428" y="134"/>
                    </a:cubicBezTo>
                    <a:cubicBezTo>
                      <a:pt x="428" y="133"/>
                      <a:pt x="428" y="133"/>
                      <a:pt x="428" y="133"/>
                    </a:cubicBezTo>
                    <a:cubicBezTo>
                      <a:pt x="428" y="130"/>
                      <a:pt x="428" y="128"/>
                      <a:pt x="429" y="127"/>
                    </a:cubicBezTo>
                    <a:cubicBezTo>
                      <a:pt x="429" y="126"/>
                      <a:pt x="429" y="125"/>
                      <a:pt x="430" y="125"/>
                    </a:cubicBezTo>
                    <a:cubicBezTo>
                      <a:pt x="430" y="124"/>
                      <a:pt x="431" y="123"/>
                      <a:pt x="431" y="122"/>
                    </a:cubicBezTo>
                    <a:cubicBezTo>
                      <a:pt x="432" y="121"/>
                      <a:pt x="434" y="118"/>
                      <a:pt x="435" y="117"/>
                    </a:cubicBezTo>
                    <a:cubicBezTo>
                      <a:pt x="434" y="116"/>
                      <a:pt x="434" y="116"/>
                      <a:pt x="434" y="116"/>
                    </a:cubicBezTo>
                    <a:cubicBezTo>
                      <a:pt x="435" y="115"/>
                      <a:pt x="435" y="115"/>
                      <a:pt x="435" y="115"/>
                    </a:cubicBezTo>
                    <a:cubicBezTo>
                      <a:pt x="435" y="114"/>
                      <a:pt x="433" y="112"/>
                      <a:pt x="433" y="110"/>
                    </a:cubicBezTo>
                    <a:cubicBezTo>
                      <a:pt x="429" y="103"/>
                      <a:pt x="429" y="103"/>
                      <a:pt x="429" y="103"/>
                    </a:cubicBezTo>
                    <a:cubicBezTo>
                      <a:pt x="448" y="102"/>
                      <a:pt x="448" y="102"/>
                      <a:pt x="448" y="102"/>
                    </a:cubicBezTo>
                    <a:cubicBezTo>
                      <a:pt x="457" y="101"/>
                      <a:pt x="457" y="101"/>
                      <a:pt x="457" y="101"/>
                    </a:cubicBezTo>
                    <a:cubicBezTo>
                      <a:pt x="457" y="100"/>
                      <a:pt x="457" y="100"/>
                      <a:pt x="457" y="99"/>
                    </a:cubicBezTo>
                    <a:cubicBezTo>
                      <a:pt x="457" y="98"/>
                      <a:pt x="457" y="96"/>
                      <a:pt x="459" y="94"/>
                    </a:cubicBezTo>
                    <a:cubicBezTo>
                      <a:pt x="460" y="92"/>
                      <a:pt x="461" y="92"/>
                      <a:pt x="463" y="91"/>
                    </a:cubicBezTo>
                    <a:cubicBezTo>
                      <a:pt x="465" y="90"/>
                      <a:pt x="466" y="90"/>
                      <a:pt x="468" y="90"/>
                    </a:cubicBezTo>
                    <a:cubicBezTo>
                      <a:pt x="469" y="90"/>
                      <a:pt x="470" y="90"/>
                      <a:pt x="471" y="91"/>
                    </a:cubicBezTo>
                    <a:cubicBezTo>
                      <a:pt x="472" y="91"/>
                      <a:pt x="473" y="92"/>
                      <a:pt x="475" y="93"/>
                    </a:cubicBezTo>
                    <a:cubicBezTo>
                      <a:pt x="488" y="102"/>
                      <a:pt x="488" y="102"/>
                      <a:pt x="488" y="102"/>
                    </a:cubicBezTo>
                    <a:cubicBezTo>
                      <a:pt x="491" y="105"/>
                      <a:pt x="499" y="112"/>
                      <a:pt x="501" y="117"/>
                    </a:cubicBezTo>
                    <a:cubicBezTo>
                      <a:pt x="501" y="118"/>
                      <a:pt x="501" y="118"/>
                      <a:pt x="501" y="118"/>
                    </a:cubicBezTo>
                    <a:cubicBezTo>
                      <a:pt x="501" y="118"/>
                      <a:pt x="501" y="118"/>
                      <a:pt x="501" y="118"/>
                    </a:cubicBezTo>
                    <a:cubicBezTo>
                      <a:pt x="504" y="118"/>
                      <a:pt x="504" y="118"/>
                      <a:pt x="504" y="118"/>
                    </a:cubicBezTo>
                    <a:cubicBezTo>
                      <a:pt x="534" y="117"/>
                      <a:pt x="534" y="117"/>
                      <a:pt x="534" y="117"/>
                    </a:cubicBezTo>
                    <a:cubicBezTo>
                      <a:pt x="534" y="116"/>
                      <a:pt x="535" y="116"/>
                      <a:pt x="535" y="115"/>
                    </a:cubicBezTo>
                    <a:cubicBezTo>
                      <a:pt x="537" y="114"/>
                      <a:pt x="539" y="113"/>
                      <a:pt x="541" y="113"/>
                    </a:cubicBezTo>
                    <a:cubicBezTo>
                      <a:pt x="545" y="113"/>
                      <a:pt x="550" y="116"/>
                      <a:pt x="553" y="117"/>
                    </a:cubicBezTo>
                    <a:cubicBezTo>
                      <a:pt x="554" y="118"/>
                      <a:pt x="555" y="118"/>
                      <a:pt x="556" y="119"/>
                    </a:cubicBezTo>
                    <a:cubicBezTo>
                      <a:pt x="570" y="125"/>
                      <a:pt x="570" y="125"/>
                      <a:pt x="570" y="125"/>
                    </a:cubicBezTo>
                    <a:cubicBezTo>
                      <a:pt x="570" y="124"/>
                      <a:pt x="571" y="123"/>
                      <a:pt x="572" y="122"/>
                    </a:cubicBezTo>
                    <a:cubicBezTo>
                      <a:pt x="572" y="122"/>
                      <a:pt x="573" y="121"/>
                      <a:pt x="573" y="121"/>
                    </a:cubicBezTo>
                    <a:cubicBezTo>
                      <a:pt x="582" y="111"/>
                      <a:pt x="582" y="111"/>
                      <a:pt x="582" y="111"/>
                    </a:cubicBezTo>
                    <a:cubicBezTo>
                      <a:pt x="583" y="110"/>
                      <a:pt x="585" y="109"/>
                      <a:pt x="586" y="109"/>
                    </a:cubicBezTo>
                    <a:cubicBezTo>
                      <a:pt x="587" y="109"/>
                      <a:pt x="588" y="110"/>
                      <a:pt x="588" y="110"/>
                    </a:cubicBezTo>
                    <a:cubicBezTo>
                      <a:pt x="589" y="108"/>
                      <a:pt x="590" y="107"/>
                      <a:pt x="590" y="106"/>
                    </a:cubicBezTo>
                    <a:cubicBezTo>
                      <a:pt x="591" y="103"/>
                      <a:pt x="591" y="99"/>
                      <a:pt x="592" y="96"/>
                    </a:cubicBezTo>
                    <a:cubicBezTo>
                      <a:pt x="592" y="95"/>
                      <a:pt x="592" y="95"/>
                      <a:pt x="592" y="95"/>
                    </a:cubicBezTo>
                    <a:cubicBezTo>
                      <a:pt x="592" y="92"/>
                      <a:pt x="592" y="88"/>
                      <a:pt x="593" y="85"/>
                    </a:cubicBezTo>
                    <a:cubicBezTo>
                      <a:pt x="594" y="83"/>
                      <a:pt x="594" y="83"/>
                      <a:pt x="594" y="83"/>
                    </a:cubicBezTo>
                    <a:cubicBezTo>
                      <a:pt x="594" y="82"/>
                      <a:pt x="594" y="81"/>
                      <a:pt x="594" y="80"/>
                    </a:cubicBezTo>
                    <a:cubicBezTo>
                      <a:pt x="595" y="77"/>
                      <a:pt x="596" y="74"/>
                      <a:pt x="598" y="72"/>
                    </a:cubicBezTo>
                    <a:cubicBezTo>
                      <a:pt x="598" y="72"/>
                      <a:pt x="599" y="71"/>
                      <a:pt x="599" y="71"/>
                    </a:cubicBezTo>
                    <a:cubicBezTo>
                      <a:pt x="601" y="69"/>
                      <a:pt x="602" y="68"/>
                      <a:pt x="604" y="67"/>
                    </a:cubicBezTo>
                    <a:cubicBezTo>
                      <a:pt x="606" y="66"/>
                      <a:pt x="607" y="65"/>
                      <a:pt x="609" y="64"/>
                    </a:cubicBezTo>
                    <a:cubicBezTo>
                      <a:pt x="609" y="64"/>
                      <a:pt x="609" y="64"/>
                      <a:pt x="609" y="64"/>
                    </a:cubicBezTo>
                    <a:cubicBezTo>
                      <a:pt x="614" y="58"/>
                      <a:pt x="617" y="57"/>
                      <a:pt x="625" y="56"/>
                    </a:cubicBezTo>
                    <a:cubicBezTo>
                      <a:pt x="628" y="56"/>
                      <a:pt x="628" y="56"/>
                      <a:pt x="628" y="56"/>
                    </a:cubicBezTo>
                    <a:cubicBezTo>
                      <a:pt x="630" y="56"/>
                      <a:pt x="632" y="56"/>
                      <a:pt x="634" y="56"/>
                    </a:cubicBezTo>
                    <a:cubicBezTo>
                      <a:pt x="635" y="56"/>
                      <a:pt x="636" y="56"/>
                      <a:pt x="637" y="55"/>
                    </a:cubicBezTo>
                    <a:cubicBezTo>
                      <a:pt x="638" y="55"/>
                      <a:pt x="638" y="55"/>
                      <a:pt x="639" y="55"/>
                    </a:cubicBezTo>
                    <a:cubicBezTo>
                      <a:pt x="640" y="54"/>
                      <a:pt x="640" y="54"/>
                      <a:pt x="640" y="54"/>
                    </a:cubicBezTo>
                    <a:cubicBezTo>
                      <a:pt x="640" y="54"/>
                      <a:pt x="641" y="54"/>
                      <a:pt x="642" y="53"/>
                    </a:cubicBezTo>
                    <a:cubicBezTo>
                      <a:pt x="642" y="53"/>
                      <a:pt x="642" y="53"/>
                      <a:pt x="642" y="53"/>
                    </a:cubicBezTo>
                    <a:cubicBezTo>
                      <a:pt x="643" y="52"/>
                      <a:pt x="644" y="52"/>
                      <a:pt x="644" y="51"/>
                    </a:cubicBezTo>
                    <a:cubicBezTo>
                      <a:pt x="646" y="51"/>
                      <a:pt x="648" y="50"/>
                      <a:pt x="650" y="50"/>
                    </a:cubicBezTo>
                    <a:cubicBezTo>
                      <a:pt x="655" y="50"/>
                      <a:pt x="660" y="54"/>
                      <a:pt x="663" y="57"/>
                    </a:cubicBezTo>
                    <a:cubicBezTo>
                      <a:pt x="665" y="58"/>
                      <a:pt x="665" y="58"/>
                      <a:pt x="665" y="58"/>
                    </a:cubicBezTo>
                    <a:cubicBezTo>
                      <a:pt x="666" y="59"/>
                      <a:pt x="666" y="59"/>
                      <a:pt x="667" y="60"/>
                    </a:cubicBezTo>
                    <a:cubicBezTo>
                      <a:pt x="668" y="61"/>
                      <a:pt x="671" y="62"/>
                      <a:pt x="673" y="63"/>
                    </a:cubicBezTo>
                    <a:cubicBezTo>
                      <a:pt x="675" y="64"/>
                      <a:pt x="676" y="64"/>
                      <a:pt x="677" y="65"/>
                    </a:cubicBezTo>
                    <a:cubicBezTo>
                      <a:pt x="679" y="66"/>
                      <a:pt x="679" y="66"/>
                      <a:pt x="679" y="66"/>
                    </a:cubicBezTo>
                    <a:cubicBezTo>
                      <a:pt x="681" y="66"/>
                      <a:pt x="682" y="67"/>
                      <a:pt x="684" y="68"/>
                    </a:cubicBezTo>
                    <a:cubicBezTo>
                      <a:pt x="686" y="69"/>
                      <a:pt x="696" y="74"/>
                      <a:pt x="697" y="80"/>
                    </a:cubicBezTo>
                    <a:cubicBezTo>
                      <a:pt x="698" y="82"/>
                      <a:pt x="698" y="84"/>
                      <a:pt x="697" y="86"/>
                    </a:cubicBezTo>
                    <a:cubicBezTo>
                      <a:pt x="698" y="86"/>
                      <a:pt x="698" y="86"/>
                      <a:pt x="698" y="86"/>
                    </a:cubicBezTo>
                    <a:cubicBezTo>
                      <a:pt x="700" y="86"/>
                      <a:pt x="702" y="85"/>
                      <a:pt x="704" y="85"/>
                    </a:cubicBezTo>
                    <a:cubicBezTo>
                      <a:pt x="706" y="84"/>
                      <a:pt x="706" y="84"/>
                      <a:pt x="706" y="84"/>
                    </a:cubicBezTo>
                    <a:cubicBezTo>
                      <a:pt x="710" y="83"/>
                      <a:pt x="710" y="82"/>
                      <a:pt x="713" y="78"/>
                    </a:cubicBezTo>
                    <a:cubicBezTo>
                      <a:pt x="713" y="77"/>
                      <a:pt x="714" y="77"/>
                      <a:pt x="714" y="76"/>
                    </a:cubicBezTo>
                    <a:cubicBezTo>
                      <a:pt x="712" y="74"/>
                      <a:pt x="712" y="74"/>
                      <a:pt x="712" y="74"/>
                    </a:cubicBezTo>
                    <a:cubicBezTo>
                      <a:pt x="715" y="71"/>
                      <a:pt x="715" y="71"/>
                      <a:pt x="715" y="71"/>
                    </a:cubicBezTo>
                    <a:cubicBezTo>
                      <a:pt x="716" y="71"/>
                      <a:pt x="717" y="70"/>
                      <a:pt x="719" y="70"/>
                    </a:cubicBezTo>
                    <a:cubicBezTo>
                      <a:pt x="720" y="70"/>
                      <a:pt x="721" y="71"/>
                      <a:pt x="722" y="71"/>
                    </a:cubicBezTo>
                    <a:cubicBezTo>
                      <a:pt x="723" y="72"/>
                      <a:pt x="723" y="72"/>
                      <a:pt x="724" y="72"/>
                    </a:cubicBezTo>
                    <a:cubicBezTo>
                      <a:pt x="726" y="73"/>
                      <a:pt x="726" y="73"/>
                      <a:pt x="726" y="73"/>
                    </a:cubicBezTo>
                    <a:cubicBezTo>
                      <a:pt x="728" y="73"/>
                      <a:pt x="730" y="74"/>
                      <a:pt x="732" y="75"/>
                    </a:cubicBezTo>
                    <a:cubicBezTo>
                      <a:pt x="732" y="75"/>
                      <a:pt x="733" y="75"/>
                      <a:pt x="733" y="75"/>
                    </a:cubicBezTo>
                    <a:cubicBezTo>
                      <a:pt x="735" y="75"/>
                      <a:pt x="735" y="75"/>
                      <a:pt x="735" y="75"/>
                    </a:cubicBezTo>
                    <a:cubicBezTo>
                      <a:pt x="735" y="75"/>
                      <a:pt x="735" y="75"/>
                      <a:pt x="735" y="75"/>
                    </a:cubicBezTo>
                    <a:cubicBezTo>
                      <a:pt x="735" y="74"/>
                      <a:pt x="735" y="72"/>
                      <a:pt x="734" y="71"/>
                    </a:cubicBezTo>
                    <a:cubicBezTo>
                      <a:pt x="734" y="69"/>
                      <a:pt x="734" y="69"/>
                      <a:pt x="734" y="69"/>
                    </a:cubicBezTo>
                    <a:cubicBezTo>
                      <a:pt x="737" y="69"/>
                      <a:pt x="737" y="69"/>
                      <a:pt x="737" y="69"/>
                    </a:cubicBezTo>
                    <a:cubicBezTo>
                      <a:pt x="736" y="68"/>
                      <a:pt x="734" y="67"/>
                      <a:pt x="732" y="67"/>
                    </a:cubicBezTo>
                    <a:cubicBezTo>
                      <a:pt x="730" y="67"/>
                      <a:pt x="727" y="68"/>
                      <a:pt x="726" y="71"/>
                    </a:cubicBezTo>
                    <a:cubicBezTo>
                      <a:pt x="725" y="69"/>
                      <a:pt x="722" y="65"/>
                      <a:pt x="720" y="64"/>
                    </a:cubicBezTo>
                    <a:cubicBezTo>
                      <a:pt x="720" y="64"/>
                      <a:pt x="720" y="64"/>
                      <a:pt x="720" y="64"/>
                    </a:cubicBezTo>
                    <a:cubicBezTo>
                      <a:pt x="719" y="64"/>
                      <a:pt x="718" y="66"/>
                      <a:pt x="717" y="67"/>
                    </a:cubicBezTo>
                    <a:cubicBezTo>
                      <a:pt x="712" y="70"/>
                      <a:pt x="706" y="73"/>
                      <a:pt x="701" y="74"/>
                    </a:cubicBezTo>
                    <a:cubicBezTo>
                      <a:pt x="700" y="72"/>
                      <a:pt x="700" y="72"/>
                      <a:pt x="700" y="72"/>
                    </a:cubicBezTo>
                    <a:cubicBezTo>
                      <a:pt x="703" y="72"/>
                      <a:pt x="704" y="71"/>
                      <a:pt x="705" y="70"/>
                    </a:cubicBezTo>
                    <a:cubicBezTo>
                      <a:pt x="705" y="69"/>
                      <a:pt x="705" y="69"/>
                      <a:pt x="705" y="69"/>
                    </a:cubicBezTo>
                    <a:cubicBezTo>
                      <a:pt x="705" y="69"/>
                      <a:pt x="706" y="69"/>
                      <a:pt x="706" y="69"/>
                    </a:cubicBezTo>
                    <a:cubicBezTo>
                      <a:pt x="704" y="66"/>
                      <a:pt x="700" y="66"/>
                      <a:pt x="697" y="64"/>
                    </a:cubicBezTo>
                    <a:cubicBezTo>
                      <a:pt x="701" y="63"/>
                      <a:pt x="698" y="57"/>
                      <a:pt x="696" y="56"/>
                    </a:cubicBezTo>
                    <a:cubicBezTo>
                      <a:pt x="689" y="55"/>
                      <a:pt x="682" y="54"/>
                      <a:pt x="675" y="51"/>
                    </a:cubicBezTo>
                    <a:cubicBezTo>
                      <a:pt x="675" y="49"/>
                      <a:pt x="676" y="48"/>
                      <a:pt x="677" y="48"/>
                    </a:cubicBezTo>
                    <a:cubicBezTo>
                      <a:pt x="680" y="48"/>
                      <a:pt x="684" y="50"/>
                      <a:pt x="686" y="51"/>
                    </a:cubicBezTo>
                    <a:cubicBezTo>
                      <a:pt x="697" y="53"/>
                      <a:pt x="709" y="53"/>
                      <a:pt x="720" y="54"/>
                    </a:cubicBezTo>
                    <a:cubicBezTo>
                      <a:pt x="722" y="48"/>
                      <a:pt x="734" y="46"/>
                      <a:pt x="739" y="44"/>
                    </a:cubicBezTo>
                    <a:cubicBezTo>
                      <a:pt x="743" y="43"/>
                      <a:pt x="746" y="43"/>
                      <a:pt x="744" y="38"/>
                    </a:cubicBezTo>
                    <a:cubicBezTo>
                      <a:pt x="743" y="34"/>
                      <a:pt x="742" y="36"/>
                      <a:pt x="738" y="35"/>
                    </a:cubicBezTo>
                    <a:cubicBezTo>
                      <a:pt x="732" y="32"/>
                      <a:pt x="724" y="32"/>
                      <a:pt x="717" y="30"/>
                    </a:cubicBezTo>
                    <a:cubicBezTo>
                      <a:pt x="720" y="29"/>
                      <a:pt x="720" y="29"/>
                      <a:pt x="720" y="29"/>
                    </a:cubicBezTo>
                    <a:cubicBezTo>
                      <a:pt x="721" y="27"/>
                      <a:pt x="719" y="23"/>
                      <a:pt x="718" y="22"/>
                    </a:cubicBezTo>
                    <a:cubicBezTo>
                      <a:pt x="717" y="21"/>
                      <a:pt x="717" y="21"/>
                      <a:pt x="716" y="21"/>
                    </a:cubicBezTo>
                    <a:cubicBezTo>
                      <a:pt x="714" y="21"/>
                      <a:pt x="709" y="24"/>
                      <a:pt x="708" y="24"/>
                    </a:cubicBezTo>
                    <a:cubicBezTo>
                      <a:pt x="708" y="23"/>
                      <a:pt x="708" y="21"/>
                      <a:pt x="708" y="20"/>
                    </a:cubicBezTo>
                    <a:cubicBezTo>
                      <a:pt x="704" y="21"/>
                      <a:pt x="699" y="23"/>
                      <a:pt x="695" y="24"/>
                    </a:cubicBezTo>
                    <a:cubicBezTo>
                      <a:pt x="695" y="23"/>
                      <a:pt x="696" y="22"/>
                      <a:pt x="697" y="22"/>
                    </a:cubicBezTo>
                    <a:cubicBezTo>
                      <a:pt x="693" y="19"/>
                      <a:pt x="687" y="13"/>
                      <a:pt x="683" y="13"/>
                    </a:cubicBezTo>
                    <a:cubicBezTo>
                      <a:pt x="681" y="13"/>
                      <a:pt x="679" y="14"/>
                      <a:pt x="677" y="17"/>
                    </a:cubicBezTo>
                    <a:cubicBezTo>
                      <a:pt x="676" y="20"/>
                      <a:pt x="669" y="29"/>
                      <a:pt x="671" y="31"/>
                    </a:cubicBezTo>
                    <a:cubicBezTo>
                      <a:pt x="674" y="35"/>
                      <a:pt x="667" y="40"/>
                      <a:pt x="663" y="42"/>
                    </a:cubicBezTo>
                    <a:cubicBezTo>
                      <a:pt x="664" y="37"/>
                      <a:pt x="665" y="37"/>
                      <a:pt x="667" y="33"/>
                    </a:cubicBezTo>
                    <a:cubicBezTo>
                      <a:pt x="667" y="33"/>
                      <a:pt x="667" y="33"/>
                      <a:pt x="667" y="33"/>
                    </a:cubicBezTo>
                    <a:cubicBezTo>
                      <a:pt x="665" y="33"/>
                      <a:pt x="663" y="34"/>
                      <a:pt x="662" y="34"/>
                    </a:cubicBezTo>
                    <a:cubicBezTo>
                      <a:pt x="660" y="35"/>
                      <a:pt x="658" y="35"/>
                      <a:pt x="656" y="35"/>
                    </a:cubicBezTo>
                    <a:cubicBezTo>
                      <a:pt x="655" y="35"/>
                      <a:pt x="655" y="35"/>
                      <a:pt x="654" y="35"/>
                    </a:cubicBezTo>
                    <a:cubicBezTo>
                      <a:pt x="652" y="33"/>
                      <a:pt x="654" y="32"/>
                      <a:pt x="655" y="31"/>
                    </a:cubicBezTo>
                    <a:cubicBezTo>
                      <a:pt x="661" y="27"/>
                      <a:pt x="665" y="28"/>
                      <a:pt x="666" y="20"/>
                    </a:cubicBezTo>
                    <a:cubicBezTo>
                      <a:pt x="662" y="22"/>
                      <a:pt x="658" y="23"/>
                      <a:pt x="654" y="24"/>
                    </a:cubicBezTo>
                    <a:cubicBezTo>
                      <a:pt x="654" y="23"/>
                      <a:pt x="654" y="23"/>
                      <a:pt x="654" y="23"/>
                    </a:cubicBezTo>
                    <a:cubicBezTo>
                      <a:pt x="655" y="23"/>
                      <a:pt x="656" y="23"/>
                      <a:pt x="657" y="23"/>
                    </a:cubicBezTo>
                    <a:cubicBezTo>
                      <a:pt x="656" y="22"/>
                      <a:pt x="655" y="20"/>
                      <a:pt x="654" y="20"/>
                    </a:cubicBezTo>
                    <a:cubicBezTo>
                      <a:pt x="656" y="17"/>
                      <a:pt x="657" y="17"/>
                      <a:pt x="659" y="17"/>
                    </a:cubicBezTo>
                    <a:cubicBezTo>
                      <a:pt x="659" y="17"/>
                      <a:pt x="660" y="17"/>
                      <a:pt x="662" y="17"/>
                    </a:cubicBezTo>
                    <a:cubicBezTo>
                      <a:pt x="663" y="17"/>
                      <a:pt x="663" y="17"/>
                      <a:pt x="664" y="17"/>
                    </a:cubicBezTo>
                    <a:cubicBezTo>
                      <a:pt x="664" y="17"/>
                      <a:pt x="665" y="17"/>
                      <a:pt x="666" y="17"/>
                    </a:cubicBezTo>
                    <a:cubicBezTo>
                      <a:pt x="667" y="16"/>
                      <a:pt x="670" y="14"/>
                      <a:pt x="671" y="13"/>
                    </a:cubicBezTo>
                    <a:cubicBezTo>
                      <a:pt x="674" y="10"/>
                      <a:pt x="673" y="7"/>
                      <a:pt x="669" y="6"/>
                    </a:cubicBezTo>
                    <a:cubicBezTo>
                      <a:pt x="662" y="4"/>
                      <a:pt x="655" y="2"/>
                      <a:pt x="64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56" name="Freeform 237">
                <a:extLst>
                  <a:ext uri="{FF2B5EF4-FFF2-40B4-BE49-F238E27FC236}">
                    <a16:creationId xmlns:a16="http://schemas.microsoft.com/office/drawing/2014/main" id="{B8844839-F7CF-B642-9D93-083E8B58F2C1}"/>
                  </a:ext>
                </a:extLst>
              </p:cNvPr>
              <p:cNvSpPr>
                <a:spLocks noEditPoints="1"/>
              </p:cNvSpPr>
              <p:nvPr/>
            </p:nvSpPr>
            <p:spPr bwMode="auto">
              <a:xfrm>
                <a:off x="5365529" y="1426140"/>
                <a:ext cx="1153441" cy="1908890"/>
              </a:xfrm>
              <a:custGeom>
                <a:avLst/>
                <a:gdLst>
                  <a:gd name="T0" fmla="*/ 199 w 364"/>
                  <a:gd name="T1" fmla="*/ 441 h 601"/>
                  <a:gd name="T2" fmla="*/ 257 w 364"/>
                  <a:gd name="T3" fmla="*/ 19 h 601"/>
                  <a:gd name="T4" fmla="*/ 249 w 364"/>
                  <a:gd name="T5" fmla="*/ 34 h 601"/>
                  <a:gd name="T6" fmla="*/ 193 w 364"/>
                  <a:gd name="T7" fmla="*/ 51 h 601"/>
                  <a:gd name="T8" fmla="*/ 170 w 364"/>
                  <a:gd name="T9" fmla="*/ 50 h 601"/>
                  <a:gd name="T10" fmla="*/ 148 w 364"/>
                  <a:gd name="T11" fmla="*/ 78 h 601"/>
                  <a:gd name="T12" fmla="*/ 133 w 364"/>
                  <a:gd name="T13" fmla="*/ 115 h 601"/>
                  <a:gd name="T14" fmla="*/ 101 w 364"/>
                  <a:gd name="T15" fmla="*/ 141 h 601"/>
                  <a:gd name="T16" fmla="*/ 101 w 364"/>
                  <a:gd name="T17" fmla="*/ 147 h 601"/>
                  <a:gd name="T18" fmla="*/ 94 w 364"/>
                  <a:gd name="T19" fmla="*/ 185 h 601"/>
                  <a:gd name="T20" fmla="*/ 87 w 364"/>
                  <a:gd name="T21" fmla="*/ 217 h 601"/>
                  <a:gd name="T22" fmla="*/ 58 w 364"/>
                  <a:gd name="T23" fmla="*/ 236 h 601"/>
                  <a:gd name="T24" fmla="*/ 34 w 364"/>
                  <a:gd name="T25" fmla="*/ 256 h 601"/>
                  <a:gd name="T26" fmla="*/ 33 w 364"/>
                  <a:gd name="T27" fmla="*/ 284 h 601"/>
                  <a:gd name="T28" fmla="*/ 36 w 364"/>
                  <a:gd name="T29" fmla="*/ 315 h 601"/>
                  <a:gd name="T30" fmla="*/ 41 w 364"/>
                  <a:gd name="T31" fmla="*/ 343 h 601"/>
                  <a:gd name="T32" fmla="*/ 43 w 364"/>
                  <a:gd name="T33" fmla="*/ 393 h 601"/>
                  <a:gd name="T34" fmla="*/ 30 w 364"/>
                  <a:gd name="T35" fmla="*/ 416 h 601"/>
                  <a:gd name="T36" fmla="*/ 22 w 364"/>
                  <a:gd name="T37" fmla="*/ 445 h 601"/>
                  <a:gd name="T38" fmla="*/ 3 w 364"/>
                  <a:gd name="T39" fmla="*/ 481 h 601"/>
                  <a:gd name="T40" fmla="*/ 14 w 364"/>
                  <a:gd name="T41" fmla="*/ 477 h 601"/>
                  <a:gd name="T42" fmla="*/ 21 w 364"/>
                  <a:gd name="T43" fmla="*/ 487 h 601"/>
                  <a:gd name="T44" fmla="*/ 17 w 364"/>
                  <a:gd name="T45" fmla="*/ 507 h 601"/>
                  <a:gd name="T46" fmla="*/ 50 w 364"/>
                  <a:gd name="T47" fmla="*/ 558 h 601"/>
                  <a:gd name="T48" fmla="*/ 46 w 364"/>
                  <a:gd name="T49" fmla="*/ 568 h 601"/>
                  <a:gd name="T50" fmla="*/ 52 w 364"/>
                  <a:gd name="T51" fmla="*/ 599 h 601"/>
                  <a:gd name="T52" fmla="*/ 114 w 364"/>
                  <a:gd name="T53" fmla="*/ 571 h 601"/>
                  <a:gd name="T54" fmla="*/ 150 w 364"/>
                  <a:gd name="T55" fmla="*/ 545 h 601"/>
                  <a:gd name="T56" fmla="*/ 154 w 364"/>
                  <a:gd name="T57" fmla="*/ 511 h 601"/>
                  <a:gd name="T58" fmla="*/ 153 w 364"/>
                  <a:gd name="T59" fmla="*/ 499 h 601"/>
                  <a:gd name="T60" fmla="*/ 161 w 364"/>
                  <a:gd name="T61" fmla="*/ 486 h 601"/>
                  <a:gd name="T62" fmla="*/ 165 w 364"/>
                  <a:gd name="T63" fmla="*/ 475 h 601"/>
                  <a:gd name="T64" fmla="*/ 150 w 364"/>
                  <a:gd name="T65" fmla="*/ 469 h 601"/>
                  <a:gd name="T66" fmla="*/ 187 w 364"/>
                  <a:gd name="T67" fmla="*/ 448 h 601"/>
                  <a:gd name="T68" fmla="*/ 199 w 364"/>
                  <a:gd name="T69" fmla="*/ 453 h 601"/>
                  <a:gd name="T70" fmla="*/ 207 w 364"/>
                  <a:gd name="T71" fmla="*/ 443 h 601"/>
                  <a:gd name="T72" fmla="*/ 214 w 364"/>
                  <a:gd name="T73" fmla="*/ 442 h 601"/>
                  <a:gd name="T74" fmla="*/ 201 w 364"/>
                  <a:gd name="T75" fmla="*/ 435 h 601"/>
                  <a:gd name="T76" fmla="*/ 196 w 364"/>
                  <a:gd name="T77" fmla="*/ 390 h 601"/>
                  <a:gd name="T78" fmla="*/ 171 w 364"/>
                  <a:gd name="T79" fmla="*/ 382 h 601"/>
                  <a:gd name="T80" fmla="*/ 169 w 364"/>
                  <a:gd name="T81" fmla="*/ 353 h 601"/>
                  <a:gd name="T82" fmla="*/ 168 w 364"/>
                  <a:gd name="T83" fmla="*/ 344 h 601"/>
                  <a:gd name="T84" fmla="*/ 175 w 364"/>
                  <a:gd name="T85" fmla="*/ 333 h 601"/>
                  <a:gd name="T86" fmla="*/ 180 w 364"/>
                  <a:gd name="T87" fmla="*/ 305 h 601"/>
                  <a:gd name="T88" fmla="*/ 185 w 364"/>
                  <a:gd name="T89" fmla="*/ 280 h 601"/>
                  <a:gd name="T90" fmla="*/ 197 w 364"/>
                  <a:gd name="T91" fmla="*/ 289 h 601"/>
                  <a:gd name="T92" fmla="*/ 224 w 364"/>
                  <a:gd name="T93" fmla="*/ 273 h 601"/>
                  <a:gd name="T94" fmla="*/ 262 w 364"/>
                  <a:gd name="T95" fmla="*/ 249 h 601"/>
                  <a:gd name="T96" fmla="*/ 292 w 364"/>
                  <a:gd name="T97" fmla="*/ 213 h 601"/>
                  <a:gd name="T98" fmla="*/ 285 w 364"/>
                  <a:gd name="T99" fmla="*/ 201 h 601"/>
                  <a:gd name="T100" fmla="*/ 296 w 364"/>
                  <a:gd name="T101" fmla="*/ 175 h 601"/>
                  <a:gd name="T102" fmla="*/ 318 w 364"/>
                  <a:gd name="T103" fmla="*/ 156 h 601"/>
                  <a:gd name="T104" fmla="*/ 341 w 364"/>
                  <a:gd name="T105" fmla="*/ 152 h 601"/>
                  <a:gd name="T106" fmla="*/ 352 w 364"/>
                  <a:gd name="T107" fmla="*/ 131 h 601"/>
                  <a:gd name="T108" fmla="*/ 360 w 364"/>
                  <a:gd name="T109" fmla="*/ 105 h 601"/>
                  <a:gd name="T110" fmla="*/ 352 w 364"/>
                  <a:gd name="T111" fmla="*/ 78 h 601"/>
                  <a:gd name="T112" fmla="*/ 345 w 364"/>
                  <a:gd name="T113" fmla="*/ 74 h 601"/>
                  <a:gd name="T114" fmla="*/ 350 w 364"/>
                  <a:gd name="T115" fmla="*/ 50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64" h="601">
                    <a:moveTo>
                      <a:pt x="199" y="441"/>
                    </a:moveTo>
                    <a:cubicBezTo>
                      <a:pt x="198" y="439"/>
                      <a:pt x="197" y="436"/>
                      <a:pt x="199" y="436"/>
                    </a:cubicBezTo>
                    <a:cubicBezTo>
                      <a:pt x="199" y="436"/>
                      <a:pt x="199" y="436"/>
                      <a:pt x="199" y="436"/>
                    </a:cubicBezTo>
                    <a:cubicBezTo>
                      <a:pt x="199" y="436"/>
                      <a:pt x="199" y="437"/>
                      <a:pt x="199" y="437"/>
                    </a:cubicBezTo>
                    <a:cubicBezTo>
                      <a:pt x="200" y="437"/>
                      <a:pt x="200" y="437"/>
                      <a:pt x="200" y="437"/>
                    </a:cubicBezTo>
                    <a:cubicBezTo>
                      <a:pt x="200" y="440"/>
                      <a:pt x="200" y="440"/>
                      <a:pt x="200" y="440"/>
                    </a:cubicBezTo>
                    <a:cubicBezTo>
                      <a:pt x="200" y="440"/>
                      <a:pt x="199" y="441"/>
                      <a:pt x="199" y="441"/>
                    </a:cubicBezTo>
                    <a:moveTo>
                      <a:pt x="268" y="0"/>
                    </a:moveTo>
                    <a:cubicBezTo>
                      <a:pt x="261" y="0"/>
                      <a:pt x="261" y="0"/>
                      <a:pt x="261" y="0"/>
                    </a:cubicBezTo>
                    <a:cubicBezTo>
                      <a:pt x="262" y="2"/>
                      <a:pt x="263" y="4"/>
                      <a:pt x="263" y="7"/>
                    </a:cubicBezTo>
                    <a:cubicBezTo>
                      <a:pt x="262" y="7"/>
                      <a:pt x="262" y="7"/>
                      <a:pt x="262" y="7"/>
                    </a:cubicBezTo>
                    <a:cubicBezTo>
                      <a:pt x="262" y="8"/>
                      <a:pt x="262" y="8"/>
                      <a:pt x="262" y="8"/>
                    </a:cubicBezTo>
                    <a:cubicBezTo>
                      <a:pt x="262" y="11"/>
                      <a:pt x="260" y="15"/>
                      <a:pt x="258" y="17"/>
                    </a:cubicBezTo>
                    <a:cubicBezTo>
                      <a:pt x="257" y="18"/>
                      <a:pt x="257" y="19"/>
                      <a:pt x="257" y="19"/>
                    </a:cubicBezTo>
                    <a:cubicBezTo>
                      <a:pt x="256" y="20"/>
                      <a:pt x="256" y="20"/>
                      <a:pt x="256" y="20"/>
                    </a:cubicBezTo>
                    <a:cubicBezTo>
                      <a:pt x="256" y="21"/>
                      <a:pt x="256" y="23"/>
                      <a:pt x="256" y="24"/>
                    </a:cubicBezTo>
                    <a:cubicBezTo>
                      <a:pt x="256" y="25"/>
                      <a:pt x="256" y="25"/>
                      <a:pt x="256" y="25"/>
                    </a:cubicBezTo>
                    <a:cubicBezTo>
                      <a:pt x="256" y="26"/>
                      <a:pt x="256" y="26"/>
                      <a:pt x="256" y="26"/>
                    </a:cubicBezTo>
                    <a:cubicBezTo>
                      <a:pt x="256" y="28"/>
                      <a:pt x="255" y="30"/>
                      <a:pt x="254" y="32"/>
                    </a:cubicBezTo>
                    <a:cubicBezTo>
                      <a:pt x="253" y="33"/>
                      <a:pt x="252" y="34"/>
                      <a:pt x="250" y="34"/>
                    </a:cubicBezTo>
                    <a:cubicBezTo>
                      <a:pt x="250" y="34"/>
                      <a:pt x="249" y="34"/>
                      <a:pt x="249" y="34"/>
                    </a:cubicBezTo>
                    <a:cubicBezTo>
                      <a:pt x="249" y="34"/>
                      <a:pt x="248" y="34"/>
                      <a:pt x="248" y="34"/>
                    </a:cubicBezTo>
                    <a:cubicBezTo>
                      <a:pt x="202" y="26"/>
                      <a:pt x="202" y="26"/>
                      <a:pt x="202" y="26"/>
                    </a:cubicBezTo>
                    <a:cubicBezTo>
                      <a:pt x="202" y="27"/>
                      <a:pt x="202" y="27"/>
                      <a:pt x="202" y="27"/>
                    </a:cubicBezTo>
                    <a:cubicBezTo>
                      <a:pt x="202" y="29"/>
                      <a:pt x="202" y="31"/>
                      <a:pt x="202" y="33"/>
                    </a:cubicBezTo>
                    <a:cubicBezTo>
                      <a:pt x="202" y="37"/>
                      <a:pt x="202" y="37"/>
                      <a:pt x="202" y="37"/>
                    </a:cubicBezTo>
                    <a:cubicBezTo>
                      <a:pt x="202" y="38"/>
                      <a:pt x="199" y="51"/>
                      <a:pt x="193" y="51"/>
                    </a:cubicBezTo>
                    <a:cubicBezTo>
                      <a:pt x="193" y="51"/>
                      <a:pt x="193" y="51"/>
                      <a:pt x="193" y="51"/>
                    </a:cubicBezTo>
                    <a:cubicBezTo>
                      <a:pt x="192" y="51"/>
                      <a:pt x="191" y="52"/>
                      <a:pt x="190" y="52"/>
                    </a:cubicBezTo>
                    <a:cubicBezTo>
                      <a:pt x="189" y="52"/>
                      <a:pt x="188" y="51"/>
                      <a:pt x="187" y="51"/>
                    </a:cubicBezTo>
                    <a:cubicBezTo>
                      <a:pt x="184" y="50"/>
                      <a:pt x="184" y="50"/>
                      <a:pt x="184" y="50"/>
                    </a:cubicBezTo>
                    <a:cubicBezTo>
                      <a:pt x="183" y="49"/>
                      <a:pt x="181" y="49"/>
                      <a:pt x="180" y="48"/>
                    </a:cubicBezTo>
                    <a:cubicBezTo>
                      <a:pt x="176" y="47"/>
                      <a:pt x="176" y="47"/>
                      <a:pt x="176" y="47"/>
                    </a:cubicBezTo>
                    <a:cubicBezTo>
                      <a:pt x="176" y="47"/>
                      <a:pt x="176" y="47"/>
                      <a:pt x="175" y="47"/>
                    </a:cubicBezTo>
                    <a:cubicBezTo>
                      <a:pt x="174" y="48"/>
                      <a:pt x="172" y="49"/>
                      <a:pt x="170" y="50"/>
                    </a:cubicBezTo>
                    <a:cubicBezTo>
                      <a:pt x="170" y="51"/>
                      <a:pt x="169" y="51"/>
                      <a:pt x="168" y="52"/>
                    </a:cubicBezTo>
                    <a:cubicBezTo>
                      <a:pt x="163" y="55"/>
                      <a:pt x="162" y="55"/>
                      <a:pt x="161" y="59"/>
                    </a:cubicBezTo>
                    <a:cubicBezTo>
                      <a:pt x="161" y="60"/>
                      <a:pt x="161" y="60"/>
                      <a:pt x="161" y="60"/>
                    </a:cubicBezTo>
                    <a:cubicBezTo>
                      <a:pt x="160" y="61"/>
                      <a:pt x="159" y="63"/>
                      <a:pt x="158" y="65"/>
                    </a:cubicBezTo>
                    <a:cubicBezTo>
                      <a:pt x="157" y="69"/>
                      <a:pt x="154" y="73"/>
                      <a:pt x="149" y="74"/>
                    </a:cubicBezTo>
                    <a:cubicBezTo>
                      <a:pt x="148" y="74"/>
                      <a:pt x="147" y="75"/>
                      <a:pt x="146" y="75"/>
                    </a:cubicBezTo>
                    <a:cubicBezTo>
                      <a:pt x="147" y="76"/>
                      <a:pt x="148" y="77"/>
                      <a:pt x="148" y="78"/>
                    </a:cubicBezTo>
                    <a:cubicBezTo>
                      <a:pt x="151" y="81"/>
                      <a:pt x="154" y="86"/>
                      <a:pt x="153" y="90"/>
                    </a:cubicBezTo>
                    <a:cubicBezTo>
                      <a:pt x="152" y="91"/>
                      <a:pt x="152" y="91"/>
                      <a:pt x="152" y="91"/>
                    </a:cubicBezTo>
                    <a:cubicBezTo>
                      <a:pt x="152" y="91"/>
                      <a:pt x="152" y="92"/>
                      <a:pt x="152" y="93"/>
                    </a:cubicBezTo>
                    <a:cubicBezTo>
                      <a:pt x="149" y="100"/>
                      <a:pt x="143" y="105"/>
                      <a:pt x="138" y="110"/>
                    </a:cubicBezTo>
                    <a:cubicBezTo>
                      <a:pt x="137" y="111"/>
                      <a:pt x="137" y="111"/>
                      <a:pt x="137" y="111"/>
                    </a:cubicBezTo>
                    <a:cubicBezTo>
                      <a:pt x="136" y="112"/>
                      <a:pt x="135" y="113"/>
                      <a:pt x="134" y="114"/>
                    </a:cubicBezTo>
                    <a:cubicBezTo>
                      <a:pt x="133" y="115"/>
                      <a:pt x="133" y="115"/>
                      <a:pt x="133" y="115"/>
                    </a:cubicBezTo>
                    <a:cubicBezTo>
                      <a:pt x="131" y="117"/>
                      <a:pt x="129" y="119"/>
                      <a:pt x="127" y="121"/>
                    </a:cubicBezTo>
                    <a:cubicBezTo>
                      <a:pt x="126" y="121"/>
                      <a:pt x="126" y="121"/>
                      <a:pt x="125" y="122"/>
                    </a:cubicBezTo>
                    <a:cubicBezTo>
                      <a:pt x="125" y="122"/>
                      <a:pt x="125" y="122"/>
                      <a:pt x="125" y="122"/>
                    </a:cubicBezTo>
                    <a:cubicBezTo>
                      <a:pt x="126" y="123"/>
                      <a:pt x="128" y="126"/>
                      <a:pt x="126" y="129"/>
                    </a:cubicBezTo>
                    <a:cubicBezTo>
                      <a:pt x="125" y="131"/>
                      <a:pt x="123" y="132"/>
                      <a:pt x="119" y="133"/>
                    </a:cubicBezTo>
                    <a:cubicBezTo>
                      <a:pt x="115" y="135"/>
                      <a:pt x="110" y="137"/>
                      <a:pt x="104" y="139"/>
                    </a:cubicBezTo>
                    <a:cubicBezTo>
                      <a:pt x="103" y="140"/>
                      <a:pt x="101" y="140"/>
                      <a:pt x="101" y="141"/>
                    </a:cubicBezTo>
                    <a:cubicBezTo>
                      <a:pt x="100" y="141"/>
                      <a:pt x="100" y="141"/>
                      <a:pt x="100" y="141"/>
                    </a:cubicBezTo>
                    <a:cubicBezTo>
                      <a:pt x="100" y="141"/>
                      <a:pt x="100" y="142"/>
                      <a:pt x="100" y="142"/>
                    </a:cubicBezTo>
                    <a:cubicBezTo>
                      <a:pt x="100" y="143"/>
                      <a:pt x="100" y="143"/>
                      <a:pt x="100" y="143"/>
                    </a:cubicBezTo>
                    <a:cubicBezTo>
                      <a:pt x="101" y="143"/>
                      <a:pt x="101" y="144"/>
                      <a:pt x="101" y="145"/>
                    </a:cubicBezTo>
                    <a:cubicBezTo>
                      <a:pt x="101" y="146"/>
                      <a:pt x="101" y="146"/>
                      <a:pt x="101" y="146"/>
                    </a:cubicBezTo>
                    <a:cubicBezTo>
                      <a:pt x="106" y="145"/>
                      <a:pt x="106" y="145"/>
                      <a:pt x="106" y="145"/>
                    </a:cubicBezTo>
                    <a:cubicBezTo>
                      <a:pt x="101" y="147"/>
                      <a:pt x="101" y="147"/>
                      <a:pt x="101" y="147"/>
                    </a:cubicBezTo>
                    <a:cubicBezTo>
                      <a:pt x="102" y="151"/>
                      <a:pt x="102" y="153"/>
                      <a:pt x="101" y="156"/>
                    </a:cubicBezTo>
                    <a:cubicBezTo>
                      <a:pt x="101" y="157"/>
                      <a:pt x="101" y="158"/>
                      <a:pt x="101" y="159"/>
                    </a:cubicBezTo>
                    <a:cubicBezTo>
                      <a:pt x="101" y="161"/>
                      <a:pt x="101" y="161"/>
                      <a:pt x="101" y="161"/>
                    </a:cubicBezTo>
                    <a:cubicBezTo>
                      <a:pt x="100" y="164"/>
                      <a:pt x="100" y="168"/>
                      <a:pt x="99" y="172"/>
                    </a:cubicBezTo>
                    <a:cubicBezTo>
                      <a:pt x="99" y="174"/>
                      <a:pt x="99" y="174"/>
                      <a:pt x="99" y="174"/>
                    </a:cubicBezTo>
                    <a:cubicBezTo>
                      <a:pt x="99" y="178"/>
                      <a:pt x="97" y="181"/>
                      <a:pt x="95" y="183"/>
                    </a:cubicBezTo>
                    <a:cubicBezTo>
                      <a:pt x="95" y="184"/>
                      <a:pt x="94" y="184"/>
                      <a:pt x="94" y="185"/>
                    </a:cubicBezTo>
                    <a:cubicBezTo>
                      <a:pt x="94" y="185"/>
                      <a:pt x="94" y="185"/>
                      <a:pt x="94" y="185"/>
                    </a:cubicBezTo>
                    <a:cubicBezTo>
                      <a:pt x="93" y="188"/>
                      <a:pt x="91" y="189"/>
                      <a:pt x="89" y="191"/>
                    </a:cubicBezTo>
                    <a:cubicBezTo>
                      <a:pt x="87" y="194"/>
                      <a:pt x="85" y="197"/>
                      <a:pt x="83" y="199"/>
                    </a:cubicBezTo>
                    <a:cubicBezTo>
                      <a:pt x="82" y="200"/>
                      <a:pt x="81" y="201"/>
                      <a:pt x="80" y="202"/>
                    </a:cubicBezTo>
                    <a:cubicBezTo>
                      <a:pt x="80" y="205"/>
                      <a:pt x="81" y="208"/>
                      <a:pt x="82" y="211"/>
                    </a:cubicBezTo>
                    <a:cubicBezTo>
                      <a:pt x="83" y="212"/>
                      <a:pt x="83" y="212"/>
                      <a:pt x="83" y="212"/>
                    </a:cubicBezTo>
                    <a:cubicBezTo>
                      <a:pt x="84" y="213"/>
                      <a:pt x="86" y="214"/>
                      <a:pt x="87" y="217"/>
                    </a:cubicBezTo>
                    <a:cubicBezTo>
                      <a:pt x="87" y="218"/>
                      <a:pt x="87" y="218"/>
                      <a:pt x="87" y="218"/>
                    </a:cubicBezTo>
                    <a:cubicBezTo>
                      <a:pt x="87" y="219"/>
                      <a:pt x="87" y="219"/>
                      <a:pt x="87" y="219"/>
                    </a:cubicBezTo>
                    <a:cubicBezTo>
                      <a:pt x="88" y="222"/>
                      <a:pt x="88" y="226"/>
                      <a:pt x="87" y="229"/>
                    </a:cubicBezTo>
                    <a:cubicBezTo>
                      <a:pt x="85" y="235"/>
                      <a:pt x="82" y="238"/>
                      <a:pt x="77" y="238"/>
                    </a:cubicBezTo>
                    <a:cubicBezTo>
                      <a:pt x="76" y="238"/>
                      <a:pt x="76" y="238"/>
                      <a:pt x="75" y="238"/>
                    </a:cubicBezTo>
                    <a:cubicBezTo>
                      <a:pt x="59" y="236"/>
                      <a:pt x="59" y="236"/>
                      <a:pt x="59" y="236"/>
                    </a:cubicBezTo>
                    <a:cubicBezTo>
                      <a:pt x="59" y="236"/>
                      <a:pt x="59" y="236"/>
                      <a:pt x="58" y="236"/>
                    </a:cubicBezTo>
                    <a:cubicBezTo>
                      <a:pt x="57" y="236"/>
                      <a:pt x="56" y="236"/>
                      <a:pt x="54" y="237"/>
                    </a:cubicBezTo>
                    <a:cubicBezTo>
                      <a:pt x="52" y="239"/>
                      <a:pt x="52" y="239"/>
                      <a:pt x="52" y="239"/>
                    </a:cubicBezTo>
                    <a:cubicBezTo>
                      <a:pt x="51" y="239"/>
                      <a:pt x="51" y="239"/>
                      <a:pt x="51" y="239"/>
                    </a:cubicBezTo>
                    <a:cubicBezTo>
                      <a:pt x="50" y="239"/>
                      <a:pt x="50" y="239"/>
                      <a:pt x="50" y="239"/>
                    </a:cubicBezTo>
                    <a:cubicBezTo>
                      <a:pt x="49" y="240"/>
                      <a:pt x="49" y="240"/>
                      <a:pt x="49" y="240"/>
                    </a:cubicBezTo>
                    <a:cubicBezTo>
                      <a:pt x="46" y="241"/>
                      <a:pt x="44" y="243"/>
                      <a:pt x="41" y="246"/>
                    </a:cubicBezTo>
                    <a:cubicBezTo>
                      <a:pt x="34" y="256"/>
                      <a:pt x="34" y="256"/>
                      <a:pt x="34" y="256"/>
                    </a:cubicBezTo>
                    <a:cubicBezTo>
                      <a:pt x="32" y="258"/>
                      <a:pt x="31" y="261"/>
                      <a:pt x="30" y="263"/>
                    </a:cubicBezTo>
                    <a:cubicBezTo>
                      <a:pt x="28" y="266"/>
                      <a:pt x="28" y="266"/>
                      <a:pt x="28" y="266"/>
                    </a:cubicBezTo>
                    <a:cubicBezTo>
                      <a:pt x="28" y="267"/>
                      <a:pt x="28" y="268"/>
                      <a:pt x="28" y="268"/>
                    </a:cubicBezTo>
                    <a:cubicBezTo>
                      <a:pt x="28" y="268"/>
                      <a:pt x="28" y="268"/>
                      <a:pt x="28" y="269"/>
                    </a:cubicBezTo>
                    <a:cubicBezTo>
                      <a:pt x="29" y="271"/>
                      <a:pt x="29" y="271"/>
                      <a:pt x="29" y="271"/>
                    </a:cubicBezTo>
                    <a:cubicBezTo>
                      <a:pt x="30" y="272"/>
                      <a:pt x="30" y="272"/>
                      <a:pt x="30" y="273"/>
                    </a:cubicBezTo>
                    <a:cubicBezTo>
                      <a:pt x="32" y="276"/>
                      <a:pt x="34" y="280"/>
                      <a:pt x="33" y="284"/>
                    </a:cubicBezTo>
                    <a:cubicBezTo>
                      <a:pt x="33" y="287"/>
                      <a:pt x="33" y="287"/>
                      <a:pt x="33" y="287"/>
                    </a:cubicBezTo>
                    <a:cubicBezTo>
                      <a:pt x="32" y="290"/>
                      <a:pt x="32" y="294"/>
                      <a:pt x="30" y="298"/>
                    </a:cubicBezTo>
                    <a:cubicBezTo>
                      <a:pt x="30" y="298"/>
                      <a:pt x="30" y="298"/>
                      <a:pt x="30" y="298"/>
                    </a:cubicBezTo>
                    <a:cubicBezTo>
                      <a:pt x="30" y="299"/>
                      <a:pt x="30" y="299"/>
                      <a:pt x="31" y="300"/>
                    </a:cubicBezTo>
                    <a:cubicBezTo>
                      <a:pt x="31" y="300"/>
                      <a:pt x="31" y="301"/>
                      <a:pt x="32" y="301"/>
                    </a:cubicBezTo>
                    <a:cubicBezTo>
                      <a:pt x="32" y="302"/>
                      <a:pt x="32" y="302"/>
                      <a:pt x="32" y="302"/>
                    </a:cubicBezTo>
                    <a:cubicBezTo>
                      <a:pt x="34" y="306"/>
                      <a:pt x="37" y="311"/>
                      <a:pt x="36" y="315"/>
                    </a:cubicBezTo>
                    <a:cubicBezTo>
                      <a:pt x="32" y="334"/>
                      <a:pt x="32" y="334"/>
                      <a:pt x="32" y="334"/>
                    </a:cubicBezTo>
                    <a:cubicBezTo>
                      <a:pt x="32" y="336"/>
                      <a:pt x="32" y="336"/>
                      <a:pt x="33" y="336"/>
                    </a:cubicBezTo>
                    <a:cubicBezTo>
                      <a:pt x="33" y="337"/>
                      <a:pt x="33" y="337"/>
                      <a:pt x="33" y="337"/>
                    </a:cubicBezTo>
                    <a:cubicBezTo>
                      <a:pt x="34" y="337"/>
                      <a:pt x="35" y="338"/>
                      <a:pt x="35" y="338"/>
                    </a:cubicBezTo>
                    <a:cubicBezTo>
                      <a:pt x="36" y="339"/>
                      <a:pt x="37" y="340"/>
                      <a:pt x="38" y="340"/>
                    </a:cubicBezTo>
                    <a:cubicBezTo>
                      <a:pt x="39" y="341"/>
                      <a:pt x="39" y="341"/>
                      <a:pt x="40" y="342"/>
                    </a:cubicBezTo>
                    <a:cubicBezTo>
                      <a:pt x="41" y="343"/>
                      <a:pt x="41" y="343"/>
                      <a:pt x="41" y="343"/>
                    </a:cubicBezTo>
                    <a:cubicBezTo>
                      <a:pt x="46" y="346"/>
                      <a:pt x="48" y="349"/>
                      <a:pt x="49" y="351"/>
                    </a:cubicBezTo>
                    <a:cubicBezTo>
                      <a:pt x="51" y="353"/>
                      <a:pt x="52" y="356"/>
                      <a:pt x="51" y="359"/>
                    </a:cubicBezTo>
                    <a:cubicBezTo>
                      <a:pt x="51" y="359"/>
                      <a:pt x="47" y="370"/>
                      <a:pt x="44" y="370"/>
                    </a:cubicBezTo>
                    <a:cubicBezTo>
                      <a:pt x="43" y="370"/>
                      <a:pt x="43" y="370"/>
                      <a:pt x="43" y="370"/>
                    </a:cubicBezTo>
                    <a:cubicBezTo>
                      <a:pt x="41" y="371"/>
                      <a:pt x="38" y="371"/>
                      <a:pt x="36" y="371"/>
                    </a:cubicBezTo>
                    <a:cubicBezTo>
                      <a:pt x="37" y="373"/>
                      <a:pt x="37" y="374"/>
                      <a:pt x="38" y="375"/>
                    </a:cubicBezTo>
                    <a:cubicBezTo>
                      <a:pt x="41" y="381"/>
                      <a:pt x="44" y="387"/>
                      <a:pt x="43" y="393"/>
                    </a:cubicBezTo>
                    <a:cubicBezTo>
                      <a:pt x="42" y="394"/>
                      <a:pt x="42" y="394"/>
                      <a:pt x="42" y="394"/>
                    </a:cubicBezTo>
                    <a:cubicBezTo>
                      <a:pt x="41" y="398"/>
                      <a:pt x="40" y="402"/>
                      <a:pt x="39" y="406"/>
                    </a:cubicBezTo>
                    <a:cubicBezTo>
                      <a:pt x="39" y="407"/>
                      <a:pt x="39" y="407"/>
                      <a:pt x="39" y="407"/>
                    </a:cubicBezTo>
                    <a:cubicBezTo>
                      <a:pt x="42" y="408"/>
                      <a:pt x="42" y="408"/>
                      <a:pt x="42" y="408"/>
                    </a:cubicBezTo>
                    <a:cubicBezTo>
                      <a:pt x="39" y="408"/>
                      <a:pt x="39" y="408"/>
                      <a:pt x="39" y="408"/>
                    </a:cubicBezTo>
                    <a:cubicBezTo>
                      <a:pt x="38" y="411"/>
                      <a:pt x="38" y="411"/>
                      <a:pt x="38" y="411"/>
                    </a:cubicBezTo>
                    <a:cubicBezTo>
                      <a:pt x="36" y="415"/>
                      <a:pt x="33" y="416"/>
                      <a:pt x="30" y="416"/>
                    </a:cubicBezTo>
                    <a:cubicBezTo>
                      <a:pt x="30" y="417"/>
                      <a:pt x="29" y="417"/>
                      <a:pt x="28" y="417"/>
                    </a:cubicBezTo>
                    <a:cubicBezTo>
                      <a:pt x="24" y="419"/>
                      <a:pt x="24" y="419"/>
                      <a:pt x="24" y="419"/>
                    </a:cubicBezTo>
                    <a:cubicBezTo>
                      <a:pt x="24" y="419"/>
                      <a:pt x="24" y="420"/>
                      <a:pt x="24" y="420"/>
                    </a:cubicBezTo>
                    <a:cubicBezTo>
                      <a:pt x="24" y="423"/>
                      <a:pt x="22" y="425"/>
                      <a:pt x="21" y="427"/>
                    </a:cubicBezTo>
                    <a:cubicBezTo>
                      <a:pt x="20" y="428"/>
                      <a:pt x="20" y="428"/>
                      <a:pt x="20" y="431"/>
                    </a:cubicBezTo>
                    <a:cubicBezTo>
                      <a:pt x="20" y="432"/>
                      <a:pt x="21" y="433"/>
                      <a:pt x="21" y="434"/>
                    </a:cubicBezTo>
                    <a:cubicBezTo>
                      <a:pt x="22" y="438"/>
                      <a:pt x="22" y="442"/>
                      <a:pt x="22" y="445"/>
                    </a:cubicBezTo>
                    <a:cubicBezTo>
                      <a:pt x="16" y="462"/>
                      <a:pt x="16" y="462"/>
                      <a:pt x="16" y="462"/>
                    </a:cubicBezTo>
                    <a:cubicBezTo>
                      <a:pt x="13" y="460"/>
                      <a:pt x="13" y="460"/>
                      <a:pt x="13" y="460"/>
                    </a:cubicBezTo>
                    <a:cubicBezTo>
                      <a:pt x="12" y="460"/>
                      <a:pt x="11" y="459"/>
                      <a:pt x="10" y="459"/>
                    </a:cubicBezTo>
                    <a:cubicBezTo>
                      <a:pt x="9" y="459"/>
                      <a:pt x="9" y="459"/>
                      <a:pt x="9" y="459"/>
                    </a:cubicBezTo>
                    <a:cubicBezTo>
                      <a:pt x="6" y="457"/>
                      <a:pt x="3" y="456"/>
                      <a:pt x="1" y="455"/>
                    </a:cubicBezTo>
                    <a:cubicBezTo>
                      <a:pt x="0" y="461"/>
                      <a:pt x="1" y="467"/>
                      <a:pt x="2" y="474"/>
                    </a:cubicBezTo>
                    <a:cubicBezTo>
                      <a:pt x="2" y="476"/>
                      <a:pt x="2" y="480"/>
                      <a:pt x="3" y="481"/>
                    </a:cubicBezTo>
                    <a:cubicBezTo>
                      <a:pt x="3" y="481"/>
                      <a:pt x="3" y="481"/>
                      <a:pt x="3" y="481"/>
                    </a:cubicBezTo>
                    <a:cubicBezTo>
                      <a:pt x="4" y="481"/>
                      <a:pt x="4" y="481"/>
                      <a:pt x="4" y="480"/>
                    </a:cubicBezTo>
                    <a:cubicBezTo>
                      <a:pt x="4" y="480"/>
                      <a:pt x="4" y="480"/>
                      <a:pt x="5" y="480"/>
                    </a:cubicBezTo>
                    <a:cubicBezTo>
                      <a:pt x="5" y="480"/>
                      <a:pt x="5" y="480"/>
                      <a:pt x="5" y="480"/>
                    </a:cubicBezTo>
                    <a:cubicBezTo>
                      <a:pt x="6" y="482"/>
                      <a:pt x="7" y="484"/>
                      <a:pt x="8" y="484"/>
                    </a:cubicBezTo>
                    <a:cubicBezTo>
                      <a:pt x="9" y="484"/>
                      <a:pt x="10" y="483"/>
                      <a:pt x="11" y="482"/>
                    </a:cubicBezTo>
                    <a:cubicBezTo>
                      <a:pt x="12" y="481"/>
                      <a:pt x="11" y="477"/>
                      <a:pt x="14" y="477"/>
                    </a:cubicBezTo>
                    <a:cubicBezTo>
                      <a:pt x="14" y="477"/>
                      <a:pt x="15" y="477"/>
                      <a:pt x="15" y="478"/>
                    </a:cubicBezTo>
                    <a:cubicBezTo>
                      <a:pt x="14" y="480"/>
                      <a:pt x="12" y="482"/>
                      <a:pt x="11" y="485"/>
                    </a:cubicBezTo>
                    <a:cubicBezTo>
                      <a:pt x="14" y="484"/>
                      <a:pt x="17" y="483"/>
                      <a:pt x="20" y="482"/>
                    </a:cubicBezTo>
                    <a:cubicBezTo>
                      <a:pt x="20" y="482"/>
                      <a:pt x="20" y="482"/>
                      <a:pt x="20" y="482"/>
                    </a:cubicBezTo>
                    <a:cubicBezTo>
                      <a:pt x="20" y="484"/>
                      <a:pt x="20" y="484"/>
                      <a:pt x="20" y="484"/>
                    </a:cubicBezTo>
                    <a:cubicBezTo>
                      <a:pt x="21" y="484"/>
                      <a:pt x="21" y="484"/>
                      <a:pt x="21" y="484"/>
                    </a:cubicBezTo>
                    <a:cubicBezTo>
                      <a:pt x="21" y="485"/>
                      <a:pt x="21" y="486"/>
                      <a:pt x="21" y="487"/>
                    </a:cubicBezTo>
                    <a:cubicBezTo>
                      <a:pt x="21" y="487"/>
                      <a:pt x="21" y="487"/>
                      <a:pt x="21" y="487"/>
                    </a:cubicBezTo>
                    <a:cubicBezTo>
                      <a:pt x="21" y="487"/>
                      <a:pt x="20" y="487"/>
                      <a:pt x="20" y="488"/>
                    </a:cubicBezTo>
                    <a:cubicBezTo>
                      <a:pt x="19" y="489"/>
                      <a:pt x="19" y="491"/>
                      <a:pt x="19" y="492"/>
                    </a:cubicBezTo>
                    <a:cubicBezTo>
                      <a:pt x="18" y="494"/>
                      <a:pt x="18" y="495"/>
                      <a:pt x="18" y="497"/>
                    </a:cubicBezTo>
                    <a:cubicBezTo>
                      <a:pt x="17" y="499"/>
                      <a:pt x="15" y="504"/>
                      <a:pt x="18" y="504"/>
                    </a:cubicBezTo>
                    <a:cubicBezTo>
                      <a:pt x="18" y="504"/>
                      <a:pt x="19" y="504"/>
                      <a:pt x="20" y="504"/>
                    </a:cubicBezTo>
                    <a:cubicBezTo>
                      <a:pt x="19" y="504"/>
                      <a:pt x="17" y="506"/>
                      <a:pt x="17" y="507"/>
                    </a:cubicBezTo>
                    <a:cubicBezTo>
                      <a:pt x="17" y="508"/>
                      <a:pt x="19" y="510"/>
                      <a:pt x="20" y="511"/>
                    </a:cubicBezTo>
                    <a:cubicBezTo>
                      <a:pt x="23" y="513"/>
                      <a:pt x="22" y="515"/>
                      <a:pt x="22" y="518"/>
                    </a:cubicBezTo>
                    <a:cubicBezTo>
                      <a:pt x="21" y="521"/>
                      <a:pt x="25" y="524"/>
                      <a:pt x="26" y="526"/>
                    </a:cubicBezTo>
                    <a:cubicBezTo>
                      <a:pt x="29" y="531"/>
                      <a:pt x="31" y="536"/>
                      <a:pt x="35" y="540"/>
                    </a:cubicBezTo>
                    <a:cubicBezTo>
                      <a:pt x="36" y="542"/>
                      <a:pt x="38" y="543"/>
                      <a:pt x="40" y="545"/>
                    </a:cubicBezTo>
                    <a:cubicBezTo>
                      <a:pt x="41" y="546"/>
                      <a:pt x="43" y="550"/>
                      <a:pt x="45" y="551"/>
                    </a:cubicBezTo>
                    <a:cubicBezTo>
                      <a:pt x="49" y="553"/>
                      <a:pt x="51" y="551"/>
                      <a:pt x="50" y="558"/>
                    </a:cubicBezTo>
                    <a:cubicBezTo>
                      <a:pt x="50" y="559"/>
                      <a:pt x="48" y="559"/>
                      <a:pt x="46" y="559"/>
                    </a:cubicBezTo>
                    <a:cubicBezTo>
                      <a:pt x="46" y="559"/>
                      <a:pt x="46" y="559"/>
                      <a:pt x="46" y="559"/>
                    </a:cubicBezTo>
                    <a:cubicBezTo>
                      <a:pt x="46" y="559"/>
                      <a:pt x="46" y="559"/>
                      <a:pt x="45" y="559"/>
                    </a:cubicBezTo>
                    <a:cubicBezTo>
                      <a:pt x="44" y="559"/>
                      <a:pt x="43" y="559"/>
                      <a:pt x="42" y="559"/>
                    </a:cubicBezTo>
                    <a:cubicBezTo>
                      <a:pt x="41" y="561"/>
                      <a:pt x="42" y="560"/>
                      <a:pt x="43" y="561"/>
                    </a:cubicBezTo>
                    <a:cubicBezTo>
                      <a:pt x="45" y="562"/>
                      <a:pt x="45" y="562"/>
                      <a:pt x="45" y="562"/>
                    </a:cubicBezTo>
                    <a:cubicBezTo>
                      <a:pt x="46" y="563"/>
                      <a:pt x="46" y="566"/>
                      <a:pt x="46" y="568"/>
                    </a:cubicBezTo>
                    <a:cubicBezTo>
                      <a:pt x="43" y="567"/>
                      <a:pt x="41" y="566"/>
                      <a:pt x="38" y="565"/>
                    </a:cubicBezTo>
                    <a:cubicBezTo>
                      <a:pt x="40" y="567"/>
                      <a:pt x="41" y="571"/>
                      <a:pt x="42" y="573"/>
                    </a:cubicBezTo>
                    <a:cubicBezTo>
                      <a:pt x="44" y="576"/>
                      <a:pt x="46" y="579"/>
                      <a:pt x="47" y="582"/>
                    </a:cubicBezTo>
                    <a:cubicBezTo>
                      <a:pt x="48" y="583"/>
                      <a:pt x="49" y="586"/>
                      <a:pt x="50" y="587"/>
                    </a:cubicBezTo>
                    <a:cubicBezTo>
                      <a:pt x="53" y="589"/>
                      <a:pt x="54" y="589"/>
                      <a:pt x="54" y="592"/>
                    </a:cubicBezTo>
                    <a:cubicBezTo>
                      <a:pt x="54" y="592"/>
                      <a:pt x="52" y="591"/>
                      <a:pt x="52" y="592"/>
                    </a:cubicBezTo>
                    <a:cubicBezTo>
                      <a:pt x="51" y="594"/>
                      <a:pt x="52" y="597"/>
                      <a:pt x="52" y="599"/>
                    </a:cubicBezTo>
                    <a:cubicBezTo>
                      <a:pt x="51" y="598"/>
                      <a:pt x="51" y="598"/>
                      <a:pt x="51" y="598"/>
                    </a:cubicBezTo>
                    <a:cubicBezTo>
                      <a:pt x="51" y="600"/>
                      <a:pt x="49" y="601"/>
                      <a:pt x="48" y="601"/>
                    </a:cubicBezTo>
                    <a:cubicBezTo>
                      <a:pt x="61" y="601"/>
                      <a:pt x="74" y="601"/>
                      <a:pt x="87" y="600"/>
                    </a:cubicBezTo>
                    <a:cubicBezTo>
                      <a:pt x="88" y="600"/>
                      <a:pt x="90" y="596"/>
                      <a:pt x="91" y="595"/>
                    </a:cubicBezTo>
                    <a:cubicBezTo>
                      <a:pt x="91" y="594"/>
                      <a:pt x="90" y="592"/>
                      <a:pt x="90" y="591"/>
                    </a:cubicBezTo>
                    <a:cubicBezTo>
                      <a:pt x="88" y="587"/>
                      <a:pt x="86" y="584"/>
                      <a:pt x="89" y="581"/>
                    </a:cubicBezTo>
                    <a:cubicBezTo>
                      <a:pt x="94" y="573"/>
                      <a:pt x="106" y="572"/>
                      <a:pt x="114" y="571"/>
                    </a:cubicBezTo>
                    <a:cubicBezTo>
                      <a:pt x="118" y="570"/>
                      <a:pt x="122" y="569"/>
                      <a:pt x="125" y="569"/>
                    </a:cubicBezTo>
                    <a:cubicBezTo>
                      <a:pt x="126" y="569"/>
                      <a:pt x="127" y="569"/>
                      <a:pt x="127" y="569"/>
                    </a:cubicBezTo>
                    <a:cubicBezTo>
                      <a:pt x="130" y="569"/>
                      <a:pt x="131" y="572"/>
                      <a:pt x="133" y="573"/>
                    </a:cubicBezTo>
                    <a:cubicBezTo>
                      <a:pt x="139" y="567"/>
                      <a:pt x="142" y="559"/>
                      <a:pt x="147" y="552"/>
                    </a:cubicBezTo>
                    <a:cubicBezTo>
                      <a:pt x="148" y="550"/>
                      <a:pt x="151" y="547"/>
                      <a:pt x="151" y="545"/>
                    </a:cubicBezTo>
                    <a:cubicBezTo>
                      <a:pt x="151" y="545"/>
                      <a:pt x="151" y="545"/>
                      <a:pt x="151" y="545"/>
                    </a:cubicBezTo>
                    <a:cubicBezTo>
                      <a:pt x="151" y="545"/>
                      <a:pt x="150" y="545"/>
                      <a:pt x="150" y="545"/>
                    </a:cubicBezTo>
                    <a:cubicBezTo>
                      <a:pt x="150" y="543"/>
                      <a:pt x="150" y="540"/>
                      <a:pt x="150" y="538"/>
                    </a:cubicBezTo>
                    <a:cubicBezTo>
                      <a:pt x="151" y="534"/>
                      <a:pt x="151" y="536"/>
                      <a:pt x="154" y="534"/>
                    </a:cubicBezTo>
                    <a:cubicBezTo>
                      <a:pt x="154" y="534"/>
                      <a:pt x="150" y="527"/>
                      <a:pt x="152" y="524"/>
                    </a:cubicBezTo>
                    <a:cubicBezTo>
                      <a:pt x="154" y="521"/>
                      <a:pt x="158" y="520"/>
                      <a:pt x="157" y="516"/>
                    </a:cubicBezTo>
                    <a:cubicBezTo>
                      <a:pt x="156" y="513"/>
                      <a:pt x="155" y="514"/>
                      <a:pt x="153" y="511"/>
                    </a:cubicBezTo>
                    <a:cubicBezTo>
                      <a:pt x="153" y="511"/>
                      <a:pt x="154" y="511"/>
                      <a:pt x="154" y="511"/>
                    </a:cubicBezTo>
                    <a:cubicBezTo>
                      <a:pt x="154" y="511"/>
                      <a:pt x="154" y="511"/>
                      <a:pt x="154" y="511"/>
                    </a:cubicBezTo>
                    <a:cubicBezTo>
                      <a:pt x="154" y="511"/>
                      <a:pt x="155" y="511"/>
                      <a:pt x="155" y="511"/>
                    </a:cubicBezTo>
                    <a:cubicBezTo>
                      <a:pt x="155" y="511"/>
                      <a:pt x="156" y="511"/>
                      <a:pt x="156" y="512"/>
                    </a:cubicBezTo>
                    <a:cubicBezTo>
                      <a:pt x="156" y="510"/>
                      <a:pt x="155" y="509"/>
                      <a:pt x="154" y="508"/>
                    </a:cubicBezTo>
                    <a:cubicBezTo>
                      <a:pt x="155" y="508"/>
                      <a:pt x="156" y="508"/>
                      <a:pt x="157" y="508"/>
                    </a:cubicBezTo>
                    <a:cubicBezTo>
                      <a:pt x="158" y="508"/>
                      <a:pt x="158" y="506"/>
                      <a:pt x="156" y="505"/>
                    </a:cubicBezTo>
                    <a:cubicBezTo>
                      <a:pt x="155" y="503"/>
                      <a:pt x="153" y="501"/>
                      <a:pt x="151" y="499"/>
                    </a:cubicBezTo>
                    <a:cubicBezTo>
                      <a:pt x="152" y="499"/>
                      <a:pt x="152" y="499"/>
                      <a:pt x="153" y="499"/>
                    </a:cubicBezTo>
                    <a:cubicBezTo>
                      <a:pt x="153" y="499"/>
                      <a:pt x="153" y="499"/>
                      <a:pt x="154" y="499"/>
                    </a:cubicBezTo>
                    <a:cubicBezTo>
                      <a:pt x="154" y="499"/>
                      <a:pt x="154" y="499"/>
                      <a:pt x="155" y="499"/>
                    </a:cubicBezTo>
                    <a:cubicBezTo>
                      <a:pt x="155" y="499"/>
                      <a:pt x="155" y="499"/>
                      <a:pt x="155" y="499"/>
                    </a:cubicBezTo>
                    <a:cubicBezTo>
                      <a:pt x="156" y="499"/>
                      <a:pt x="157" y="500"/>
                      <a:pt x="157" y="500"/>
                    </a:cubicBezTo>
                    <a:cubicBezTo>
                      <a:pt x="158" y="500"/>
                      <a:pt x="159" y="500"/>
                      <a:pt x="160" y="499"/>
                    </a:cubicBezTo>
                    <a:cubicBezTo>
                      <a:pt x="159" y="497"/>
                      <a:pt x="158" y="496"/>
                      <a:pt x="157" y="496"/>
                    </a:cubicBezTo>
                    <a:cubicBezTo>
                      <a:pt x="159" y="493"/>
                      <a:pt x="162" y="490"/>
                      <a:pt x="161" y="486"/>
                    </a:cubicBezTo>
                    <a:cubicBezTo>
                      <a:pt x="160" y="481"/>
                      <a:pt x="160" y="484"/>
                      <a:pt x="157" y="481"/>
                    </a:cubicBezTo>
                    <a:cubicBezTo>
                      <a:pt x="158" y="481"/>
                      <a:pt x="159" y="480"/>
                      <a:pt x="160" y="480"/>
                    </a:cubicBezTo>
                    <a:cubicBezTo>
                      <a:pt x="157" y="479"/>
                      <a:pt x="153" y="478"/>
                      <a:pt x="150" y="476"/>
                    </a:cubicBezTo>
                    <a:cubicBezTo>
                      <a:pt x="150" y="476"/>
                      <a:pt x="150" y="476"/>
                      <a:pt x="151" y="476"/>
                    </a:cubicBezTo>
                    <a:cubicBezTo>
                      <a:pt x="153" y="476"/>
                      <a:pt x="154" y="476"/>
                      <a:pt x="155" y="477"/>
                    </a:cubicBezTo>
                    <a:cubicBezTo>
                      <a:pt x="157" y="477"/>
                      <a:pt x="158" y="478"/>
                      <a:pt x="160" y="478"/>
                    </a:cubicBezTo>
                    <a:cubicBezTo>
                      <a:pt x="161" y="478"/>
                      <a:pt x="163" y="477"/>
                      <a:pt x="165" y="475"/>
                    </a:cubicBezTo>
                    <a:cubicBezTo>
                      <a:pt x="161" y="473"/>
                      <a:pt x="158" y="470"/>
                      <a:pt x="153" y="470"/>
                    </a:cubicBezTo>
                    <a:cubicBezTo>
                      <a:pt x="151" y="470"/>
                      <a:pt x="151" y="470"/>
                      <a:pt x="151" y="470"/>
                    </a:cubicBezTo>
                    <a:cubicBezTo>
                      <a:pt x="151" y="470"/>
                      <a:pt x="149" y="471"/>
                      <a:pt x="150" y="471"/>
                    </a:cubicBezTo>
                    <a:cubicBezTo>
                      <a:pt x="149" y="471"/>
                      <a:pt x="147" y="470"/>
                      <a:pt x="145" y="470"/>
                    </a:cubicBezTo>
                    <a:cubicBezTo>
                      <a:pt x="142" y="469"/>
                      <a:pt x="147" y="468"/>
                      <a:pt x="147" y="468"/>
                    </a:cubicBezTo>
                    <a:cubicBezTo>
                      <a:pt x="147" y="468"/>
                      <a:pt x="147" y="468"/>
                      <a:pt x="147" y="468"/>
                    </a:cubicBezTo>
                    <a:cubicBezTo>
                      <a:pt x="148" y="468"/>
                      <a:pt x="149" y="468"/>
                      <a:pt x="150" y="469"/>
                    </a:cubicBezTo>
                    <a:cubicBezTo>
                      <a:pt x="152" y="469"/>
                      <a:pt x="154" y="469"/>
                      <a:pt x="157" y="469"/>
                    </a:cubicBezTo>
                    <a:cubicBezTo>
                      <a:pt x="157" y="469"/>
                      <a:pt x="158" y="469"/>
                      <a:pt x="159" y="469"/>
                    </a:cubicBezTo>
                    <a:cubicBezTo>
                      <a:pt x="165" y="469"/>
                      <a:pt x="172" y="467"/>
                      <a:pt x="178" y="465"/>
                    </a:cubicBezTo>
                    <a:cubicBezTo>
                      <a:pt x="182" y="464"/>
                      <a:pt x="183" y="460"/>
                      <a:pt x="183" y="456"/>
                    </a:cubicBezTo>
                    <a:cubicBezTo>
                      <a:pt x="184" y="457"/>
                      <a:pt x="185" y="458"/>
                      <a:pt x="186" y="458"/>
                    </a:cubicBezTo>
                    <a:cubicBezTo>
                      <a:pt x="186" y="457"/>
                      <a:pt x="185" y="450"/>
                      <a:pt x="186" y="449"/>
                    </a:cubicBezTo>
                    <a:cubicBezTo>
                      <a:pt x="187" y="448"/>
                      <a:pt x="187" y="448"/>
                      <a:pt x="187" y="448"/>
                    </a:cubicBezTo>
                    <a:cubicBezTo>
                      <a:pt x="188" y="448"/>
                      <a:pt x="188" y="449"/>
                      <a:pt x="188" y="449"/>
                    </a:cubicBezTo>
                    <a:cubicBezTo>
                      <a:pt x="188" y="450"/>
                      <a:pt x="188" y="451"/>
                      <a:pt x="188" y="451"/>
                    </a:cubicBezTo>
                    <a:cubicBezTo>
                      <a:pt x="188" y="451"/>
                      <a:pt x="188" y="451"/>
                      <a:pt x="188" y="451"/>
                    </a:cubicBezTo>
                    <a:cubicBezTo>
                      <a:pt x="188" y="455"/>
                      <a:pt x="187" y="458"/>
                      <a:pt x="191" y="462"/>
                    </a:cubicBezTo>
                    <a:cubicBezTo>
                      <a:pt x="190" y="462"/>
                      <a:pt x="190" y="461"/>
                      <a:pt x="190" y="461"/>
                    </a:cubicBezTo>
                    <a:cubicBezTo>
                      <a:pt x="193" y="460"/>
                      <a:pt x="192" y="459"/>
                      <a:pt x="194" y="457"/>
                    </a:cubicBezTo>
                    <a:cubicBezTo>
                      <a:pt x="195" y="456"/>
                      <a:pt x="197" y="454"/>
                      <a:pt x="199" y="453"/>
                    </a:cubicBezTo>
                    <a:cubicBezTo>
                      <a:pt x="199" y="454"/>
                      <a:pt x="199" y="454"/>
                      <a:pt x="199" y="454"/>
                    </a:cubicBezTo>
                    <a:cubicBezTo>
                      <a:pt x="199" y="453"/>
                      <a:pt x="199" y="453"/>
                      <a:pt x="199" y="453"/>
                    </a:cubicBezTo>
                    <a:cubicBezTo>
                      <a:pt x="202" y="451"/>
                      <a:pt x="205" y="449"/>
                      <a:pt x="208" y="447"/>
                    </a:cubicBezTo>
                    <a:cubicBezTo>
                      <a:pt x="208" y="447"/>
                      <a:pt x="208" y="447"/>
                      <a:pt x="207" y="447"/>
                    </a:cubicBezTo>
                    <a:cubicBezTo>
                      <a:pt x="206" y="447"/>
                      <a:pt x="205" y="445"/>
                      <a:pt x="205" y="443"/>
                    </a:cubicBezTo>
                    <a:cubicBezTo>
                      <a:pt x="206" y="443"/>
                      <a:pt x="206" y="443"/>
                      <a:pt x="206" y="443"/>
                    </a:cubicBezTo>
                    <a:cubicBezTo>
                      <a:pt x="207" y="443"/>
                      <a:pt x="207" y="443"/>
                      <a:pt x="207" y="443"/>
                    </a:cubicBezTo>
                    <a:cubicBezTo>
                      <a:pt x="208" y="444"/>
                      <a:pt x="209" y="444"/>
                      <a:pt x="210" y="444"/>
                    </a:cubicBezTo>
                    <a:cubicBezTo>
                      <a:pt x="211" y="444"/>
                      <a:pt x="211" y="444"/>
                      <a:pt x="212" y="444"/>
                    </a:cubicBezTo>
                    <a:cubicBezTo>
                      <a:pt x="210" y="443"/>
                      <a:pt x="209" y="442"/>
                      <a:pt x="208" y="442"/>
                    </a:cubicBezTo>
                    <a:cubicBezTo>
                      <a:pt x="208" y="442"/>
                      <a:pt x="208" y="442"/>
                      <a:pt x="208" y="442"/>
                    </a:cubicBezTo>
                    <a:cubicBezTo>
                      <a:pt x="209" y="442"/>
                      <a:pt x="211" y="443"/>
                      <a:pt x="212" y="443"/>
                    </a:cubicBezTo>
                    <a:cubicBezTo>
                      <a:pt x="213" y="443"/>
                      <a:pt x="214" y="443"/>
                      <a:pt x="214" y="442"/>
                    </a:cubicBezTo>
                    <a:cubicBezTo>
                      <a:pt x="214" y="442"/>
                      <a:pt x="214" y="442"/>
                      <a:pt x="214" y="442"/>
                    </a:cubicBezTo>
                    <a:cubicBezTo>
                      <a:pt x="212" y="442"/>
                      <a:pt x="214" y="440"/>
                      <a:pt x="212" y="439"/>
                    </a:cubicBezTo>
                    <a:cubicBezTo>
                      <a:pt x="211" y="438"/>
                      <a:pt x="208" y="437"/>
                      <a:pt x="206" y="436"/>
                    </a:cubicBezTo>
                    <a:cubicBezTo>
                      <a:pt x="207" y="437"/>
                      <a:pt x="207" y="438"/>
                      <a:pt x="207" y="439"/>
                    </a:cubicBezTo>
                    <a:cubicBezTo>
                      <a:pt x="207" y="439"/>
                      <a:pt x="207" y="439"/>
                      <a:pt x="207" y="439"/>
                    </a:cubicBezTo>
                    <a:cubicBezTo>
                      <a:pt x="206" y="438"/>
                      <a:pt x="206" y="438"/>
                      <a:pt x="206" y="438"/>
                    </a:cubicBezTo>
                    <a:cubicBezTo>
                      <a:pt x="203" y="437"/>
                      <a:pt x="203" y="437"/>
                      <a:pt x="203" y="437"/>
                    </a:cubicBezTo>
                    <a:cubicBezTo>
                      <a:pt x="202" y="436"/>
                      <a:pt x="202" y="436"/>
                      <a:pt x="201" y="435"/>
                    </a:cubicBezTo>
                    <a:cubicBezTo>
                      <a:pt x="205" y="434"/>
                      <a:pt x="208" y="430"/>
                      <a:pt x="211" y="428"/>
                    </a:cubicBezTo>
                    <a:cubicBezTo>
                      <a:pt x="215" y="425"/>
                      <a:pt x="220" y="424"/>
                      <a:pt x="225" y="422"/>
                    </a:cubicBezTo>
                    <a:cubicBezTo>
                      <a:pt x="223" y="417"/>
                      <a:pt x="221" y="412"/>
                      <a:pt x="218" y="408"/>
                    </a:cubicBezTo>
                    <a:cubicBezTo>
                      <a:pt x="217" y="406"/>
                      <a:pt x="212" y="406"/>
                      <a:pt x="210" y="406"/>
                    </a:cubicBezTo>
                    <a:cubicBezTo>
                      <a:pt x="211" y="403"/>
                      <a:pt x="212" y="403"/>
                      <a:pt x="210" y="400"/>
                    </a:cubicBezTo>
                    <a:cubicBezTo>
                      <a:pt x="209" y="399"/>
                      <a:pt x="206" y="397"/>
                      <a:pt x="205" y="396"/>
                    </a:cubicBezTo>
                    <a:cubicBezTo>
                      <a:pt x="202" y="394"/>
                      <a:pt x="199" y="392"/>
                      <a:pt x="196" y="390"/>
                    </a:cubicBezTo>
                    <a:cubicBezTo>
                      <a:pt x="196" y="389"/>
                      <a:pt x="195" y="387"/>
                      <a:pt x="195" y="387"/>
                    </a:cubicBezTo>
                    <a:cubicBezTo>
                      <a:pt x="194" y="387"/>
                      <a:pt x="194" y="387"/>
                      <a:pt x="193" y="387"/>
                    </a:cubicBezTo>
                    <a:cubicBezTo>
                      <a:pt x="192" y="387"/>
                      <a:pt x="191" y="387"/>
                      <a:pt x="190" y="388"/>
                    </a:cubicBezTo>
                    <a:cubicBezTo>
                      <a:pt x="188" y="389"/>
                      <a:pt x="187" y="389"/>
                      <a:pt x="186" y="389"/>
                    </a:cubicBezTo>
                    <a:cubicBezTo>
                      <a:pt x="185" y="389"/>
                      <a:pt x="184" y="389"/>
                      <a:pt x="183" y="389"/>
                    </a:cubicBezTo>
                    <a:cubicBezTo>
                      <a:pt x="181" y="386"/>
                      <a:pt x="176" y="382"/>
                      <a:pt x="172" y="382"/>
                    </a:cubicBezTo>
                    <a:cubicBezTo>
                      <a:pt x="172" y="382"/>
                      <a:pt x="172" y="382"/>
                      <a:pt x="171" y="382"/>
                    </a:cubicBezTo>
                    <a:cubicBezTo>
                      <a:pt x="172" y="381"/>
                      <a:pt x="174" y="381"/>
                      <a:pt x="175" y="380"/>
                    </a:cubicBezTo>
                    <a:cubicBezTo>
                      <a:pt x="176" y="379"/>
                      <a:pt x="174" y="378"/>
                      <a:pt x="174" y="377"/>
                    </a:cubicBezTo>
                    <a:cubicBezTo>
                      <a:pt x="173" y="376"/>
                      <a:pt x="172" y="374"/>
                      <a:pt x="171" y="372"/>
                    </a:cubicBezTo>
                    <a:cubicBezTo>
                      <a:pt x="171" y="370"/>
                      <a:pt x="170" y="370"/>
                      <a:pt x="170" y="367"/>
                    </a:cubicBezTo>
                    <a:cubicBezTo>
                      <a:pt x="170" y="363"/>
                      <a:pt x="170" y="360"/>
                      <a:pt x="170" y="356"/>
                    </a:cubicBezTo>
                    <a:cubicBezTo>
                      <a:pt x="171" y="356"/>
                      <a:pt x="172" y="357"/>
                      <a:pt x="172" y="357"/>
                    </a:cubicBezTo>
                    <a:cubicBezTo>
                      <a:pt x="173" y="357"/>
                      <a:pt x="170" y="353"/>
                      <a:pt x="169" y="353"/>
                    </a:cubicBezTo>
                    <a:cubicBezTo>
                      <a:pt x="169" y="351"/>
                      <a:pt x="171" y="350"/>
                      <a:pt x="170" y="347"/>
                    </a:cubicBezTo>
                    <a:cubicBezTo>
                      <a:pt x="169" y="347"/>
                      <a:pt x="169" y="346"/>
                      <a:pt x="168" y="345"/>
                    </a:cubicBezTo>
                    <a:cubicBezTo>
                      <a:pt x="168" y="345"/>
                      <a:pt x="169" y="345"/>
                      <a:pt x="169" y="345"/>
                    </a:cubicBezTo>
                    <a:cubicBezTo>
                      <a:pt x="169" y="345"/>
                      <a:pt x="169" y="345"/>
                      <a:pt x="170" y="345"/>
                    </a:cubicBezTo>
                    <a:cubicBezTo>
                      <a:pt x="170" y="345"/>
                      <a:pt x="171" y="345"/>
                      <a:pt x="171" y="345"/>
                    </a:cubicBezTo>
                    <a:cubicBezTo>
                      <a:pt x="171" y="345"/>
                      <a:pt x="171" y="345"/>
                      <a:pt x="172" y="345"/>
                    </a:cubicBezTo>
                    <a:cubicBezTo>
                      <a:pt x="171" y="345"/>
                      <a:pt x="169" y="344"/>
                      <a:pt x="168" y="344"/>
                    </a:cubicBezTo>
                    <a:cubicBezTo>
                      <a:pt x="170" y="343"/>
                      <a:pt x="171" y="343"/>
                      <a:pt x="172" y="343"/>
                    </a:cubicBezTo>
                    <a:cubicBezTo>
                      <a:pt x="171" y="342"/>
                      <a:pt x="170" y="342"/>
                      <a:pt x="169" y="341"/>
                    </a:cubicBezTo>
                    <a:cubicBezTo>
                      <a:pt x="172" y="341"/>
                      <a:pt x="173" y="339"/>
                      <a:pt x="169" y="338"/>
                    </a:cubicBezTo>
                    <a:cubicBezTo>
                      <a:pt x="170" y="338"/>
                      <a:pt x="171" y="338"/>
                      <a:pt x="171" y="338"/>
                    </a:cubicBezTo>
                    <a:cubicBezTo>
                      <a:pt x="173" y="338"/>
                      <a:pt x="175" y="338"/>
                      <a:pt x="176" y="339"/>
                    </a:cubicBezTo>
                    <a:cubicBezTo>
                      <a:pt x="178" y="340"/>
                      <a:pt x="177" y="342"/>
                      <a:pt x="180" y="342"/>
                    </a:cubicBezTo>
                    <a:cubicBezTo>
                      <a:pt x="178" y="339"/>
                      <a:pt x="175" y="336"/>
                      <a:pt x="175" y="333"/>
                    </a:cubicBezTo>
                    <a:cubicBezTo>
                      <a:pt x="175" y="327"/>
                      <a:pt x="181" y="322"/>
                      <a:pt x="180" y="316"/>
                    </a:cubicBezTo>
                    <a:cubicBezTo>
                      <a:pt x="180" y="316"/>
                      <a:pt x="179" y="313"/>
                      <a:pt x="179" y="312"/>
                    </a:cubicBezTo>
                    <a:cubicBezTo>
                      <a:pt x="179" y="312"/>
                      <a:pt x="177" y="311"/>
                      <a:pt x="177" y="311"/>
                    </a:cubicBezTo>
                    <a:cubicBezTo>
                      <a:pt x="177" y="311"/>
                      <a:pt x="177" y="311"/>
                      <a:pt x="177" y="311"/>
                    </a:cubicBezTo>
                    <a:cubicBezTo>
                      <a:pt x="176" y="309"/>
                      <a:pt x="177" y="306"/>
                      <a:pt x="176" y="305"/>
                    </a:cubicBezTo>
                    <a:cubicBezTo>
                      <a:pt x="176" y="305"/>
                      <a:pt x="176" y="305"/>
                      <a:pt x="177" y="305"/>
                    </a:cubicBezTo>
                    <a:cubicBezTo>
                      <a:pt x="178" y="305"/>
                      <a:pt x="179" y="305"/>
                      <a:pt x="180" y="305"/>
                    </a:cubicBezTo>
                    <a:cubicBezTo>
                      <a:pt x="181" y="306"/>
                      <a:pt x="183" y="306"/>
                      <a:pt x="184" y="306"/>
                    </a:cubicBezTo>
                    <a:cubicBezTo>
                      <a:pt x="184" y="306"/>
                      <a:pt x="184" y="306"/>
                      <a:pt x="184" y="306"/>
                    </a:cubicBezTo>
                    <a:cubicBezTo>
                      <a:pt x="189" y="306"/>
                      <a:pt x="190" y="302"/>
                      <a:pt x="191" y="298"/>
                    </a:cubicBezTo>
                    <a:cubicBezTo>
                      <a:pt x="192" y="296"/>
                      <a:pt x="192" y="295"/>
                      <a:pt x="193" y="293"/>
                    </a:cubicBezTo>
                    <a:cubicBezTo>
                      <a:pt x="194" y="292"/>
                      <a:pt x="192" y="290"/>
                      <a:pt x="191" y="289"/>
                    </a:cubicBezTo>
                    <a:cubicBezTo>
                      <a:pt x="191" y="288"/>
                      <a:pt x="191" y="286"/>
                      <a:pt x="190" y="284"/>
                    </a:cubicBezTo>
                    <a:cubicBezTo>
                      <a:pt x="189" y="283"/>
                      <a:pt x="185" y="282"/>
                      <a:pt x="185" y="280"/>
                    </a:cubicBezTo>
                    <a:cubicBezTo>
                      <a:pt x="186" y="280"/>
                      <a:pt x="187" y="279"/>
                      <a:pt x="187" y="279"/>
                    </a:cubicBezTo>
                    <a:cubicBezTo>
                      <a:pt x="189" y="279"/>
                      <a:pt x="190" y="283"/>
                      <a:pt x="191" y="284"/>
                    </a:cubicBezTo>
                    <a:cubicBezTo>
                      <a:pt x="191" y="285"/>
                      <a:pt x="192" y="284"/>
                      <a:pt x="192" y="285"/>
                    </a:cubicBezTo>
                    <a:cubicBezTo>
                      <a:pt x="192" y="286"/>
                      <a:pt x="191" y="287"/>
                      <a:pt x="192" y="288"/>
                    </a:cubicBezTo>
                    <a:cubicBezTo>
                      <a:pt x="192" y="289"/>
                      <a:pt x="193" y="289"/>
                      <a:pt x="194" y="289"/>
                    </a:cubicBezTo>
                    <a:cubicBezTo>
                      <a:pt x="194" y="289"/>
                      <a:pt x="195" y="289"/>
                      <a:pt x="195" y="289"/>
                    </a:cubicBezTo>
                    <a:cubicBezTo>
                      <a:pt x="196" y="289"/>
                      <a:pt x="196" y="289"/>
                      <a:pt x="197" y="289"/>
                    </a:cubicBezTo>
                    <a:cubicBezTo>
                      <a:pt x="197" y="289"/>
                      <a:pt x="198" y="289"/>
                      <a:pt x="198" y="289"/>
                    </a:cubicBezTo>
                    <a:cubicBezTo>
                      <a:pt x="197" y="290"/>
                      <a:pt x="197" y="291"/>
                      <a:pt x="197" y="291"/>
                    </a:cubicBezTo>
                    <a:cubicBezTo>
                      <a:pt x="198" y="291"/>
                      <a:pt x="198" y="290"/>
                      <a:pt x="199" y="289"/>
                    </a:cubicBezTo>
                    <a:cubicBezTo>
                      <a:pt x="200" y="287"/>
                      <a:pt x="202" y="284"/>
                      <a:pt x="203" y="281"/>
                    </a:cubicBezTo>
                    <a:cubicBezTo>
                      <a:pt x="202" y="281"/>
                      <a:pt x="202" y="281"/>
                      <a:pt x="201" y="281"/>
                    </a:cubicBezTo>
                    <a:cubicBezTo>
                      <a:pt x="204" y="280"/>
                      <a:pt x="218" y="272"/>
                      <a:pt x="222" y="272"/>
                    </a:cubicBezTo>
                    <a:cubicBezTo>
                      <a:pt x="223" y="272"/>
                      <a:pt x="223" y="272"/>
                      <a:pt x="224" y="273"/>
                    </a:cubicBezTo>
                    <a:cubicBezTo>
                      <a:pt x="226" y="269"/>
                      <a:pt x="228" y="266"/>
                      <a:pt x="230" y="262"/>
                    </a:cubicBezTo>
                    <a:cubicBezTo>
                      <a:pt x="231" y="261"/>
                      <a:pt x="232" y="261"/>
                      <a:pt x="233" y="261"/>
                    </a:cubicBezTo>
                    <a:cubicBezTo>
                      <a:pt x="234" y="261"/>
                      <a:pt x="236" y="261"/>
                      <a:pt x="237" y="262"/>
                    </a:cubicBezTo>
                    <a:cubicBezTo>
                      <a:pt x="237" y="260"/>
                      <a:pt x="235" y="258"/>
                      <a:pt x="235" y="256"/>
                    </a:cubicBezTo>
                    <a:cubicBezTo>
                      <a:pt x="240" y="257"/>
                      <a:pt x="240" y="261"/>
                      <a:pt x="243" y="261"/>
                    </a:cubicBezTo>
                    <a:cubicBezTo>
                      <a:pt x="243" y="261"/>
                      <a:pt x="245" y="260"/>
                      <a:pt x="246" y="259"/>
                    </a:cubicBezTo>
                    <a:cubicBezTo>
                      <a:pt x="251" y="254"/>
                      <a:pt x="256" y="251"/>
                      <a:pt x="262" y="249"/>
                    </a:cubicBezTo>
                    <a:cubicBezTo>
                      <a:pt x="262" y="250"/>
                      <a:pt x="262" y="250"/>
                      <a:pt x="263" y="250"/>
                    </a:cubicBezTo>
                    <a:cubicBezTo>
                      <a:pt x="264" y="250"/>
                      <a:pt x="265" y="248"/>
                      <a:pt x="266" y="248"/>
                    </a:cubicBezTo>
                    <a:cubicBezTo>
                      <a:pt x="269" y="246"/>
                      <a:pt x="271" y="245"/>
                      <a:pt x="272" y="243"/>
                    </a:cubicBezTo>
                    <a:cubicBezTo>
                      <a:pt x="277" y="238"/>
                      <a:pt x="280" y="232"/>
                      <a:pt x="284" y="226"/>
                    </a:cubicBezTo>
                    <a:cubicBezTo>
                      <a:pt x="286" y="223"/>
                      <a:pt x="288" y="224"/>
                      <a:pt x="290" y="222"/>
                    </a:cubicBezTo>
                    <a:cubicBezTo>
                      <a:pt x="291" y="220"/>
                      <a:pt x="295" y="217"/>
                      <a:pt x="297" y="217"/>
                    </a:cubicBezTo>
                    <a:cubicBezTo>
                      <a:pt x="293" y="216"/>
                      <a:pt x="293" y="216"/>
                      <a:pt x="292" y="213"/>
                    </a:cubicBezTo>
                    <a:cubicBezTo>
                      <a:pt x="293" y="213"/>
                      <a:pt x="294" y="213"/>
                      <a:pt x="295" y="213"/>
                    </a:cubicBezTo>
                    <a:cubicBezTo>
                      <a:pt x="295" y="213"/>
                      <a:pt x="295" y="213"/>
                      <a:pt x="296" y="213"/>
                    </a:cubicBezTo>
                    <a:cubicBezTo>
                      <a:pt x="294" y="210"/>
                      <a:pt x="291" y="210"/>
                      <a:pt x="289" y="209"/>
                    </a:cubicBezTo>
                    <a:cubicBezTo>
                      <a:pt x="288" y="208"/>
                      <a:pt x="286" y="206"/>
                      <a:pt x="283" y="205"/>
                    </a:cubicBezTo>
                    <a:cubicBezTo>
                      <a:pt x="285" y="205"/>
                      <a:pt x="286" y="206"/>
                      <a:pt x="288" y="206"/>
                    </a:cubicBezTo>
                    <a:cubicBezTo>
                      <a:pt x="288" y="205"/>
                      <a:pt x="287" y="201"/>
                      <a:pt x="285" y="201"/>
                    </a:cubicBezTo>
                    <a:cubicBezTo>
                      <a:pt x="285" y="201"/>
                      <a:pt x="285" y="201"/>
                      <a:pt x="285" y="201"/>
                    </a:cubicBezTo>
                    <a:cubicBezTo>
                      <a:pt x="285" y="201"/>
                      <a:pt x="284" y="201"/>
                      <a:pt x="284" y="201"/>
                    </a:cubicBezTo>
                    <a:cubicBezTo>
                      <a:pt x="283" y="201"/>
                      <a:pt x="282" y="201"/>
                      <a:pt x="282" y="201"/>
                    </a:cubicBezTo>
                    <a:cubicBezTo>
                      <a:pt x="278" y="197"/>
                      <a:pt x="293" y="190"/>
                      <a:pt x="295" y="188"/>
                    </a:cubicBezTo>
                    <a:cubicBezTo>
                      <a:pt x="298" y="186"/>
                      <a:pt x="294" y="181"/>
                      <a:pt x="297" y="179"/>
                    </a:cubicBezTo>
                    <a:cubicBezTo>
                      <a:pt x="299" y="178"/>
                      <a:pt x="301" y="177"/>
                      <a:pt x="299" y="176"/>
                    </a:cubicBezTo>
                    <a:cubicBezTo>
                      <a:pt x="299" y="176"/>
                      <a:pt x="296" y="175"/>
                      <a:pt x="296" y="175"/>
                    </a:cubicBezTo>
                    <a:cubicBezTo>
                      <a:pt x="296" y="175"/>
                      <a:pt x="296" y="175"/>
                      <a:pt x="296" y="175"/>
                    </a:cubicBezTo>
                    <a:cubicBezTo>
                      <a:pt x="288" y="175"/>
                      <a:pt x="302" y="168"/>
                      <a:pt x="303" y="167"/>
                    </a:cubicBezTo>
                    <a:cubicBezTo>
                      <a:pt x="305" y="165"/>
                      <a:pt x="308" y="163"/>
                      <a:pt x="311" y="163"/>
                    </a:cubicBezTo>
                    <a:cubicBezTo>
                      <a:pt x="311" y="163"/>
                      <a:pt x="311" y="163"/>
                      <a:pt x="312" y="163"/>
                    </a:cubicBezTo>
                    <a:cubicBezTo>
                      <a:pt x="313" y="163"/>
                      <a:pt x="315" y="164"/>
                      <a:pt x="317" y="164"/>
                    </a:cubicBezTo>
                    <a:cubicBezTo>
                      <a:pt x="319" y="164"/>
                      <a:pt x="320" y="164"/>
                      <a:pt x="319" y="161"/>
                    </a:cubicBezTo>
                    <a:cubicBezTo>
                      <a:pt x="319" y="160"/>
                      <a:pt x="314" y="161"/>
                      <a:pt x="316" y="158"/>
                    </a:cubicBezTo>
                    <a:cubicBezTo>
                      <a:pt x="316" y="157"/>
                      <a:pt x="318" y="157"/>
                      <a:pt x="318" y="156"/>
                    </a:cubicBezTo>
                    <a:cubicBezTo>
                      <a:pt x="318" y="155"/>
                      <a:pt x="317" y="155"/>
                      <a:pt x="317" y="154"/>
                    </a:cubicBezTo>
                    <a:cubicBezTo>
                      <a:pt x="318" y="153"/>
                      <a:pt x="319" y="152"/>
                      <a:pt x="319" y="151"/>
                    </a:cubicBezTo>
                    <a:cubicBezTo>
                      <a:pt x="321" y="152"/>
                      <a:pt x="323" y="154"/>
                      <a:pt x="326" y="154"/>
                    </a:cubicBezTo>
                    <a:cubicBezTo>
                      <a:pt x="326" y="154"/>
                      <a:pt x="326" y="155"/>
                      <a:pt x="326" y="155"/>
                    </a:cubicBezTo>
                    <a:cubicBezTo>
                      <a:pt x="328" y="155"/>
                      <a:pt x="328" y="152"/>
                      <a:pt x="328" y="150"/>
                    </a:cubicBezTo>
                    <a:cubicBezTo>
                      <a:pt x="330" y="151"/>
                      <a:pt x="339" y="156"/>
                      <a:pt x="339" y="158"/>
                    </a:cubicBezTo>
                    <a:cubicBezTo>
                      <a:pt x="340" y="157"/>
                      <a:pt x="343" y="153"/>
                      <a:pt x="341" y="152"/>
                    </a:cubicBezTo>
                    <a:cubicBezTo>
                      <a:pt x="343" y="152"/>
                      <a:pt x="344" y="152"/>
                      <a:pt x="346" y="152"/>
                    </a:cubicBezTo>
                    <a:cubicBezTo>
                      <a:pt x="352" y="152"/>
                      <a:pt x="358" y="152"/>
                      <a:pt x="364" y="152"/>
                    </a:cubicBezTo>
                    <a:cubicBezTo>
                      <a:pt x="360" y="141"/>
                      <a:pt x="360" y="141"/>
                      <a:pt x="360" y="141"/>
                    </a:cubicBezTo>
                    <a:cubicBezTo>
                      <a:pt x="359" y="140"/>
                      <a:pt x="359" y="139"/>
                      <a:pt x="358" y="138"/>
                    </a:cubicBezTo>
                    <a:cubicBezTo>
                      <a:pt x="356" y="137"/>
                      <a:pt x="355" y="136"/>
                      <a:pt x="354" y="134"/>
                    </a:cubicBezTo>
                    <a:cubicBezTo>
                      <a:pt x="353" y="134"/>
                      <a:pt x="353" y="133"/>
                      <a:pt x="353" y="133"/>
                    </a:cubicBezTo>
                    <a:cubicBezTo>
                      <a:pt x="353" y="132"/>
                      <a:pt x="352" y="132"/>
                      <a:pt x="352" y="131"/>
                    </a:cubicBezTo>
                    <a:cubicBezTo>
                      <a:pt x="352" y="130"/>
                      <a:pt x="352" y="129"/>
                      <a:pt x="352" y="128"/>
                    </a:cubicBezTo>
                    <a:cubicBezTo>
                      <a:pt x="352" y="127"/>
                      <a:pt x="352" y="126"/>
                      <a:pt x="353" y="125"/>
                    </a:cubicBezTo>
                    <a:cubicBezTo>
                      <a:pt x="353" y="122"/>
                      <a:pt x="355" y="119"/>
                      <a:pt x="356" y="117"/>
                    </a:cubicBezTo>
                    <a:cubicBezTo>
                      <a:pt x="357" y="115"/>
                      <a:pt x="357" y="113"/>
                      <a:pt x="358" y="112"/>
                    </a:cubicBezTo>
                    <a:cubicBezTo>
                      <a:pt x="358" y="111"/>
                      <a:pt x="359" y="109"/>
                      <a:pt x="359" y="108"/>
                    </a:cubicBezTo>
                    <a:cubicBezTo>
                      <a:pt x="359" y="107"/>
                      <a:pt x="359" y="106"/>
                      <a:pt x="360" y="105"/>
                    </a:cubicBezTo>
                    <a:cubicBezTo>
                      <a:pt x="360" y="105"/>
                      <a:pt x="360" y="105"/>
                      <a:pt x="360" y="105"/>
                    </a:cubicBezTo>
                    <a:cubicBezTo>
                      <a:pt x="360" y="105"/>
                      <a:pt x="360" y="104"/>
                      <a:pt x="359" y="104"/>
                    </a:cubicBezTo>
                    <a:cubicBezTo>
                      <a:pt x="359" y="103"/>
                      <a:pt x="359" y="103"/>
                      <a:pt x="359" y="103"/>
                    </a:cubicBezTo>
                    <a:cubicBezTo>
                      <a:pt x="358" y="102"/>
                      <a:pt x="357" y="101"/>
                      <a:pt x="356" y="100"/>
                    </a:cubicBezTo>
                    <a:cubicBezTo>
                      <a:pt x="353" y="96"/>
                      <a:pt x="350" y="92"/>
                      <a:pt x="350" y="87"/>
                    </a:cubicBezTo>
                    <a:cubicBezTo>
                      <a:pt x="350" y="85"/>
                      <a:pt x="351" y="83"/>
                      <a:pt x="354" y="81"/>
                    </a:cubicBezTo>
                    <a:cubicBezTo>
                      <a:pt x="354" y="81"/>
                      <a:pt x="354" y="81"/>
                      <a:pt x="355" y="80"/>
                    </a:cubicBezTo>
                    <a:cubicBezTo>
                      <a:pt x="354" y="79"/>
                      <a:pt x="353" y="79"/>
                      <a:pt x="352" y="78"/>
                    </a:cubicBezTo>
                    <a:cubicBezTo>
                      <a:pt x="352" y="78"/>
                      <a:pt x="352" y="78"/>
                      <a:pt x="352" y="78"/>
                    </a:cubicBezTo>
                    <a:cubicBezTo>
                      <a:pt x="351" y="78"/>
                      <a:pt x="351" y="78"/>
                      <a:pt x="351" y="78"/>
                    </a:cubicBezTo>
                    <a:cubicBezTo>
                      <a:pt x="350" y="78"/>
                      <a:pt x="349" y="77"/>
                      <a:pt x="348" y="77"/>
                    </a:cubicBezTo>
                    <a:cubicBezTo>
                      <a:pt x="348" y="77"/>
                      <a:pt x="348" y="77"/>
                      <a:pt x="348" y="77"/>
                    </a:cubicBezTo>
                    <a:cubicBezTo>
                      <a:pt x="347" y="76"/>
                      <a:pt x="347" y="76"/>
                      <a:pt x="346" y="76"/>
                    </a:cubicBezTo>
                    <a:cubicBezTo>
                      <a:pt x="346" y="75"/>
                      <a:pt x="346" y="75"/>
                      <a:pt x="346" y="75"/>
                    </a:cubicBezTo>
                    <a:cubicBezTo>
                      <a:pt x="345" y="74"/>
                      <a:pt x="345" y="74"/>
                      <a:pt x="345" y="74"/>
                    </a:cubicBezTo>
                    <a:cubicBezTo>
                      <a:pt x="345" y="71"/>
                      <a:pt x="346" y="69"/>
                      <a:pt x="347" y="69"/>
                    </a:cubicBezTo>
                    <a:cubicBezTo>
                      <a:pt x="347" y="68"/>
                      <a:pt x="347" y="68"/>
                      <a:pt x="348" y="68"/>
                    </a:cubicBezTo>
                    <a:cubicBezTo>
                      <a:pt x="348" y="67"/>
                      <a:pt x="348" y="66"/>
                      <a:pt x="348" y="65"/>
                    </a:cubicBezTo>
                    <a:cubicBezTo>
                      <a:pt x="348" y="62"/>
                      <a:pt x="348" y="62"/>
                      <a:pt x="348" y="62"/>
                    </a:cubicBezTo>
                    <a:cubicBezTo>
                      <a:pt x="348" y="59"/>
                      <a:pt x="347" y="55"/>
                      <a:pt x="349" y="51"/>
                    </a:cubicBezTo>
                    <a:cubicBezTo>
                      <a:pt x="350" y="51"/>
                      <a:pt x="350" y="51"/>
                      <a:pt x="350" y="51"/>
                    </a:cubicBezTo>
                    <a:cubicBezTo>
                      <a:pt x="350" y="50"/>
                      <a:pt x="350" y="50"/>
                      <a:pt x="350" y="50"/>
                    </a:cubicBezTo>
                    <a:cubicBezTo>
                      <a:pt x="348" y="49"/>
                      <a:pt x="348" y="49"/>
                      <a:pt x="348" y="49"/>
                    </a:cubicBezTo>
                    <a:cubicBezTo>
                      <a:pt x="348" y="48"/>
                      <a:pt x="348" y="48"/>
                      <a:pt x="348" y="48"/>
                    </a:cubicBezTo>
                    <a:cubicBezTo>
                      <a:pt x="345" y="45"/>
                      <a:pt x="343" y="43"/>
                      <a:pt x="339" y="41"/>
                    </a:cubicBezTo>
                    <a:cubicBezTo>
                      <a:pt x="268" y="0"/>
                      <a:pt x="268" y="0"/>
                      <a:pt x="26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57" name="Freeform 238">
                <a:extLst>
                  <a:ext uri="{FF2B5EF4-FFF2-40B4-BE49-F238E27FC236}">
                    <a16:creationId xmlns:a16="http://schemas.microsoft.com/office/drawing/2014/main" id="{9C6CCBCF-0A0B-AE4B-BB0D-08691508DD30}"/>
                  </a:ext>
                </a:extLst>
              </p:cNvPr>
              <p:cNvSpPr>
                <a:spLocks/>
              </p:cNvSpPr>
              <p:nvPr/>
            </p:nvSpPr>
            <p:spPr bwMode="auto">
              <a:xfrm>
                <a:off x="7513951" y="5815113"/>
                <a:ext cx="364826" cy="390622"/>
              </a:xfrm>
              <a:custGeom>
                <a:avLst/>
                <a:gdLst>
                  <a:gd name="T0" fmla="*/ 92 w 115"/>
                  <a:gd name="T1" fmla="*/ 8 h 123"/>
                  <a:gd name="T2" fmla="*/ 88 w 115"/>
                  <a:gd name="T3" fmla="*/ 10 h 123"/>
                  <a:gd name="T4" fmla="*/ 84 w 115"/>
                  <a:gd name="T5" fmla="*/ 13 h 123"/>
                  <a:gd name="T6" fmla="*/ 71 w 115"/>
                  <a:gd name="T7" fmla="*/ 20 h 123"/>
                  <a:gd name="T8" fmla="*/ 66 w 115"/>
                  <a:gd name="T9" fmla="*/ 23 h 123"/>
                  <a:gd name="T10" fmla="*/ 62 w 115"/>
                  <a:gd name="T11" fmla="*/ 26 h 123"/>
                  <a:gd name="T12" fmla="*/ 58 w 115"/>
                  <a:gd name="T13" fmla="*/ 29 h 123"/>
                  <a:gd name="T14" fmla="*/ 56 w 115"/>
                  <a:gd name="T15" fmla="*/ 30 h 123"/>
                  <a:gd name="T16" fmla="*/ 54 w 115"/>
                  <a:gd name="T17" fmla="*/ 31 h 123"/>
                  <a:gd name="T18" fmla="*/ 52 w 115"/>
                  <a:gd name="T19" fmla="*/ 32 h 123"/>
                  <a:gd name="T20" fmla="*/ 50 w 115"/>
                  <a:gd name="T21" fmla="*/ 32 h 123"/>
                  <a:gd name="T22" fmla="*/ 49 w 115"/>
                  <a:gd name="T23" fmla="*/ 32 h 123"/>
                  <a:gd name="T24" fmla="*/ 46 w 115"/>
                  <a:gd name="T25" fmla="*/ 31 h 123"/>
                  <a:gd name="T26" fmla="*/ 41 w 115"/>
                  <a:gd name="T27" fmla="*/ 30 h 123"/>
                  <a:gd name="T28" fmla="*/ 36 w 115"/>
                  <a:gd name="T29" fmla="*/ 28 h 123"/>
                  <a:gd name="T30" fmla="*/ 29 w 115"/>
                  <a:gd name="T31" fmla="*/ 25 h 123"/>
                  <a:gd name="T32" fmla="*/ 25 w 115"/>
                  <a:gd name="T33" fmla="*/ 22 h 123"/>
                  <a:gd name="T34" fmla="*/ 23 w 115"/>
                  <a:gd name="T35" fmla="*/ 20 h 123"/>
                  <a:gd name="T36" fmla="*/ 22 w 115"/>
                  <a:gd name="T37" fmla="*/ 20 h 123"/>
                  <a:gd name="T38" fmla="*/ 21 w 115"/>
                  <a:gd name="T39" fmla="*/ 20 h 123"/>
                  <a:gd name="T40" fmla="*/ 20 w 115"/>
                  <a:gd name="T41" fmla="*/ 22 h 123"/>
                  <a:gd name="T42" fmla="*/ 20 w 115"/>
                  <a:gd name="T43" fmla="*/ 28 h 123"/>
                  <a:gd name="T44" fmla="*/ 15 w 115"/>
                  <a:gd name="T45" fmla="*/ 43 h 123"/>
                  <a:gd name="T46" fmla="*/ 14 w 115"/>
                  <a:gd name="T47" fmla="*/ 52 h 123"/>
                  <a:gd name="T48" fmla="*/ 16 w 115"/>
                  <a:gd name="T49" fmla="*/ 58 h 123"/>
                  <a:gd name="T50" fmla="*/ 13 w 115"/>
                  <a:gd name="T51" fmla="*/ 73 h 123"/>
                  <a:gd name="T52" fmla="*/ 10 w 115"/>
                  <a:gd name="T53" fmla="*/ 83 h 123"/>
                  <a:gd name="T54" fmla="*/ 3 w 115"/>
                  <a:gd name="T55" fmla="*/ 115 h 123"/>
                  <a:gd name="T56" fmla="*/ 0 w 115"/>
                  <a:gd name="T57" fmla="*/ 116 h 123"/>
                  <a:gd name="T58" fmla="*/ 1 w 115"/>
                  <a:gd name="T59" fmla="*/ 118 h 123"/>
                  <a:gd name="T60" fmla="*/ 2 w 115"/>
                  <a:gd name="T61" fmla="*/ 118 h 123"/>
                  <a:gd name="T62" fmla="*/ 21 w 115"/>
                  <a:gd name="T63" fmla="*/ 121 h 123"/>
                  <a:gd name="T64" fmla="*/ 24 w 115"/>
                  <a:gd name="T65" fmla="*/ 122 h 123"/>
                  <a:gd name="T66" fmla="*/ 33 w 115"/>
                  <a:gd name="T67" fmla="*/ 118 h 123"/>
                  <a:gd name="T68" fmla="*/ 35 w 115"/>
                  <a:gd name="T69" fmla="*/ 116 h 123"/>
                  <a:gd name="T70" fmla="*/ 40 w 115"/>
                  <a:gd name="T71" fmla="*/ 110 h 123"/>
                  <a:gd name="T72" fmla="*/ 55 w 115"/>
                  <a:gd name="T73" fmla="*/ 100 h 123"/>
                  <a:gd name="T74" fmla="*/ 59 w 115"/>
                  <a:gd name="T75" fmla="*/ 100 h 123"/>
                  <a:gd name="T76" fmla="*/ 63 w 115"/>
                  <a:gd name="T77" fmla="*/ 99 h 123"/>
                  <a:gd name="T78" fmla="*/ 70 w 115"/>
                  <a:gd name="T79" fmla="*/ 97 h 123"/>
                  <a:gd name="T80" fmla="*/ 81 w 115"/>
                  <a:gd name="T81" fmla="*/ 85 h 123"/>
                  <a:gd name="T82" fmla="*/ 78 w 115"/>
                  <a:gd name="T83" fmla="*/ 82 h 123"/>
                  <a:gd name="T84" fmla="*/ 76 w 115"/>
                  <a:gd name="T85" fmla="*/ 80 h 123"/>
                  <a:gd name="T86" fmla="*/ 50 w 115"/>
                  <a:gd name="T87" fmla="*/ 52 h 123"/>
                  <a:gd name="T88" fmla="*/ 64 w 115"/>
                  <a:gd name="T89" fmla="*/ 48 h 123"/>
                  <a:gd name="T90" fmla="*/ 93 w 115"/>
                  <a:gd name="T91" fmla="*/ 40 h 123"/>
                  <a:gd name="T92" fmla="*/ 100 w 115"/>
                  <a:gd name="T93" fmla="*/ 37 h 123"/>
                  <a:gd name="T94" fmla="*/ 103 w 115"/>
                  <a:gd name="T95" fmla="*/ 35 h 123"/>
                  <a:gd name="T96" fmla="*/ 113 w 115"/>
                  <a:gd name="T97" fmla="*/ 31 h 123"/>
                  <a:gd name="T98" fmla="*/ 112 w 115"/>
                  <a:gd name="T99" fmla="*/ 3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5" h="123">
                    <a:moveTo>
                      <a:pt x="105" y="0"/>
                    </a:moveTo>
                    <a:cubicBezTo>
                      <a:pt x="102" y="2"/>
                      <a:pt x="97" y="5"/>
                      <a:pt x="92" y="8"/>
                    </a:cubicBezTo>
                    <a:cubicBezTo>
                      <a:pt x="91" y="8"/>
                      <a:pt x="91" y="8"/>
                      <a:pt x="91" y="8"/>
                    </a:cubicBezTo>
                    <a:cubicBezTo>
                      <a:pt x="90" y="9"/>
                      <a:pt x="89" y="10"/>
                      <a:pt x="88" y="10"/>
                    </a:cubicBezTo>
                    <a:cubicBezTo>
                      <a:pt x="87" y="11"/>
                      <a:pt x="86" y="11"/>
                      <a:pt x="85" y="12"/>
                    </a:cubicBezTo>
                    <a:cubicBezTo>
                      <a:pt x="84" y="12"/>
                      <a:pt x="84" y="12"/>
                      <a:pt x="84" y="13"/>
                    </a:cubicBezTo>
                    <a:cubicBezTo>
                      <a:pt x="82" y="14"/>
                      <a:pt x="80" y="15"/>
                      <a:pt x="78" y="16"/>
                    </a:cubicBezTo>
                    <a:cubicBezTo>
                      <a:pt x="71" y="20"/>
                      <a:pt x="71" y="20"/>
                      <a:pt x="71" y="20"/>
                    </a:cubicBezTo>
                    <a:cubicBezTo>
                      <a:pt x="69" y="21"/>
                      <a:pt x="68" y="22"/>
                      <a:pt x="66" y="23"/>
                    </a:cubicBezTo>
                    <a:cubicBezTo>
                      <a:pt x="66" y="23"/>
                      <a:pt x="66" y="23"/>
                      <a:pt x="66" y="23"/>
                    </a:cubicBezTo>
                    <a:cubicBezTo>
                      <a:pt x="65" y="24"/>
                      <a:pt x="65" y="24"/>
                      <a:pt x="65" y="24"/>
                    </a:cubicBezTo>
                    <a:cubicBezTo>
                      <a:pt x="64" y="25"/>
                      <a:pt x="63" y="25"/>
                      <a:pt x="62" y="26"/>
                    </a:cubicBezTo>
                    <a:cubicBezTo>
                      <a:pt x="61" y="27"/>
                      <a:pt x="60" y="27"/>
                      <a:pt x="59" y="28"/>
                    </a:cubicBezTo>
                    <a:cubicBezTo>
                      <a:pt x="58" y="29"/>
                      <a:pt x="58" y="29"/>
                      <a:pt x="58" y="29"/>
                    </a:cubicBezTo>
                    <a:cubicBezTo>
                      <a:pt x="58" y="29"/>
                      <a:pt x="57" y="29"/>
                      <a:pt x="57" y="30"/>
                    </a:cubicBezTo>
                    <a:cubicBezTo>
                      <a:pt x="56" y="30"/>
                      <a:pt x="56" y="30"/>
                      <a:pt x="56" y="30"/>
                    </a:cubicBezTo>
                    <a:cubicBezTo>
                      <a:pt x="56" y="30"/>
                      <a:pt x="55" y="31"/>
                      <a:pt x="55" y="31"/>
                    </a:cubicBezTo>
                    <a:cubicBezTo>
                      <a:pt x="54" y="31"/>
                      <a:pt x="54" y="31"/>
                      <a:pt x="54" y="31"/>
                    </a:cubicBezTo>
                    <a:cubicBezTo>
                      <a:pt x="53" y="31"/>
                      <a:pt x="53" y="32"/>
                      <a:pt x="52" y="32"/>
                    </a:cubicBezTo>
                    <a:cubicBezTo>
                      <a:pt x="52" y="32"/>
                      <a:pt x="52" y="32"/>
                      <a:pt x="52" y="32"/>
                    </a:cubicBezTo>
                    <a:cubicBezTo>
                      <a:pt x="51" y="32"/>
                      <a:pt x="51" y="32"/>
                      <a:pt x="51" y="32"/>
                    </a:cubicBezTo>
                    <a:cubicBezTo>
                      <a:pt x="51" y="32"/>
                      <a:pt x="51" y="32"/>
                      <a:pt x="50" y="32"/>
                    </a:cubicBezTo>
                    <a:cubicBezTo>
                      <a:pt x="50" y="32"/>
                      <a:pt x="50" y="32"/>
                      <a:pt x="50" y="32"/>
                    </a:cubicBezTo>
                    <a:cubicBezTo>
                      <a:pt x="49" y="32"/>
                      <a:pt x="49" y="32"/>
                      <a:pt x="49" y="32"/>
                    </a:cubicBezTo>
                    <a:cubicBezTo>
                      <a:pt x="48" y="32"/>
                      <a:pt x="47" y="31"/>
                      <a:pt x="46" y="31"/>
                    </a:cubicBezTo>
                    <a:cubicBezTo>
                      <a:pt x="46" y="31"/>
                      <a:pt x="46" y="31"/>
                      <a:pt x="46" y="31"/>
                    </a:cubicBezTo>
                    <a:cubicBezTo>
                      <a:pt x="44" y="31"/>
                      <a:pt x="43" y="30"/>
                      <a:pt x="42" y="30"/>
                    </a:cubicBezTo>
                    <a:cubicBezTo>
                      <a:pt x="41" y="30"/>
                      <a:pt x="41" y="30"/>
                      <a:pt x="41" y="30"/>
                    </a:cubicBezTo>
                    <a:cubicBezTo>
                      <a:pt x="40" y="29"/>
                      <a:pt x="38" y="29"/>
                      <a:pt x="37" y="28"/>
                    </a:cubicBezTo>
                    <a:cubicBezTo>
                      <a:pt x="36" y="28"/>
                      <a:pt x="36" y="28"/>
                      <a:pt x="36" y="28"/>
                    </a:cubicBezTo>
                    <a:cubicBezTo>
                      <a:pt x="34" y="27"/>
                      <a:pt x="32" y="26"/>
                      <a:pt x="30" y="25"/>
                    </a:cubicBezTo>
                    <a:cubicBezTo>
                      <a:pt x="29" y="25"/>
                      <a:pt x="29" y="25"/>
                      <a:pt x="29" y="25"/>
                    </a:cubicBezTo>
                    <a:cubicBezTo>
                      <a:pt x="28" y="24"/>
                      <a:pt x="27" y="23"/>
                      <a:pt x="26" y="22"/>
                    </a:cubicBezTo>
                    <a:cubicBezTo>
                      <a:pt x="25" y="22"/>
                      <a:pt x="25" y="22"/>
                      <a:pt x="25" y="22"/>
                    </a:cubicBezTo>
                    <a:cubicBezTo>
                      <a:pt x="24" y="21"/>
                      <a:pt x="24" y="21"/>
                      <a:pt x="24" y="21"/>
                    </a:cubicBezTo>
                    <a:cubicBezTo>
                      <a:pt x="24" y="21"/>
                      <a:pt x="23" y="21"/>
                      <a:pt x="23" y="20"/>
                    </a:cubicBezTo>
                    <a:cubicBezTo>
                      <a:pt x="22" y="20"/>
                      <a:pt x="22" y="20"/>
                      <a:pt x="22" y="20"/>
                    </a:cubicBezTo>
                    <a:cubicBezTo>
                      <a:pt x="22" y="20"/>
                      <a:pt x="22" y="20"/>
                      <a:pt x="22" y="20"/>
                    </a:cubicBezTo>
                    <a:cubicBezTo>
                      <a:pt x="21" y="20"/>
                      <a:pt x="21" y="20"/>
                      <a:pt x="21" y="20"/>
                    </a:cubicBezTo>
                    <a:cubicBezTo>
                      <a:pt x="21" y="20"/>
                      <a:pt x="21" y="20"/>
                      <a:pt x="21" y="20"/>
                    </a:cubicBezTo>
                    <a:cubicBezTo>
                      <a:pt x="21" y="20"/>
                      <a:pt x="21" y="20"/>
                      <a:pt x="21" y="20"/>
                    </a:cubicBezTo>
                    <a:cubicBezTo>
                      <a:pt x="20" y="22"/>
                      <a:pt x="20" y="22"/>
                      <a:pt x="20" y="22"/>
                    </a:cubicBezTo>
                    <a:cubicBezTo>
                      <a:pt x="20" y="23"/>
                      <a:pt x="20" y="25"/>
                      <a:pt x="20" y="27"/>
                    </a:cubicBezTo>
                    <a:cubicBezTo>
                      <a:pt x="20" y="28"/>
                      <a:pt x="20" y="28"/>
                      <a:pt x="20" y="28"/>
                    </a:cubicBezTo>
                    <a:cubicBezTo>
                      <a:pt x="16" y="28"/>
                      <a:pt x="16" y="28"/>
                      <a:pt x="16" y="28"/>
                    </a:cubicBezTo>
                    <a:cubicBezTo>
                      <a:pt x="16" y="33"/>
                      <a:pt x="15" y="38"/>
                      <a:pt x="15" y="43"/>
                    </a:cubicBezTo>
                    <a:cubicBezTo>
                      <a:pt x="15" y="43"/>
                      <a:pt x="15" y="43"/>
                      <a:pt x="15" y="43"/>
                    </a:cubicBezTo>
                    <a:cubicBezTo>
                      <a:pt x="15" y="46"/>
                      <a:pt x="14" y="49"/>
                      <a:pt x="14" y="52"/>
                    </a:cubicBezTo>
                    <a:cubicBezTo>
                      <a:pt x="17" y="52"/>
                      <a:pt x="17" y="52"/>
                      <a:pt x="17" y="52"/>
                    </a:cubicBezTo>
                    <a:cubicBezTo>
                      <a:pt x="16" y="58"/>
                      <a:pt x="16" y="58"/>
                      <a:pt x="16" y="58"/>
                    </a:cubicBezTo>
                    <a:cubicBezTo>
                      <a:pt x="16" y="62"/>
                      <a:pt x="15" y="65"/>
                      <a:pt x="14" y="68"/>
                    </a:cubicBezTo>
                    <a:cubicBezTo>
                      <a:pt x="14" y="70"/>
                      <a:pt x="14" y="72"/>
                      <a:pt x="13" y="73"/>
                    </a:cubicBezTo>
                    <a:cubicBezTo>
                      <a:pt x="13" y="76"/>
                      <a:pt x="13" y="76"/>
                      <a:pt x="13" y="76"/>
                    </a:cubicBezTo>
                    <a:cubicBezTo>
                      <a:pt x="12" y="78"/>
                      <a:pt x="11" y="81"/>
                      <a:pt x="10" y="83"/>
                    </a:cubicBezTo>
                    <a:cubicBezTo>
                      <a:pt x="9" y="91"/>
                      <a:pt x="9" y="91"/>
                      <a:pt x="9" y="91"/>
                    </a:cubicBezTo>
                    <a:cubicBezTo>
                      <a:pt x="7" y="98"/>
                      <a:pt x="4" y="107"/>
                      <a:pt x="3" y="115"/>
                    </a:cubicBezTo>
                    <a:cubicBezTo>
                      <a:pt x="3" y="117"/>
                      <a:pt x="3" y="117"/>
                      <a:pt x="3" y="117"/>
                    </a:cubicBezTo>
                    <a:cubicBezTo>
                      <a:pt x="0" y="116"/>
                      <a:pt x="0" y="116"/>
                      <a:pt x="0" y="116"/>
                    </a:cubicBezTo>
                    <a:cubicBezTo>
                      <a:pt x="0" y="118"/>
                      <a:pt x="0" y="118"/>
                      <a:pt x="0" y="118"/>
                    </a:cubicBezTo>
                    <a:cubicBezTo>
                      <a:pt x="1" y="118"/>
                      <a:pt x="1" y="118"/>
                      <a:pt x="1" y="118"/>
                    </a:cubicBezTo>
                    <a:cubicBezTo>
                      <a:pt x="1" y="118"/>
                      <a:pt x="1" y="118"/>
                      <a:pt x="1" y="118"/>
                    </a:cubicBezTo>
                    <a:cubicBezTo>
                      <a:pt x="2" y="118"/>
                      <a:pt x="2" y="118"/>
                      <a:pt x="2" y="118"/>
                    </a:cubicBezTo>
                    <a:cubicBezTo>
                      <a:pt x="2" y="118"/>
                      <a:pt x="3" y="118"/>
                      <a:pt x="3" y="118"/>
                    </a:cubicBezTo>
                    <a:cubicBezTo>
                      <a:pt x="21" y="121"/>
                      <a:pt x="21" y="121"/>
                      <a:pt x="21" y="121"/>
                    </a:cubicBezTo>
                    <a:cubicBezTo>
                      <a:pt x="22" y="121"/>
                      <a:pt x="22" y="121"/>
                      <a:pt x="23" y="121"/>
                    </a:cubicBezTo>
                    <a:cubicBezTo>
                      <a:pt x="24" y="122"/>
                      <a:pt x="24" y="122"/>
                      <a:pt x="24" y="122"/>
                    </a:cubicBezTo>
                    <a:cubicBezTo>
                      <a:pt x="27" y="122"/>
                      <a:pt x="28" y="123"/>
                      <a:pt x="29" y="123"/>
                    </a:cubicBezTo>
                    <a:cubicBezTo>
                      <a:pt x="30" y="122"/>
                      <a:pt x="31" y="121"/>
                      <a:pt x="33" y="118"/>
                    </a:cubicBezTo>
                    <a:cubicBezTo>
                      <a:pt x="34" y="117"/>
                      <a:pt x="34" y="117"/>
                      <a:pt x="34" y="117"/>
                    </a:cubicBezTo>
                    <a:cubicBezTo>
                      <a:pt x="34" y="117"/>
                      <a:pt x="34" y="116"/>
                      <a:pt x="35" y="116"/>
                    </a:cubicBezTo>
                    <a:cubicBezTo>
                      <a:pt x="38" y="113"/>
                      <a:pt x="38" y="113"/>
                      <a:pt x="38" y="113"/>
                    </a:cubicBezTo>
                    <a:cubicBezTo>
                      <a:pt x="38" y="112"/>
                      <a:pt x="39" y="111"/>
                      <a:pt x="40" y="110"/>
                    </a:cubicBezTo>
                    <a:cubicBezTo>
                      <a:pt x="43" y="107"/>
                      <a:pt x="46" y="103"/>
                      <a:pt x="51" y="101"/>
                    </a:cubicBezTo>
                    <a:cubicBezTo>
                      <a:pt x="52" y="101"/>
                      <a:pt x="54" y="101"/>
                      <a:pt x="55" y="100"/>
                    </a:cubicBezTo>
                    <a:cubicBezTo>
                      <a:pt x="57" y="100"/>
                      <a:pt x="57" y="100"/>
                      <a:pt x="57" y="100"/>
                    </a:cubicBezTo>
                    <a:cubicBezTo>
                      <a:pt x="58" y="100"/>
                      <a:pt x="58" y="100"/>
                      <a:pt x="59" y="100"/>
                    </a:cubicBezTo>
                    <a:cubicBezTo>
                      <a:pt x="60" y="99"/>
                      <a:pt x="61" y="99"/>
                      <a:pt x="63" y="99"/>
                    </a:cubicBezTo>
                    <a:cubicBezTo>
                      <a:pt x="63" y="99"/>
                      <a:pt x="63" y="99"/>
                      <a:pt x="63" y="99"/>
                    </a:cubicBezTo>
                    <a:cubicBezTo>
                      <a:pt x="65" y="99"/>
                      <a:pt x="68" y="99"/>
                      <a:pt x="69" y="98"/>
                    </a:cubicBezTo>
                    <a:cubicBezTo>
                      <a:pt x="69" y="98"/>
                      <a:pt x="69" y="97"/>
                      <a:pt x="70" y="97"/>
                    </a:cubicBezTo>
                    <a:cubicBezTo>
                      <a:pt x="70" y="96"/>
                      <a:pt x="70" y="96"/>
                      <a:pt x="70" y="96"/>
                    </a:cubicBezTo>
                    <a:cubicBezTo>
                      <a:pt x="78" y="90"/>
                      <a:pt x="80" y="86"/>
                      <a:pt x="81" y="85"/>
                    </a:cubicBezTo>
                    <a:cubicBezTo>
                      <a:pt x="81" y="85"/>
                      <a:pt x="80" y="84"/>
                      <a:pt x="80" y="84"/>
                    </a:cubicBezTo>
                    <a:cubicBezTo>
                      <a:pt x="79" y="83"/>
                      <a:pt x="79" y="83"/>
                      <a:pt x="78" y="82"/>
                    </a:cubicBezTo>
                    <a:cubicBezTo>
                      <a:pt x="78" y="82"/>
                      <a:pt x="78" y="82"/>
                      <a:pt x="78" y="82"/>
                    </a:cubicBezTo>
                    <a:cubicBezTo>
                      <a:pt x="77" y="81"/>
                      <a:pt x="76" y="80"/>
                      <a:pt x="76" y="80"/>
                    </a:cubicBezTo>
                    <a:cubicBezTo>
                      <a:pt x="68" y="72"/>
                      <a:pt x="61" y="64"/>
                      <a:pt x="54" y="56"/>
                    </a:cubicBezTo>
                    <a:cubicBezTo>
                      <a:pt x="50" y="52"/>
                      <a:pt x="50" y="52"/>
                      <a:pt x="50" y="52"/>
                    </a:cubicBezTo>
                    <a:cubicBezTo>
                      <a:pt x="56" y="51"/>
                      <a:pt x="56" y="51"/>
                      <a:pt x="56" y="51"/>
                    </a:cubicBezTo>
                    <a:cubicBezTo>
                      <a:pt x="59" y="50"/>
                      <a:pt x="61" y="49"/>
                      <a:pt x="64" y="48"/>
                    </a:cubicBezTo>
                    <a:cubicBezTo>
                      <a:pt x="65" y="48"/>
                      <a:pt x="65" y="48"/>
                      <a:pt x="65" y="48"/>
                    </a:cubicBezTo>
                    <a:cubicBezTo>
                      <a:pt x="74" y="45"/>
                      <a:pt x="84" y="43"/>
                      <a:pt x="93" y="40"/>
                    </a:cubicBezTo>
                    <a:cubicBezTo>
                      <a:pt x="95" y="39"/>
                      <a:pt x="97" y="38"/>
                      <a:pt x="99" y="38"/>
                    </a:cubicBezTo>
                    <a:cubicBezTo>
                      <a:pt x="100" y="37"/>
                      <a:pt x="100" y="37"/>
                      <a:pt x="100" y="37"/>
                    </a:cubicBezTo>
                    <a:cubicBezTo>
                      <a:pt x="102" y="37"/>
                      <a:pt x="103" y="36"/>
                      <a:pt x="105" y="36"/>
                    </a:cubicBezTo>
                    <a:cubicBezTo>
                      <a:pt x="103" y="35"/>
                      <a:pt x="103" y="35"/>
                      <a:pt x="103" y="35"/>
                    </a:cubicBezTo>
                    <a:cubicBezTo>
                      <a:pt x="115" y="32"/>
                      <a:pt x="115" y="32"/>
                      <a:pt x="115" y="32"/>
                    </a:cubicBezTo>
                    <a:cubicBezTo>
                      <a:pt x="114" y="31"/>
                      <a:pt x="113" y="31"/>
                      <a:pt x="113" y="31"/>
                    </a:cubicBezTo>
                    <a:cubicBezTo>
                      <a:pt x="112" y="30"/>
                      <a:pt x="112" y="30"/>
                      <a:pt x="112" y="30"/>
                    </a:cubicBezTo>
                    <a:cubicBezTo>
                      <a:pt x="112" y="30"/>
                      <a:pt x="112" y="30"/>
                      <a:pt x="112" y="30"/>
                    </a:cubicBezTo>
                    <a:cubicBezTo>
                      <a:pt x="105" y="0"/>
                      <a:pt x="105" y="0"/>
                      <a:pt x="10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58" name="Freeform 239">
                <a:extLst>
                  <a:ext uri="{FF2B5EF4-FFF2-40B4-BE49-F238E27FC236}">
                    <a16:creationId xmlns:a16="http://schemas.microsoft.com/office/drawing/2014/main" id="{D46F7D65-3833-8742-BF3E-34EFC63EBF47}"/>
                  </a:ext>
                </a:extLst>
              </p:cNvPr>
              <p:cNvSpPr>
                <a:spLocks/>
              </p:cNvSpPr>
              <p:nvPr/>
            </p:nvSpPr>
            <p:spPr bwMode="auto">
              <a:xfrm>
                <a:off x="7871407" y="5398695"/>
                <a:ext cx="869687" cy="818096"/>
              </a:xfrm>
              <a:custGeom>
                <a:avLst/>
                <a:gdLst>
                  <a:gd name="T0" fmla="*/ 101 w 274"/>
                  <a:gd name="T1" fmla="*/ 8 h 258"/>
                  <a:gd name="T2" fmla="*/ 86 w 274"/>
                  <a:gd name="T3" fmla="*/ 23 h 258"/>
                  <a:gd name="T4" fmla="*/ 75 w 274"/>
                  <a:gd name="T5" fmla="*/ 27 h 258"/>
                  <a:gd name="T6" fmla="*/ 70 w 274"/>
                  <a:gd name="T7" fmla="*/ 47 h 258"/>
                  <a:gd name="T8" fmla="*/ 69 w 274"/>
                  <a:gd name="T9" fmla="*/ 63 h 258"/>
                  <a:gd name="T10" fmla="*/ 68 w 274"/>
                  <a:gd name="T11" fmla="*/ 77 h 258"/>
                  <a:gd name="T12" fmla="*/ 52 w 274"/>
                  <a:gd name="T13" fmla="*/ 99 h 258"/>
                  <a:gd name="T14" fmla="*/ 40 w 274"/>
                  <a:gd name="T15" fmla="*/ 104 h 258"/>
                  <a:gd name="T16" fmla="*/ 0 w 274"/>
                  <a:gd name="T17" fmla="*/ 128 h 258"/>
                  <a:gd name="T18" fmla="*/ 11 w 274"/>
                  <a:gd name="T19" fmla="*/ 158 h 258"/>
                  <a:gd name="T20" fmla="*/ 42 w 274"/>
                  <a:gd name="T21" fmla="*/ 168 h 258"/>
                  <a:gd name="T22" fmla="*/ 84 w 274"/>
                  <a:gd name="T23" fmla="*/ 191 h 258"/>
                  <a:gd name="T24" fmla="*/ 131 w 274"/>
                  <a:gd name="T25" fmla="*/ 226 h 258"/>
                  <a:gd name="T26" fmla="*/ 168 w 274"/>
                  <a:gd name="T27" fmla="*/ 253 h 258"/>
                  <a:gd name="T28" fmla="*/ 210 w 274"/>
                  <a:gd name="T29" fmla="*/ 257 h 258"/>
                  <a:gd name="T30" fmla="*/ 214 w 274"/>
                  <a:gd name="T31" fmla="*/ 257 h 258"/>
                  <a:gd name="T32" fmla="*/ 225 w 274"/>
                  <a:gd name="T33" fmla="*/ 238 h 258"/>
                  <a:gd name="T34" fmla="*/ 252 w 274"/>
                  <a:gd name="T35" fmla="*/ 226 h 258"/>
                  <a:gd name="T36" fmla="*/ 266 w 274"/>
                  <a:gd name="T37" fmla="*/ 231 h 258"/>
                  <a:gd name="T38" fmla="*/ 267 w 274"/>
                  <a:gd name="T39" fmla="*/ 232 h 258"/>
                  <a:gd name="T40" fmla="*/ 273 w 274"/>
                  <a:gd name="T41" fmla="*/ 235 h 258"/>
                  <a:gd name="T42" fmla="*/ 262 w 274"/>
                  <a:gd name="T43" fmla="*/ 223 h 258"/>
                  <a:gd name="T44" fmla="*/ 255 w 274"/>
                  <a:gd name="T45" fmla="*/ 211 h 258"/>
                  <a:gd name="T46" fmla="*/ 252 w 274"/>
                  <a:gd name="T47" fmla="*/ 204 h 258"/>
                  <a:gd name="T48" fmla="*/ 245 w 274"/>
                  <a:gd name="T49" fmla="*/ 201 h 258"/>
                  <a:gd name="T50" fmla="*/ 248 w 274"/>
                  <a:gd name="T51" fmla="*/ 181 h 258"/>
                  <a:gd name="T52" fmla="*/ 250 w 274"/>
                  <a:gd name="T53" fmla="*/ 177 h 258"/>
                  <a:gd name="T54" fmla="*/ 243 w 274"/>
                  <a:gd name="T55" fmla="*/ 167 h 258"/>
                  <a:gd name="T56" fmla="*/ 238 w 274"/>
                  <a:gd name="T57" fmla="*/ 158 h 258"/>
                  <a:gd name="T58" fmla="*/ 233 w 274"/>
                  <a:gd name="T59" fmla="*/ 158 h 258"/>
                  <a:gd name="T60" fmla="*/ 211 w 274"/>
                  <a:gd name="T61" fmla="*/ 143 h 258"/>
                  <a:gd name="T62" fmla="*/ 201 w 274"/>
                  <a:gd name="T63" fmla="*/ 140 h 258"/>
                  <a:gd name="T64" fmla="*/ 197 w 274"/>
                  <a:gd name="T65" fmla="*/ 127 h 258"/>
                  <a:gd name="T66" fmla="*/ 195 w 274"/>
                  <a:gd name="T67" fmla="*/ 122 h 258"/>
                  <a:gd name="T68" fmla="*/ 183 w 274"/>
                  <a:gd name="T69" fmla="*/ 112 h 258"/>
                  <a:gd name="T70" fmla="*/ 184 w 274"/>
                  <a:gd name="T71" fmla="*/ 98 h 258"/>
                  <a:gd name="T72" fmla="*/ 184 w 274"/>
                  <a:gd name="T73" fmla="*/ 95 h 258"/>
                  <a:gd name="T74" fmla="*/ 190 w 274"/>
                  <a:gd name="T75" fmla="*/ 84 h 258"/>
                  <a:gd name="T76" fmla="*/ 202 w 274"/>
                  <a:gd name="T77" fmla="*/ 68 h 258"/>
                  <a:gd name="T78" fmla="*/ 200 w 274"/>
                  <a:gd name="T79" fmla="*/ 64 h 258"/>
                  <a:gd name="T80" fmla="*/ 198 w 274"/>
                  <a:gd name="T81" fmla="*/ 55 h 258"/>
                  <a:gd name="T82" fmla="*/ 196 w 274"/>
                  <a:gd name="T83" fmla="*/ 51 h 258"/>
                  <a:gd name="T84" fmla="*/ 187 w 274"/>
                  <a:gd name="T85" fmla="*/ 45 h 258"/>
                  <a:gd name="T86" fmla="*/ 183 w 274"/>
                  <a:gd name="T87" fmla="*/ 45 h 258"/>
                  <a:gd name="T88" fmla="*/ 176 w 274"/>
                  <a:gd name="T89" fmla="*/ 31 h 258"/>
                  <a:gd name="T90" fmla="*/ 171 w 274"/>
                  <a:gd name="T91" fmla="*/ 27 h 258"/>
                  <a:gd name="T92" fmla="*/ 169 w 274"/>
                  <a:gd name="T93" fmla="*/ 20 h 258"/>
                  <a:gd name="T94" fmla="*/ 166 w 274"/>
                  <a:gd name="T95" fmla="*/ 11 h 258"/>
                  <a:gd name="T96" fmla="*/ 161 w 274"/>
                  <a:gd name="T97" fmla="*/ 10 h 258"/>
                  <a:gd name="T98" fmla="*/ 153 w 274"/>
                  <a:gd name="T99" fmla="*/ 12 h 258"/>
                  <a:gd name="T100" fmla="*/ 147 w 274"/>
                  <a:gd name="T101" fmla="*/ 5 h 258"/>
                  <a:gd name="T102" fmla="*/ 139 w 274"/>
                  <a:gd name="T103" fmla="*/ 3 h 258"/>
                  <a:gd name="T104" fmla="*/ 118 w 274"/>
                  <a:gd name="T105"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4" h="258">
                    <a:moveTo>
                      <a:pt x="115" y="0"/>
                    </a:moveTo>
                    <a:cubicBezTo>
                      <a:pt x="110" y="0"/>
                      <a:pt x="108" y="2"/>
                      <a:pt x="103" y="5"/>
                    </a:cubicBezTo>
                    <a:cubicBezTo>
                      <a:pt x="101" y="7"/>
                      <a:pt x="101" y="7"/>
                      <a:pt x="101" y="7"/>
                    </a:cubicBezTo>
                    <a:cubicBezTo>
                      <a:pt x="101" y="8"/>
                      <a:pt x="101" y="8"/>
                      <a:pt x="101" y="8"/>
                    </a:cubicBezTo>
                    <a:cubicBezTo>
                      <a:pt x="100" y="9"/>
                      <a:pt x="100" y="9"/>
                      <a:pt x="99" y="10"/>
                    </a:cubicBezTo>
                    <a:cubicBezTo>
                      <a:pt x="99" y="11"/>
                      <a:pt x="99" y="11"/>
                      <a:pt x="99" y="11"/>
                    </a:cubicBezTo>
                    <a:cubicBezTo>
                      <a:pt x="96" y="13"/>
                      <a:pt x="96" y="13"/>
                      <a:pt x="96" y="13"/>
                    </a:cubicBezTo>
                    <a:cubicBezTo>
                      <a:pt x="92" y="17"/>
                      <a:pt x="89" y="20"/>
                      <a:pt x="86" y="23"/>
                    </a:cubicBezTo>
                    <a:cubicBezTo>
                      <a:pt x="84" y="24"/>
                      <a:pt x="83" y="25"/>
                      <a:pt x="81" y="26"/>
                    </a:cubicBezTo>
                    <a:cubicBezTo>
                      <a:pt x="83" y="33"/>
                      <a:pt x="83" y="33"/>
                      <a:pt x="83" y="33"/>
                    </a:cubicBezTo>
                    <a:cubicBezTo>
                      <a:pt x="79" y="26"/>
                      <a:pt x="79" y="26"/>
                      <a:pt x="79" y="26"/>
                    </a:cubicBezTo>
                    <a:cubicBezTo>
                      <a:pt x="75" y="27"/>
                      <a:pt x="75" y="27"/>
                      <a:pt x="75" y="27"/>
                    </a:cubicBezTo>
                    <a:cubicBezTo>
                      <a:pt x="75" y="27"/>
                      <a:pt x="74" y="27"/>
                      <a:pt x="74" y="27"/>
                    </a:cubicBezTo>
                    <a:cubicBezTo>
                      <a:pt x="73" y="28"/>
                      <a:pt x="72" y="28"/>
                      <a:pt x="72" y="28"/>
                    </a:cubicBezTo>
                    <a:cubicBezTo>
                      <a:pt x="72" y="28"/>
                      <a:pt x="72" y="29"/>
                      <a:pt x="71" y="30"/>
                    </a:cubicBezTo>
                    <a:cubicBezTo>
                      <a:pt x="69" y="35"/>
                      <a:pt x="70" y="41"/>
                      <a:pt x="70" y="47"/>
                    </a:cubicBezTo>
                    <a:cubicBezTo>
                      <a:pt x="71" y="48"/>
                      <a:pt x="71" y="48"/>
                      <a:pt x="71" y="48"/>
                    </a:cubicBezTo>
                    <a:cubicBezTo>
                      <a:pt x="71" y="50"/>
                      <a:pt x="71" y="53"/>
                      <a:pt x="71" y="56"/>
                    </a:cubicBezTo>
                    <a:cubicBezTo>
                      <a:pt x="71" y="59"/>
                      <a:pt x="70" y="61"/>
                      <a:pt x="70" y="62"/>
                    </a:cubicBezTo>
                    <a:cubicBezTo>
                      <a:pt x="69" y="63"/>
                      <a:pt x="69" y="63"/>
                      <a:pt x="69" y="63"/>
                    </a:cubicBezTo>
                    <a:cubicBezTo>
                      <a:pt x="69" y="66"/>
                      <a:pt x="68" y="69"/>
                      <a:pt x="68" y="72"/>
                    </a:cubicBezTo>
                    <a:cubicBezTo>
                      <a:pt x="68" y="73"/>
                      <a:pt x="68" y="74"/>
                      <a:pt x="68" y="76"/>
                    </a:cubicBezTo>
                    <a:cubicBezTo>
                      <a:pt x="68" y="77"/>
                      <a:pt x="68" y="77"/>
                      <a:pt x="68" y="77"/>
                    </a:cubicBezTo>
                    <a:cubicBezTo>
                      <a:pt x="68" y="77"/>
                      <a:pt x="68" y="77"/>
                      <a:pt x="68" y="77"/>
                    </a:cubicBezTo>
                    <a:cubicBezTo>
                      <a:pt x="68" y="79"/>
                      <a:pt x="68" y="82"/>
                      <a:pt x="67" y="84"/>
                    </a:cubicBezTo>
                    <a:cubicBezTo>
                      <a:pt x="66" y="87"/>
                      <a:pt x="64" y="91"/>
                      <a:pt x="62" y="94"/>
                    </a:cubicBezTo>
                    <a:cubicBezTo>
                      <a:pt x="60" y="96"/>
                      <a:pt x="57" y="97"/>
                      <a:pt x="55" y="98"/>
                    </a:cubicBezTo>
                    <a:cubicBezTo>
                      <a:pt x="54" y="98"/>
                      <a:pt x="53" y="98"/>
                      <a:pt x="52" y="99"/>
                    </a:cubicBezTo>
                    <a:cubicBezTo>
                      <a:pt x="50" y="99"/>
                      <a:pt x="49" y="100"/>
                      <a:pt x="47" y="101"/>
                    </a:cubicBezTo>
                    <a:cubicBezTo>
                      <a:pt x="42" y="104"/>
                      <a:pt x="42" y="104"/>
                      <a:pt x="42" y="104"/>
                    </a:cubicBezTo>
                    <a:cubicBezTo>
                      <a:pt x="44" y="107"/>
                      <a:pt x="44" y="107"/>
                      <a:pt x="44" y="107"/>
                    </a:cubicBezTo>
                    <a:cubicBezTo>
                      <a:pt x="40" y="104"/>
                      <a:pt x="40" y="104"/>
                      <a:pt x="40" y="104"/>
                    </a:cubicBezTo>
                    <a:cubicBezTo>
                      <a:pt x="35" y="108"/>
                      <a:pt x="35" y="108"/>
                      <a:pt x="35" y="108"/>
                    </a:cubicBezTo>
                    <a:cubicBezTo>
                      <a:pt x="31" y="110"/>
                      <a:pt x="26" y="112"/>
                      <a:pt x="22" y="115"/>
                    </a:cubicBezTo>
                    <a:cubicBezTo>
                      <a:pt x="16" y="118"/>
                      <a:pt x="10" y="122"/>
                      <a:pt x="4" y="125"/>
                    </a:cubicBezTo>
                    <a:cubicBezTo>
                      <a:pt x="0" y="128"/>
                      <a:pt x="0" y="128"/>
                      <a:pt x="0" y="128"/>
                    </a:cubicBezTo>
                    <a:cubicBezTo>
                      <a:pt x="0" y="128"/>
                      <a:pt x="0" y="128"/>
                      <a:pt x="0" y="128"/>
                    </a:cubicBezTo>
                    <a:cubicBezTo>
                      <a:pt x="6" y="156"/>
                      <a:pt x="6" y="156"/>
                      <a:pt x="6" y="156"/>
                    </a:cubicBezTo>
                    <a:cubicBezTo>
                      <a:pt x="7" y="157"/>
                      <a:pt x="9" y="157"/>
                      <a:pt x="10" y="158"/>
                    </a:cubicBezTo>
                    <a:cubicBezTo>
                      <a:pt x="10" y="158"/>
                      <a:pt x="11" y="158"/>
                      <a:pt x="11" y="158"/>
                    </a:cubicBezTo>
                    <a:cubicBezTo>
                      <a:pt x="12" y="159"/>
                      <a:pt x="12" y="159"/>
                      <a:pt x="12" y="159"/>
                    </a:cubicBezTo>
                    <a:cubicBezTo>
                      <a:pt x="16" y="162"/>
                      <a:pt x="16" y="162"/>
                      <a:pt x="16" y="162"/>
                    </a:cubicBezTo>
                    <a:cubicBezTo>
                      <a:pt x="14" y="163"/>
                      <a:pt x="14" y="163"/>
                      <a:pt x="14" y="163"/>
                    </a:cubicBezTo>
                    <a:cubicBezTo>
                      <a:pt x="42" y="168"/>
                      <a:pt x="42" y="168"/>
                      <a:pt x="42" y="168"/>
                    </a:cubicBezTo>
                    <a:cubicBezTo>
                      <a:pt x="45" y="168"/>
                      <a:pt x="48" y="170"/>
                      <a:pt x="51" y="172"/>
                    </a:cubicBezTo>
                    <a:cubicBezTo>
                      <a:pt x="52" y="173"/>
                      <a:pt x="52" y="174"/>
                      <a:pt x="53" y="174"/>
                    </a:cubicBezTo>
                    <a:cubicBezTo>
                      <a:pt x="61" y="179"/>
                      <a:pt x="69" y="183"/>
                      <a:pt x="76" y="187"/>
                    </a:cubicBezTo>
                    <a:cubicBezTo>
                      <a:pt x="79" y="188"/>
                      <a:pt x="81" y="190"/>
                      <a:pt x="84" y="191"/>
                    </a:cubicBezTo>
                    <a:cubicBezTo>
                      <a:pt x="91" y="195"/>
                      <a:pt x="91" y="195"/>
                      <a:pt x="91" y="195"/>
                    </a:cubicBezTo>
                    <a:cubicBezTo>
                      <a:pt x="98" y="199"/>
                      <a:pt x="105" y="205"/>
                      <a:pt x="111" y="211"/>
                    </a:cubicBezTo>
                    <a:cubicBezTo>
                      <a:pt x="115" y="214"/>
                      <a:pt x="119" y="217"/>
                      <a:pt x="122" y="220"/>
                    </a:cubicBezTo>
                    <a:cubicBezTo>
                      <a:pt x="125" y="222"/>
                      <a:pt x="128" y="224"/>
                      <a:pt x="131" y="226"/>
                    </a:cubicBezTo>
                    <a:cubicBezTo>
                      <a:pt x="143" y="235"/>
                      <a:pt x="143" y="235"/>
                      <a:pt x="143" y="235"/>
                    </a:cubicBezTo>
                    <a:cubicBezTo>
                      <a:pt x="146" y="238"/>
                      <a:pt x="149" y="240"/>
                      <a:pt x="152" y="243"/>
                    </a:cubicBezTo>
                    <a:cubicBezTo>
                      <a:pt x="156" y="246"/>
                      <a:pt x="161" y="249"/>
                      <a:pt x="165" y="253"/>
                    </a:cubicBezTo>
                    <a:cubicBezTo>
                      <a:pt x="166" y="253"/>
                      <a:pt x="167" y="253"/>
                      <a:pt x="168" y="253"/>
                    </a:cubicBezTo>
                    <a:cubicBezTo>
                      <a:pt x="170" y="254"/>
                      <a:pt x="170" y="254"/>
                      <a:pt x="170" y="254"/>
                    </a:cubicBezTo>
                    <a:cubicBezTo>
                      <a:pt x="208" y="257"/>
                      <a:pt x="208" y="257"/>
                      <a:pt x="208" y="257"/>
                    </a:cubicBezTo>
                    <a:cubicBezTo>
                      <a:pt x="208" y="257"/>
                      <a:pt x="209" y="257"/>
                      <a:pt x="209" y="257"/>
                    </a:cubicBezTo>
                    <a:cubicBezTo>
                      <a:pt x="210" y="257"/>
                      <a:pt x="210" y="257"/>
                      <a:pt x="210" y="257"/>
                    </a:cubicBezTo>
                    <a:cubicBezTo>
                      <a:pt x="211" y="257"/>
                      <a:pt x="211" y="258"/>
                      <a:pt x="212" y="258"/>
                    </a:cubicBezTo>
                    <a:cubicBezTo>
                      <a:pt x="212" y="258"/>
                      <a:pt x="212" y="258"/>
                      <a:pt x="212" y="258"/>
                    </a:cubicBezTo>
                    <a:cubicBezTo>
                      <a:pt x="212" y="257"/>
                      <a:pt x="212" y="257"/>
                      <a:pt x="212" y="257"/>
                    </a:cubicBezTo>
                    <a:cubicBezTo>
                      <a:pt x="213" y="257"/>
                      <a:pt x="214" y="257"/>
                      <a:pt x="214" y="257"/>
                    </a:cubicBezTo>
                    <a:cubicBezTo>
                      <a:pt x="215" y="256"/>
                      <a:pt x="215" y="256"/>
                      <a:pt x="215" y="256"/>
                    </a:cubicBezTo>
                    <a:cubicBezTo>
                      <a:pt x="218" y="251"/>
                      <a:pt x="220" y="246"/>
                      <a:pt x="223" y="242"/>
                    </a:cubicBezTo>
                    <a:cubicBezTo>
                      <a:pt x="224" y="241"/>
                      <a:pt x="224" y="240"/>
                      <a:pt x="225" y="239"/>
                    </a:cubicBezTo>
                    <a:cubicBezTo>
                      <a:pt x="225" y="238"/>
                      <a:pt x="225" y="238"/>
                      <a:pt x="225" y="238"/>
                    </a:cubicBezTo>
                    <a:cubicBezTo>
                      <a:pt x="227" y="235"/>
                      <a:pt x="229" y="230"/>
                      <a:pt x="233" y="228"/>
                    </a:cubicBezTo>
                    <a:cubicBezTo>
                      <a:pt x="235" y="226"/>
                      <a:pt x="237" y="226"/>
                      <a:pt x="240" y="225"/>
                    </a:cubicBezTo>
                    <a:cubicBezTo>
                      <a:pt x="241" y="225"/>
                      <a:pt x="242" y="225"/>
                      <a:pt x="244" y="225"/>
                    </a:cubicBezTo>
                    <a:cubicBezTo>
                      <a:pt x="246" y="225"/>
                      <a:pt x="249" y="225"/>
                      <a:pt x="252" y="226"/>
                    </a:cubicBezTo>
                    <a:cubicBezTo>
                      <a:pt x="252" y="223"/>
                      <a:pt x="252" y="223"/>
                      <a:pt x="252" y="223"/>
                    </a:cubicBezTo>
                    <a:cubicBezTo>
                      <a:pt x="258" y="227"/>
                      <a:pt x="258" y="227"/>
                      <a:pt x="258" y="227"/>
                    </a:cubicBezTo>
                    <a:cubicBezTo>
                      <a:pt x="261" y="229"/>
                      <a:pt x="264" y="230"/>
                      <a:pt x="266" y="231"/>
                    </a:cubicBezTo>
                    <a:cubicBezTo>
                      <a:pt x="266" y="231"/>
                      <a:pt x="266" y="231"/>
                      <a:pt x="266" y="231"/>
                    </a:cubicBezTo>
                    <a:cubicBezTo>
                      <a:pt x="266" y="231"/>
                      <a:pt x="266" y="231"/>
                      <a:pt x="266" y="231"/>
                    </a:cubicBezTo>
                    <a:cubicBezTo>
                      <a:pt x="266" y="231"/>
                      <a:pt x="266" y="231"/>
                      <a:pt x="266" y="231"/>
                    </a:cubicBezTo>
                    <a:cubicBezTo>
                      <a:pt x="267" y="232"/>
                      <a:pt x="267" y="232"/>
                      <a:pt x="267" y="232"/>
                    </a:cubicBezTo>
                    <a:cubicBezTo>
                      <a:pt x="267" y="232"/>
                      <a:pt x="267" y="232"/>
                      <a:pt x="267" y="232"/>
                    </a:cubicBezTo>
                    <a:cubicBezTo>
                      <a:pt x="269" y="235"/>
                      <a:pt x="269" y="235"/>
                      <a:pt x="269" y="235"/>
                    </a:cubicBezTo>
                    <a:cubicBezTo>
                      <a:pt x="270" y="235"/>
                      <a:pt x="271" y="235"/>
                      <a:pt x="273" y="236"/>
                    </a:cubicBezTo>
                    <a:cubicBezTo>
                      <a:pt x="274" y="236"/>
                      <a:pt x="274" y="236"/>
                      <a:pt x="274" y="236"/>
                    </a:cubicBezTo>
                    <a:cubicBezTo>
                      <a:pt x="273" y="235"/>
                      <a:pt x="273" y="235"/>
                      <a:pt x="273" y="235"/>
                    </a:cubicBezTo>
                    <a:cubicBezTo>
                      <a:pt x="270" y="233"/>
                      <a:pt x="267" y="230"/>
                      <a:pt x="266" y="229"/>
                    </a:cubicBezTo>
                    <a:cubicBezTo>
                      <a:pt x="266" y="228"/>
                      <a:pt x="266" y="228"/>
                      <a:pt x="266" y="228"/>
                    </a:cubicBezTo>
                    <a:cubicBezTo>
                      <a:pt x="265" y="227"/>
                      <a:pt x="265" y="227"/>
                      <a:pt x="265" y="227"/>
                    </a:cubicBezTo>
                    <a:cubicBezTo>
                      <a:pt x="264" y="225"/>
                      <a:pt x="263" y="224"/>
                      <a:pt x="262" y="223"/>
                    </a:cubicBezTo>
                    <a:cubicBezTo>
                      <a:pt x="261" y="222"/>
                      <a:pt x="260" y="222"/>
                      <a:pt x="259" y="221"/>
                    </a:cubicBezTo>
                    <a:cubicBezTo>
                      <a:pt x="257" y="220"/>
                      <a:pt x="256" y="218"/>
                      <a:pt x="255" y="217"/>
                    </a:cubicBezTo>
                    <a:cubicBezTo>
                      <a:pt x="255" y="216"/>
                      <a:pt x="255" y="216"/>
                      <a:pt x="255" y="216"/>
                    </a:cubicBezTo>
                    <a:cubicBezTo>
                      <a:pt x="255" y="214"/>
                      <a:pt x="255" y="213"/>
                      <a:pt x="255" y="211"/>
                    </a:cubicBezTo>
                    <a:cubicBezTo>
                      <a:pt x="255" y="211"/>
                      <a:pt x="255" y="211"/>
                      <a:pt x="255" y="211"/>
                    </a:cubicBezTo>
                    <a:cubicBezTo>
                      <a:pt x="255" y="209"/>
                      <a:pt x="256" y="206"/>
                      <a:pt x="255" y="204"/>
                    </a:cubicBezTo>
                    <a:cubicBezTo>
                      <a:pt x="255" y="204"/>
                      <a:pt x="255" y="204"/>
                      <a:pt x="255" y="204"/>
                    </a:cubicBezTo>
                    <a:cubicBezTo>
                      <a:pt x="255" y="204"/>
                      <a:pt x="253" y="204"/>
                      <a:pt x="252" y="204"/>
                    </a:cubicBezTo>
                    <a:cubicBezTo>
                      <a:pt x="250" y="204"/>
                      <a:pt x="250" y="204"/>
                      <a:pt x="250" y="204"/>
                    </a:cubicBezTo>
                    <a:cubicBezTo>
                      <a:pt x="249" y="204"/>
                      <a:pt x="249" y="204"/>
                      <a:pt x="249" y="204"/>
                    </a:cubicBezTo>
                    <a:cubicBezTo>
                      <a:pt x="245" y="204"/>
                      <a:pt x="245" y="204"/>
                      <a:pt x="245" y="204"/>
                    </a:cubicBezTo>
                    <a:cubicBezTo>
                      <a:pt x="245" y="201"/>
                      <a:pt x="245" y="201"/>
                      <a:pt x="245" y="201"/>
                    </a:cubicBezTo>
                    <a:cubicBezTo>
                      <a:pt x="245" y="198"/>
                      <a:pt x="245" y="195"/>
                      <a:pt x="246" y="191"/>
                    </a:cubicBezTo>
                    <a:cubicBezTo>
                      <a:pt x="246" y="189"/>
                      <a:pt x="246" y="188"/>
                      <a:pt x="246" y="186"/>
                    </a:cubicBezTo>
                    <a:cubicBezTo>
                      <a:pt x="246" y="185"/>
                      <a:pt x="246" y="185"/>
                      <a:pt x="247" y="184"/>
                    </a:cubicBezTo>
                    <a:cubicBezTo>
                      <a:pt x="248" y="181"/>
                      <a:pt x="248" y="181"/>
                      <a:pt x="248" y="181"/>
                    </a:cubicBezTo>
                    <a:cubicBezTo>
                      <a:pt x="248" y="180"/>
                      <a:pt x="249" y="180"/>
                      <a:pt x="249" y="179"/>
                    </a:cubicBezTo>
                    <a:cubicBezTo>
                      <a:pt x="242" y="176"/>
                      <a:pt x="242" y="176"/>
                      <a:pt x="242" y="176"/>
                    </a:cubicBezTo>
                    <a:cubicBezTo>
                      <a:pt x="250" y="177"/>
                      <a:pt x="250" y="177"/>
                      <a:pt x="250" y="177"/>
                    </a:cubicBezTo>
                    <a:cubicBezTo>
                      <a:pt x="250" y="177"/>
                      <a:pt x="250" y="177"/>
                      <a:pt x="250" y="177"/>
                    </a:cubicBezTo>
                    <a:cubicBezTo>
                      <a:pt x="250" y="177"/>
                      <a:pt x="250" y="177"/>
                      <a:pt x="250" y="177"/>
                    </a:cubicBezTo>
                    <a:cubicBezTo>
                      <a:pt x="250" y="176"/>
                      <a:pt x="250" y="176"/>
                      <a:pt x="250" y="176"/>
                    </a:cubicBezTo>
                    <a:cubicBezTo>
                      <a:pt x="250" y="176"/>
                      <a:pt x="249" y="175"/>
                      <a:pt x="247" y="171"/>
                    </a:cubicBezTo>
                    <a:cubicBezTo>
                      <a:pt x="246" y="170"/>
                      <a:pt x="244" y="168"/>
                      <a:pt x="243" y="167"/>
                    </a:cubicBezTo>
                    <a:cubicBezTo>
                      <a:pt x="243" y="166"/>
                      <a:pt x="243" y="166"/>
                      <a:pt x="243" y="166"/>
                    </a:cubicBezTo>
                    <a:cubicBezTo>
                      <a:pt x="236" y="170"/>
                      <a:pt x="236" y="170"/>
                      <a:pt x="236" y="170"/>
                    </a:cubicBezTo>
                    <a:cubicBezTo>
                      <a:pt x="242" y="165"/>
                      <a:pt x="242" y="165"/>
                      <a:pt x="242" y="165"/>
                    </a:cubicBezTo>
                    <a:cubicBezTo>
                      <a:pt x="241" y="162"/>
                      <a:pt x="239" y="160"/>
                      <a:pt x="238" y="158"/>
                    </a:cubicBezTo>
                    <a:cubicBezTo>
                      <a:pt x="237" y="158"/>
                      <a:pt x="237" y="157"/>
                      <a:pt x="237" y="157"/>
                    </a:cubicBezTo>
                    <a:cubicBezTo>
                      <a:pt x="236" y="157"/>
                      <a:pt x="236" y="157"/>
                      <a:pt x="236" y="157"/>
                    </a:cubicBezTo>
                    <a:cubicBezTo>
                      <a:pt x="236" y="157"/>
                      <a:pt x="235" y="157"/>
                      <a:pt x="235" y="157"/>
                    </a:cubicBezTo>
                    <a:cubicBezTo>
                      <a:pt x="235" y="157"/>
                      <a:pt x="234" y="158"/>
                      <a:pt x="233" y="158"/>
                    </a:cubicBezTo>
                    <a:cubicBezTo>
                      <a:pt x="233" y="158"/>
                      <a:pt x="232" y="157"/>
                      <a:pt x="231" y="157"/>
                    </a:cubicBezTo>
                    <a:cubicBezTo>
                      <a:pt x="230" y="157"/>
                      <a:pt x="229" y="156"/>
                      <a:pt x="228" y="156"/>
                    </a:cubicBezTo>
                    <a:cubicBezTo>
                      <a:pt x="216" y="146"/>
                      <a:pt x="216" y="146"/>
                      <a:pt x="216" y="146"/>
                    </a:cubicBezTo>
                    <a:cubicBezTo>
                      <a:pt x="215" y="145"/>
                      <a:pt x="213" y="144"/>
                      <a:pt x="211" y="143"/>
                    </a:cubicBezTo>
                    <a:cubicBezTo>
                      <a:pt x="210" y="143"/>
                      <a:pt x="209" y="142"/>
                      <a:pt x="208" y="142"/>
                    </a:cubicBezTo>
                    <a:cubicBezTo>
                      <a:pt x="207" y="142"/>
                      <a:pt x="207" y="142"/>
                      <a:pt x="207" y="142"/>
                    </a:cubicBezTo>
                    <a:cubicBezTo>
                      <a:pt x="205" y="142"/>
                      <a:pt x="203" y="142"/>
                      <a:pt x="202" y="141"/>
                    </a:cubicBezTo>
                    <a:cubicBezTo>
                      <a:pt x="201" y="140"/>
                      <a:pt x="201" y="140"/>
                      <a:pt x="201" y="140"/>
                    </a:cubicBezTo>
                    <a:cubicBezTo>
                      <a:pt x="200" y="139"/>
                      <a:pt x="199" y="138"/>
                      <a:pt x="199" y="137"/>
                    </a:cubicBezTo>
                    <a:cubicBezTo>
                      <a:pt x="198" y="135"/>
                      <a:pt x="198" y="132"/>
                      <a:pt x="197" y="130"/>
                    </a:cubicBezTo>
                    <a:cubicBezTo>
                      <a:pt x="197" y="130"/>
                      <a:pt x="197" y="130"/>
                      <a:pt x="197" y="130"/>
                    </a:cubicBezTo>
                    <a:cubicBezTo>
                      <a:pt x="197" y="128"/>
                      <a:pt x="197" y="127"/>
                      <a:pt x="197" y="127"/>
                    </a:cubicBezTo>
                    <a:cubicBezTo>
                      <a:pt x="196" y="126"/>
                      <a:pt x="196" y="125"/>
                      <a:pt x="196" y="124"/>
                    </a:cubicBezTo>
                    <a:cubicBezTo>
                      <a:pt x="196" y="123"/>
                      <a:pt x="196" y="123"/>
                      <a:pt x="196" y="123"/>
                    </a:cubicBezTo>
                    <a:cubicBezTo>
                      <a:pt x="196" y="122"/>
                      <a:pt x="196" y="122"/>
                      <a:pt x="196" y="122"/>
                    </a:cubicBezTo>
                    <a:cubicBezTo>
                      <a:pt x="195" y="122"/>
                      <a:pt x="195" y="122"/>
                      <a:pt x="195" y="122"/>
                    </a:cubicBezTo>
                    <a:cubicBezTo>
                      <a:pt x="195" y="122"/>
                      <a:pt x="195" y="122"/>
                      <a:pt x="195" y="122"/>
                    </a:cubicBezTo>
                    <a:cubicBezTo>
                      <a:pt x="193" y="121"/>
                      <a:pt x="192" y="121"/>
                      <a:pt x="191" y="120"/>
                    </a:cubicBezTo>
                    <a:cubicBezTo>
                      <a:pt x="191" y="120"/>
                      <a:pt x="191" y="120"/>
                      <a:pt x="191" y="120"/>
                    </a:cubicBezTo>
                    <a:cubicBezTo>
                      <a:pt x="183" y="112"/>
                      <a:pt x="183" y="112"/>
                      <a:pt x="183" y="112"/>
                    </a:cubicBezTo>
                    <a:cubicBezTo>
                      <a:pt x="183" y="111"/>
                      <a:pt x="182" y="111"/>
                      <a:pt x="182" y="110"/>
                    </a:cubicBezTo>
                    <a:cubicBezTo>
                      <a:pt x="181" y="109"/>
                      <a:pt x="180" y="107"/>
                      <a:pt x="181" y="105"/>
                    </a:cubicBezTo>
                    <a:cubicBezTo>
                      <a:pt x="181" y="104"/>
                      <a:pt x="181" y="104"/>
                      <a:pt x="181" y="104"/>
                    </a:cubicBezTo>
                    <a:cubicBezTo>
                      <a:pt x="182" y="102"/>
                      <a:pt x="183" y="100"/>
                      <a:pt x="184" y="98"/>
                    </a:cubicBezTo>
                    <a:cubicBezTo>
                      <a:pt x="185" y="96"/>
                      <a:pt x="185" y="96"/>
                      <a:pt x="185" y="96"/>
                    </a:cubicBezTo>
                    <a:cubicBezTo>
                      <a:pt x="185" y="96"/>
                      <a:pt x="185" y="96"/>
                      <a:pt x="185" y="96"/>
                    </a:cubicBezTo>
                    <a:cubicBezTo>
                      <a:pt x="184" y="95"/>
                      <a:pt x="184" y="95"/>
                      <a:pt x="184" y="95"/>
                    </a:cubicBezTo>
                    <a:cubicBezTo>
                      <a:pt x="184" y="95"/>
                      <a:pt x="184" y="95"/>
                      <a:pt x="184" y="95"/>
                    </a:cubicBezTo>
                    <a:cubicBezTo>
                      <a:pt x="183" y="94"/>
                      <a:pt x="182" y="93"/>
                      <a:pt x="182" y="91"/>
                    </a:cubicBezTo>
                    <a:cubicBezTo>
                      <a:pt x="181" y="89"/>
                      <a:pt x="181" y="89"/>
                      <a:pt x="181" y="89"/>
                    </a:cubicBezTo>
                    <a:cubicBezTo>
                      <a:pt x="188" y="82"/>
                      <a:pt x="188" y="82"/>
                      <a:pt x="188" y="82"/>
                    </a:cubicBezTo>
                    <a:cubicBezTo>
                      <a:pt x="190" y="84"/>
                      <a:pt x="190" y="84"/>
                      <a:pt x="190" y="84"/>
                    </a:cubicBezTo>
                    <a:cubicBezTo>
                      <a:pt x="190" y="82"/>
                      <a:pt x="190" y="82"/>
                      <a:pt x="190" y="82"/>
                    </a:cubicBezTo>
                    <a:cubicBezTo>
                      <a:pt x="191" y="78"/>
                      <a:pt x="192" y="75"/>
                      <a:pt x="195" y="71"/>
                    </a:cubicBezTo>
                    <a:cubicBezTo>
                      <a:pt x="195" y="70"/>
                      <a:pt x="195" y="70"/>
                      <a:pt x="195" y="70"/>
                    </a:cubicBezTo>
                    <a:cubicBezTo>
                      <a:pt x="197" y="69"/>
                      <a:pt x="200" y="68"/>
                      <a:pt x="202" y="68"/>
                    </a:cubicBezTo>
                    <a:cubicBezTo>
                      <a:pt x="202" y="67"/>
                      <a:pt x="202" y="67"/>
                      <a:pt x="202" y="67"/>
                    </a:cubicBezTo>
                    <a:cubicBezTo>
                      <a:pt x="202" y="67"/>
                      <a:pt x="202" y="67"/>
                      <a:pt x="202" y="67"/>
                    </a:cubicBezTo>
                    <a:cubicBezTo>
                      <a:pt x="202" y="66"/>
                      <a:pt x="202" y="66"/>
                      <a:pt x="201" y="64"/>
                    </a:cubicBezTo>
                    <a:cubicBezTo>
                      <a:pt x="200" y="64"/>
                      <a:pt x="200" y="64"/>
                      <a:pt x="200" y="64"/>
                    </a:cubicBezTo>
                    <a:cubicBezTo>
                      <a:pt x="200" y="63"/>
                      <a:pt x="199" y="62"/>
                      <a:pt x="199" y="62"/>
                    </a:cubicBezTo>
                    <a:cubicBezTo>
                      <a:pt x="198" y="61"/>
                      <a:pt x="198" y="61"/>
                      <a:pt x="198" y="61"/>
                    </a:cubicBezTo>
                    <a:cubicBezTo>
                      <a:pt x="198" y="59"/>
                      <a:pt x="198" y="58"/>
                      <a:pt x="198" y="57"/>
                    </a:cubicBezTo>
                    <a:cubicBezTo>
                      <a:pt x="198" y="55"/>
                      <a:pt x="198" y="55"/>
                      <a:pt x="198" y="55"/>
                    </a:cubicBezTo>
                    <a:cubicBezTo>
                      <a:pt x="198" y="55"/>
                      <a:pt x="198" y="54"/>
                      <a:pt x="198" y="54"/>
                    </a:cubicBezTo>
                    <a:cubicBezTo>
                      <a:pt x="198" y="52"/>
                      <a:pt x="198" y="52"/>
                      <a:pt x="198" y="52"/>
                    </a:cubicBezTo>
                    <a:cubicBezTo>
                      <a:pt x="198" y="52"/>
                      <a:pt x="199" y="51"/>
                      <a:pt x="199" y="50"/>
                    </a:cubicBezTo>
                    <a:cubicBezTo>
                      <a:pt x="198" y="51"/>
                      <a:pt x="197" y="51"/>
                      <a:pt x="196" y="51"/>
                    </a:cubicBezTo>
                    <a:cubicBezTo>
                      <a:pt x="196" y="51"/>
                      <a:pt x="195" y="51"/>
                      <a:pt x="195" y="51"/>
                    </a:cubicBezTo>
                    <a:cubicBezTo>
                      <a:pt x="193" y="50"/>
                      <a:pt x="192" y="50"/>
                      <a:pt x="191" y="49"/>
                    </a:cubicBezTo>
                    <a:cubicBezTo>
                      <a:pt x="190" y="48"/>
                      <a:pt x="190" y="48"/>
                      <a:pt x="190" y="48"/>
                    </a:cubicBezTo>
                    <a:cubicBezTo>
                      <a:pt x="189" y="47"/>
                      <a:pt x="188" y="46"/>
                      <a:pt x="187" y="45"/>
                    </a:cubicBezTo>
                    <a:cubicBezTo>
                      <a:pt x="186" y="45"/>
                      <a:pt x="186" y="44"/>
                      <a:pt x="186" y="44"/>
                    </a:cubicBezTo>
                    <a:cubicBezTo>
                      <a:pt x="186" y="44"/>
                      <a:pt x="186" y="44"/>
                      <a:pt x="185" y="45"/>
                    </a:cubicBezTo>
                    <a:cubicBezTo>
                      <a:pt x="184" y="45"/>
                      <a:pt x="184" y="45"/>
                      <a:pt x="184" y="45"/>
                    </a:cubicBezTo>
                    <a:cubicBezTo>
                      <a:pt x="183" y="45"/>
                      <a:pt x="183" y="45"/>
                      <a:pt x="183" y="45"/>
                    </a:cubicBezTo>
                    <a:cubicBezTo>
                      <a:pt x="181" y="45"/>
                      <a:pt x="179" y="43"/>
                      <a:pt x="179" y="40"/>
                    </a:cubicBezTo>
                    <a:cubicBezTo>
                      <a:pt x="179" y="40"/>
                      <a:pt x="178" y="40"/>
                      <a:pt x="178" y="39"/>
                    </a:cubicBezTo>
                    <a:cubicBezTo>
                      <a:pt x="178" y="37"/>
                      <a:pt x="178" y="37"/>
                      <a:pt x="178" y="37"/>
                    </a:cubicBezTo>
                    <a:cubicBezTo>
                      <a:pt x="178" y="35"/>
                      <a:pt x="177" y="33"/>
                      <a:pt x="176" y="31"/>
                    </a:cubicBezTo>
                    <a:cubicBezTo>
                      <a:pt x="176" y="30"/>
                      <a:pt x="176" y="30"/>
                      <a:pt x="176" y="30"/>
                    </a:cubicBezTo>
                    <a:cubicBezTo>
                      <a:pt x="176" y="30"/>
                      <a:pt x="176" y="30"/>
                      <a:pt x="176" y="30"/>
                    </a:cubicBezTo>
                    <a:cubicBezTo>
                      <a:pt x="175" y="29"/>
                      <a:pt x="175" y="29"/>
                      <a:pt x="175" y="29"/>
                    </a:cubicBezTo>
                    <a:cubicBezTo>
                      <a:pt x="173" y="28"/>
                      <a:pt x="172" y="28"/>
                      <a:pt x="171" y="27"/>
                    </a:cubicBezTo>
                    <a:cubicBezTo>
                      <a:pt x="170" y="25"/>
                      <a:pt x="170" y="23"/>
                      <a:pt x="170" y="21"/>
                    </a:cubicBezTo>
                    <a:cubicBezTo>
                      <a:pt x="170" y="21"/>
                      <a:pt x="170" y="21"/>
                      <a:pt x="170" y="21"/>
                    </a:cubicBezTo>
                    <a:cubicBezTo>
                      <a:pt x="170" y="20"/>
                      <a:pt x="170" y="20"/>
                      <a:pt x="170" y="20"/>
                    </a:cubicBezTo>
                    <a:cubicBezTo>
                      <a:pt x="169" y="20"/>
                      <a:pt x="169" y="20"/>
                      <a:pt x="169" y="20"/>
                    </a:cubicBezTo>
                    <a:cubicBezTo>
                      <a:pt x="169" y="20"/>
                      <a:pt x="167" y="19"/>
                      <a:pt x="166" y="18"/>
                    </a:cubicBezTo>
                    <a:cubicBezTo>
                      <a:pt x="165" y="16"/>
                      <a:pt x="165" y="14"/>
                      <a:pt x="165" y="13"/>
                    </a:cubicBezTo>
                    <a:cubicBezTo>
                      <a:pt x="165" y="12"/>
                      <a:pt x="165" y="12"/>
                      <a:pt x="165" y="12"/>
                    </a:cubicBezTo>
                    <a:cubicBezTo>
                      <a:pt x="166" y="11"/>
                      <a:pt x="166" y="11"/>
                      <a:pt x="166" y="11"/>
                    </a:cubicBezTo>
                    <a:cubicBezTo>
                      <a:pt x="165" y="10"/>
                      <a:pt x="165" y="10"/>
                      <a:pt x="165" y="10"/>
                    </a:cubicBezTo>
                    <a:cubicBezTo>
                      <a:pt x="165" y="9"/>
                      <a:pt x="165" y="9"/>
                      <a:pt x="164" y="8"/>
                    </a:cubicBezTo>
                    <a:cubicBezTo>
                      <a:pt x="162" y="9"/>
                      <a:pt x="162" y="9"/>
                      <a:pt x="162" y="9"/>
                    </a:cubicBezTo>
                    <a:cubicBezTo>
                      <a:pt x="162" y="10"/>
                      <a:pt x="161" y="10"/>
                      <a:pt x="161" y="10"/>
                    </a:cubicBezTo>
                    <a:cubicBezTo>
                      <a:pt x="160" y="10"/>
                      <a:pt x="160" y="10"/>
                      <a:pt x="160" y="10"/>
                    </a:cubicBezTo>
                    <a:cubicBezTo>
                      <a:pt x="158" y="11"/>
                      <a:pt x="157" y="12"/>
                      <a:pt x="155" y="12"/>
                    </a:cubicBezTo>
                    <a:cubicBezTo>
                      <a:pt x="154" y="12"/>
                      <a:pt x="154" y="12"/>
                      <a:pt x="154" y="12"/>
                    </a:cubicBezTo>
                    <a:cubicBezTo>
                      <a:pt x="153" y="12"/>
                      <a:pt x="153" y="12"/>
                      <a:pt x="153" y="12"/>
                    </a:cubicBezTo>
                    <a:cubicBezTo>
                      <a:pt x="150" y="12"/>
                      <a:pt x="149" y="9"/>
                      <a:pt x="149" y="8"/>
                    </a:cubicBezTo>
                    <a:cubicBezTo>
                      <a:pt x="149" y="7"/>
                      <a:pt x="148" y="7"/>
                      <a:pt x="148" y="6"/>
                    </a:cubicBezTo>
                    <a:cubicBezTo>
                      <a:pt x="148" y="6"/>
                      <a:pt x="148" y="6"/>
                      <a:pt x="148" y="6"/>
                    </a:cubicBezTo>
                    <a:cubicBezTo>
                      <a:pt x="148" y="5"/>
                      <a:pt x="148" y="5"/>
                      <a:pt x="147" y="5"/>
                    </a:cubicBezTo>
                    <a:cubicBezTo>
                      <a:pt x="147" y="4"/>
                      <a:pt x="147" y="4"/>
                      <a:pt x="147" y="4"/>
                    </a:cubicBezTo>
                    <a:cubicBezTo>
                      <a:pt x="147" y="3"/>
                      <a:pt x="146" y="2"/>
                      <a:pt x="146" y="2"/>
                    </a:cubicBezTo>
                    <a:cubicBezTo>
                      <a:pt x="146" y="2"/>
                      <a:pt x="145" y="2"/>
                      <a:pt x="144" y="3"/>
                    </a:cubicBezTo>
                    <a:cubicBezTo>
                      <a:pt x="143" y="3"/>
                      <a:pt x="141" y="3"/>
                      <a:pt x="139" y="3"/>
                    </a:cubicBezTo>
                    <a:cubicBezTo>
                      <a:pt x="135" y="3"/>
                      <a:pt x="130" y="2"/>
                      <a:pt x="126" y="2"/>
                    </a:cubicBezTo>
                    <a:cubicBezTo>
                      <a:pt x="123" y="1"/>
                      <a:pt x="123" y="1"/>
                      <a:pt x="123" y="1"/>
                    </a:cubicBezTo>
                    <a:cubicBezTo>
                      <a:pt x="121" y="1"/>
                      <a:pt x="120" y="0"/>
                      <a:pt x="118" y="0"/>
                    </a:cubicBezTo>
                    <a:cubicBezTo>
                      <a:pt x="118" y="0"/>
                      <a:pt x="118" y="0"/>
                      <a:pt x="118" y="0"/>
                    </a:cubicBezTo>
                    <a:cubicBezTo>
                      <a:pt x="117" y="0"/>
                      <a:pt x="116" y="0"/>
                      <a:pt x="116" y="0"/>
                    </a:cubicBezTo>
                    <a:cubicBezTo>
                      <a:pt x="115" y="0"/>
                      <a:pt x="115" y="0"/>
                      <a:pt x="11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59" name="Freeform 240">
                <a:extLst>
                  <a:ext uri="{FF2B5EF4-FFF2-40B4-BE49-F238E27FC236}">
                    <a16:creationId xmlns:a16="http://schemas.microsoft.com/office/drawing/2014/main" id="{C60DE0F0-D290-D140-ADD2-704BC85EB726}"/>
                  </a:ext>
                </a:extLst>
              </p:cNvPr>
              <p:cNvSpPr>
                <a:spLocks/>
              </p:cNvSpPr>
              <p:nvPr/>
            </p:nvSpPr>
            <p:spPr bwMode="auto">
              <a:xfrm>
                <a:off x="8575264" y="6135718"/>
                <a:ext cx="143719" cy="132664"/>
              </a:xfrm>
              <a:custGeom>
                <a:avLst/>
                <a:gdLst>
                  <a:gd name="T0" fmla="*/ 22 w 46"/>
                  <a:gd name="T1" fmla="*/ 0 h 42"/>
                  <a:gd name="T2" fmla="*/ 19 w 46"/>
                  <a:gd name="T3" fmla="*/ 0 h 42"/>
                  <a:gd name="T4" fmla="*/ 15 w 46"/>
                  <a:gd name="T5" fmla="*/ 2 h 42"/>
                  <a:gd name="T6" fmla="*/ 9 w 46"/>
                  <a:gd name="T7" fmla="*/ 10 h 42"/>
                  <a:gd name="T8" fmla="*/ 9 w 46"/>
                  <a:gd name="T9" fmla="*/ 10 h 42"/>
                  <a:gd name="T10" fmla="*/ 7 w 46"/>
                  <a:gd name="T11" fmla="*/ 13 h 42"/>
                  <a:gd name="T12" fmla="*/ 0 w 46"/>
                  <a:gd name="T13" fmla="*/ 25 h 42"/>
                  <a:gd name="T14" fmla="*/ 21 w 46"/>
                  <a:gd name="T15" fmla="*/ 31 h 42"/>
                  <a:gd name="T16" fmla="*/ 26 w 46"/>
                  <a:gd name="T17" fmla="*/ 37 h 42"/>
                  <a:gd name="T18" fmla="*/ 27 w 46"/>
                  <a:gd name="T19" fmla="*/ 39 h 42"/>
                  <a:gd name="T20" fmla="*/ 27 w 46"/>
                  <a:gd name="T21" fmla="*/ 39 h 42"/>
                  <a:gd name="T22" fmla="*/ 27 w 46"/>
                  <a:gd name="T23" fmla="*/ 40 h 42"/>
                  <a:gd name="T24" fmla="*/ 29 w 46"/>
                  <a:gd name="T25" fmla="*/ 41 h 42"/>
                  <a:gd name="T26" fmla="*/ 35 w 46"/>
                  <a:gd name="T27" fmla="*/ 42 h 42"/>
                  <a:gd name="T28" fmla="*/ 42 w 46"/>
                  <a:gd name="T29" fmla="*/ 42 h 42"/>
                  <a:gd name="T30" fmla="*/ 46 w 46"/>
                  <a:gd name="T31" fmla="*/ 42 h 42"/>
                  <a:gd name="T32" fmla="*/ 39 w 46"/>
                  <a:gd name="T33" fmla="*/ 27 h 42"/>
                  <a:gd name="T34" fmla="*/ 37 w 46"/>
                  <a:gd name="T35" fmla="*/ 21 h 42"/>
                  <a:gd name="T36" fmla="*/ 29 w 46"/>
                  <a:gd name="T37" fmla="*/ 19 h 42"/>
                  <a:gd name="T38" fmla="*/ 35 w 46"/>
                  <a:gd name="T39" fmla="*/ 11 h 42"/>
                  <a:gd name="T40" fmla="*/ 35 w 46"/>
                  <a:gd name="T41" fmla="*/ 11 h 42"/>
                  <a:gd name="T42" fmla="*/ 40 w 46"/>
                  <a:gd name="T43" fmla="*/ 13 h 42"/>
                  <a:gd name="T44" fmla="*/ 38 w 46"/>
                  <a:gd name="T45" fmla="*/ 8 h 42"/>
                  <a:gd name="T46" fmla="*/ 35 w 46"/>
                  <a:gd name="T47" fmla="*/ 4 h 42"/>
                  <a:gd name="T48" fmla="*/ 30 w 46"/>
                  <a:gd name="T49" fmla="*/ 2 h 42"/>
                  <a:gd name="T50" fmla="*/ 22 w 46"/>
                  <a:gd name="T5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 h="42">
                    <a:moveTo>
                      <a:pt x="22" y="0"/>
                    </a:moveTo>
                    <a:cubicBezTo>
                      <a:pt x="21" y="0"/>
                      <a:pt x="20" y="0"/>
                      <a:pt x="19" y="0"/>
                    </a:cubicBezTo>
                    <a:cubicBezTo>
                      <a:pt x="17" y="0"/>
                      <a:pt x="16" y="1"/>
                      <a:pt x="15" y="2"/>
                    </a:cubicBezTo>
                    <a:cubicBezTo>
                      <a:pt x="13" y="3"/>
                      <a:pt x="11" y="7"/>
                      <a:pt x="9" y="10"/>
                    </a:cubicBezTo>
                    <a:cubicBezTo>
                      <a:pt x="9" y="10"/>
                      <a:pt x="9" y="10"/>
                      <a:pt x="9" y="10"/>
                    </a:cubicBezTo>
                    <a:cubicBezTo>
                      <a:pt x="9" y="11"/>
                      <a:pt x="8" y="12"/>
                      <a:pt x="7" y="13"/>
                    </a:cubicBezTo>
                    <a:cubicBezTo>
                      <a:pt x="5" y="17"/>
                      <a:pt x="2" y="21"/>
                      <a:pt x="0" y="25"/>
                    </a:cubicBezTo>
                    <a:cubicBezTo>
                      <a:pt x="21" y="31"/>
                      <a:pt x="21" y="31"/>
                      <a:pt x="21" y="31"/>
                    </a:cubicBezTo>
                    <a:cubicBezTo>
                      <a:pt x="25" y="32"/>
                      <a:pt x="26" y="36"/>
                      <a:pt x="26" y="37"/>
                    </a:cubicBezTo>
                    <a:cubicBezTo>
                      <a:pt x="26" y="38"/>
                      <a:pt x="27" y="38"/>
                      <a:pt x="27" y="39"/>
                    </a:cubicBezTo>
                    <a:cubicBezTo>
                      <a:pt x="27" y="39"/>
                      <a:pt x="27" y="39"/>
                      <a:pt x="27" y="39"/>
                    </a:cubicBezTo>
                    <a:cubicBezTo>
                      <a:pt x="27" y="39"/>
                      <a:pt x="27" y="40"/>
                      <a:pt x="27" y="40"/>
                    </a:cubicBezTo>
                    <a:cubicBezTo>
                      <a:pt x="27" y="40"/>
                      <a:pt x="28" y="41"/>
                      <a:pt x="29" y="41"/>
                    </a:cubicBezTo>
                    <a:cubicBezTo>
                      <a:pt x="30" y="42"/>
                      <a:pt x="33" y="42"/>
                      <a:pt x="35" y="42"/>
                    </a:cubicBezTo>
                    <a:cubicBezTo>
                      <a:pt x="37" y="42"/>
                      <a:pt x="40" y="42"/>
                      <a:pt x="42" y="42"/>
                    </a:cubicBezTo>
                    <a:cubicBezTo>
                      <a:pt x="43" y="42"/>
                      <a:pt x="44" y="42"/>
                      <a:pt x="46" y="42"/>
                    </a:cubicBezTo>
                    <a:cubicBezTo>
                      <a:pt x="44" y="37"/>
                      <a:pt x="41" y="32"/>
                      <a:pt x="39" y="27"/>
                    </a:cubicBezTo>
                    <a:cubicBezTo>
                      <a:pt x="38" y="25"/>
                      <a:pt x="38" y="23"/>
                      <a:pt x="37" y="21"/>
                    </a:cubicBezTo>
                    <a:cubicBezTo>
                      <a:pt x="35" y="19"/>
                      <a:pt x="32" y="19"/>
                      <a:pt x="29" y="19"/>
                    </a:cubicBezTo>
                    <a:cubicBezTo>
                      <a:pt x="30" y="17"/>
                      <a:pt x="33" y="12"/>
                      <a:pt x="35" y="11"/>
                    </a:cubicBezTo>
                    <a:cubicBezTo>
                      <a:pt x="35" y="11"/>
                      <a:pt x="35" y="11"/>
                      <a:pt x="35" y="11"/>
                    </a:cubicBezTo>
                    <a:cubicBezTo>
                      <a:pt x="36" y="11"/>
                      <a:pt x="39" y="13"/>
                      <a:pt x="40" y="13"/>
                    </a:cubicBezTo>
                    <a:cubicBezTo>
                      <a:pt x="40" y="12"/>
                      <a:pt x="39" y="10"/>
                      <a:pt x="38" y="8"/>
                    </a:cubicBezTo>
                    <a:cubicBezTo>
                      <a:pt x="38" y="8"/>
                      <a:pt x="36" y="6"/>
                      <a:pt x="35" y="4"/>
                    </a:cubicBezTo>
                    <a:cubicBezTo>
                      <a:pt x="30" y="2"/>
                      <a:pt x="30" y="2"/>
                      <a:pt x="30" y="2"/>
                    </a:cubicBezTo>
                    <a:cubicBezTo>
                      <a:pt x="26" y="0"/>
                      <a:pt x="24" y="0"/>
                      <a:pt x="2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60" name="Freeform 241">
                <a:extLst>
                  <a:ext uri="{FF2B5EF4-FFF2-40B4-BE49-F238E27FC236}">
                    <a16:creationId xmlns:a16="http://schemas.microsoft.com/office/drawing/2014/main" id="{9D47B94D-6775-294D-A082-7C4FC433B990}"/>
                  </a:ext>
                </a:extLst>
              </p:cNvPr>
              <p:cNvSpPr>
                <a:spLocks/>
              </p:cNvSpPr>
              <p:nvPr/>
            </p:nvSpPr>
            <p:spPr bwMode="auto">
              <a:xfrm>
                <a:off x="8693188" y="6146774"/>
                <a:ext cx="25796" cy="29481"/>
              </a:xfrm>
              <a:custGeom>
                <a:avLst/>
                <a:gdLst>
                  <a:gd name="T0" fmla="*/ 1 w 9"/>
                  <a:gd name="T1" fmla="*/ 0 h 9"/>
                  <a:gd name="T2" fmla="*/ 0 w 9"/>
                  <a:gd name="T3" fmla="*/ 2 h 9"/>
                  <a:gd name="T4" fmla="*/ 4 w 9"/>
                  <a:gd name="T5" fmla="*/ 9 h 9"/>
                  <a:gd name="T6" fmla="*/ 8 w 9"/>
                  <a:gd name="T7" fmla="*/ 3 h 9"/>
                  <a:gd name="T8" fmla="*/ 4 w 9"/>
                  <a:gd name="T9" fmla="*/ 1 h 9"/>
                  <a:gd name="T10" fmla="*/ 3 w 9"/>
                  <a:gd name="T11" fmla="*/ 1 h 9"/>
                  <a:gd name="T12" fmla="*/ 2 w 9"/>
                  <a:gd name="T13" fmla="*/ 2 h 9"/>
                  <a:gd name="T14" fmla="*/ 2 w 9"/>
                  <a:gd name="T15" fmla="*/ 1 h 9"/>
                  <a:gd name="T16" fmla="*/ 1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1" y="0"/>
                    </a:moveTo>
                    <a:cubicBezTo>
                      <a:pt x="1" y="1"/>
                      <a:pt x="0" y="1"/>
                      <a:pt x="0" y="2"/>
                    </a:cubicBezTo>
                    <a:cubicBezTo>
                      <a:pt x="0" y="4"/>
                      <a:pt x="3" y="7"/>
                      <a:pt x="4" y="9"/>
                    </a:cubicBezTo>
                    <a:cubicBezTo>
                      <a:pt x="8" y="7"/>
                      <a:pt x="9" y="5"/>
                      <a:pt x="8" y="3"/>
                    </a:cubicBezTo>
                    <a:cubicBezTo>
                      <a:pt x="4" y="1"/>
                      <a:pt x="4" y="1"/>
                      <a:pt x="4" y="1"/>
                    </a:cubicBezTo>
                    <a:cubicBezTo>
                      <a:pt x="3" y="1"/>
                      <a:pt x="3" y="1"/>
                      <a:pt x="3" y="1"/>
                    </a:cubicBezTo>
                    <a:cubicBezTo>
                      <a:pt x="2" y="2"/>
                      <a:pt x="2" y="2"/>
                      <a:pt x="2" y="2"/>
                    </a:cubicBezTo>
                    <a:cubicBezTo>
                      <a:pt x="2" y="1"/>
                      <a:pt x="2" y="1"/>
                      <a:pt x="2" y="1"/>
                    </a:cubicBezTo>
                    <a:cubicBezTo>
                      <a:pt x="2" y="1"/>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61" name="Freeform 242">
                <a:extLst>
                  <a:ext uri="{FF2B5EF4-FFF2-40B4-BE49-F238E27FC236}">
                    <a16:creationId xmlns:a16="http://schemas.microsoft.com/office/drawing/2014/main" id="{C30BA9AA-9E17-C647-A400-1A84834105D8}"/>
                  </a:ext>
                </a:extLst>
              </p:cNvPr>
              <p:cNvSpPr>
                <a:spLocks/>
              </p:cNvSpPr>
              <p:nvPr/>
            </p:nvSpPr>
            <p:spPr bwMode="auto">
              <a:xfrm>
                <a:off x="7580283" y="5413436"/>
                <a:ext cx="585933" cy="479065"/>
              </a:xfrm>
              <a:custGeom>
                <a:avLst/>
                <a:gdLst>
                  <a:gd name="T0" fmla="*/ 177 w 185"/>
                  <a:gd name="T1" fmla="*/ 1 h 151"/>
                  <a:gd name="T2" fmla="*/ 146 w 185"/>
                  <a:gd name="T3" fmla="*/ 4 h 151"/>
                  <a:gd name="T4" fmla="*/ 135 w 185"/>
                  <a:gd name="T5" fmla="*/ 7 h 151"/>
                  <a:gd name="T6" fmla="*/ 129 w 185"/>
                  <a:gd name="T7" fmla="*/ 10 h 151"/>
                  <a:gd name="T8" fmla="*/ 106 w 185"/>
                  <a:gd name="T9" fmla="*/ 17 h 151"/>
                  <a:gd name="T10" fmla="*/ 104 w 185"/>
                  <a:gd name="T11" fmla="*/ 17 h 151"/>
                  <a:gd name="T12" fmla="*/ 85 w 185"/>
                  <a:gd name="T13" fmla="*/ 16 h 151"/>
                  <a:gd name="T14" fmla="*/ 81 w 185"/>
                  <a:gd name="T15" fmla="*/ 15 h 151"/>
                  <a:gd name="T16" fmla="*/ 79 w 185"/>
                  <a:gd name="T17" fmla="*/ 13 h 151"/>
                  <a:gd name="T18" fmla="*/ 71 w 185"/>
                  <a:gd name="T19" fmla="*/ 11 h 151"/>
                  <a:gd name="T20" fmla="*/ 66 w 185"/>
                  <a:gd name="T21" fmla="*/ 13 h 151"/>
                  <a:gd name="T22" fmla="*/ 44 w 185"/>
                  <a:gd name="T23" fmla="*/ 19 h 151"/>
                  <a:gd name="T24" fmla="*/ 34 w 185"/>
                  <a:gd name="T25" fmla="*/ 18 h 151"/>
                  <a:gd name="T26" fmla="*/ 27 w 185"/>
                  <a:gd name="T27" fmla="*/ 21 h 151"/>
                  <a:gd name="T28" fmla="*/ 36 w 185"/>
                  <a:gd name="T29" fmla="*/ 26 h 151"/>
                  <a:gd name="T30" fmla="*/ 26 w 185"/>
                  <a:gd name="T31" fmla="*/ 30 h 151"/>
                  <a:gd name="T32" fmla="*/ 22 w 185"/>
                  <a:gd name="T33" fmla="*/ 32 h 151"/>
                  <a:gd name="T34" fmla="*/ 22 w 185"/>
                  <a:gd name="T35" fmla="*/ 33 h 151"/>
                  <a:gd name="T36" fmla="*/ 18 w 185"/>
                  <a:gd name="T37" fmla="*/ 40 h 151"/>
                  <a:gd name="T38" fmla="*/ 16 w 185"/>
                  <a:gd name="T39" fmla="*/ 41 h 151"/>
                  <a:gd name="T40" fmla="*/ 15 w 185"/>
                  <a:gd name="T41" fmla="*/ 44 h 151"/>
                  <a:gd name="T42" fmla="*/ 10 w 185"/>
                  <a:gd name="T43" fmla="*/ 45 h 151"/>
                  <a:gd name="T44" fmla="*/ 1 w 185"/>
                  <a:gd name="T45" fmla="*/ 46 h 151"/>
                  <a:gd name="T46" fmla="*/ 5 w 185"/>
                  <a:gd name="T47" fmla="*/ 57 h 151"/>
                  <a:gd name="T48" fmla="*/ 6 w 185"/>
                  <a:gd name="T49" fmla="*/ 77 h 151"/>
                  <a:gd name="T50" fmla="*/ 11 w 185"/>
                  <a:gd name="T51" fmla="*/ 77 h 151"/>
                  <a:gd name="T52" fmla="*/ 16 w 185"/>
                  <a:gd name="T53" fmla="*/ 77 h 151"/>
                  <a:gd name="T54" fmla="*/ 20 w 185"/>
                  <a:gd name="T55" fmla="*/ 77 h 151"/>
                  <a:gd name="T56" fmla="*/ 23 w 185"/>
                  <a:gd name="T57" fmla="*/ 83 h 151"/>
                  <a:gd name="T58" fmla="*/ 26 w 185"/>
                  <a:gd name="T59" fmla="*/ 89 h 151"/>
                  <a:gd name="T60" fmla="*/ 25 w 185"/>
                  <a:gd name="T61" fmla="*/ 99 h 151"/>
                  <a:gd name="T62" fmla="*/ 44 w 185"/>
                  <a:gd name="T63" fmla="*/ 125 h 151"/>
                  <a:gd name="T64" fmla="*/ 14 w 185"/>
                  <a:gd name="T65" fmla="*/ 109 h 151"/>
                  <a:gd name="T66" fmla="*/ 10 w 185"/>
                  <a:gd name="T67" fmla="*/ 110 h 151"/>
                  <a:gd name="T68" fmla="*/ 12 w 185"/>
                  <a:gd name="T69" fmla="*/ 115 h 151"/>
                  <a:gd name="T70" fmla="*/ 11 w 185"/>
                  <a:gd name="T71" fmla="*/ 117 h 151"/>
                  <a:gd name="T72" fmla="*/ 5 w 185"/>
                  <a:gd name="T73" fmla="*/ 123 h 151"/>
                  <a:gd name="T74" fmla="*/ 2 w 185"/>
                  <a:gd name="T75" fmla="*/ 125 h 151"/>
                  <a:gd name="T76" fmla="*/ 1 w 185"/>
                  <a:gd name="T77" fmla="*/ 130 h 151"/>
                  <a:gd name="T78" fmla="*/ 1 w 185"/>
                  <a:gd name="T79" fmla="*/ 138 h 151"/>
                  <a:gd name="T80" fmla="*/ 3 w 185"/>
                  <a:gd name="T81" fmla="*/ 139 h 151"/>
                  <a:gd name="T82" fmla="*/ 7 w 185"/>
                  <a:gd name="T83" fmla="*/ 141 h 151"/>
                  <a:gd name="T84" fmla="*/ 12 w 185"/>
                  <a:gd name="T85" fmla="*/ 145 h 151"/>
                  <a:gd name="T86" fmla="*/ 34 w 185"/>
                  <a:gd name="T87" fmla="*/ 149 h 151"/>
                  <a:gd name="T88" fmla="*/ 85 w 185"/>
                  <a:gd name="T89" fmla="*/ 118 h 151"/>
                  <a:gd name="T90" fmla="*/ 88 w 185"/>
                  <a:gd name="T91" fmla="*/ 116 h 151"/>
                  <a:gd name="T92" fmla="*/ 110 w 185"/>
                  <a:gd name="T93" fmla="*/ 104 h 151"/>
                  <a:gd name="T94" fmla="*/ 127 w 185"/>
                  <a:gd name="T95" fmla="*/ 94 h 151"/>
                  <a:gd name="T96" fmla="*/ 140 w 185"/>
                  <a:gd name="T97" fmla="*/ 87 h 151"/>
                  <a:gd name="T98" fmla="*/ 143 w 185"/>
                  <a:gd name="T99" fmla="*/ 86 h 151"/>
                  <a:gd name="T100" fmla="*/ 151 w 185"/>
                  <a:gd name="T101" fmla="*/ 76 h 151"/>
                  <a:gd name="T102" fmla="*/ 152 w 185"/>
                  <a:gd name="T103" fmla="*/ 71 h 151"/>
                  <a:gd name="T104" fmla="*/ 154 w 185"/>
                  <a:gd name="T105" fmla="*/ 56 h 151"/>
                  <a:gd name="T106" fmla="*/ 155 w 185"/>
                  <a:gd name="T107" fmla="*/ 51 h 151"/>
                  <a:gd name="T108" fmla="*/ 155 w 185"/>
                  <a:gd name="T109" fmla="*/ 42 h 151"/>
                  <a:gd name="T110" fmla="*/ 157 w 185"/>
                  <a:gd name="T111" fmla="*/ 19 h 151"/>
                  <a:gd name="T112" fmla="*/ 167 w 185"/>
                  <a:gd name="T113" fmla="*/ 15 h 151"/>
                  <a:gd name="T114" fmla="*/ 168 w 185"/>
                  <a:gd name="T115" fmla="*/ 14 h 151"/>
                  <a:gd name="T116" fmla="*/ 172 w 185"/>
                  <a:gd name="T117" fmla="*/ 13 h 151"/>
                  <a:gd name="T118" fmla="*/ 185 w 185"/>
                  <a:gd name="T119" fmla="*/ 1 h 151"/>
                  <a:gd name="T120" fmla="*/ 185 w 185"/>
                  <a:gd name="T12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5" h="151">
                    <a:moveTo>
                      <a:pt x="185" y="0"/>
                    </a:moveTo>
                    <a:cubicBezTo>
                      <a:pt x="182" y="0"/>
                      <a:pt x="180" y="1"/>
                      <a:pt x="177" y="1"/>
                    </a:cubicBezTo>
                    <a:cubicBezTo>
                      <a:pt x="169" y="3"/>
                      <a:pt x="161" y="4"/>
                      <a:pt x="151" y="4"/>
                    </a:cubicBezTo>
                    <a:cubicBezTo>
                      <a:pt x="149" y="4"/>
                      <a:pt x="148" y="4"/>
                      <a:pt x="146" y="4"/>
                    </a:cubicBezTo>
                    <a:cubicBezTo>
                      <a:pt x="146" y="4"/>
                      <a:pt x="146" y="4"/>
                      <a:pt x="146" y="4"/>
                    </a:cubicBezTo>
                    <a:cubicBezTo>
                      <a:pt x="142" y="4"/>
                      <a:pt x="139" y="6"/>
                      <a:pt x="135" y="7"/>
                    </a:cubicBezTo>
                    <a:cubicBezTo>
                      <a:pt x="134" y="8"/>
                      <a:pt x="133" y="9"/>
                      <a:pt x="131" y="9"/>
                    </a:cubicBezTo>
                    <a:cubicBezTo>
                      <a:pt x="130" y="10"/>
                      <a:pt x="129" y="10"/>
                      <a:pt x="129" y="10"/>
                    </a:cubicBezTo>
                    <a:cubicBezTo>
                      <a:pt x="123" y="12"/>
                      <a:pt x="123" y="12"/>
                      <a:pt x="123" y="12"/>
                    </a:cubicBezTo>
                    <a:cubicBezTo>
                      <a:pt x="118" y="14"/>
                      <a:pt x="112" y="16"/>
                      <a:pt x="106" y="17"/>
                    </a:cubicBezTo>
                    <a:cubicBezTo>
                      <a:pt x="106" y="17"/>
                      <a:pt x="105" y="17"/>
                      <a:pt x="105" y="17"/>
                    </a:cubicBezTo>
                    <a:cubicBezTo>
                      <a:pt x="104" y="17"/>
                      <a:pt x="104" y="17"/>
                      <a:pt x="104" y="17"/>
                    </a:cubicBezTo>
                    <a:cubicBezTo>
                      <a:pt x="103" y="17"/>
                      <a:pt x="102" y="17"/>
                      <a:pt x="101" y="17"/>
                    </a:cubicBezTo>
                    <a:cubicBezTo>
                      <a:pt x="95" y="17"/>
                      <a:pt x="90" y="17"/>
                      <a:pt x="85" y="16"/>
                    </a:cubicBezTo>
                    <a:cubicBezTo>
                      <a:pt x="83" y="15"/>
                      <a:pt x="83" y="15"/>
                      <a:pt x="83" y="15"/>
                    </a:cubicBezTo>
                    <a:cubicBezTo>
                      <a:pt x="82" y="15"/>
                      <a:pt x="82" y="15"/>
                      <a:pt x="81" y="15"/>
                    </a:cubicBezTo>
                    <a:cubicBezTo>
                      <a:pt x="80" y="14"/>
                      <a:pt x="80" y="14"/>
                      <a:pt x="80" y="14"/>
                    </a:cubicBezTo>
                    <a:cubicBezTo>
                      <a:pt x="79" y="14"/>
                      <a:pt x="79" y="13"/>
                      <a:pt x="79" y="13"/>
                    </a:cubicBezTo>
                    <a:cubicBezTo>
                      <a:pt x="73" y="11"/>
                      <a:pt x="73" y="11"/>
                      <a:pt x="73" y="11"/>
                    </a:cubicBezTo>
                    <a:cubicBezTo>
                      <a:pt x="72" y="11"/>
                      <a:pt x="71" y="11"/>
                      <a:pt x="71" y="11"/>
                    </a:cubicBezTo>
                    <a:cubicBezTo>
                      <a:pt x="70" y="11"/>
                      <a:pt x="69" y="11"/>
                      <a:pt x="68" y="12"/>
                    </a:cubicBezTo>
                    <a:cubicBezTo>
                      <a:pt x="66" y="13"/>
                      <a:pt x="66" y="13"/>
                      <a:pt x="66" y="13"/>
                    </a:cubicBezTo>
                    <a:cubicBezTo>
                      <a:pt x="58" y="16"/>
                      <a:pt x="51" y="18"/>
                      <a:pt x="46" y="19"/>
                    </a:cubicBezTo>
                    <a:cubicBezTo>
                      <a:pt x="44" y="19"/>
                      <a:pt x="44" y="19"/>
                      <a:pt x="44" y="19"/>
                    </a:cubicBezTo>
                    <a:cubicBezTo>
                      <a:pt x="43" y="19"/>
                      <a:pt x="41" y="19"/>
                      <a:pt x="39" y="19"/>
                    </a:cubicBezTo>
                    <a:cubicBezTo>
                      <a:pt x="38" y="19"/>
                      <a:pt x="36" y="19"/>
                      <a:pt x="34" y="18"/>
                    </a:cubicBezTo>
                    <a:cubicBezTo>
                      <a:pt x="28" y="14"/>
                      <a:pt x="28" y="14"/>
                      <a:pt x="28" y="14"/>
                    </a:cubicBezTo>
                    <a:cubicBezTo>
                      <a:pt x="27" y="17"/>
                      <a:pt x="27" y="19"/>
                      <a:pt x="27" y="21"/>
                    </a:cubicBezTo>
                    <a:cubicBezTo>
                      <a:pt x="27" y="23"/>
                      <a:pt x="27" y="23"/>
                      <a:pt x="27" y="23"/>
                    </a:cubicBezTo>
                    <a:cubicBezTo>
                      <a:pt x="36" y="26"/>
                      <a:pt x="36" y="26"/>
                      <a:pt x="36" y="26"/>
                    </a:cubicBezTo>
                    <a:cubicBezTo>
                      <a:pt x="28" y="29"/>
                      <a:pt x="28" y="29"/>
                      <a:pt x="28" y="29"/>
                    </a:cubicBezTo>
                    <a:cubicBezTo>
                      <a:pt x="27" y="30"/>
                      <a:pt x="26" y="30"/>
                      <a:pt x="26" y="30"/>
                    </a:cubicBezTo>
                    <a:cubicBezTo>
                      <a:pt x="25" y="31"/>
                      <a:pt x="25" y="31"/>
                      <a:pt x="25" y="31"/>
                    </a:cubicBezTo>
                    <a:cubicBezTo>
                      <a:pt x="24" y="31"/>
                      <a:pt x="23" y="32"/>
                      <a:pt x="22" y="32"/>
                    </a:cubicBezTo>
                    <a:cubicBezTo>
                      <a:pt x="22" y="33"/>
                      <a:pt x="22" y="33"/>
                      <a:pt x="22" y="33"/>
                    </a:cubicBezTo>
                    <a:cubicBezTo>
                      <a:pt x="22" y="33"/>
                      <a:pt x="22" y="33"/>
                      <a:pt x="22" y="33"/>
                    </a:cubicBezTo>
                    <a:cubicBezTo>
                      <a:pt x="22" y="34"/>
                      <a:pt x="22" y="34"/>
                      <a:pt x="22" y="34"/>
                    </a:cubicBezTo>
                    <a:cubicBezTo>
                      <a:pt x="22" y="37"/>
                      <a:pt x="19" y="39"/>
                      <a:pt x="18" y="40"/>
                    </a:cubicBezTo>
                    <a:cubicBezTo>
                      <a:pt x="17" y="40"/>
                      <a:pt x="17" y="40"/>
                      <a:pt x="17" y="40"/>
                    </a:cubicBezTo>
                    <a:cubicBezTo>
                      <a:pt x="16" y="41"/>
                      <a:pt x="16" y="41"/>
                      <a:pt x="16" y="41"/>
                    </a:cubicBezTo>
                    <a:cubicBezTo>
                      <a:pt x="15" y="42"/>
                      <a:pt x="15" y="42"/>
                      <a:pt x="15" y="42"/>
                    </a:cubicBezTo>
                    <a:cubicBezTo>
                      <a:pt x="15" y="43"/>
                      <a:pt x="15" y="43"/>
                      <a:pt x="15" y="44"/>
                    </a:cubicBezTo>
                    <a:cubicBezTo>
                      <a:pt x="14" y="47"/>
                      <a:pt x="14" y="47"/>
                      <a:pt x="14" y="47"/>
                    </a:cubicBezTo>
                    <a:cubicBezTo>
                      <a:pt x="10" y="45"/>
                      <a:pt x="10" y="45"/>
                      <a:pt x="10" y="45"/>
                    </a:cubicBezTo>
                    <a:cubicBezTo>
                      <a:pt x="9" y="45"/>
                      <a:pt x="5" y="43"/>
                      <a:pt x="2" y="42"/>
                    </a:cubicBezTo>
                    <a:cubicBezTo>
                      <a:pt x="2" y="43"/>
                      <a:pt x="2" y="44"/>
                      <a:pt x="1" y="46"/>
                    </a:cubicBezTo>
                    <a:cubicBezTo>
                      <a:pt x="1" y="47"/>
                      <a:pt x="1" y="49"/>
                      <a:pt x="0" y="50"/>
                    </a:cubicBezTo>
                    <a:cubicBezTo>
                      <a:pt x="2" y="53"/>
                      <a:pt x="5" y="54"/>
                      <a:pt x="5" y="57"/>
                    </a:cubicBezTo>
                    <a:cubicBezTo>
                      <a:pt x="5" y="61"/>
                      <a:pt x="4" y="65"/>
                      <a:pt x="5" y="69"/>
                    </a:cubicBezTo>
                    <a:cubicBezTo>
                      <a:pt x="5" y="72"/>
                      <a:pt x="5" y="74"/>
                      <a:pt x="6" y="77"/>
                    </a:cubicBezTo>
                    <a:cubicBezTo>
                      <a:pt x="6" y="77"/>
                      <a:pt x="6" y="77"/>
                      <a:pt x="6" y="77"/>
                    </a:cubicBezTo>
                    <a:cubicBezTo>
                      <a:pt x="8" y="77"/>
                      <a:pt x="10" y="77"/>
                      <a:pt x="11" y="77"/>
                    </a:cubicBezTo>
                    <a:cubicBezTo>
                      <a:pt x="12" y="77"/>
                      <a:pt x="12" y="77"/>
                      <a:pt x="13" y="77"/>
                    </a:cubicBezTo>
                    <a:cubicBezTo>
                      <a:pt x="14" y="77"/>
                      <a:pt x="15" y="77"/>
                      <a:pt x="16" y="77"/>
                    </a:cubicBezTo>
                    <a:cubicBezTo>
                      <a:pt x="16" y="77"/>
                      <a:pt x="16" y="77"/>
                      <a:pt x="16" y="77"/>
                    </a:cubicBezTo>
                    <a:cubicBezTo>
                      <a:pt x="18" y="77"/>
                      <a:pt x="19" y="77"/>
                      <a:pt x="20" y="77"/>
                    </a:cubicBezTo>
                    <a:cubicBezTo>
                      <a:pt x="27" y="77"/>
                      <a:pt x="27" y="77"/>
                      <a:pt x="27" y="77"/>
                    </a:cubicBezTo>
                    <a:cubicBezTo>
                      <a:pt x="23" y="83"/>
                      <a:pt x="23" y="83"/>
                      <a:pt x="23" y="83"/>
                    </a:cubicBezTo>
                    <a:cubicBezTo>
                      <a:pt x="24" y="84"/>
                      <a:pt x="25" y="86"/>
                      <a:pt x="26" y="88"/>
                    </a:cubicBezTo>
                    <a:cubicBezTo>
                      <a:pt x="26" y="88"/>
                      <a:pt x="26" y="88"/>
                      <a:pt x="26" y="89"/>
                    </a:cubicBezTo>
                    <a:cubicBezTo>
                      <a:pt x="27" y="90"/>
                      <a:pt x="30" y="95"/>
                      <a:pt x="27" y="98"/>
                    </a:cubicBezTo>
                    <a:cubicBezTo>
                      <a:pt x="26" y="98"/>
                      <a:pt x="26" y="99"/>
                      <a:pt x="25" y="99"/>
                    </a:cubicBezTo>
                    <a:cubicBezTo>
                      <a:pt x="22" y="101"/>
                      <a:pt x="20" y="103"/>
                      <a:pt x="20" y="104"/>
                    </a:cubicBezTo>
                    <a:cubicBezTo>
                      <a:pt x="44" y="125"/>
                      <a:pt x="44" y="125"/>
                      <a:pt x="44" y="125"/>
                    </a:cubicBezTo>
                    <a:cubicBezTo>
                      <a:pt x="16" y="109"/>
                      <a:pt x="16" y="109"/>
                      <a:pt x="16" y="109"/>
                    </a:cubicBezTo>
                    <a:cubicBezTo>
                      <a:pt x="15" y="109"/>
                      <a:pt x="14" y="109"/>
                      <a:pt x="14" y="109"/>
                    </a:cubicBezTo>
                    <a:cubicBezTo>
                      <a:pt x="13" y="109"/>
                      <a:pt x="13" y="109"/>
                      <a:pt x="12" y="109"/>
                    </a:cubicBezTo>
                    <a:cubicBezTo>
                      <a:pt x="11" y="110"/>
                      <a:pt x="11" y="110"/>
                      <a:pt x="10" y="110"/>
                    </a:cubicBezTo>
                    <a:cubicBezTo>
                      <a:pt x="11" y="111"/>
                      <a:pt x="11" y="111"/>
                      <a:pt x="11" y="111"/>
                    </a:cubicBezTo>
                    <a:cubicBezTo>
                      <a:pt x="11" y="111"/>
                      <a:pt x="12" y="113"/>
                      <a:pt x="12" y="115"/>
                    </a:cubicBezTo>
                    <a:cubicBezTo>
                      <a:pt x="12" y="116"/>
                      <a:pt x="12" y="116"/>
                      <a:pt x="12" y="116"/>
                    </a:cubicBezTo>
                    <a:cubicBezTo>
                      <a:pt x="11" y="117"/>
                      <a:pt x="11" y="117"/>
                      <a:pt x="11" y="117"/>
                    </a:cubicBezTo>
                    <a:cubicBezTo>
                      <a:pt x="10" y="118"/>
                      <a:pt x="10" y="118"/>
                      <a:pt x="10" y="118"/>
                    </a:cubicBezTo>
                    <a:cubicBezTo>
                      <a:pt x="9" y="120"/>
                      <a:pt x="7" y="121"/>
                      <a:pt x="5" y="123"/>
                    </a:cubicBezTo>
                    <a:cubicBezTo>
                      <a:pt x="4" y="123"/>
                      <a:pt x="3" y="124"/>
                      <a:pt x="3" y="124"/>
                    </a:cubicBezTo>
                    <a:cubicBezTo>
                      <a:pt x="2" y="125"/>
                      <a:pt x="2" y="125"/>
                      <a:pt x="2" y="125"/>
                    </a:cubicBezTo>
                    <a:cubicBezTo>
                      <a:pt x="1" y="125"/>
                      <a:pt x="1" y="125"/>
                      <a:pt x="1" y="125"/>
                    </a:cubicBezTo>
                    <a:cubicBezTo>
                      <a:pt x="1" y="127"/>
                      <a:pt x="1" y="129"/>
                      <a:pt x="1" y="130"/>
                    </a:cubicBezTo>
                    <a:cubicBezTo>
                      <a:pt x="1" y="132"/>
                      <a:pt x="1" y="133"/>
                      <a:pt x="0" y="134"/>
                    </a:cubicBezTo>
                    <a:cubicBezTo>
                      <a:pt x="0" y="135"/>
                      <a:pt x="1" y="136"/>
                      <a:pt x="1" y="138"/>
                    </a:cubicBezTo>
                    <a:cubicBezTo>
                      <a:pt x="1" y="139"/>
                      <a:pt x="1" y="139"/>
                      <a:pt x="1" y="139"/>
                    </a:cubicBezTo>
                    <a:cubicBezTo>
                      <a:pt x="2" y="139"/>
                      <a:pt x="3" y="139"/>
                      <a:pt x="3" y="139"/>
                    </a:cubicBezTo>
                    <a:cubicBezTo>
                      <a:pt x="4" y="140"/>
                      <a:pt x="4" y="140"/>
                      <a:pt x="4" y="140"/>
                    </a:cubicBezTo>
                    <a:cubicBezTo>
                      <a:pt x="5" y="140"/>
                      <a:pt x="6" y="141"/>
                      <a:pt x="7" y="141"/>
                    </a:cubicBezTo>
                    <a:cubicBezTo>
                      <a:pt x="7" y="141"/>
                      <a:pt x="8" y="142"/>
                      <a:pt x="8" y="142"/>
                    </a:cubicBezTo>
                    <a:cubicBezTo>
                      <a:pt x="9" y="143"/>
                      <a:pt x="11" y="144"/>
                      <a:pt x="12" y="145"/>
                    </a:cubicBezTo>
                    <a:cubicBezTo>
                      <a:pt x="22" y="149"/>
                      <a:pt x="26" y="151"/>
                      <a:pt x="29" y="151"/>
                    </a:cubicBezTo>
                    <a:cubicBezTo>
                      <a:pt x="31" y="151"/>
                      <a:pt x="32" y="150"/>
                      <a:pt x="34" y="149"/>
                    </a:cubicBezTo>
                    <a:cubicBezTo>
                      <a:pt x="35" y="148"/>
                      <a:pt x="35" y="147"/>
                      <a:pt x="37" y="146"/>
                    </a:cubicBezTo>
                    <a:cubicBezTo>
                      <a:pt x="46" y="139"/>
                      <a:pt x="74" y="124"/>
                      <a:pt x="85" y="118"/>
                    </a:cubicBezTo>
                    <a:cubicBezTo>
                      <a:pt x="87" y="116"/>
                      <a:pt x="87" y="116"/>
                      <a:pt x="87" y="116"/>
                    </a:cubicBezTo>
                    <a:cubicBezTo>
                      <a:pt x="88" y="116"/>
                      <a:pt x="88" y="116"/>
                      <a:pt x="88" y="116"/>
                    </a:cubicBezTo>
                    <a:cubicBezTo>
                      <a:pt x="92" y="114"/>
                      <a:pt x="92" y="114"/>
                      <a:pt x="92" y="114"/>
                    </a:cubicBezTo>
                    <a:cubicBezTo>
                      <a:pt x="98" y="111"/>
                      <a:pt x="104" y="107"/>
                      <a:pt x="110" y="104"/>
                    </a:cubicBezTo>
                    <a:cubicBezTo>
                      <a:pt x="127" y="94"/>
                      <a:pt x="127" y="94"/>
                      <a:pt x="127" y="94"/>
                    </a:cubicBezTo>
                    <a:cubicBezTo>
                      <a:pt x="127" y="94"/>
                      <a:pt x="127" y="94"/>
                      <a:pt x="127" y="94"/>
                    </a:cubicBezTo>
                    <a:cubicBezTo>
                      <a:pt x="135" y="90"/>
                      <a:pt x="135" y="90"/>
                      <a:pt x="135" y="90"/>
                    </a:cubicBezTo>
                    <a:cubicBezTo>
                      <a:pt x="136" y="89"/>
                      <a:pt x="139" y="88"/>
                      <a:pt x="140" y="87"/>
                    </a:cubicBezTo>
                    <a:cubicBezTo>
                      <a:pt x="141" y="87"/>
                      <a:pt x="142" y="86"/>
                      <a:pt x="143" y="86"/>
                    </a:cubicBezTo>
                    <a:cubicBezTo>
                      <a:pt x="143" y="86"/>
                      <a:pt x="143" y="86"/>
                      <a:pt x="143" y="86"/>
                    </a:cubicBezTo>
                    <a:cubicBezTo>
                      <a:pt x="145" y="85"/>
                      <a:pt x="147" y="85"/>
                      <a:pt x="147" y="84"/>
                    </a:cubicBezTo>
                    <a:cubicBezTo>
                      <a:pt x="149" y="82"/>
                      <a:pt x="150" y="79"/>
                      <a:pt x="151" y="76"/>
                    </a:cubicBezTo>
                    <a:cubicBezTo>
                      <a:pt x="152" y="75"/>
                      <a:pt x="152" y="73"/>
                      <a:pt x="152" y="72"/>
                    </a:cubicBezTo>
                    <a:cubicBezTo>
                      <a:pt x="152" y="71"/>
                      <a:pt x="152" y="71"/>
                      <a:pt x="152" y="71"/>
                    </a:cubicBezTo>
                    <a:cubicBezTo>
                      <a:pt x="152" y="70"/>
                      <a:pt x="152" y="68"/>
                      <a:pt x="152" y="67"/>
                    </a:cubicBezTo>
                    <a:cubicBezTo>
                      <a:pt x="152" y="63"/>
                      <a:pt x="153" y="60"/>
                      <a:pt x="154" y="56"/>
                    </a:cubicBezTo>
                    <a:cubicBezTo>
                      <a:pt x="154" y="56"/>
                      <a:pt x="154" y="56"/>
                      <a:pt x="154" y="56"/>
                    </a:cubicBezTo>
                    <a:cubicBezTo>
                      <a:pt x="154" y="54"/>
                      <a:pt x="155" y="52"/>
                      <a:pt x="155" y="51"/>
                    </a:cubicBezTo>
                    <a:cubicBezTo>
                      <a:pt x="155" y="49"/>
                      <a:pt x="155" y="46"/>
                      <a:pt x="155" y="43"/>
                    </a:cubicBezTo>
                    <a:cubicBezTo>
                      <a:pt x="155" y="42"/>
                      <a:pt x="155" y="42"/>
                      <a:pt x="155" y="42"/>
                    </a:cubicBezTo>
                    <a:cubicBezTo>
                      <a:pt x="154" y="36"/>
                      <a:pt x="153" y="29"/>
                      <a:pt x="156" y="23"/>
                    </a:cubicBezTo>
                    <a:cubicBezTo>
                      <a:pt x="156" y="21"/>
                      <a:pt x="157" y="20"/>
                      <a:pt x="157" y="19"/>
                    </a:cubicBezTo>
                    <a:cubicBezTo>
                      <a:pt x="159" y="17"/>
                      <a:pt x="161" y="16"/>
                      <a:pt x="165" y="15"/>
                    </a:cubicBezTo>
                    <a:cubicBezTo>
                      <a:pt x="167" y="15"/>
                      <a:pt x="167" y="15"/>
                      <a:pt x="167" y="15"/>
                    </a:cubicBezTo>
                    <a:cubicBezTo>
                      <a:pt x="166" y="12"/>
                      <a:pt x="166" y="12"/>
                      <a:pt x="166" y="12"/>
                    </a:cubicBezTo>
                    <a:cubicBezTo>
                      <a:pt x="168" y="14"/>
                      <a:pt x="168" y="14"/>
                      <a:pt x="168" y="14"/>
                    </a:cubicBezTo>
                    <a:cubicBezTo>
                      <a:pt x="170" y="14"/>
                      <a:pt x="170" y="14"/>
                      <a:pt x="170" y="14"/>
                    </a:cubicBezTo>
                    <a:cubicBezTo>
                      <a:pt x="170" y="14"/>
                      <a:pt x="171" y="14"/>
                      <a:pt x="172" y="13"/>
                    </a:cubicBezTo>
                    <a:cubicBezTo>
                      <a:pt x="175" y="10"/>
                      <a:pt x="178" y="6"/>
                      <a:pt x="182" y="3"/>
                    </a:cubicBezTo>
                    <a:cubicBezTo>
                      <a:pt x="185" y="1"/>
                      <a:pt x="185" y="1"/>
                      <a:pt x="185" y="1"/>
                    </a:cubicBezTo>
                    <a:cubicBezTo>
                      <a:pt x="185" y="0"/>
                      <a:pt x="185" y="0"/>
                      <a:pt x="185" y="0"/>
                    </a:cubicBezTo>
                    <a:cubicBezTo>
                      <a:pt x="185" y="0"/>
                      <a:pt x="185" y="0"/>
                      <a:pt x="18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62" name="Freeform 243">
                <a:extLst>
                  <a:ext uri="{FF2B5EF4-FFF2-40B4-BE49-F238E27FC236}">
                    <a16:creationId xmlns:a16="http://schemas.microsoft.com/office/drawing/2014/main" id="{380942E5-E740-1C47-9A31-FB6CD4F485A5}"/>
                  </a:ext>
                </a:extLst>
              </p:cNvPr>
              <p:cNvSpPr>
                <a:spLocks/>
              </p:cNvSpPr>
              <p:nvPr/>
            </p:nvSpPr>
            <p:spPr bwMode="auto">
              <a:xfrm>
                <a:off x="7543432" y="5881445"/>
                <a:ext cx="11055" cy="7370"/>
              </a:xfrm>
              <a:custGeom>
                <a:avLst/>
                <a:gdLst>
                  <a:gd name="T0" fmla="*/ 4 w 4"/>
                  <a:gd name="T1" fmla="*/ 0 h 3"/>
                  <a:gd name="T2" fmla="*/ 0 w 4"/>
                  <a:gd name="T3" fmla="*/ 1 h 3"/>
                  <a:gd name="T4" fmla="*/ 4 w 4"/>
                  <a:gd name="T5" fmla="*/ 3 h 3"/>
                  <a:gd name="T6" fmla="*/ 4 w 4"/>
                  <a:gd name="T7" fmla="*/ 0 h 3"/>
                </a:gdLst>
                <a:ahLst/>
                <a:cxnLst>
                  <a:cxn ang="0">
                    <a:pos x="T0" y="T1"/>
                  </a:cxn>
                  <a:cxn ang="0">
                    <a:pos x="T2" y="T3"/>
                  </a:cxn>
                  <a:cxn ang="0">
                    <a:pos x="T4" y="T5"/>
                  </a:cxn>
                  <a:cxn ang="0">
                    <a:pos x="T6" y="T7"/>
                  </a:cxn>
                </a:cxnLst>
                <a:rect l="0" t="0" r="r" b="b"/>
                <a:pathLst>
                  <a:path w="4" h="3">
                    <a:moveTo>
                      <a:pt x="4" y="0"/>
                    </a:moveTo>
                    <a:cubicBezTo>
                      <a:pt x="0" y="1"/>
                      <a:pt x="0" y="1"/>
                      <a:pt x="0" y="1"/>
                    </a:cubicBezTo>
                    <a:cubicBezTo>
                      <a:pt x="1" y="2"/>
                      <a:pt x="3" y="2"/>
                      <a:pt x="4" y="3"/>
                    </a:cubicBezTo>
                    <a:cubicBezTo>
                      <a:pt x="4" y="2"/>
                      <a:pt x="4" y="1"/>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63" name="Freeform 244">
                <a:extLst>
                  <a:ext uri="{FF2B5EF4-FFF2-40B4-BE49-F238E27FC236}">
                    <a16:creationId xmlns:a16="http://schemas.microsoft.com/office/drawing/2014/main" id="{B698879F-FEDC-6A4F-A0A5-F31E2569BFC3}"/>
                  </a:ext>
                </a:extLst>
              </p:cNvPr>
              <p:cNvSpPr>
                <a:spLocks/>
              </p:cNvSpPr>
              <p:nvPr/>
            </p:nvSpPr>
            <p:spPr bwMode="auto">
              <a:xfrm>
                <a:off x="7451304" y="5833539"/>
                <a:ext cx="110553" cy="324290"/>
              </a:xfrm>
              <a:custGeom>
                <a:avLst/>
                <a:gdLst>
                  <a:gd name="T0" fmla="*/ 35 w 35"/>
                  <a:gd name="T1" fmla="*/ 0 h 102"/>
                  <a:gd name="T2" fmla="*/ 31 w 35"/>
                  <a:gd name="T3" fmla="*/ 1 h 102"/>
                  <a:gd name="T4" fmla="*/ 29 w 35"/>
                  <a:gd name="T5" fmla="*/ 1 h 102"/>
                  <a:gd name="T6" fmla="*/ 22 w 35"/>
                  <a:gd name="T7" fmla="*/ 1 h 102"/>
                  <a:gd name="T8" fmla="*/ 22 w 35"/>
                  <a:gd name="T9" fmla="*/ 4 h 102"/>
                  <a:gd name="T10" fmla="*/ 19 w 35"/>
                  <a:gd name="T11" fmla="*/ 11 h 102"/>
                  <a:gd name="T12" fmla="*/ 6 w 35"/>
                  <a:gd name="T13" fmla="*/ 45 h 102"/>
                  <a:gd name="T14" fmla="*/ 5 w 35"/>
                  <a:gd name="T15" fmla="*/ 45 h 102"/>
                  <a:gd name="T16" fmla="*/ 0 w 35"/>
                  <a:gd name="T17" fmla="*/ 51 h 102"/>
                  <a:gd name="T18" fmla="*/ 1 w 35"/>
                  <a:gd name="T19" fmla="*/ 53 h 102"/>
                  <a:gd name="T20" fmla="*/ 0 w 35"/>
                  <a:gd name="T21" fmla="*/ 53 h 102"/>
                  <a:gd name="T22" fmla="*/ 1 w 35"/>
                  <a:gd name="T23" fmla="*/ 53 h 102"/>
                  <a:gd name="T24" fmla="*/ 2 w 35"/>
                  <a:gd name="T25" fmla="*/ 53 h 102"/>
                  <a:gd name="T26" fmla="*/ 2 w 35"/>
                  <a:gd name="T27" fmla="*/ 55 h 102"/>
                  <a:gd name="T28" fmla="*/ 2 w 35"/>
                  <a:gd name="T29" fmla="*/ 55 h 102"/>
                  <a:gd name="T30" fmla="*/ 17 w 35"/>
                  <a:gd name="T31" fmla="*/ 102 h 102"/>
                  <a:gd name="T32" fmla="*/ 22 w 35"/>
                  <a:gd name="T33" fmla="*/ 83 h 102"/>
                  <a:gd name="T34" fmla="*/ 24 w 35"/>
                  <a:gd name="T35" fmla="*/ 75 h 102"/>
                  <a:gd name="T36" fmla="*/ 26 w 35"/>
                  <a:gd name="T37" fmla="*/ 67 h 102"/>
                  <a:gd name="T38" fmla="*/ 27 w 35"/>
                  <a:gd name="T39" fmla="*/ 65 h 102"/>
                  <a:gd name="T40" fmla="*/ 28 w 35"/>
                  <a:gd name="T41" fmla="*/ 61 h 102"/>
                  <a:gd name="T42" fmla="*/ 29 w 35"/>
                  <a:gd name="T43" fmla="*/ 51 h 102"/>
                  <a:gd name="T44" fmla="*/ 29 w 35"/>
                  <a:gd name="T45" fmla="*/ 50 h 102"/>
                  <a:gd name="T46" fmla="*/ 26 w 35"/>
                  <a:gd name="T47" fmla="*/ 52 h 102"/>
                  <a:gd name="T48" fmla="*/ 25 w 35"/>
                  <a:gd name="T49" fmla="*/ 52 h 102"/>
                  <a:gd name="T50" fmla="*/ 24 w 35"/>
                  <a:gd name="T51" fmla="*/ 52 h 102"/>
                  <a:gd name="T52" fmla="*/ 24 w 35"/>
                  <a:gd name="T53" fmla="*/ 52 h 102"/>
                  <a:gd name="T54" fmla="*/ 22 w 35"/>
                  <a:gd name="T55" fmla="*/ 52 h 102"/>
                  <a:gd name="T56" fmla="*/ 21 w 35"/>
                  <a:gd name="T57" fmla="*/ 52 h 102"/>
                  <a:gd name="T58" fmla="*/ 21 w 35"/>
                  <a:gd name="T59" fmla="*/ 52 h 102"/>
                  <a:gd name="T60" fmla="*/ 18 w 35"/>
                  <a:gd name="T61" fmla="*/ 53 h 102"/>
                  <a:gd name="T62" fmla="*/ 25 w 35"/>
                  <a:gd name="T63" fmla="*/ 40 h 102"/>
                  <a:gd name="T64" fmla="*/ 26 w 35"/>
                  <a:gd name="T65" fmla="*/ 40 h 102"/>
                  <a:gd name="T66" fmla="*/ 19 w 35"/>
                  <a:gd name="T67" fmla="*/ 37 h 102"/>
                  <a:gd name="T68" fmla="*/ 21 w 35"/>
                  <a:gd name="T69" fmla="*/ 20 h 102"/>
                  <a:gd name="T70" fmla="*/ 25 w 35"/>
                  <a:gd name="T71" fmla="*/ 16 h 102"/>
                  <a:gd name="T72" fmla="*/ 26 w 35"/>
                  <a:gd name="T73" fmla="*/ 15 h 102"/>
                  <a:gd name="T74" fmla="*/ 26 w 35"/>
                  <a:gd name="T75" fmla="*/ 15 h 102"/>
                  <a:gd name="T76" fmla="*/ 35 w 35"/>
                  <a:gd name="T77" fmla="*/ 8 h 102"/>
                  <a:gd name="T78" fmla="*/ 35 w 35"/>
                  <a:gd name="T79" fmla="*/ 8 h 102"/>
                  <a:gd name="T80" fmla="*/ 35 w 35"/>
                  <a:gd name="T81" fmla="*/ 7 h 102"/>
                  <a:gd name="T82" fmla="*/ 34 w 35"/>
                  <a:gd name="T83" fmla="*/ 2 h 102"/>
                  <a:gd name="T84" fmla="*/ 35 w 35"/>
                  <a:gd name="T8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5" h="102">
                    <a:moveTo>
                      <a:pt x="35" y="0"/>
                    </a:moveTo>
                    <a:cubicBezTo>
                      <a:pt x="34" y="0"/>
                      <a:pt x="32" y="1"/>
                      <a:pt x="31" y="1"/>
                    </a:cubicBezTo>
                    <a:cubicBezTo>
                      <a:pt x="30" y="1"/>
                      <a:pt x="30" y="1"/>
                      <a:pt x="29" y="1"/>
                    </a:cubicBezTo>
                    <a:cubicBezTo>
                      <a:pt x="22" y="1"/>
                      <a:pt x="22" y="1"/>
                      <a:pt x="22" y="1"/>
                    </a:cubicBezTo>
                    <a:cubicBezTo>
                      <a:pt x="22" y="2"/>
                      <a:pt x="22" y="3"/>
                      <a:pt x="22" y="4"/>
                    </a:cubicBezTo>
                    <a:cubicBezTo>
                      <a:pt x="22" y="6"/>
                      <a:pt x="20" y="9"/>
                      <a:pt x="19" y="11"/>
                    </a:cubicBezTo>
                    <a:cubicBezTo>
                      <a:pt x="15" y="23"/>
                      <a:pt x="12" y="34"/>
                      <a:pt x="6" y="45"/>
                    </a:cubicBezTo>
                    <a:cubicBezTo>
                      <a:pt x="5" y="45"/>
                      <a:pt x="5" y="45"/>
                      <a:pt x="5" y="45"/>
                    </a:cubicBezTo>
                    <a:cubicBezTo>
                      <a:pt x="4" y="47"/>
                      <a:pt x="1" y="49"/>
                      <a:pt x="0" y="51"/>
                    </a:cubicBezTo>
                    <a:cubicBezTo>
                      <a:pt x="1" y="53"/>
                      <a:pt x="1" y="53"/>
                      <a:pt x="1" y="53"/>
                    </a:cubicBezTo>
                    <a:cubicBezTo>
                      <a:pt x="0" y="53"/>
                      <a:pt x="0" y="53"/>
                      <a:pt x="0" y="53"/>
                    </a:cubicBezTo>
                    <a:cubicBezTo>
                      <a:pt x="1" y="53"/>
                      <a:pt x="1" y="53"/>
                      <a:pt x="1" y="53"/>
                    </a:cubicBezTo>
                    <a:cubicBezTo>
                      <a:pt x="2" y="53"/>
                      <a:pt x="2" y="53"/>
                      <a:pt x="2" y="53"/>
                    </a:cubicBezTo>
                    <a:cubicBezTo>
                      <a:pt x="2" y="55"/>
                      <a:pt x="2" y="55"/>
                      <a:pt x="2" y="55"/>
                    </a:cubicBezTo>
                    <a:cubicBezTo>
                      <a:pt x="2" y="55"/>
                      <a:pt x="2" y="55"/>
                      <a:pt x="2" y="55"/>
                    </a:cubicBezTo>
                    <a:cubicBezTo>
                      <a:pt x="17" y="102"/>
                      <a:pt x="17" y="102"/>
                      <a:pt x="17" y="102"/>
                    </a:cubicBezTo>
                    <a:cubicBezTo>
                      <a:pt x="19" y="95"/>
                      <a:pt x="20" y="89"/>
                      <a:pt x="22" y="83"/>
                    </a:cubicBezTo>
                    <a:cubicBezTo>
                      <a:pt x="24" y="75"/>
                      <a:pt x="24" y="75"/>
                      <a:pt x="24" y="75"/>
                    </a:cubicBezTo>
                    <a:cubicBezTo>
                      <a:pt x="24" y="73"/>
                      <a:pt x="25" y="70"/>
                      <a:pt x="26" y="67"/>
                    </a:cubicBezTo>
                    <a:cubicBezTo>
                      <a:pt x="27" y="65"/>
                      <a:pt x="27" y="65"/>
                      <a:pt x="27" y="65"/>
                    </a:cubicBezTo>
                    <a:cubicBezTo>
                      <a:pt x="27" y="64"/>
                      <a:pt x="27" y="62"/>
                      <a:pt x="28" y="61"/>
                    </a:cubicBezTo>
                    <a:cubicBezTo>
                      <a:pt x="28" y="58"/>
                      <a:pt x="29" y="55"/>
                      <a:pt x="29" y="51"/>
                    </a:cubicBezTo>
                    <a:cubicBezTo>
                      <a:pt x="29" y="50"/>
                      <a:pt x="29" y="50"/>
                      <a:pt x="29" y="50"/>
                    </a:cubicBezTo>
                    <a:cubicBezTo>
                      <a:pt x="28" y="51"/>
                      <a:pt x="27" y="51"/>
                      <a:pt x="26" y="52"/>
                    </a:cubicBezTo>
                    <a:cubicBezTo>
                      <a:pt x="25" y="52"/>
                      <a:pt x="25" y="52"/>
                      <a:pt x="25" y="52"/>
                    </a:cubicBezTo>
                    <a:cubicBezTo>
                      <a:pt x="24" y="52"/>
                      <a:pt x="24" y="52"/>
                      <a:pt x="24" y="52"/>
                    </a:cubicBezTo>
                    <a:cubicBezTo>
                      <a:pt x="24" y="52"/>
                      <a:pt x="24" y="52"/>
                      <a:pt x="24" y="52"/>
                    </a:cubicBezTo>
                    <a:cubicBezTo>
                      <a:pt x="23" y="52"/>
                      <a:pt x="22" y="52"/>
                      <a:pt x="22" y="52"/>
                    </a:cubicBezTo>
                    <a:cubicBezTo>
                      <a:pt x="22" y="52"/>
                      <a:pt x="21" y="52"/>
                      <a:pt x="21" y="52"/>
                    </a:cubicBezTo>
                    <a:cubicBezTo>
                      <a:pt x="21" y="52"/>
                      <a:pt x="21" y="52"/>
                      <a:pt x="21" y="52"/>
                    </a:cubicBezTo>
                    <a:cubicBezTo>
                      <a:pt x="20" y="52"/>
                      <a:pt x="19" y="53"/>
                      <a:pt x="18" y="53"/>
                    </a:cubicBezTo>
                    <a:cubicBezTo>
                      <a:pt x="18" y="49"/>
                      <a:pt x="20" y="40"/>
                      <a:pt x="25" y="40"/>
                    </a:cubicBezTo>
                    <a:cubicBezTo>
                      <a:pt x="25" y="40"/>
                      <a:pt x="26" y="40"/>
                      <a:pt x="26" y="40"/>
                    </a:cubicBezTo>
                    <a:cubicBezTo>
                      <a:pt x="24" y="38"/>
                      <a:pt x="22" y="37"/>
                      <a:pt x="19" y="37"/>
                    </a:cubicBezTo>
                    <a:cubicBezTo>
                      <a:pt x="20" y="32"/>
                      <a:pt x="19" y="25"/>
                      <a:pt x="21" y="20"/>
                    </a:cubicBezTo>
                    <a:cubicBezTo>
                      <a:pt x="22" y="18"/>
                      <a:pt x="24" y="17"/>
                      <a:pt x="25" y="16"/>
                    </a:cubicBezTo>
                    <a:cubicBezTo>
                      <a:pt x="25" y="16"/>
                      <a:pt x="26" y="15"/>
                      <a:pt x="26" y="15"/>
                    </a:cubicBezTo>
                    <a:cubicBezTo>
                      <a:pt x="26" y="15"/>
                      <a:pt x="26" y="15"/>
                      <a:pt x="26" y="15"/>
                    </a:cubicBezTo>
                    <a:cubicBezTo>
                      <a:pt x="35" y="8"/>
                      <a:pt x="35" y="8"/>
                      <a:pt x="35" y="8"/>
                    </a:cubicBezTo>
                    <a:cubicBezTo>
                      <a:pt x="35" y="8"/>
                      <a:pt x="35" y="8"/>
                      <a:pt x="35" y="8"/>
                    </a:cubicBezTo>
                    <a:cubicBezTo>
                      <a:pt x="35" y="7"/>
                      <a:pt x="35" y="7"/>
                      <a:pt x="35" y="7"/>
                    </a:cubicBezTo>
                    <a:cubicBezTo>
                      <a:pt x="35" y="6"/>
                      <a:pt x="34" y="4"/>
                      <a:pt x="34" y="2"/>
                    </a:cubicBezTo>
                    <a:cubicBezTo>
                      <a:pt x="35" y="1"/>
                      <a:pt x="35" y="1"/>
                      <a:pt x="3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64" name="Rectangle 245">
                <a:extLst>
                  <a:ext uri="{FF2B5EF4-FFF2-40B4-BE49-F238E27FC236}">
                    <a16:creationId xmlns:a16="http://schemas.microsoft.com/office/drawing/2014/main" id="{A9CF880F-0DB2-4B4C-9FCD-F87E7CE9376B}"/>
                  </a:ext>
                </a:extLst>
              </p:cNvPr>
              <p:cNvSpPr>
                <a:spLocks noChangeArrowheads="1"/>
              </p:cNvSpPr>
              <p:nvPr/>
            </p:nvSpPr>
            <p:spPr bwMode="auto">
              <a:xfrm>
                <a:off x="8391008" y="5402380"/>
                <a:ext cx="3685" cy="368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65" name="Freeform 246">
                <a:extLst>
                  <a:ext uri="{FF2B5EF4-FFF2-40B4-BE49-F238E27FC236}">
                    <a16:creationId xmlns:a16="http://schemas.microsoft.com/office/drawing/2014/main" id="{3A5CE0D6-3ADC-8C47-8C3F-57916E484233}"/>
                  </a:ext>
                </a:extLst>
              </p:cNvPr>
              <p:cNvSpPr>
                <a:spLocks/>
              </p:cNvSpPr>
              <p:nvPr/>
            </p:nvSpPr>
            <p:spPr bwMode="auto">
              <a:xfrm>
                <a:off x="8391008" y="5402380"/>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66" name="Freeform 247">
                <a:extLst>
                  <a:ext uri="{FF2B5EF4-FFF2-40B4-BE49-F238E27FC236}">
                    <a16:creationId xmlns:a16="http://schemas.microsoft.com/office/drawing/2014/main" id="{DCB9FE46-873D-0646-B932-556D3F972982}"/>
                  </a:ext>
                </a:extLst>
              </p:cNvPr>
              <p:cNvSpPr>
                <a:spLocks/>
              </p:cNvSpPr>
              <p:nvPr/>
            </p:nvSpPr>
            <p:spPr bwMode="auto">
              <a:xfrm>
                <a:off x="6706911" y="4893834"/>
                <a:ext cx="1680413" cy="641210"/>
              </a:xfrm>
              <a:custGeom>
                <a:avLst/>
                <a:gdLst>
                  <a:gd name="T0" fmla="*/ 233 w 529"/>
                  <a:gd name="T1" fmla="*/ 2 h 202"/>
                  <a:gd name="T2" fmla="*/ 167 w 529"/>
                  <a:gd name="T3" fmla="*/ 17 h 202"/>
                  <a:gd name="T4" fmla="*/ 119 w 529"/>
                  <a:gd name="T5" fmla="*/ 28 h 202"/>
                  <a:gd name="T6" fmla="*/ 87 w 529"/>
                  <a:gd name="T7" fmla="*/ 28 h 202"/>
                  <a:gd name="T8" fmla="*/ 108 w 529"/>
                  <a:gd name="T9" fmla="*/ 44 h 202"/>
                  <a:gd name="T10" fmla="*/ 72 w 529"/>
                  <a:gd name="T11" fmla="*/ 56 h 202"/>
                  <a:gd name="T12" fmla="*/ 44 w 529"/>
                  <a:gd name="T13" fmla="*/ 58 h 202"/>
                  <a:gd name="T14" fmla="*/ 15 w 529"/>
                  <a:gd name="T15" fmla="*/ 60 h 202"/>
                  <a:gd name="T16" fmla="*/ 2 w 529"/>
                  <a:gd name="T17" fmla="*/ 87 h 202"/>
                  <a:gd name="T18" fmla="*/ 21 w 529"/>
                  <a:gd name="T19" fmla="*/ 102 h 202"/>
                  <a:gd name="T20" fmla="*/ 23 w 529"/>
                  <a:gd name="T21" fmla="*/ 123 h 202"/>
                  <a:gd name="T22" fmla="*/ 11 w 529"/>
                  <a:gd name="T23" fmla="*/ 118 h 202"/>
                  <a:gd name="T24" fmla="*/ 7 w 529"/>
                  <a:gd name="T25" fmla="*/ 124 h 202"/>
                  <a:gd name="T26" fmla="*/ 16 w 529"/>
                  <a:gd name="T27" fmla="*/ 128 h 202"/>
                  <a:gd name="T28" fmla="*/ 44 w 529"/>
                  <a:gd name="T29" fmla="*/ 159 h 202"/>
                  <a:gd name="T30" fmla="*/ 36 w 529"/>
                  <a:gd name="T31" fmla="*/ 164 h 202"/>
                  <a:gd name="T32" fmla="*/ 48 w 529"/>
                  <a:gd name="T33" fmla="*/ 175 h 202"/>
                  <a:gd name="T34" fmla="*/ 54 w 529"/>
                  <a:gd name="T35" fmla="*/ 179 h 202"/>
                  <a:gd name="T36" fmla="*/ 54 w 529"/>
                  <a:gd name="T37" fmla="*/ 182 h 202"/>
                  <a:gd name="T38" fmla="*/ 79 w 529"/>
                  <a:gd name="T39" fmla="*/ 181 h 202"/>
                  <a:gd name="T40" fmla="*/ 114 w 529"/>
                  <a:gd name="T41" fmla="*/ 193 h 202"/>
                  <a:gd name="T42" fmla="*/ 129 w 529"/>
                  <a:gd name="T43" fmla="*/ 173 h 202"/>
                  <a:gd name="T44" fmla="*/ 188 w 529"/>
                  <a:gd name="T45" fmla="*/ 197 h 202"/>
                  <a:gd name="T46" fmla="*/ 228 w 529"/>
                  <a:gd name="T47" fmla="*/ 189 h 202"/>
                  <a:gd name="T48" fmla="*/ 264 w 529"/>
                  <a:gd name="T49" fmla="*/ 183 h 202"/>
                  <a:gd name="T50" fmla="*/ 282 w 529"/>
                  <a:gd name="T51" fmla="*/ 200 h 202"/>
                  <a:gd name="T52" fmla="*/ 289 w 529"/>
                  <a:gd name="T53" fmla="*/ 198 h 202"/>
                  <a:gd name="T54" fmla="*/ 293 w 529"/>
                  <a:gd name="T55" fmla="*/ 190 h 202"/>
                  <a:gd name="T56" fmla="*/ 313 w 529"/>
                  <a:gd name="T57" fmla="*/ 176 h 202"/>
                  <a:gd name="T58" fmla="*/ 340 w 529"/>
                  <a:gd name="T59" fmla="*/ 170 h 202"/>
                  <a:gd name="T60" fmla="*/ 359 w 529"/>
                  <a:gd name="T61" fmla="*/ 172 h 202"/>
                  <a:gd name="T62" fmla="*/ 380 w 529"/>
                  <a:gd name="T63" fmla="*/ 174 h 202"/>
                  <a:gd name="T64" fmla="*/ 403 w 529"/>
                  <a:gd name="T65" fmla="*/ 167 h 202"/>
                  <a:gd name="T66" fmla="*/ 426 w 529"/>
                  <a:gd name="T67" fmla="*/ 161 h 202"/>
                  <a:gd name="T68" fmla="*/ 481 w 529"/>
                  <a:gd name="T69" fmla="*/ 152 h 202"/>
                  <a:gd name="T70" fmla="*/ 485 w 529"/>
                  <a:gd name="T71" fmla="*/ 154 h 202"/>
                  <a:gd name="T72" fmla="*/ 509 w 529"/>
                  <a:gd name="T73" fmla="*/ 155 h 202"/>
                  <a:gd name="T74" fmla="*/ 521 w 529"/>
                  <a:gd name="T75" fmla="*/ 164 h 202"/>
                  <a:gd name="T76" fmla="*/ 529 w 529"/>
                  <a:gd name="T77" fmla="*/ 159 h 202"/>
                  <a:gd name="T78" fmla="*/ 525 w 529"/>
                  <a:gd name="T79" fmla="*/ 155 h 202"/>
                  <a:gd name="T80" fmla="*/ 524 w 529"/>
                  <a:gd name="T81" fmla="*/ 145 h 202"/>
                  <a:gd name="T82" fmla="*/ 518 w 529"/>
                  <a:gd name="T83" fmla="*/ 142 h 202"/>
                  <a:gd name="T84" fmla="*/ 515 w 529"/>
                  <a:gd name="T85" fmla="*/ 131 h 202"/>
                  <a:gd name="T86" fmla="*/ 514 w 529"/>
                  <a:gd name="T87" fmla="*/ 109 h 202"/>
                  <a:gd name="T88" fmla="*/ 511 w 529"/>
                  <a:gd name="T89" fmla="*/ 86 h 202"/>
                  <a:gd name="T90" fmla="*/ 514 w 529"/>
                  <a:gd name="T91" fmla="*/ 71 h 202"/>
                  <a:gd name="T92" fmla="*/ 499 w 529"/>
                  <a:gd name="T93" fmla="*/ 68 h 202"/>
                  <a:gd name="T94" fmla="*/ 494 w 529"/>
                  <a:gd name="T95" fmla="*/ 52 h 202"/>
                  <a:gd name="T96" fmla="*/ 497 w 529"/>
                  <a:gd name="T97" fmla="*/ 45 h 202"/>
                  <a:gd name="T98" fmla="*/ 496 w 529"/>
                  <a:gd name="T99" fmla="*/ 40 h 202"/>
                  <a:gd name="T100" fmla="*/ 482 w 529"/>
                  <a:gd name="T101" fmla="*/ 26 h 202"/>
                  <a:gd name="T102" fmla="*/ 477 w 529"/>
                  <a:gd name="T103" fmla="*/ 22 h 202"/>
                  <a:gd name="T104" fmla="*/ 470 w 529"/>
                  <a:gd name="T105" fmla="*/ 24 h 202"/>
                  <a:gd name="T106" fmla="*/ 449 w 529"/>
                  <a:gd name="T107" fmla="*/ 22 h 202"/>
                  <a:gd name="T108" fmla="*/ 439 w 529"/>
                  <a:gd name="T109" fmla="*/ 22 h 202"/>
                  <a:gd name="T110" fmla="*/ 399 w 529"/>
                  <a:gd name="T111" fmla="*/ 37 h 202"/>
                  <a:gd name="T112" fmla="*/ 393 w 529"/>
                  <a:gd name="T113" fmla="*/ 36 h 202"/>
                  <a:gd name="T114" fmla="*/ 374 w 529"/>
                  <a:gd name="T115" fmla="*/ 33 h 202"/>
                  <a:gd name="T116" fmla="*/ 328 w 529"/>
                  <a:gd name="T117" fmla="*/ 33 h 202"/>
                  <a:gd name="T118" fmla="*/ 287 w 529"/>
                  <a:gd name="T119" fmla="*/ 19 h 202"/>
                  <a:gd name="T120" fmla="*/ 258 w 529"/>
                  <a:gd name="T121" fmla="*/ 6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9" h="202">
                    <a:moveTo>
                      <a:pt x="257" y="0"/>
                    </a:moveTo>
                    <a:cubicBezTo>
                      <a:pt x="255" y="0"/>
                      <a:pt x="252" y="0"/>
                      <a:pt x="251" y="0"/>
                    </a:cubicBezTo>
                    <a:cubicBezTo>
                      <a:pt x="248" y="2"/>
                      <a:pt x="245" y="3"/>
                      <a:pt x="242" y="3"/>
                    </a:cubicBezTo>
                    <a:cubicBezTo>
                      <a:pt x="240" y="3"/>
                      <a:pt x="239" y="3"/>
                      <a:pt x="238" y="3"/>
                    </a:cubicBezTo>
                    <a:cubicBezTo>
                      <a:pt x="236" y="2"/>
                      <a:pt x="235" y="2"/>
                      <a:pt x="233" y="2"/>
                    </a:cubicBezTo>
                    <a:cubicBezTo>
                      <a:pt x="233" y="2"/>
                      <a:pt x="233" y="2"/>
                      <a:pt x="233" y="2"/>
                    </a:cubicBezTo>
                    <a:cubicBezTo>
                      <a:pt x="226" y="2"/>
                      <a:pt x="218" y="2"/>
                      <a:pt x="211" y="1"/>
                    </a:cubicBezTo>
                    <a:cubicBezTo>
                      <a:pt x="210" y="1"/>
                      <a:pt x="210" y="1"/>
                      <a:pt x="209" y="1"/>
                    </a:cubicBezTo>
                    <a:cubicBezTo>
                      <a:pt x="201" y="1"/>
                      <a:pt x="195" y="5"/>
                      <a:pt x="187" y="7"/>
                    </a:cubicBezTo>
                    <a:cubicBezTo>
                      <a:pt x="179" y="9"/>
                      <a:pt x="174" y="13"/>
                      <a:pt x="167" y="17"/>
                    </a:cubicBezTo>
                    <a:cubicBezTo>
                      <a:pt x="163" y="19"/>
                      <a:pt x="160" y="21"/>
                      <a:pt x="156" y="24"/>
                    </a:cubicBezTo>
                    <a:cubicBezTo>
                      <a:pt x="154" y="26"/>
                      <a:pt x="150" y="31"/>
                      <a:pt x="148" y="31"/>
                    </a:cubicBezTo>
                    <a:cubicBezTo>
                      <a:pt x="145" y="32"/>
                      <a:pt x="141" y="32"/>
                      <a:pt x="138" y="32"/>
                    </a:cubicBezTo>
                    <a:cubicBezTo>
                      <a:pt x="133" y="32"/>
                      <a:pt x="128" y="31"/>
                      <a:pt x="123" y="29"/>
                    </a:cubicBezTo>
                    <a:cubicBezTo>
                      <a:pt x="122" y="29"/>
                      <a:pt x="121" y="28"/>
                      <a:pt x="119" y="28"/>
                    </a:cubicBezTo>
                    <a:cubicBezTo>
                      <a:pt x="116" y="28"/>
                      <a:pt x="112" y="30"/>
                      <a:pt x="109" y="30"/>
                    </a:cubicBezTo>
                    <a:cubicBezTo>
                      <a:pt x="108" y="30"/>
                      <a:pt x="108" y="30"/>
                      <a:pt x="107" y="30"/>
                    </a:cubicBezTo>
                    <a:cubicBezTo>
                      <a:pt x="104" y="30"/>
                      <a:pt x="100" y="29"/>
                      <a:pt x="97" y="28"/>
                    </a:cubicBezTo>
                    <a:cubicBezTo>
                      <a:pt x="96" y="28"/>
                      <a:pt x="92" y="27"/>
                      <a:pt x="90" y="27"/>
                    </a:cubicBezTo>
                    <a:cubicBezTo>
                      <a:pt x="89" y="27"/>
                      <a:pt x="87" y="27"/>
                      <a:pt x="87" y="28"/>
                    </a:cubicBezTo>
                    <a:cubicBezTo>
                      <a:pt x="87" y="28"/>
                      <a:pt x="87" y="28"/>
                      <a:pt x="87" y="28"/>
                    </a:cubicBezTo>
                    <a:cubicBezTo>
                      <a:pt x="89" y="30"/>
                      <a:pt x="90" y="32"/>
                      <a:pt x="90" y="34"/>
                    </a:cubicBezTo>
                    <a:cubicBezTo>
                      <a:pt x="90" y="36"/>
                      <a:pt x="90" y="37"/>
                      <a:pt x="89" y="38"/>
                    </a:cubicBezTo>
                    <a:cubicBezTo>
                      <a:pt x="92" y="40"/>
                      <a:pt x="94" y="42"/>
                      <a:pt x="98" y="43"/>
                    </a:cubicBezTo>
                    <a:cubicBezTo>
                      <a:pt x="101" y="44"/>
                      <a:pt x="105" y="43"/>
                      <a:pt x="108" y="44"/>
                    </a:cubicBezTo>
                    <a:cubicBezTo>
                      <a:pt x="102" y="45"/>
                      <a:pt x="95" y="45"/>
                      <a:pt x="89" y="47"/>
                    </a:cubicBezTo>
                    <a:cubicBezTo>
                      <a:pt x="85" y="47"/>
                      <a:pt x="79" y="48"/>
                      <a:pt x="77" y="51"/>
                    </a:cubicBezTo>
                    <a:cubicBezTo>
                      <a:pt x="80" y="52"/>
                      <a:pt x="85" y="51"/>
                      <a:pt x="87" y="54"/>
                    </a:cubicBezTo>
                    <a:cubicBezTo>
                      <a:pt x="85" y="56"/>
                      <a:pt x="82" y="57"/>
                      <a:pt x="79" y="57"/>
                    </a:cubicBezTo>
                    <a:cubicBezTo>
                      <a:pt x="77" y="57"/>
                      <a:pt x="74" y="56"/>
                      <a:pt x="72" y="56"/>
                    </a:cubicBezTo>
                    <a:cubicBezTo>
                      <a:pt x="67" y="56"/>
                      <a:pt x="63" y="56"/>
                      <a:pt x="59" y="56"/>
                    </a:cubicBezTo>
                    <a:cubicBezTo>
                      <a:pt x="57" y="56"/>
                      <a:pt x="55" y="56"/>
                      <a:pt x="52" y="56"/>
                    </a:cubicBezTo>
                    <a:cubicBezTo>
                      <a:pt x="54" y="50"/>
                      <a:pt x="52" y="52"/>
                      <a:pt x="48" y="51"/>
                    </a:cubicBezTo>
                    <a:cubicBezTo>
                      <a:pt x="48" y="53"/>
                      <a:pt x="50" y="54"/>
                      <a:pt x="52" y="56"/>
                    </a:cubicBezTo>
                    <a:cubicBezTo>
                      <a:pt x="49" y="57"/>
                      <a:pt x="46" y="57"/>
                      <a:pt x="44" y="58"/>
                    </a:cubicBezTo>
                    <a:cubicBezTo>
                      <a:pt x="43" y="58"/>
                      <a:pt x="43" y="58"/>
                      <a:pt x="42" y="58"/>
                    </a:cubicBezTo>
                    <a:cubicBezTo>
                      <a:pt x="40" y="58"/>
                      <a:pt x="39" y="57"/>
                      <a:pt x="37" y="55"/>
                    </a:cubicBezTo>
                    <a:cubicBezTo>
                      <a:pt x="36" y="54"/>
                      <a:pt x="35" y="53"/>
                      <a:pt x="34" y="53"/>
                    </a:cubicBezTo>
                    <a:cubicBezTo>
                      <a:pt x="34" y="53"/>
                      <a:pt x="33" y="53"/>
                      <a:pt x="33" y="53"/>
                    </a:cubicBezTo>
                    <a:cubicBezTo>
                      <a:pt x="27" y="56"/>
                      <a:pt x="21" y="58"/>
                      <a:pt x="15" y="60"/>
                    </a:cubicBezTo>
                    <a:cubicBezTo>
                      <a:pt x="10" y="62"/>
                      <a:pt x="4" y="67"/>
                      <a:pt x="2" y="71"/>
                    </a:cubicBezTo>
                    <a:cubicBezTo>
                      <a:pt x="2" y="74"/>
                      <a:pt x="3" y="78"/>
                      <a:pt x="3" y="81"/>
                    </a:cubicBezTo>
                    <a:cubicBezTo>
                      <a:pt x="3" y="82"/>
                      <a:pt x="1" y="83"/>
                      <a:pt x="1" y="85"/>
                    </a:cubicBezTo>
                    <a:cubicBezTo>
                      <a:pt x="1" y="85"/>
                      <a:pt x="0" y="86"/>
                      <a:pt x="0" y="86"/>
                    </a:cubicBezTo>
                    <a:cubicBezTo>
                      <a:pt x="0" y="87"/>
                      <a:pt x="1" y="87"/>
                      <a:pt x="2" y="87"/>
                    </a:cubicBezTo>
                    <a:cubicBezTo>
                      <a:pt x="4" y="87"/>
                      <a:pt x="8" y="86"/>
                      <a:pt x="9" y="85"/>
                    </a:cubicBezTo>
                    <a:cubicBezTo>
                      <a:pt x="14" y="84"/>
                      <a:pt x="19" y="84"/>
                      <a:pt x="25" y="84"/>
                    </a:cubicBezTo>
                    <a:cubicBezTo>
                      <a:pt x="22" y="87"/>
                      <a:pt x="20" y="90"/>
                      <a:pt x="17" y="92"/>
                    </a:cubicBezTo>
                    <a:cubicBezTo>
                      <a:pt x="18" y="94"/>
                      <a:pt x="20" y="95"/>
                      <a:pt x="20" y="97"/>
                    </a:cubicBezTo>
                    <a:cubicBezTo>
                      <a:pt x="20" y="98"/>
                      <a:pt x="20" y="101"/>
                      <a:pt x="21" y="102"/>
                    </a:cubicBezTo>
                    <a:cubicBezTo>
                      <a:pt x="22" y="104"/>
                      <a:pt x="25" y="104"/>
                      <a:pt x="28" y="105"/>
                    </a:cubicBezTo>
                    <a:cubicBezTo>
                      <a:pt x="26" y="108"/>
                      <a:pt x="25" y="110"/>
                      <a:pt x="21" y="111"/>
                    </a:cubicBezTo>
                    <a:cubicBezTo>
                      <a:pt x="21" y="111"/>
                      <a:pt x="19" y="111"/>
                      <a:pt x="19" y="111"/>
                    </a:cubicBezTo>
                    <a:cubicBezTo>
                      <a:pt x="20" y="117"/>
                      <a:pt x="25" y="120"/>
                      <a:pt x="30" y="122"/>
                    </a:cubicBezTo>
                    <a:cubicBezTo>
                      <a:pt x="27" y="122"/>
                      <a:pt x="25" y="123"/>
                      <a:pt x="23" y="123"/>
                    </a:cubicBezTo>
                    <a:cubicBezTo>
                      <a:pt x="21" y="123"/>
                      <a:pt x="19" y="122"/>
                      <a:pt x="17" y="121"/>
                    </a:cubicBezTo>
                    <a:cubicBezTo>
                      <a:pt x="15" y="120"/>
                      <a:pt x="15" y="118"/>
                      <a:pt x="15" y="117"/>
                    </a:cubicBezTo>
                    <a:cubicBezTo>
                      <a:pt x="14" y="116"/>
                      <a:pt x="14" y="115"/>
                      <a:pt x="13" y="114"/>
                    </a:cubicBezTo>
                    <a:cubicBezTo>
                      <a:pt x="12" y="114"/>
                      <a:pt x="12" y="113"/>
                      <a:pt x="11" y="113"/>
                    </a:cubicBezTo>
                    <a:cubicBezTo>
                      <a:pt x="10" y="113"/>
                      <a:pt x="11" y="115"/>
                      <a:pt x="11" y="118"/>
                    </a:cubicBezTo>
                    <a:cubicBezTo>
                      <a:pt x="11" y="119"/>
                      <a:pt x="12" y="123"/>
                      <a:pt x="11" y="124"/>
                    </a:cubicBezTo>
                    <a:cubicBezTo>
                      <a:pt x="10" y="124"/>
                      <a:pt x="10" y="124"/>
                      <a:pt x="9" y="124"/>
                    </a:cubicBezTo>
                    <a:cubicBezTo>
                      <a:pt x="9" y="124"/>
                      <a:pt x="9" y="124"/>
                      <a:pt x="9" y="124"/>
                    </a:cubicBezTo>
                    <a:cubicBezTo>
                      <a:pt x="9" y="124"/>
                      <a:pt x="9" y="124"/>
                      <a:pt x="9" y="124"/>
                    </a:cubicBezTo>
                    <a:cubicBezTo>
                      <a:pt x="8" y="124"/>
                      <a:pt x="8" y="124"/>
                      <a:pt x="7" y="124"/>
                    </a:cubicBezTo>
                    <a:cubicBezTo>
                      <a:pt x="6" y="123"/>
                      <a:pt x="6" y="123"/>
                      <a:pt x="6" y="123"/>
                    </a:cubicBezTo>
                    <a:cubicBezTo>
                      <a:pt x="7" y="125"/>
                      <a:pt x="6" y="126"/>
                      <a:pt x="5" y="126"/>
                    </a:cubicBezTo>
                    <a:cubicBezTo>
                      <a:pt x="8" y="128"/>
                      <a:pt x="11" y="129"/>
                      <a:pt x="15" y="129"/>
                    </a:cubicBezTo>
                    <a:cubicBezTo>
                      <a:pt x="15" y="129"/>
                      <a:pt x="16" y="129"/>
                      <a:pt x="16" y="128"/>
                    </a:cubicBezTo>
                    <a:cubicBezTo>
                      <a:pt x="16" y="128"/>
                      <a:pt x="16" y="128"/>
                      <a:pt x="16" y="128"/>
                    </a:cubicBezTo>
                    <a:cubicBezTo>
                      <a:pt x="21" y="128"/>
                      <a:pt x="25" y="133"/>
                      <a:pt x="29" y="134"/>
                    </a:cubicBezTo>
                    <a:cubicBezTo>
                      <a:pt x="32" y="135"/>
                      <a:pt x="37" y="140"/>
                      <a:pt x="33" y="144"/>
                    </a:cubicBezTo>
                    <a:cubicBezTo>
                      <a:pt x="32" y="146"/>
                      <a:pt x="28" y="146"/>
                      <a:pt x="27" y="146"/>
                    </a:cubicBezTo>
                    <a:cubicBezTo>
                      <a:pt x="31" y="149"/>
                      <a:pt x="35" y="151"/>
                      <a:pt x="32" y="156"/>
                    </a:cubicBezTo>
                    <a:cubicBezTo>
                      <a:pt x="35" y="157"/>
                      <a:pt x="42" y="156"/>
                      <a:pt x="44" y="159"/>
                    </a:cubicBezTo>
                    <a:cubicBezTo>
                      <a:pt x="45" y="161"/>
                      <a:pt x="43" y="165"/>
                      <a:pt x="40" y="165"/>
                    </a:cubicBezTo>
                    <a:cubicBezTo>
                      <a:pt x="40" y="165"/>
                      <a:pt x="40" y="165"/>
                      <a:pt x="40" y="165"/>
                    </a:cubicBezTo>
                    <a:cubicBezTo>
                      <a:pt x="39" y="165"/>
                      <a:pt x="38" y="165"/>
                      <a:pt x="38" y="165"/>
                    </a:cubicBezTo>
                    <a:cubicBezTo>
                      <a:pt x="37" y="164"/>
                      <a:pt x="37" y="164"/>
                      <a:pt x="36" y="164"/>
                    </a:cubicBezTo>
                    <a:cubicBezTo>
                      <a:pt x="36" y="164"/>
                      <a:pt x="36" y="164"/>
                      <a:pt x="36" y="164"/>
                    </a:cubicBezTo>
                    <a:cubicBezTo>
                      <a:pt x="34" y="165"/>
                      <a:pt x="33" y="166"/>
                      <a:pt x="34" y="169"/>
                    </a:cubicBezTo>
                    <a:cubicBezTo>
                      <a:pt x="34" y="169"/>
                      <a:pt x="35" y="169"/>
                      <a:pt x="35" y="169"/>
                    </a:cubicBezTo>
                    <a:cubicBezTo>
                      <a:pt x="45" y="169"/>
                      <a:pt x="54" y="167"/>
                      <a:pt x="64" y="166"/>
                    </a:cubicBezTo>
                    <a:cubicBezTo>
                      <a:pt x="60" y="170"/>
                      <a:pt x="58" y="174"/>
                      <a:pt x="52" y="174"/>
                    </a:cubicBezTo>
                    <a:cubicBezTo>
                      <a:pt x="51" y="174"/>
                      <a:pt x="49" y="175"/>
                      <a:pt x="48" y="175"/>
                    </a:cubicBezTo>
                    <a:cubicBezTo>
                      <a:pt x="46" y="175"/>
                      <a:pt x="45" y="176"/>
                      <a:pt x="43" y="176"/>
                    </a:cubicBezTo>
                    <a:cubicBezTo>
                      <a:pt x="41" y="176"/>
                      <a:pt x="39" y="177"/>
                      <a:pt x="37" y="178"/>
                    </a:cubicBezTo>
                    <a:cubicBezTo>
                      <a:pt x="37" y="178"/>
                      <a:pt x="38" y="179"/>
                      <a:pt x="39" y="179"/>
                    </a:cubicBezTo>
                    <a:cubicBezTo>
                      <a:pt x="45" y="179"/>
                      <a:pt x="56" y="175"/>
                      <a:pt x="58" y="174"/>
                    </a:cubicBezTo>
                    <a:cubicBezTo>
                      <a:pt x="57" y="176"/>
                      <a:pt x="55" y="177"/>
                      <a:pt x="54" y="179"/>
                    </a:cubicBezTo>
                    <a:cubicBezTo>
                      <a:pt x="55" y="178"/>
                      <a:pt x="55" y="178"/>
                      <a:pt x="55" y="178"/>
                    </a:cubicBezTo>
                    <a:cubicBezTo>
                      <a:pt x="56" y="178"/>
                      <a:pt x="56" y="179"/>
                      <a:pt x="56" y="180"/>
                    </a:cubicBezTo>
                    <a:cubicBezTo>
                      <a:pt x="57" y="180"/>
                      <a:pt x="57" y="180"/>
                      <a:pt x="57" y="180"/>
                    </a:cubicBezTo>
                    <a:cubicBezTo>
                      <a:pt x="57" y="181"/>
                      <a:pt x="54" y="181"/>
                      <a:pt x="54" y="182"/>
                    </a:cubicBezTo>
                    <a:cubicBezTo>
                      <a:pt x="54" y="182"/>
                      <a:pt x="54" y="182"/>
                      <a:pt x="54" y="182"/>
                    </a:cubicBezTo>
                    <a:cubicBezTo>
                      <a:pt x="55" y="182"/>
                      <a:pt x="62" y="176"/>
                      <a:pt x="62" y="176"/>
                    </a:cubicBezTo>
                    <a:cubicBezTo>
                      <a:pt x="65" y="174"/>
                      <a:pt x="66" y="173"/>
                      <a:pt x="67" y="173"/>
                    </a:cubicBezTo>
                    <a:cubicBezTo>
                      <a:pt x="68" y="173"/>
                      <a:pt x="69" y="174"/>
                      <a:pt x="71" y="174"/>
                    </a:cubicBezTo>
                    <a:cubicBezTo>
                      <a:pt x="74" y="175"/>
                      <a:pt x="71" y="178"/>
                      <a:pt x="75" y="178"/>
                    </a:cubicBezTo>
                    <a:cubicBezTo>
                      <a:pt x="78" y="178"/>
                      <a:pt x="79" y="181"/>
                      <a:pt x="79" y="181"/>
                    </a:cubicBezTo>
                    <a:cubicBezTo>
                      <a:pt x="80" y="181"/>
                      <a:pt x="80" y="180"/>
                      <a:pt x="81" y="176"/>
                    </a:cubicBezTo>
                    <a:cubicBezTo>
                      <a:pt x="84" y="180"/>
                      <a:pt x="88" y="190"/>
                      <a:pt x="92" y="191"/>
                    </a:cubicBezTo>
                    <a:cubicBezTo>
                      <a:pt x="96" y="193"/>
                      <a:pt x="101" y="194"/>
                      <a:pt x="105" y="195"/>
                    </a:cubicBezTo>
                    <a:cubicBezTo>
                      <a:pt x="105" y="196"/>
                      <a:pt x="105" y="196"/>
                      <a:pt x="106" y="196"/>
                    </a:cubicBezTo>
                    <a:cubicBezTo>
                      <a:pt x="108" y="196"/>
                      <a:pt x="112" y="193"/>
                      <a:pt x="114" y="193"/>
                    </a:cubicBezTo>
                    <a:cubicBezTo>
                      <a:pt x="115" y="192"/>
                      <a:pt x="117" y="191"/>
                      <a:pt x="118" y="191"/>
                    </a:cubicBezTo>
                    <a:cubicBezTo>
                      <a:pt x="120" y="191"/>
                      <a:pt x="121" y="193"/>
                      <a:pt x="122" y="193"/>
                    </a:cubicBezTo>
                    <a:cubicBezTo>
                      <a:pt x="122" y="193"/>
                      <a:pt x="122" y="193"/>
                      <a:pt x="122" y="193"/>
                    </a:cubicBezTo>
                    <a:cubicBezTo>
                      <a:pt x="124" y="193"/>
                      <a:pt x="126" y="192"/>
                      <a:pt x="126" y="190"/>
                    </a:cubicBezTo>
                    <a:cubicBezTo>
                      <a:pt x="127" y="186"/>
                      <a:pt x="126" y="176"/>
                      <a:pt x="129" y="173"/>
                    </a:cubicBezTo>
                    <a:cubicBezTo>
                      <a:pt x="130" y="172"/>
                      <a:pt x="131" y="172"/>
                      <a:pt x="132" y="172"/>
                    </a:cubicBezTo>
                    <a:cubicBezTo>
                      <a:pt x="133" y="172"/>
                      <a:pt x="134" y="172"/>
                      <a:pt x="135" y="172"/>
                    </a:cubicBezTo>
                    <a:cubicBezTo>
                      <a:pt x="142" y="173"/>
                      <a:pt x="148" y="175"/>
                      <a:pt x="155" y="178"/>
                    </a:cubicBezTo>
                    <a:cubicBezTo>
                      <a:pt x="162" y="180"/>
                      <a:pt x="167" y="185"/>
                      <a:pt x="174" y="189"/>
                    </a:cubicBezTo>
                    <a:cubicBezTo>
                      <a:pt x="178" y="192"/>
                      <a:pt x="182" y="197"/>
                      <a:pt x="188" y="197"/>
                    </a:cubicBezTo>
                    <a:cubicBezTo>
                      <a:pt x="188" y="197"/>
                      <a:pt x="188" y="197"/>
                      <a:pt x="188" y="197"/>
                    </a:cubicBezTo>
                    <a:cubicBezTo>
                      <a:pt x="196" y="197"/>
                      <a:pt x="203" y="195"/>
                      <a:pt x="211" y="195"/>
                    </a:cubicBezTo>
                    <a:cubicBezTo>
                      <a:pt x="211" y="195"/>
                      <a:pt x="211" y="195"/>
                      <a:pt x="211" y="195"/>
                    </a:cubicBezTo>
                    <a:cubicBezTo>
                      <a:pt x="211" y="195"/>
                      <a:pt x="212" y="195"/>
                      <a:pt x="212" y="195"/>
                    </a:cubicBezTo>
                    <a:cubicBezTo>
                      <a:pt x="219" y="195"/>
                      <a:pt x="223" y="195"/>
                      <a:pt x="228" y="189"/>
                    </a:cubicBezTo>
                    <a:cubicBezTo>
                      <a:pt x="233" y="181"/>
                      <a:pt x="239" y="178"/>
                      <a:pt x="248" y="175"/>
                    </a:cubicBezTo>
                    <a:cubicBezTo>
                      <a:pt x="248" y="175"/>
                      <a:pt x="258" y="180"/>
                      <a:pt x="258" y="180"/>
                    </a:cubicBezTo>
                    <a:cubicBezTo>
                      <a:pt x="259" y="180"/>
                      <a:pt x="260" y="181"/>
                      <a:pt x="261" y="181"/>
                    </a:cubicBezTo>
                    <a:cubicBezTo>
                      <a:pt x="261" y="181"/>
                      <a:pt x="263" y="183"/>
                      <a:pt x="263" y="183"/>
                    </a:cubicBezTo>
                    <a:cubicBezTo>
                      <a:pt x="263" y="183"/>
                      <a:pt x="264" y="183"/>
                      <a:pt x="264" y="183"/>
                    </a:cubicBezTo>
                    <a:cubicBezTo>
                      <a:pt x="267" y="183"/>
                      <a:pt x="270" y="180"/>
                      <a:pt x="273" y="177"/>
                    </a:cubicBezTo>
                    <a:cubicBezTo>
                      <a:pt x="275" y="175"/>
                      <a:pt x="278" y="172"/>
                      <a:pt x="281" y="172"/>
                    </a:cubicBezTo>
                    <a:cubicBezTo>
                      <a:pt x="281" y="172"/>
                      <a:pt x="281" y="172"/>
                      <a:pt x="281" y="172"/>
                    </a:cubicBezTo>
                    <a:cubicBezTo>
                      <a:pt x="295" y="172"/>
                      <a:pt x="282" y="185"/>
                      <a:pt x="278" y="190"/>
                    </a:cubicBezTo>
                    <a:cubicBezTo>
                      <a:pt x="276" y="194"/>
                      <a:pt x="281" y="196"/>
                      <a:pt x="282" y="200"/>
                    </a:cubicBezTo>
                    <a:cubicBezTo>
                      <a:pt x="281" y="200"/>
                      <a:pt x="281" y="200"/>
                      <a:pt x="281" y="200"/>
                    </a:cubicBezTo>
                    <a:cubicBezTo>
                      <a:pt x="283" y="201"/>
                      <a:pt x="284" y="201"/>
                      <a:pt x="285" y="202"/>
                    </a:cubicBezTo>
                    <a:cubicBezTo>
                      <a:pt x="285" y="201"/>
                      <a:pt x="286" y="200"/>
                      <a:pt x="287" y="199"/>
                    </a:cubicBezTo>
                    <a:cubicBezTo>
                      <a:pt x="287" y="199"/>
                      <a:pt x="287" y="199"/>
                      <a:pt x="287" y="199"/>
                    </a:cubicBezTo>
                    <a:cubicBezTo>
                      <a:pt x="288" y="198"/>
                      <a:pt x="288" y="198"/>
                      <a:pt x="289" y="198"/>
                    </a:cubicBezTo>
                    <a:cubicBezTo>
                      <a:pt x="290" y="197"/>
                      <a:pt x="290" y="197"/>
                      <a:pt x="290" y="197"/>
                    </a:cubicBezTo>
                    <a:cubicBezTo>
                      <a:pt x="290" y="196"/>
                      <a:pt x="290" y="196"/>
                      <a:pt x="290" y="196"/>
                    </a:cubicBezTo>
                    <a:cubicBezTo>
                      <a:pt x="290" y="195"/>
                      <a:pt x="290" y="195"/>
                      <a:pt x="291" y="194"/>
                    </a:cubicBezTo>
                    <a:cubicBezTo>
                      <a:pt x="291" y="193"/>
                      <a:pt x="291" y="193"/>
                      <a:pt x="292" y="192"/>
                    </a:cubicBezTo>
                    <a:cubicBezTo>
                      <a:pt x="292" y="192"/>
                      <a:pt x="293" y="191"/>
                      <a:pt x="293" y="190"/>
                    </a:cubicBezTo>
                    <a:cubicBezTo>
                      <a:pt x="294" y="190"/>
                      <a:pt x="295" y="190"/>
                      <a:pt x="295" y="189"/>
                    </a:cubicBezTo>
                    <a:cubicBezTo>
                      <a:pt x="295" y="188"/>
                      <a:pt x="295" y="187"/>
                      <a:pt x="295" y="185"/>
                    </a:cubicBezTo>
                    <a:cubicBezTo>
                      <a:pt x="295" y="181"/>
                      <a:pt x="296" y="177"/>
                      <a:pt x="297" y="174"/>
                    </a:cubicBezTo>
                    <a:cubicBezTo>
                      <a:pt x="299" y="168"/>
                      <a:pt x="299" y="168"/>
                      <a:pt x="299" y="168"/>
                    </a:cubicBezTo>
                    <a:cubicBezTo>
                      <a:pt x="313" y="176"/>
                      <a:pt x="313" y="176"/>
                      <a:pt x="313" y="176"/>
                    </a:cubicBezTo>
                    <a:cubicBezTo>
                      <a:pt x="313" y="176"/>
                      <a:pt x="314" y="176"/>
                      <a:pt x="314" y="176"/>
                    </a:cubicBezTo>
                    <a:cubicBezTo>
                      <a:pt x="315" y="176"/>
                      <a:pt x="317" y="176"/>
                      <a:pt x="318" y="176"/>
                    </a:cubicBezTo>
                    <a:cubicBezTo>
                      <a:pt x="320" y="176"/>
                      <a:pt x="320" y="176"/>
                      <a:pt x="320" y="176"/>
                    </a:cubicBezTo>
                    <a:cubicBezTo>
                      <a:pt x="325" y="175"/>
                      <a:pt x="331" y="173"/>
                      <a:pt x="338" y="170"/>
                    </a:cubicBezTo>
                    <a:cubicBezTo>
                      <a:pt x="340" y="170"/>
                      <a:pt x="340" y="170"/>
                      <a:pt x="340" y="170"/>
                    </a:cubicBezTo>
                    <a:cubicBezTo>
                      <a:pt x="342" y="169"/>
                      <a:pt x="344" y="168"/>
                      <a:pt x="345" y="168"/>
                    </a:cubicBezTo>
                    <a:cubicBezTo>
                      <a:pt x="347" y="168"/>
                      <a:pt x="348" y="168"/>
                      <a:pt x="350" y="169"/>
                    </a:cubicBezTo>
                    <a:cubicBezTo>
                      <a:pt x="355" y="170"/>
                      <a:pt x="355" y="170"/>
                      <a:pt x="355" y="170"/>
                    </a:cubicBezTo>
                    <a:cubicBezTo>
                      <a:pt x="357" y="170"/>
                      <a:pt x="358" y="171"/>
                      <a:pt x="359" y="172"/>
                    </a:cubicBezTo>
                    <a:cubicBezTo>
                      <a:pt x="359" y="172"/>
                      <a:pt x="359" y="172"/>
                      <a:pt x="359" y="172"/>
                    </a:cubicBezTo>
                    <a:cubicBezTo>
                      <a:pt x="359" y="172"/>
                      <a:pt x="359" y="172"/>
                      <a:pt x="359" y="172"/>
                    </a:cubicBezTo>
                    <a:cubicBezTo>
                      <a:pt x="360" y="173"/>
                      <a:pt x="360" y="173"/>
                      <a:pt x="360" y="173"/>
                    </a:cubicBezTo>
                    <a:cubicBezTo>
                      <a:pt x="366" y="174"/>
                      <a:pt x="371" y="174"/>
                      <a:pt x="376" y="174"/>
                    </a:cubicBezTo>
                    <a:cubicBezTo>
                      <a:pt x="377" y="174"/>
                      <a:pt x="378" y="174"/>
                      <a:pt x="379" y="174"/>
                    </a:cubicBezTo>
                    <a:cubicBezTo>
                      <a:pt x="380" y="174"/>
                      <a:pt x="380" y="174"/>
                      <a:pt x="380" y="174"/>
                    </a:cubicBezTo>
                    <a:cubicBezTo>
                      <a:pt x="380" y="176"/>
                      <a:pt x="380" y="176"/>
                      <a:pt x="380" y="176"/>
                    </a:cubicBezTo>
                    <a:cubicBezTo>
                      <a:pt x="380" y="174"/>
                      <a:pt x="380" y="174"/>
                      <a:pt x="380" y="174"/>
                    </a:cubicBezTo>
                    <a:cubicBezTo>
                      <a:pt x="385" y="173"/>
                      <a:pt x="391" y="171"/>
                      <a:pt x="396" y="169"/>
                    </a:cubicBezTo>
                    <a:cubicBezTo>
                      <a:pt x="401" y="168"/>
                      <a:pt x="401" y="168"/>
                      <a:pt x="401" y="168"/>
                    </a:cubicBezTo>
                    <a:cubicBezTo>
                      <a:pt x="402" y="167"/>
                      <a:pt x="403" y="167"/>
                      <a:pt x="403" y="167"/>
                    </a:cubicBezTo>
                    <a:cubicBezTo>
                      <a:pt x="405" y="166"/>
                      <a:pt x="406" y="166"/>
                      <a:pt x="407" y="165"/>
                    </a:cubicBezTo>
                    <a:cubicBezTo>
                      <a:pt x="408" y="165"/>
                      <a:pt x="408" y="165"/>
                      <a:pt x="408" y="165"/>
                    </a:cubicBezTo>
                    <a:cubicBezTo>
                      <a:pt x="411" y="163"/>
                      <a:pt x="416" y="161"/>
                      <a:pt x="420" y="161"/>
                    </a:cubicBezTo>
                    <a:cubicBezTo>
                      <a:pt x="420" y="161"/>
                      <a:pt x="421" y="161"/>
                      <a:pt x="421" y="161"/>
                    </a:cubicBezTo>
                    <a:cubicBezTo>
                      <a:pt x="423" y="161"/>
                      <a:pt x="424" y="161"/>
                      <a:pt x="426" y="161"/>
                    </a:cubicBezTo>
                    <a:cubicBezTo>
                      <a:pt x="435" y="161"/>
                      <a:pt x="443" y="160"/>
                      <a:pt x="451" y="159"/>
                    </a:cubicBezTo>
                    <a:cubicBezTo>
                      <a:pt x="454" y="158"/>
                      <a:pt x="457" y="157"/>
                      <a:pt x="461" y="156"/>
                    </a:cubicBezTo>
                    <a:cubicBezTo>
                      <a:pt x="464" y="155"/>
                      <a:pt x="464" y="155"/>
                      <a:pt x="464" y="155"/>
                    </a:cubicBezTo>
                    <a:cubicBezTo>
                      <a:pt x="465" y="158"/>
                      <a:pt x="465" y="158"/>
                      <a:pt x="465" y="158"/>
                    </a:cubicBezTo>
                    <a:cubicBezTo>
                      <a:pt x="470" y="155"/>
                      <a:pt x="474" y="152"/>
                      <a:pt x="481" y="152"/>
                    </a:cubicBezTo>
                    <a:cubicBezTo>
                      <a:pt x="483" y="152"/>
                      <a:pt x="483" y="152"/>
                      <a:pt x="483" y="152"/>
                    </a:cubicBezTo>
                    <a:cubicBezTo>
                      <a:pt x="483" y="152"/>
                      <a:pt x="484" y="152"/>
                      <a:pt x="484" y="152"/>
                    </a:cubicBezTo>
                    <a:cubicBezTo>
                      <a:pt x="484" y="152"/>
                      <a:pt x="484" y="152"/>
                      <a:pt x="485" y="152"/>
                    </a:cubicBezTo>
                    <a:cubicBezTo>
                      <a:pt x="485" y="152"/>
                      <a:pt x="485" y="152"/>
                      <a:pt x="485" y="152"/>
                    </a:cubicBezTo>
                    <a:cubicBezTo>
                      <a:pt x="485" y="154"/>
                      <a:pt x="485" y="154"/>
                      <a:pt x="485" y="154"/>
                    </a:cubicBezTo>
                    <a:cubicBezTo>
                      <a:pt x="486" y="152"/>
                      <a:pt x="486" y="152"/>
                      <a:pt x="486" y="152"/>
                    </a:cubicBezTo>
                    <a:cubicBezTo>
                      <a:pt x="487" y="152"/>
                      <a:pt x="488" y="153"/>
                      <a:pt x="489" y="153"/>
                    </a:cubicBezTo>
                    <a:cubicBezTo>
                      <a:pt x="494" y="154"/>
                      <a:pt x="494" y="154"/>
                      <a:pt x="494" y="154"/>
                    </a:cubicBezTo>
                    <a:cubicBezTo>
                      <a:pt x="497" y="154"/>
                      <a:pt x="501" y="155"/>
                      <a:pt x="505" y="155"/>
                    </a:cubicBezTo>
                    <a:cubicBezTo>
                      <a:pt x="506" y="155"/>
                      <a:pt x="507" y="155"/>
                      <a:pt x="509" y="155"/>
                    </a:cubicBezTo>
                    <a:cubicBezTo>
                      <a:pt x="510" y="154"/>
                      <a:pt x="511" y="154"/>
                      <a:pt x="512" y="154"/>
                    </a:cubicBezTo>
                    <a:cubicBezTo>
                      <a:pt x="517" y="154"/>
                      <a:pt x="519" y="159"/>
                      <a:pt x="520" y="160"/>
                    </a:cubicBezTo>
                    <a:cubicBezTo>
                      <a:pt x="520" y="161"/>
                      <a:pt x="520" y="161"/>
                      <a:pt x="520" y="161"/>
                    </a:cubicBezTo>
                    <a:cubicBezTo>
                      <a:pt x="520" y="162"/>
                      <a:pt x="520" y="162"/>
                      <a:pt x="521" y="163"/>
                    </a:cubicBezTo>
                    <a:cubicBezTo>
                      <a:pt x="521" y="163"/>
                      <a:pt x="521" y="164"/>
                      <a:pt x="521" y="164"/>
                    </a:cubicBezTo>
                    <a:cubicBezTo>
                      <a:pt x="522" y="163"/>
                      <a:pt x="522" y="163"/>
                      <a:pt x="522" y="163"/>
                    </a:cubicBezTo>
                    <a:cubicBezTo>
                      <a:pt x="524" y="163"/>
                      <a:pt x="525" y="162"/>
                      <a:pt x="526" y="162"/>
                    </a:cubicBezTo>
                    <a:cubicBezTo>
                      <a:pt x="529" y="160"/>
                      <a:pt x="529" y="160"/>
                      <a:pt x="529" y="160"/>
                    </a:cubicBezTo>
                    <a:cubicBezTo>
                      <a:pt x="529" y="160"/>
                      <a:pt x="529" y="160"/>
                      <a:pt x="529" y="160"/>
                    </a:cubicBezTo>
                    <a:cubicBezTo>
                      <a:pt x="529" y="160"/>
                      <a:pt x="529" y="160"/>
                      <a:pt x="529" y="159"/>
                    </a:cubicBezTo>
                    <a:cubicBezTo>
                      <a:pt x="529" y="159"/>
                      <a:pt x="529" y="159"/>
                      <a:pt x="529" y="159"/>
                    </a:cubicBezTo>
                    <a:cubicBezTo>
                      <a:pt x="529" y="158"/>
                      <a:pt x="529" y="158"/>
                      <a:pt x="529" y="158"/>
                    </a:cubicBezTo>
                    <a:cubicBezTo>
                      <a:pt x="528" y="158"/>
                      <a:pt x="528" y="158"/>
                      <a:pt x="528" y="158"/>
                    </a:cubicBezTo>
                    <a:cubicBezTo>
                      <a:pt x="526" y="157"/>
                      <a:pt x="526" y="157"/>
                      <a:pt x="526" y="157"/>
                    </a:cubicBezTo>
                    <a:cubicBezTo>
                      <a:pt x="526" y="156"/>
                      <a:pt x="525" y="156"/>
                      <a:pt x="525" y="155"/>
                    </a:cubicBezTo>
                    <a:cubicBezTo>
                      <a:pt x="524" y="154"/>
                      <a:pt x="524" y="154"/>
                      <a:pt x="524" y="154"/>
                    </a:cubicBezTo>
                    <a:cubicBezTo>
                      <a:pt x="523" y="151"/>
                      <a:pt x="523" y="149"/>
                      <a:pt x="523" y="147"/>
                    </a:cubicBezTo>
                    <a:cubicBezTo>
                      <a:pt x="524" y="147"/>
                      <a:pt x="524" y="147"/>
                      <a:pt x="524" y="147"/>
                    </a:cubicBezTo>
                    <a:cubicBezTo>
                      <a:pt x="524" y="146"/>
                      <a:pt x="524" y="146"/>
                      <a:pt x="524" y="146"/>
                    </a:cubicBezTo>
                    <a:cubicBezTo>
                      <a:pt x="524" y="145"/>
                      <a:pt x="524" y="145"/>
                      <a:pt x="524" y="145"/>
                    </a:cubicBezTo>
                    <a:cubicBezTo>
                      <a:pt x="523" y="145"/>
                      <a:pt x="523" y="145"/>
                      <a:pt x="523" y="145"/>
                    </a:cubicBezTo>
                    <a:cubicBezTo>
                      <a:pt x="523" y="145"/>
                      <a:pt x="522" y="144"/>
                      <a:pt x="521" y="144"/>
                    </a:cubicBezTo>
                    <a:cubicBezTo>
                      <a:pt x="520" y="143"/>
                      <a:pt x="520" y="143"/>
                      <a:pt x="520" y="143"/>
                    </a:cubicBezTo>
                    <a:cubicBezTo>
                      <a:pt x="520" y="143"/>
                      <a:pt x="519" y="143"/>
                      <a:pt x="519" y="142"/>
                    </a:cubicBezTo>
                    <a:cubicBezTo>
                      <a:pt x="518" y="142"/>
                      <a:pt x="518" y="142"/>
                      <a:pt x="518" y="142"/>
                    </a:cubicBezTo>
                    <a:cubicBezTo>
                      <a:pt x="517" y="142"/>
                      <a:pt x="516" y="142"/>
                      <a:pt x="516" y="141"/>
                    </a:cubicBezTo>
                    <a:cubicBezTo>
                      <a:pt x="515" y="140"/>
                      <a:pt x="515" y="140"/>
                      <a:pt x="515" y="140"/>
                    </a:cubicBezTo>
                    <a:cubicBezTo>
                      <a:pt x="514" y="139"/>
                      <a:pt x="513" y="138"/>
                      <a:pt x="513" y="137"/>
                    </a:cubicBezTo>
                    <a:cubicBezTo>
                      <a:pt x="513" y="136"/>
                      <a:pt x="513" y="135"/>
                      <a:pt x="514" y="134"/>
                    </a:cubicBezTo>
                    <a:cubicBezTo>
                      <a:pt x="514" y="133"/>
                      <a:pt x="514" y="133"/>
                      <a:pt x="515" y="131"/>
                    </a:cubicBezTo>
                    <a:cubicBezTo>
                      <a:pt x="516" y="130"/>
                      <a:pt x="518" y="128"/>
                      <a:pt x="519" y="126"/>
                    </a:cubicBezTo>
                    <a:cubicBezTo>
                      <a:pt x="515" y="127"/>
                      <a:pt x="515" y="127"/>
                      <a:pt x="515" y="127"/>
                    </a:cubicBezTo>
                    <a:cubicBezTo>
                      <a:pt x="516" y="122"/>
                      <a:pt x="516" y="122"/>
                      <a:pt x="516" y="122"/>
                    </a:cubicBezTo>
                    <a:cubicBezTo>
                      <a:pt x="516" y="117"/>
                      <a:pt x="516" y="111"/>
                      <a:pt x="515" y="110"/>
                    </a:cubicBezTo>
                    <a:cubicBezTo>
                      <a:pt x="514" y="109"/>
                      <a:pt x="514" y="109"/>
                      <a:pt x="514" y="109"/>
                    </a:cubicBezTo>
                    <a:cubicBezTo>
                      <a:pt x="514" y="108"/>
                      <a:pt x="514" y="108"/>
                      <a:pt x="514" y="108"/>
                    </a:cubicBezTo>
                    <a:cubicBezTo>
                      <a:pt x="513" y="106"/>
                      <a:pt x="512" y="104"/>
                      <a:pt x="510" y="100"/>
                    </a:cubicBezTo>
                    <a:cubicBezTo>
                      <a:pt x="510" y="99"/>
                      <a:pt x="509" y="98"/>
                      <a:pt x="509" y="96"/>
                    </a:cubicBezTo>
                    <a:cubicBezTo>
                      <a:pt x="507" y="90"/>
                      <a:pt x="507" y="90"/>
                      <a:pt x="507" y="90"/>
                    </a:cubicBezTo>
                    <a:cubicBezTo>
                      <a:pt x="511" y="86"/>
                      <a:pt x="511" y="86"/>
                      <a:pt x="511" y="86"/>
                    </a:cubicBezTo>
                    <a:cubicBezTo>
                      <a:pt x="512" y="86"/>
                      <a:pt x="512" y="86"/>
                      <a:pt x="512" y="86"/>
                    </a:cubicBezTo>
                    <a:cubicBezTo>
                      <a:pt x="515" y="86"/>
                      <a:pt x="518" y="85"/>
                      <a:pt x="519" y="85"/>
                    </a:cubicBezTo>
                    <a:cubicBezTo>
                      <a:pt x="519" y="85"/>
                      <a:pt x="520" y="84"/>
                      <a:pt x="520" y="82"/>
                    </a:cubicBezTo>
                    <a:cubicBezTo>
                      <a:pt x="519" y="80"/>
                      <a:pt x="519" y="76"/>
                      <a:pt x="522" y="75"/>
                    </a:cubicBezTo>
                    <a:cubicBezTo>
                      <a:pt x="519" y="72"/>
                      <a:pt x="519" y="72"/>
                      <a:pt x="514" y="71"/>
                    </a:cubicBezTo>
                    <a:cubicBezTo>
                      <a:pt x="512" y="71"/>
                      <a:pt x="511" y="71"/>
                      <a:pt x="509" y="71"/>
                    </a:cubicBezTo>
                    <a:cubicBezTo>
                      <a:pt x="509" y="71"/>
                      <a:pt x="509" y="71"/>
                      <a:pt x="509" y="71"/>
                    </a:cubicBezTo>
                    <a:cubicBezTo>
                      <a:pt x="509" y="71"/>
                      <a:pt x="508" y="71"/>
                      <a:pt x="508" y="71"/>
                    </a:cubicBezTo>
                    <a:cubicBezTo>
                      <a:pt x="505" y="71"/>
                      <a:pt x="503" y="70"/>
                      <a:pt x="501" y="69"/>
                    </a:cubicBezTo>
                    <a:cubicBezTo>
                      <a:pt x="499" y="68"/>
                      <a:pt x="499" y="68"/>
                      <a:pt x="499" y="68"/>
                    </a:cubicBezTo>
                    <a:cubicBezTo>
                      <a:pt x="498" y="68"/>
                      <a:pt x="497" y="67"/>
                      <a:pt x="497" y="65"/>
                    </a:cubicBezTo>
                    <a:cubicBezTo>
                      <a:pt x="496" y="63"/>
                      <a:pt x="497" y="62"/>
                      <a:pt x="497" y="61"/>
                    </a:cubicBezTo>
                    <a:cubicBezTo>
                      <a:pt x="497" y="61"/>
                      <a:pt x="497" y="61"/>
                      <a:pt x="497" y="61"/>
                    </a:cubicBezTo>
                    <a:cubicBezTo>
                      <a:pt x="497" y="60"/>
                      <a:pt x="497" y="60"/>
                      <a:pt x="496" y="59"/>
                    </a:cubicBezTo>
                    <a:cubicBezTo>
                      <a:pt x="494" y="55"/>
                      <a:pt x="494" y="54"/>
                      <a:pt x="494" y="52"/>
                    </a:cubicBezTo>
                    <a:cubicBezTo>
                      <a:pt x="494" y="50"/>
                      <a:pt x="495" y="49"/>
                      <a:pt x="496" y="48"/>
                    </a:cubicBezTo>
                    <a:cubicBezTo>
                      <a:pt x="497" y="48"/>
                      <a:pt x="497" y="48"/>
                      <a:pt x="497" y="48"/>
                    </a:cubicBezTo>
                    <a:cubicBezTo>
                      <a:pt x="497" y="48"/>
                      <a:pt x="497" y="48"/>
                      <a:pt x="497" y="48"/>
                    </a:cubicBezTo>
                    <a:cubicBezTo>
                      <a:pt x="498" y="47"/>
                      <a:pt x="498" y="47"/>
                      <a:pt x="498" y="47"/>
                    </a:cubicBezTo>
                    <a:cubicBezTo>
                      <a:pt x="497" y="45"/>
                      <a:pt x="497" y="45"/>
                      <a:pt x="497" y="45"/>
                    </a:cubicBezTo>
                    <a:cubicBezTo>
                      <a:pt x="497" y="44"/>
                      <a:pt x="497" y="44"/>
                      <a:pt x="497" y="43"/>
                    </a:cubicBezTo>
                    <a:cubicBezTo>
                      <a:pt x="497" y="43"/>
                      <a:pt x="497" y="42"/>
                      <a:pt x="497" y="42"/>
                    </a:cubicBezTo>
                    <a:cubicBezTo>
                      <a:pt x="497" y="41"/>
                      <a:pt x="497" y="41"/>
                      <a:pt x="497" y="41"/>
                    </a:cubicBezTo>
                    <a:cubicBezTo>
                      <a:pt x="496" y="40"/>
                      <a:pt x="496" y="40"/>
                      <a:pt x="496" y="40"/>
                    </a:cubicBezTo>
                    <a:cubicBezTo>
                      <a:pt x="496" y="40"/>
                      <a:pt x="496" y="40"/>
                      <a:pt x="496" y="40"/>
                    </a:cubicBezTo>
                    <a:cubicBezTo>
                      <a:pt x="496" y="39"/>
                      <a:pt x="496" y="39"/>
                      <a:pt x="496" y="39"/>
                    </a:cubicBezTo>
                    <a:cubicBezTo>
                      <a:pt x="496" y="38"/>
                      <a:pt x="495" y="37"/>
                      <a:pt x="495" y="37"/>
                    </a:cubicBezTo>
                    <a:cubicBezTo>
                      <a:pt x="487" y="29"/>
                      <a:pt x="487" y="29"/>
                      <a:pt x="487" y="29"/>
                    </a:cubicBezTo>
                    <a:cubicBezTo>
                      <a:pt x="487" y="29"/>
                      <a:pt x="487" y="29"/>
                      <a:pt x="487" y="29"/>
                    </a:cubicBezTo>
                    <a:cubicBezTo>
                      <a:pt x="485" y="28"/>
                      <a:pt x="484" y="27"/>
                      <a:pt x="482" y="26"/>
                    </a:cubicBezTo>
                    <a:cubicBezTo>
                      <a:pt x="481" y="25"/>
                      <a:pt x="481" y="25"/>
                      <a:pt x="481" y="25"/>
                    </a:cubicBezTo>
                    <a:cubicBezTo>
                      <a:pt x="481" y="25"/>
                      <a:pt x="481" y="25"/>
                      <a:pt x="481" y="25"/>
                    </a:cubicBezTo>
                    <a:cubicBezTo>
                      <a:pt x="480" y="24"/>
                      <a:pt x="480" y="24"/>
                      <a:pt x="479" y="24"/>
                    </a:cubicBezTo>
                    <a:cubicBezTo>
                      <a:pt x="479" y="23"/>
                      <a:pt x="478" y="23"/>
                      <a:pt x="478" y="22"/>
                    </a:cubicBezTo>
                    <a:cubicBezTo>
                      <a:pt x="477" y="22"/>
                      <a:pt x="477" y="22"/>
                      <a:pt x="477" y="22"/>
                    </a:cubicBezTo>
                    <a:cubicBezTo>
                      <a:pt x="477" y="21"/>
                      <a:pt x="477" y="21"/>
                      <a:pt x="477" y="21"/>
                    </a:cubicBezTo>
                    <a:cubicBezTo>
                      <a:pt x="475" y="19"/>
                      <a:pt x="474" y="19"/>
                      <a:pt x="472" y="19"/>
                    </a:cubicBezTo>
                    <a:cubicBezTo>
                      <a:pt x="472" y="19"/>
                      <a:pt x="472" y="19"/>
                      <a:pt x="472" y="19"/>
                    </a:cubicBezTo>
                    <a:cubicBezTo>
                      <a:pt x="472" y="19"/>
                      <a:pt x="471" y="19"/>
                      <a:pt x="471" y="21"/>
                    </a:cubicBezTo>
                    <a:cubicBezTo>
                      <a:pt x="470" y="24"/>
                      <a:pt x="470" y="24"/>
                      <a:pt x="470" y="24"/>
                    </a:cubicBezTo>
                    <a:cubicBezTo>
                      <a:pt x="467" y="23"/>
                      <a:pt x="467" y="23"/>
                      <a:pt x="467" y="23"/>
                    </a:cubicBezTo>
                    <a:cubicBezTo>
                      <a:pt x="463" y="23"/>
                      <a:pt x="460" y="22"/>
                      <a:pt x="457" y="22"/>
                    </a:cubicBezTo>
                    <a:cubicBezTo>
                      <a:pt x="454" y="22"/>
                      <a:pt x="454" y="22"/>
                      <a:pt x="454" y="22"/>
                    </a:cubicBezTo>
                    <a:cubicBezTo>
                      <a:pt x="453" y="22"/>
                      <a:pt x="453" y="22"/>
                      <a:pt x="452" y="22"/>
                    </a:cubicBezTo>
                    <a:cubicBezTo>
                      <a:pt x="451" y="22"/>
                      <a:pt x="450" y="22"/>
                      <a:pt x="449" y="22"/>
                    </a:cubicBezTo>
                    <a:cubicBezTo>
                      <a:pt x="449" y="22"/>
                      <a:pt x="449" y="22"/>
                      <a:pt x="449" y="22"/>
                    </a:cubicBezTo>
                    <a:cubicBezTo>
                      <a:pt x="447" y="22"/>
                      <a:pt x="446" y="22"/>
                      <a:pt x="445" y="22"/>
                    </a:cubicBezTo>
                    <a:cubicBezTo>
                      <a:pt x="444" y="22"/>
                      <a:pt x="442" y="22"/>
                      <a:pt x="441" y="21"/>
                    </a:cubicBezTo>
                    <a:cubicBezTo>
                      <a:pt x="443" y="26"/>
                      <a:pt x="443" y="26"/>
                      <a:pt x="443" y="26"/>
                    </a:cubicBezTo>
                    <a:cubicBezTo>
                      <a:pt x="439" y="22"/>
                      <a:pt x="439" y="22"/>
                      <a:pt x="439" y="22"/>
                    </a:cubicBezTo>
                    <a:cubicBezTo>
                      <a:pt x="428" y="26"/>
                      <a:pt x="428" y="26"/>
                      <a:pt x="428" y="26"/>
                    </a:cubicBezTo>
                    <a:cubicBezTo>
                      <a:pt x="426" y="27"/>
                      <a:pt x="425" y="28"/>
                      <a:pt x="423" y="28"/>
                    </a:cubicBezTo>
                    <a:cubicBezTo>
                      <a:pt x="421" y="29"/>
                      <a:pt x="418" y="29"/>
                      <a:pt x="417" y="30"/>
                    </a:cubicBezTo>
                    <a:cubicBezTo>
                      <a:pt x="414" y="33"/>
                      <a:pt x="409" y="34"/>
                      <a:pt x="405" y="36"/>
                    </a:cubicBezTo>
                    <a:cubicBezTo>
                      <a:pt x="403" y="37"/>
                      <a:pt x="402" y="37"/>
                      <a:pt x="399" y="37"/>
                    </a:cubicBezTo>
                    <a:cubicBezTo>
                      <a:pt x="399" y="37"/>
                      <a:pt x="399" y="37"/>
                      <a:pt x="399" y="37"/>
                    </a:cubicBezTo>
                    <a:cubicBezTo>
                      <a:pt x="398" y="37"/>
                      <a:pt x="397" y="37"/>
                      <a:pt x="397" y="37"/>
                    </a:cubicBezTo>
                    <a:cubicBezTo>
                      <a:pt x="396" y="36"/>
                      <a:pt x="396" y="36"/>
                      <a:pt x="395" y="36"/>
                    </a:cubicBezTo>
                    <a:cubicBezTo>
                      <a:pt x="395" y="36"/>
                      <a:pt x="395" y="36"/>
                      <a:pt x="394" y="36"/>
                    </a:cubicBezTo>
                    <a:cubicBezTo>
                      <a:pt x="394" y="36"/>
                      <a:pt x="393" y="36"/>
                      <a:pt x="393" y="36"/>
                    </a:cubicBezTo>
                    <a:cubicBezTo>
                      <a:pt x="389" y="36"/>
                      <a:pt x="385" y="34"/>
                      <a:pt x="382" y="33"/>
                    </a:cubicBezTo>
                    <a:cubicBezTo>
                      <a:pt x="381" y="32"/>
                      <a:pt x="380" y="32"/>
                      <a:pt x="380" y="32"/>
                    </a:cubicBezTo>
                    <a:cubicBezTo>
                      <a:pt x="379" y="32"/>
                      <a:pt x="378" y="32"/>
                      <a:pt x="376" y="33"/>
                    </a:cubicBezTo>
                    <a:cubicBezTo>
                      <a:pt x="376" y="33"/>
                      <a:pt x="375" y="33"/>
                      <a:pt x="375" y="33"/>
                    </a:cubicBezTo>
                    <a:cubicBezTo>
                      <a:pt x="374" y="33"/>
                      <a:pt x="374" y="33"/>
                      <a:pt x="374" y="33"/>
                    </a:cubicBezTo>
                    <a:cubicBezTo>
                      <a:pt x="373" y="33"/>
                      <a:pt x="373" y="33"/>
                      <a:pt x="372" y="33"/>
                    </a:cubicBezTo>
                    <a:cubicBezTo>
                      <a:pt x="372" y="33"/>
                      <a:pt x="371" y="33"/>
                      <a:pt x="370" y="33"/>
                    </a:cubicBezTo>
                    <a:cubicBezTo>
                      <a:pt x="364" y="35"/>
                      <a:pt x="357" y="38"/>
                      <a:pt x="350" y="38"/>
                    </a:cubicBezTo>
                    <a:cubicBezTo>
                      <a:pt x="350" y="38"/>
                      <a:pt x="350" y="38"/>
                      <a:pt x="350" y="38"/>
                    </a:cubicBezTo>
                    <a:cubicBezTo>
                      <a:pt x="343" y="38"/>
                      <a:pt x="335" y="34"/>
                      <a:pt x="328" y="33"/>
                    </a:cubicBezTo>
                    <a:cubicBezTo>
                      <a:pt x="319" y="32"/>
                      <a:pt x="314" y="29"/>
                      <a:pt x="306" y="23"/>
                    </a:cubicBezTo>
                    <a:cubicBezTo>
                      <a:pt x="306" y="23"/>
                      <a:pt x="305" y="23"/>
                      <a:pt x="305" y="23"/>
                    </a:cubicBezTo>
                    <a:cubicBezTo>
                      <a:pt x="303" y="23"/>
                      <a:pt x="297" y="26"/>
                      <a:pt x="295" y="26"/>
                    </a:cubicBezTo>
                    <a:cubicBezTo>
                      <a:pt x="295" y="26"/>
                      <a:pt x="295" y="26"/>
                      <a:pt x="295" y="26"/>
                    </a:cubicBezTo>
                    <a:cubicBezTo>
                      <a:pt x="292" y="26"/>
                      <a:pt x="288" y="21"/>
                      <a:pt x="287" y="19"/>
                    </a:cubicBezTo>
                    <a:cubicBezTo>
                      <a:pt x="285" y="16"/>
                      <a:pt x="285" y="11"/>
                      <a:pt x="281" y="11"/>
                    </a:cubicBezTo>
                    <a:cubicBezTo>
                      <a:pt x="281" y="11"/>
                      <a:pt x="280" y="11"/>
                      <a:pt x="279" y="11"/>
                    </a:cubicBezTo>
                    <a:cubicBezTo>
                      <a:pt x="276" y="12"/>
                      <a:pt x="273" y="13"/>
                      <a:pt x="270" y="13"/>
                    </a:cubicBezTo>
                    <a:cubicBezTo>
                      <a:pt x="269" y="13"/>
                      <a:pt x="269" y="13"/>
                      <a:pt x="268" y="13"/>
                    </a:cubicBezTo>
                    <a:cubicBezTo>
                      <a:pt x="264" y="12"/>
                      <a:pt x="261" y="9"/>
                      <a:pt x="258" y="6"/>
                    </a:cubicBezTo>
                    <a:cubicBezTo>
                      <a:pt x="257" y="4"/>
                      <a:pt x="257" y="0"/>
                      <a:pt x="259" y="0"/>
                    </a:cubicBezTo>
                    <a:cubicBezTo>
                      <a:pt x="259" y="0"/>
                      <a:pt x="260" y="0"/>
                      <a:pt x="260" y="1"/>
                    </a:cubicBezTo>
                    <a:cubicBezTo>
                      <a:pt x="259" y="0"/>
                      <a:pt x="258" y="0"/>
                      <a:pt x="25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67" name="Freeform 248">
                <a:extLst>
                  <a:ext uri="{FF2B5EF4-FFF2-40B4-BE49-F238E27FC236}">
                    <a16:creationId xmlns:a16="http://schemas.microsoft.com/office/drawing/2014/main" id="{45BF7EB6-ED86-4840-97EB-C514D4A29AF1}"/>
                  </a:ext>
                </a:extLst>
              </p:cNvPr>
              <p:cNvSpPr>
                <a:spLocks/>
              </p:cNvSpPr>
              <p:nvPr/>
            </p:nvSpPr>
            <p:spPr bwMode="auto">
              <a:xfrm>
                <a:off x="7528691" y="5678764"/>
                <a:ext cx="117924" cy="136349"/>
              </a:xfrm>
              <a:custGeom>
                <a:avLst/>
                <a:gdLst>
                  <a:gd name="T0" fmla="*/ 22 w 37"/>
                  <a:gd name="T1" fmla="*/ 0 h 42"/>
                  <a:gd name="T2" fmla="*/ 20 w 37"/>
                  <a:gd name="T3" fmla="*/ 2 h 42"/>
                  <a:gd name="T4" fmla="*/ 15 w 37"/>
                  <a:gd name="T5" fmla="*/ 6 h 42"/>
                  <a:gd name="T6" fmla="*/ 11 w 37"/>
                  <a:gd name="T7" fmla="*/ 20 h 42"/>
                  <a:gd name="T8" fmla="*/ 8 w 37"/>
                  <a:gd name="T9" fmla="*/ 25 h 42"/>
                  <a:gd name="T10" fmla="*/ 5 w 37"/>
                  <a:gd name="T11" fmla="*/ 31 h 42"/>
                  <a:gd name="T12" fmla="*/ 0 w 37"/>
                  <a:gd name="T13" fmla="*/ 42 h 42"/>
                  <a:gd name="T14" fmla="*/ 2 w 37"/>
                  <a:gd name="T15" fmla="*/ 42 h 42"/>
                  <a:gd name="T16" fmla="*/ 5 w 37"/>
                  <a:gd name="T17" fmla="*/ 42 h 42"/>
                  <a:gd name="T18" fmla="*/ 9 w 37"/>
                  <a:gd name="T19" fmla="*/ 40 h 42"/>
                  <a:gd name="T20" fmla="*/ 11 w 37"/>
                  <a:gd name="T21" fmla="*/ 37 h 42"/>
                  <a:gd name="T22" fmla="*/ 13 w 37"/>
                  <a:gd name="T23" fmla="*/ 36 h 42"/>
                  <a:gd name="T24" fmla="*/ 15 w 37"/>
                  <a:gd name="T25" fmla="*/ 34 h 42"/>
                  <a:gd name="T26" fmla="*/ 15 w 37"/>
                  <a:gd name="T27" fmla="*/ 34 h 42"/>
                  <a:gd name="T28" fmla="*/ 17 w 37"/>
                  <a:gd name="T29" fmla="*/ 33 h 42"/>
                  <a:gd name="T30" fmla="*/ 20 w 37"/>
                  <a:gd name="T31" fmla="*/ 30 h 42"/>
                  <a:gd name="T32" fmla="*/ 20 w 37"/>
                  <a:gd name="T33" fmla="*/ 30 h 42"/>
                  <a:gd name="T34" fmla="*/ 19 w 37"/>
                  <a:gd name="T35" fmla="*/ 27 h 42"/>
                  <a:gd name="T36" fmla="*/ 25 w 37"/>
                  <a:gd name="T37" fmla="*/ 19 h 42"/>
                  <a:gd name="T38" fmla="*/ 29 w 37"/>
                  <a:gd name="T39" fmla="*/ 18 h 42"/>
                  <a:gd name="T40" fmla="*/ 36 w 37"/>
                  <a:gd name="T41" fmla="*/ 10 h 42"/>
                  <a:gd name="T42" fmla="*/ 37 w 37"/>
                  <a:gd name="T43" fmla="*/ 9 h 42"/>
                  <a:gd name="T44" fmla="*/ 36 w 37"/>
                  <a:gd name="T45" fmla="*/ 8 h 42"/>
                  <a:gd name="T46" fmla="*/ 35 w 37"/>
                  <a:gd name="T47" fmla="*/ 7 h 42"/>
                  <a:gd name="T48" fmla="*/ 33 w 37"/>
                  <a:gd name="T49" fmla="*/ 4 h 42"/>
                  <a:gd name="T50" fmla="*/ 28 w 37"/>
                  <a:gd name="T51" fmla="*/ 3 h 42"/>
                  <a:gd name="T52" fmla="*/ 30 w 37"/>
                  <a:gd name="T53" fmla="*/ 0 h 42"/>
                  <a:gd name="T54" fmla="*/ 26 w 37"/>
                  <a:gd name="T55" fmla="*/ 0 h 42"/>
                  <a:gd name="T56" fmla="*/ 22 w 37"/>
                  <a:gd name="T5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42">
                    <a:moveTo>
                      <a:pt x="22" y="0"/>
                    </a:moveTo>
                    <a:cubicBezTo>
                      <a:pt x="22" y="0"/>
                      <a:pt x="21" y="1"/>
                      <a:pt x="20" y="2"/>
                    </a:cubicBezTo>
                    <a:cubicBezTo>
                      <a:pt x="19" y="3"/>
                      <a:pt x="16" y="4"/>
                      <a:pt x="15" y="6"/>
                    </a:cubicBezTo>
                    <a:cubicBezTo>
                      <a:pt x="13" y="11"/>
                      <a:pt x="13" y="15"/>
                      <a:pt x="11" y="20"/>
                    </a:cubicBezTo>
                    <a:cubicBezTo>
                      <a:pt x="9" y="22"/>
                      <a:pt x="9" y="22"/>
                      <a:pt x="8" y="25"/>
                    </a:cubicBezTo>
                    <a:cubicBezTo>
                      <a:pt x="7" y="27"/>
                      <a:pt x="6" y="29"/>
                      <a:pt x="5" y="31"/>
                    </a:cubicBezTo>
                    <a:cubicBezTo>
                      <a:pt x="3" y="35"/>
                      <a:pt x="2" y="38"/>
                      <a:pt x="0" y="42"/>
                    </a:cubicBezTo>
                    <a:cubicBezTo>
                      <a:pt x="2" y="42"/>
                      <a:pt x="2" y="42"/>
                      <a:pt x="2" y="42"/>
                    </a:cubicBezTo>
                    <a:cubicBezTo>
                      <a:pt x="4" y="42"/>
                      <a:pt x="5" y="42"/>
                      <a:pt x="5" y="42"/>
                    </a:cubicBezTo>
                    <a:cubicBezTo>
                      <a:pt x="8" y="42"/>
                      <a:pt x="8" y="42"/>
                      <a:pt x="9" y="40"/>
                    </a:cubicBezTo>
                    <a:cubicBezTo>
                      <a:pt x="11" y="37"/>
                      <a:pt x="11" y="37"/>
                      <a:pt x="11" y="37"/>
                    </a:cubicBezTo>
                    <a:cubicBezTo>
                      <a:pt x="12" y="37"/>
                      <a:pt x="12" y="36"/>
                      <a:pt x="13" y="36"/>
                    </a:cubicBezTo>
                    <a:cubicBezTo>
                      <a:pt x="15" y="34"/>
                      <a:pt x="15" y="34"/>
                      <a:pt x="15" y="34"/>
                    </a:cubicBezTo>
                    <a:cubicBezTo>
                      <a:pt x="15" y="34"/>
                      <a:pt x="15" y="34"/>
                      <a:pt x="15" y="34"/>
                    </a:cubicBezTo>
                    <a:cubicBezTo>
                      <a:pt x="16" y="34"/>
                      <a:pt x="17" y="33"/>
                      <a:pt x="17" y="33"/>
                    </a:cubicBezTo>
                    <a:cubicBezTo>
                      <a:pt x="19" y="32"/>
                      <a:pt x="20" y="31"/>
                      <a:pt x="20" y="30"/>
                    </a:cubicBezTo>
                    <a:cubicBezTo>
                      <a:pt x="20" y="30"/>
                      <a:pt x="20" y="30"/>
                      <a:pt x="20" y="30"/>
                    </a:cubicBezTo>
                    <a:cubicBezTo>
                      <a:pt x="20" y="29"/>
                      <a:pt x="20" y="28"/>
                      <a:pt x="19" y="27"/>
                    </a:cubicBezTo>
                    <a:cubicBezTo>
                      <a:pt x="19" y="24"/>
                      <a:pt x="21" y="21"/>
                      <a:pt x="25" y="19"/>
                    </a:cubicBezTo>
                    <a:cubicBezTo>
                      <a:pt x="26" y="18"/>
                      <a:pt x="27" y="18"/>
                      <a:pt x="29" y="18"/>
                    </a:cubicBezTo>
                    <a:cubicBezTo>
                      <a:pt x="30" y="14"/>
                      <a:pt x="34" y="12"/>
                      <a:pt x="36" y="10"/>
                    </a:cubicBezTo>
                    <a:cubicBezTo>
                      <a:pt x="37" y="9"/>
                      <a:pt x="37" y="9"/>
                      <a:pt x="37" y="9"/>
                    </a:cubicBezTo>
                    <a:cubicBezTo>
                      <a:pt x="36" y="8"/>
                      <a:pt x="36" y="8"/>
                      <a:pt x="36" y="8"/>
                    </a:cubicBezTo>
                    <a:cubicBezTo>
                      <a:pt x="36" y="8"/>
                      <a:pt x="36" y="7"/>
                      <a:pt x="35" y="7"/>
                    </a:cubicBezTo>
                    <a:cubicBezTo>
                      <a:pt x="35" y="5"/>
                      <a:pt x="35" y="5"/>
                      <a:pt x="33" y="4"/>
                    </a:cubicBezTo>
                    <a:cubicBezTo>
                      <a:pt x="28" y="3"/>
                      <a:pt x="28" y="3"/>
                      <a:pt x="28" y="3"/>
                    </a:cubicBezTo>
                    <a:cubicBezTo>
                      <a:pt x="30" y="0"/>
                      <a:pt x="30" y="0"/>
                      <a:pt x="30" y="0"/>
                    </a:cubicBezTo>
                    <a:cubicBezTo>
                      <a:pt x="29" y="0"/>
                      <a:pt x="27" y="0"/>
                      <a:pt x="26" y="0"/>
                    </a:cubicBezTo>
                    <a:cubicBezTo>
                      <a:pt x="25" y="0"/>
                      <a:pt x="23" y="0"/>
                      <a:pt x="2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68" name="Freeform 249">
                <a:extLst>
                  <a:ext uri="{FF2B5EF4-FFF2-40B4-BE49-F238E27FC236}">
                    <a16:creationId xmlns:a16="http://schemas.microsoft.com/office/drawing/2014/main" id="{1065B955-07B1-254F-91F5-52D2FDD48C77}"/>
                  </a:ext>
                </a:extLst>
              </p:cNvPr>
              <p:cNvSpPr>
                <a:spLocks/>
              </p:cNvSpPr>
              <p:nvPr/>
            </p:nvSpPr>
            <p:spPr bwMode="auto">
              <a:xfrm>
                <a:off x="8298881" y="4985962"/>
                <a:ext cx="243218" cy="232162"/>
              </a:xfrm>
              <a:custGeom>
                <a:avLst/>
                <a:gdLst>
                  <a:gd name="T0" fmla="*/ 37 w 77"/>
                  <a:gd name="T1" fmla="*/ 0 h 74"/>
                  <a:gd name="T2" fmla="*/ 33 w 77"/>
                  <a:gd name="T3" fmla="*/ 2 h 74"/>
                  <a:gd name="T4" fmla="*/ 29 w 77"/>
                  <a:gd name="T5" fmla="*/ 2 h 74"/>
                  <a:gd name="T6" fmla="*/ 26 w 77"/>
                  <a:gd name="T7" fmla="*/ 2 h 74"/>
                  <a:gd name="T8" fmla="*/ 17 w 77"/>
                  <a:gd name="T9" fmla="*/ 3 h 74"/>
                  <a:gd name="T10" fmla="*/ 1 w 77"/>
                  <a:gd name="T11" fmla="*/ 6 h 74"/>
                  <a:gd name="T12" fmla="*/ 2 w 77"/>
                  <a:gd name="T13" fmla="*/ 8 h 74"/>
                  <a:gd name="T14" fmla="*/ 2 w 77"/>
                  <a:gd name="T15" fmla="*/ 9 h 74"/>
                  <a:gd name="T16" fmla="*/ 3 w 77"/>
                  <a:gd name="T17" fmla="*/ 12 h 74"/>
                  <a:gd name="T18" fmla="*/ 3 w 77"/>
                  <a:gd name="T19" fmla="*/ 15 h 74"/>
                  <a:gd name="T20" fmla="*/ 2 w 77"/>
                  <a:gd name="T21" fmla="*/ 22 h 74"/>
                  <a:gd name="T22" fmla="*/ 0 w 77"/>
                  <a:gd name="T23" fmla="*/ 24 h 74"/>
                  <a:gd name="T24" fmla="*/ 3 w 77"/>
                  <a:gd name="T25" fmla="*/ 30 h 74"/>
                  <a:gd name="T26" fmla="*/ 7 w 77"/>
                  <a:gd name="T27" fmla="*/ 35 h 74"/>
                  <a:gd name="T28" fmla="*/ 9 w 77"/>
                  <a:gd name="T29" fmla="*/ 35 h 74"/>
                  <a:gd name="T30" fmla="*/ 27 w 77"/>
                  <a:gd name="T31" fmla="*/ 41 h 74"/>
                  <a:gd name="T32" fmla="*/ 34 w 77"/>
                  <a:gd name="T33" fmla="*/ 45 h 74"/>
                  <a:gd name="T34" fmla="*/ 40 w 77"/>
                  <a:gd name="T35" fmla="*/ 43 h 74"/>
                  <a:gd name="T36" fmla="*/ 46 w 77"/>
                  <a:gd name="T37" fmla="*/ 48 h 74"/>
                  <a:gd name="T38" fmla="*/ 47 w 77"/>
                  <a:gd name="T39" fmla="*/ 50 h 74"/>
                  <a:gd name="T40" fmla="*/ 50 w 77"/>
                  <a:gd name="T41" fmla="*/ 52 h 74"/>
                  <a:gd name="T42" fmla="*/ 52 w 77"/>
                  <a:gd name="T43" fmla="*/ 52 h 74"/>
                  <a:gd name="T44" fmla="*/ 59 w 77"/>
                  <a:gd name="T45" fmla="*/ 49 h 74"/>
                  <a:gd name="T46" fmla="*/ 62 w 77"/>
                  <a:gd name="T47" fmla="*/ 57 h 74"/>
                  <a:gd name="T48" fmla="*/ 64 w 77"/>
                  <a:gd name="T49" fmla="*/ 59 h 74"/>
                  <a:gd name="T50" fmla="*/ 68 w 77"/>
                  <a:gd name="T51" fmla="*/ 62 h 74"/>
                  <a:gd name="T52" fmla="*/ 73 w 77"/>
                  <a:gd name="T53" fmla="*/ 74 h 74"/>
                  <a:gd name="T54" fmla="*/ 76 w 77"/>
                  <a:gd name="T55" fmla="*/ 73 h 74"/>
                  <a:gd name="T56" fmla="*/ 77 w 77"/>
                  <a:gd name="T57" fmla="*/ 73 h 74"/>
                  <a:gd name="T58" fmla="*/ 76 w 77"/>
                  <a:gd name="T59" fmla="*/ 71 h 74"/>
                  <a:gd name="T60" fmla="*/ 75 w 77"/>
                  <a:gd name="T61" fmla="*/ 68 h 74"/>
                  <a:gd name="T62" fmla="*/ 74 w 77"/>
                  <a:gd name="T63" fmla="*/ 60 h 74"/>
                  <a:gd name="T64" fmla="*/ 54 w 77"/>
                  <a:gd name="T65" fmla="*/ 45 h 74"/>
                  <a:gd name="T66" fmla="*/ 53 w 77"/>
                  <a:gd name="T67" fmla="*/ 37 h 74"/>
                  <a:gd name="T68" fmla="*/ 59 w 77"/>
                  <a:gd name="T69" fmla="*/ 36 h 74"/>
                  <a:gd name="T70" fmla="*/ 60 w 77"/>
                  <a:gd name="T71" fmla="*/ 35 h 74"/>
                  <a:gd name="T72" fmla="*/ 57 w 77"/>
                  <a:gd name="T73" fmla="*/ 31 h 74"/>
                  <a:gd name="T74" fmla="*/ 52 w 77"/>
                  <a:gd name="T75" fmla="*/ 27 h 74"/>
                  <a:gd name="T76" fmla="*/ 49 w 77"/>
                  <a:gd name="T77" fmla="*/ 12 h 74"/>
                  <a:gd name="T78" fmla="*/ 50 w 77"/>
                  <a:gd name="T79" fmla="*/ 11 h 74"/>
                  <a:gd name="T80" fmla="*/ 47 w 77"/>
                  <a:gd name="T81" fmla="*/ 9 h 74"/>
                  <a:gd name="T82" fmla="*/ 41 w 77"/>
                  <a:gd name="T83" fmla="*/ 7 h 74"/>
                  <a:gd name="T84" fmla="*/ 31 w 77"/>
                  <a:gd name="T85" fmla="*/ 10 h 74"/>
                  <a:gd name="T86" fmla="*/ 38 w 77"/>
                  <a:gd name="T87" fmla="*/ 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7" h="74">
                    <a:moveTo>
                      <a:pt x="37" y="0"/>
                    </a:moveTo>
                    <a:cubicBezTo>
                      <a:pt x="37" y="0"/>
                      <a:pt x="37" y="0"/>
                      <a:pt x="37" y="0"/>
                    </a:cubicBezTo>
                    <a:cubicBezTo>
                      <a:pt x="36" y="1"/>
                      <a:pt x="36" y="1"/>
                      <a:pt x="36" y="1"/>
                    </a:cubicBezTo>
                    <a:cubicBezTo>
                      <a:pt x="35" y="1"/>
                      <a:pt x="34" y="1"/>
                      <a:pt x="33" y="2"/>
                    </a:cubicBezTo>
                    <a:cubicBezTo>
                      <a:pt x="32" y="2"/>
                      <a:pt x="32" y="2"/>
                      <a:pt x="32" y="2"/>
                    </a:cubicBezTo>
                    <a:cubicBezTo>
                      <a:pt x="31" y="2"/>
                      <a:pt x="30" y="2"/>
                      <a:pt x="29" y="2"/>
                    </a:cubicBezTo>
                    <a:cubicBezTo>
                      <a:pt x="29" y="2"/>
                      <a:pt x="29" y="2"/>
                      <a:pt x="29" y="2"/>
                    </a:cubicBezTo>
                    <a:cubicBezTo>
                      <a:pt x="27" y="2"/>
                      <a:pt x="27" y="2"/>
                      <a:pt x="26" y="2"/>
                    </a:cubicBezTo>
                    <a:cubicBezTo>
                      <a:pt x="24" y="2"/>
                      <a:pt x="23" y="2"/>
                      <a:pt x="22" y="2"/>
                    </a:cubicBezTo>
                    <a:cubicBezTo>
                      <a:pt x="20" y="2"/>
                      <a:pt x="19" y="2"/>
                      <a:pt x="17" y="3"/>
                    </a:cubicBezTo>
                    <a:cubicBezTo>
                      <a:pt x="11" y="3"/>
                      <a:pt x="6" y="4"/>
                      <a:pt x="0" y="5"/>
                    </a:cubicBezTo>
                    <a:cubicBezTo>
                      <a:pt x="1" y="5"/>
                      <a:pt x="1" y="6"/>
                      <a:pt x="1" y="6"/>
                    </a:cubicBezTo>
                    <a:cubicBezTo>
                      <a:pt x="1" y="7"/>
                      <a:pt x="2" y="7"/>
                      <a:pt x="2" y="7"/>
                    </a:cubicBezTo>
                    <a:cubicBezTo>
                      <a:pt x="2" y="8"/>
                      <a:pt x="2" y="8"/>
                      <a:pt x="2" y="8"/>
                    </a:cubicBezTo>
                    <a:cubicBezTo>
                      <a:pt x="8" y="6"/>
                      <a:pt x="8" y="6"/>
                      <a:pt x="8" y="6"/>
                    </a:cubicBezTo>
                    <a:cubicBezTo>
                      <a:pt x="2" y="9"/>
                      <a:pt x="2" y="9"/>
                      <a:pt x="2" y="9"/>
                    </a:cubicBezTo>
                    <a:cubicBezTo>
                      <a:pt x="2" y="10"/>
                      <a:pt x="2" y="10"/>
                      <a:pt x="2" y="10"/>
                    </a:cubicBezTo>
                    <a:cubicBezTo>
                      <a:pt x="3" y="10"/>
                      <a:pt x="3" y="11"/>
                      <a:pt x="3" y="12"/>
                    </a:cubicBezTo>
                    <a:cubicBezTo>
                      <a:pt x="3" y="13"/>
                      <a:pt x="3" y="13"/>
                      <a:pt x="3" y="13"/>
                    </a:cubicBezTo>
                    <a:cubicBezTo>
                      <a:pt x="3" y="14"/>
                      <a:pt x="3" y="15"/>
                      <a:pt x="3" y="15"/>
                    </a:cubicBezTo>
                    <a:cubicBezTo>
                      <a:pt x="4" y="19"/>
                      <a:pt x="4" y="19"/>
                      <a:pt x="4" y="19"/>
                    </a:cubicBezTo>
                    <a:cubicBezTo>
                      <a:pt x="4" y="21"/>
                      <a:pt x="3" y="22"/>
                      <a:pt x="2" y="22"/>
                    </a:cubicBezTo>
                    <a:cubicBezTo>
                      <a:pt x="2" y="23"/>
                      <a:pt x="1" y="24"/>
                      <a:pt x="1" y="24"/>
                    </a:cubicBezTo>
                    <a:cubicBezTo>
                      <a:pt x="0" y="24"/>
                      <a:pt x="0" y="24"/>
                      <a:pt x="0" y="24"/>
                    </a:cubicBezTo>
                    <a:cubicBezTo>
                      <a:pt x="1" y="25"/>
                      <a:pt x="1" y="26"/>
                      <a:pt x="1" y="27"/>
                    </a:cubicBezTo>
                    <a:cubicBezTo>
                      <a:pt x="3" y="29"/>
                      <a:pt x="3" y="30"/>
                      <a:pt x="3" y="30"/>
                    </a:cubicBezTo>
                    <a:cubicBezTo>
                      <a:pt x="4" y="31"/>
                      <a:pt x="3" y="33"/>
                      <a:pt x="3" y="34"/>
                    </a:cubicBezTo>
                    <a:cubicBezTo>
                      <a:pt x="5" y="34"/>
                      <a:pt x="6" y="35"/>
                      <a:pt x="7" y="35"/>
                    </a:cubicBezTo>
                    <a:cubicBezTo>
                      <a:pt x="8" y="35"/>
                      <a:pt x="8" y="35"/>
                      <a:pt x="8" y="35"/>
                    </a:cubicBezTo>
                    <a:cubicBezTo>
                      <a:pt x="8" y="35"/>
                      <a:pt x="8" y="35"/>
                      <a:pt x="9" y="35"/>
                    </a:cubicBezTo>
                    <a:cubicBezTo>
                      <a:pt x="10" y="35"/>
                      <a:pt x="12" y="35"/>
                      <a:pt x="14" y="35"/>
                    </a:cubicBezTo>
                    <a:cubicBezTo>
                      <a:pt x="21" y="36"/>
                      <a:pt x="22" y="37"/>
                      <a:pt x="27" y="41"/>
                    </a:cubicBezTo>
                    <a:cubicBezTo>
                      <a:pt x="32" y="46"/>
                      <a:pt x="32" y="46"/>
                      <a:pt x="32" y="46"/>
                    </a:cubicBezTo>
                    <a:cubicBezTo>
                      <a:pt x="33" y="46"/>
                      <a:pt x="33" y="45"/>
                      <a:pt x="34" y="45"/>
                    </a:cubicBezTo>
                    <a:cubicBezTo>
                      <a:pt x="36" y="45"/>
                      <a:pt x="37" y="44"/>
                      <a:pt x="38" y="44"/>
                    </a:cubicBezTo>
                    <a:cubicBezTo>
                      <a:pt x="40" y="43"/>
                      <a:pt x="40" y="43"/>
                      <a:pt x="40" y="43"/>
                    </a:cubicBezTo>
                    <a:cubicBezTo>
                      <a:pt x="43" y="46"/>
                      <a:pt x="43" y="46"/>
                      <a:pt x="43" y="46"/>
                    </a:cubicBezTo>
                    <a:cubicBezTo>
                      <a:pt x="44" y="46"/>
                      <a:pt x="45" y="47"/>
                      <a:pt x="46" y="48"/>
                    </a:cubicBezTo>
                    <a:cubicBezTo>
                      <a:pt x="46" y="49"/>
                      <a:pt x="46" y="49"/>
                      <a:pt x="46" y="49"/>
                    </a:cubicBezTo>
                    <a:cubicBezTo>
                      <a:pt x="46" y="49"/>
                      <a:pt x="47" y="50"/>
                      <a:pt x="47" y="50"/>
                    </a:cubicBezTo>
                    <a:cubicBezTo>
                      <a:pt x="47" y="50"/>
                      <a:pt x="48" y="51"/>
                      <a:pt x="49" y="51"/>
                    </a:cubicBezTo>
                    <a:cubicBezTo>
                      <a:pt x="49" y="52"/>
                      <a:pt x="50" y="52"/>
                      <a:pt x="50" y="52"/>
                    </a:cubicBezTo>
                    <a:cubicBezTo>
                      <a:pt x="51" y="52"/>
                      <a:pt x="51" y="52"/>
                      <a:pt x="51" y="52"/>
                    </a:cubicBezTo>
                    <a:cubicBezTo>
                      <a:pt x="52" y="52"/>
                      <a:pt x="52" y="52"/>
                      <a:pt x="52" y="52"/>
                    </a:cubicBezTo>
                    <a:cubicBezTo>
                      <a:pt x="52" y="52"/>
                      <a:pt x="54" y="52"/>
                      <a:pt x="54" y="51"/>
                    </a:cubicBezTo>
                    <a:cubicBezTo>
                      <a:pt x="59" y="49"/>
                      <a:pt x="59" y="49"/>
                      <a:pt x="59" y="49"/>
                    </a:cubicBezTo>
                    <a:cubicBezTo>
                      <a:pt x="61" y="53"/>
                      <a:pt x="61" y="53"/>
                      <a:pt x="61" y="53"/>
                    </a:cubicBezTo>
                    <a:cubicBezTo>
                      <a:pt x="61" y="54"/>
                      <a:pt x="62" y="56"/>
                      <a:pt x="62" y="57"/>
                    </a:cubicBezTo>
                    <a:cubicBezTo>
                      <a:pt x="62" y="58"/>
                      <a:pt x="62" y="58"/>
                      <a:pt x="62" y="58"/>
                    </a:cubicBezTo>
                    <a:cubicBezTo>
                      <a:pt x="63" y="59"/>
                      <a:pt x="63" y="59"/>
                      <a:pt x="64" y="59"/>
                    </a:cubicBezTo>
                    <a:cubicBezTo>
                      <a:pt x="64" y="59"/>
                      <a:pt x="64" y="59"/>
                      <a:pt x="64" y="59"/>
                    </a:cubicBezTo>
                    <a:cubicBezTo>
                      <a:pt x="66" y="60"/>
                      <a:pt x="67" y="61"/>
                      <a:pt x="68" y="62"/>
                    </a:cubicBezTo>
                    <a:cubicBezTo>
                      <a:pt x="70" y="65"/>
                      <a:pt x="72" y="69"/>
                      <a:pt x="73" y="73"/>
                    </a:cubicBezTo>
                    <a:cubicBezTo>
                      <a:pt x="73" y="74"/>
                      <a:pt x="73" y="74"/>
                      <a:pt x="73" y="74"/>
                    </a:cubicBezTo>
                    <a:cubicBezTo>
                      <a:pt x="73" y="74"/>
                      <a:pt x="73" y="74"/>
                      <a:pt x="73" y="74"/>
                    </a:cubicBezTo>
                    <a:cubicBezTo>
                      <a:pt x="74" y="74"/>
                      <a:pt x="75" y="73"/>
                      <a:pt x="76" y="73"/>
                    </a:cubicBezTo>
                    <a:cubicBezTo>
                      <a:pt x="77" y="73"/>
                      <a:pt x="77" y="73"/>
                      <a:pt x="77" y="73"/>
                    </a:cubicBezTo>
                    <a:cubicBezTo>
                      <a:pt x="77" y="73"/>
                      <a:pt x="77" y="73"/>
                      <a:pt x="77" y="73"/>
                    </a:cubicBezTo>
                    <a:cubicBezTo>
                      <a:pt x="77" y="72"/>
                      <a:pt x="77" y="72"/>
                      <a:pt x="76" y="71"/>
                    </a:cubicBezTo>
                    <a:cubicBezTo>
                      <a:pt x="76" y="71"/>
                      <a:pt x="76" y="71"/>
                      <a:pt x="76" y="71"/>
                    </a:cubicBezTo>
                    <a:cubicBezTo>
                      <a:pt x="75" y="70"/>
                      <a:pt x="75" y="70"/>
                      <a:pt x="75" y="70"/>
                    </a:cubicBezTo>
                    <a:cubicBezTo>
                      <a:pt x="75" y="68"/>
                      <a:pt x="75" y="68"/>
                      <a:pt x="75" y="68"/>
                    </a:cubicBezTo>
                    <a:cubicBezTo>
                      <a:pt x="74" y="66"/>
                      <a:pt x="75" y="65"/>
                      <a:pt x="76" y="64"/>
                    </a:cubicBezTo>
                    <a:cubicBezTo>
                      <a:pt x="75" y="63"/>
                      <a:pt x="74" y="62"/>
                      <a:pt x="74" y="60"/>
                    </a:cubicBezTo>
                    <a:cubicBezTo>
                      <a:pt x="74" y="59"/>
                      <a:pt x="74" y="58"/>
                      <a:pt x="75" y="58"/>
                    </a:cubicBezTo>
                    <a:cubicBezTo>
                      <a:pt x="68" y="53"/>
                      <a:pt x="61" y="49"/>
                      <a:pt x="54" y="45"/>
                    </a:cubicBezTo>
                    <a:cubicBezTo>
                      <a:pt x="45" y="39"/>
                      <a:pt x="45" y="39"/>
                      <a:pt x="45" y="39"/>
                    </a:cubicBezTo>
                    <a:cubicBezTo>
                      <a:pt x="53" y="37"/>
                      <a:pt x="53" y="37"/>
                      <a:pt x="53" y="37"/>
                    </a:cubicBezTo>
                    <a:cubicBezTo>
                      <a:pt x="54" y="37"/>
                      <a:pt x="55" y="37"/>
                      <a:pt x="56" y="36"/>
                    </a:cubicBezTo>
                    <a:cubicBezTo>
                      <a:pt x="58" y="36"/>
                      <a:pt x="59" y="36"/>
                      <a:pt x="59" y="36"/>
                    </a:cubicBezTo>
                    <a:cubicBezTo>
                      <a:pt x="59" y="36"/>
                      <a:pt x="59" y="36"/>
                      <a:pt x="59" y="36"/>
                    </a:cubicBezTo>
                    <a:cubicBezTo>
                      <a:pt x="60" y="35"/>
                      <a:pt x="60" y="35"/>
                      <a:pt x="60" y="35"/>
                    </a:cubicBezTo>
                    <a:cubicBezTo>
                      <a:pt x="60" y="34"/>
                      <a:pt x="60" y="33"/>
                      <a:pt x="60" y="33"/>
                    </a:cubicBezTo>
                    <a:cubicBezTo>
                      <a:pt x="59" y="32"/>
                      <a:pt x="58" y="31"/>
                      <a:pt x="57" y="31"/>
                    </a:cubicBezTo>
                    <a:cubicBezTo>
                      <a:pt x="54" y="28"/>
                      <a:pt x="54" y="28"/>
                      <a:pt x="54" y="28"/>
                    </a:cubicBezTo>
                    <a:cubicBezTo>
                      <a:pt x="53" y="28"/>
                      <a:pt x="53" y="27"/>
                      <a:pt x="52" y="27"/>
                    </a:cubicBezTo>
                    <a:cubicBezTo>
                      <a:pt x="49" y="24"/>
                      <a:pt x="44" y="21"/>
                      <a:pt x="46" y="15"/>
                    </a:cubicBezTo>
                    <a:cubicBezTo>
                      <a:pt x="47" y="13"/>
                      <a:pt x="48" y="13"/>
                      <a:pt x="49" y="12"/>
                    </a:cubicBezTo>
                    <a:cubicBezTo>
                      <a:pt x="49" y="12"/>
                      <a:pt x="50" y="12"/>
                      <a:pt x="50" y="11"/>
                    </a:cubicBezTo>
                    <a:cubicBezTo>
                      <a:pt x="50" y="11"/>
                      <a:pt x="50" y="11"/>
                      <a:pt x="50" y="11"/>
                    </a:cubicBezTo>
                    <a:cubicBezTo>
                      <a:pt x="50" y="11"/>
                      <a:pt x="50" y="11"/>
                      <a:pt x="49" y="10"/>
                    </a:cubicBezTo>
                    <a:cubicBezTo>
                      <a:pt x="49" y="10"/>
                      <a:pt x="48" y="10"/>
                      <a:pt x="47" y="9"/>
                    </a:cubicBezTo>
                    <a:cubicBezTo>
                      <a:pt x="45" y="8"/>
                      <a:pt x="43" y="7"/>
                      <a:pt x="42" y="7"/>
                    </a:cubicBezTo>
                    <a:cubicBezTo>
                      <a:pt x="41" y="7"/>
                      <a:pt x="41" y="7"/>
                      <a:pt x="41" y="7"/>
                    </a:cubicBezTo>
                    <a:cubicBezTo>
                      <a:pt x="41" y="7"/>
                      <a:pt x="41" y="7"/>
                      <a:pt x="41" y="7"/>
                    </a:cubicBezTo>
                    <a:cubicBezTo>
                      <a:pt x="31" y="10"/>
                      <a:pt x="31" y="10"/>
                      <a:pt x="31" y="10"/>
                    </a:cubicBezTo>
                    <a:cubicBezTo>
                      <a:pt x="37" y="2"/>
                      <a:pt x="37" y="2"/>
                      <a:pt x="37" y="2"/>
                    </a:cubicBezTo>
                    <a:cubicBezTo>
                      <a:pt x="38" y="1"/>
                      <a:pt x="38" y="1"/>
                      <a:pt x="38" y="1"/>
                    </a:cubicBezTo>
                    <a:cubicBezTo>
                      <a:pt x="38" y="1"/>
                      <a:pt x="38" y="0"/>
                      <a:pt x="3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69" name="Rectangle 250">
                <a:extLst>
                  <a:ext uri="{FF2B5EF4-FFF2-40B4-BE49-F238E27FC236}">
                    <a16:creationId xmlns:a16="http://schemas.microsoft.com/office/drawing/2014/main" id="{05C4168E-E5FD-B245-95A7-CD5AF8DACE7F}"/>
                  </a:ext>
                </a:extLst>
              </p:cNvPr>
              <p:cNvSpPr>
                <a:spLocks noChangeArrowheads="1"/>
              </p:cNvSpPr>
              <p:nvPr/>
            </p:nvSpPr>
            <p:spPr bwMode="auto">
              <a:xfrm>
                <a:off x="8542098" y="5207069"/>
                <a:ext cx="3685" cy="368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70" name="Freeform 251">
                <a:extLst>
                  <a:ext uri="{FF2B5EF4-FFF2-40B4-BE49-F238E27FC236}">
                    <a16:creationId xmlns:a16="http://schemas.microsoft.com/office/drawing/2014/main" id="{5D21A49F-4A7B-974B-B9DC-1F6319860DB6}"/>
                  </a:ext>
                </a:extLst>
              </p:cNvPr>
              <p:cNvSpPr>
                <a:spLocks/>
              </p:cNvSpPr>
              <p:nvPr/>
            </p:nvSpPr>
            <p:spPr bwMode="auto">
              <a:xfrm>
                <a:off x="8542098" y="5207069"/>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71" name="Freeform 252">
                <a:extLst>
                  <a:ext uri="{FF2B5EF4-FFF2-40B4-BE49-F238E27FC236}">
                    <a16:creationId xmlns:a16="http://schemas.microsoft.com/office/drawing/2014/main" id="{9CDCEC1D-AD48-3E47-BE71-DFDF325D1CB7}"/>
                  </a:ext>
                </a:extLst>
              </p:cNvPr>
              <p:cNvSpPr>
                <a:spLocks/>
              </p:cNvSpPr>
              <p:nvPr/>
            </p:nvSpPr>
            <p:spPr bwMode="auto">
              <a:xfrm>
                <a:off x="8560524" y="5199699"/>
                <a:ext cx="7370" cy="7370"/>
              </a:xfrm>
              <a:custGeom>
                <a:avLst/>
                <a:gdLst>
                  <a:gd name="T0" fmla="*/ 2 w 2"/>
                  <a:gd name="T1" fmla="*/ 0 h 2"/>
                  <a:gd name="T2" fmla="*/ 1 w 2"/>
                  <a:gd name="T3" fmla="*/ 1 h 2"/>
                  <a:gd name="T4" fmla="*/ 0 w 2"/>
                  <a:gd name="T5" fmla="*/ 1 h 2"/>
                  <a:gd name="T6" fmla="*/ 1 w 2"/>
                  <a:gd name="T7" fmla="*/ 2 h 2"/>
                  <a:gd name="T8" fmla="*/ 1 w 2"/>
                  <a:gd name="T9" fmla="*/ 2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cubicBezTo>
                      <a:pt x="1" y="1"/>
                      <a:pt x="1" y="1"/>
                      <a:pt x="1" y="1"/>
                    </a:cubicBezTo>
                    <a:cubicBezTo>
                      <a:pt x="0" y="1"/>
                      <a:pt x="0" y="1"/>
                      <a:pt x="0" y="1"/>
                    </a:cubicBezTo>
                    <a:cubicBezTo>
                      <a:pt x="1" y="2"/>
                      <a:pt x="1" y="2"/>
                      <a:pt x="1" y="2"/>
                    </a:cubicBezTo>
                    <a:cubicBezTo>
                      <a:pt x="1" y="2"/>
                      <a:pt x="1" y="2"/>
                      <a:pt x="1" y="2"/>
                    </a:cubicBezTo>
                    <a:cubicBezTo>
                      <a:pt x="2" y="1"/>
                      <a:pt x="2" y="1"/>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72" name="Freeform 253">
                <a:extLst>
                  <a:ext uri="{FF2B5EF4-FFF2-40B4-BE49-F238E27FC236}">
                    <a16:creationId xmlns:a16="http://schemas.microsoft.com/office/drawing/2014/main" id="{9F6E2109-A25F-714E-BB9F-1363AE62F1B6}"/>
                  </a:ext>
                </a:extLst>
              </p:cNvPr>
              <p:cNvSpPr>
                <a:spLocks/>
              </p:cNvSpPr>
              <p:nvPr/>
            </p:nvSpPr>
            <p:spPr bwMode="auto">
              <a:xfrm>
                <a:off x="8438915" y="4919630"/>
                <a:ext cx="464325" cy="346401"/>
              </a:xfrm>
              <a:custGeom>
                <a:avLst/>
                <a:gdLst>
                  <a:gd name="T0" fmla="*/ 33 w 146"/>
                  <a:gd name="T1" fmla="*/ 5 h 110"/>
                  <a:gd name="T2" fmla="*/ 40 w 146"/>
                  <a:gd name="T3" fmla="*/ 11 h 110"/>
                  <a:gd name="T4" fmla="*/ 43 w 146"/>
                  <a:gd name="T5" fmla="*/ 22 h 110"/>
                  <a:gd name="T6" fmla="*/ 43 w 146"/>
                  <a:gd name="T7" fmla="*/ 28 h 110"/>
                  <a:gd name="T8" fmla="*/ 32 w 146"/>
                  <a:gd name="T9" fmla="*/ 26 h 110"/>
                  <a:gd name="T10" fmla="*/ 13 w 146"/>
                  <a:gd name="T11" fmla="*/ 21 h 110"/>
                  <a:gd name="T12" fmla="*/ 3 w 146"/>
                  <a:gd name="T13" fmla="*/ 15 h 110"/>
                  <a:gd name="T14" fmla="*/ 0 w 146"/>
                  <a:gd name="T15" fmla="*/ 17 h 110"/>
                  <a:gd name="T16" fmla="*/ 0 w 146"/>
                  <a:gd name="T17" fmla="*/ 18 h 110"/>
                  <a:gd name="T18" fmla="*/ 1 w 146"/>
                  <a:gd name="T19" fmla="*/ 19 h 110"/>
                  <a:gd name="T20" fmla="*/ 2 w 146"/>
                  <a:gd name="T21" fmla="*/ 21 h 110"/>
                  <a:gd name="T22" fmla="*/ 7 w 146"/>
                  <a:gd name="T23" fmla="*/ 24 h 110"/>
                  <a:gd name="T24" fmla="*/ 13 w 146"/>
                  <a:gd name="T25" fmla="*/ 36 h 110"/>
                  <a:gd name="T26" fmla="*/ 9 w 146"/>
                  <a:gd name="T27" fmla="*/ 39 h 110"/>
                  <a:gd name="T28" fmla="*/ 8 w 146"/>
                  <a:gd name="T29" fmla="*/ 39 h 110"/>
                  <a:gd name="T30" fmla="*/ 14 w 146"/>
                  <a:gd name="T31" fmla="*/ 44 h 110"/>
                  <a:gd name="T32" fmla="*/ 20 w 146"/>
                  <a:gd name="T33" fmla="*/ 48 h 110"/>
                  <a:gd name="T34" fmla="*/ 22 w 146"/>
                  <a:gd name="T35" fmla="*/ 57 h 110"/>
                  <a:gd name="T36" fmla="*/ 38 w 146"/>
                  <a:gd name="T37" fmla="*/ 75 h 110"/>
                  <a:gd name="T38" fmla="*/ 38 w 146"/>
                  <a:gd name="T39" fmla="*/ 81 h 110"/>
                  <a:gd name="T40" fmla="*/ 41 w 146"/>
                  <a:gd name="T41" fmla="*/ 84 h 110"/>
                  <a:gd name="T42" fmla="*/ 50 w 146"/>
                  <a:gd name="T43" fmla="*/ 82 h 110"/>
                  <a:gd name="T44" fmla="*/ 67 w 146"/>
                  <a:gd name="T45" fmla="*/ 71 h 110"/>
                  <a:gd name="T46" fmla="*/ 77 w 146"/>
                  <a:gd name="T47" fmla="*/ 67 h 110"/>
                  <a:gd name="T48" fmla="*/ 86 w 146"/>
                  <a:gd name="T49" fmla="*/ 74 h 110"/>
                  <a:gd name="T50" fmla="*/ 90 w 146"/>
                  <a:gd name="T51" fmla="*/ 81 h 110"/>
                  <a:gd name="T52" fmla="*/ 87 w 146"/>
                  <a:gd name="T53" fmla="*/ 87 h 110"/>
                  <a:gd name="T54" fmla="*/ 90 w 146"/>
                  <a:gd name="T55" fmla="*/ 90 h 110"/>
                  <a:gd name="T56" fmla="*/ 85 w 146"/>
                  <a:gd name="T57" fmla="*/ 98 h 110"/>
                  <a:gd name="T58" fmla="*/ 88 w 146"/>
                  <a:gd name="T59" fmla="*/ 102 h 110"/>
                  <a:gd name="T60" fmla="*/ 92 w 146"/>
                  <a:gd name="T61" fmla="*/ 104 h 110"/>
                  <a:gd name="T62" fmla="*/ 97 w 146"/>
                  <a:gd name="T63" fmla="*/ 109 h 110"/>
                  <a:gd name="T64" fmla="*/ 97 w 146"/>
                  <a:gd name="T65" fmla="*/ 110 h 110"/>
                  <a:gd name="T66" fmla="*/ 104 w 146"/>
                  <a:gd name="T67" fmla="*/ 109 h 110"/>
                  <a:gd name="T68" fmla="*/ 107 w 146"/>
                  <a:gd name="T69" fmla="*/ 88 h 110"/>
                  <a:gd name="T70" fmla="*/ 111 w 146"/>
                  <a:gd name="T71" fmla="*/ 95 h 110"/>
                  <a:gd name="T72" fmla="*/ 116 w 146"/>
                  <a:gd name="T73" fmla="*/ 83 h 110"/>
                  <a:gd name="T74" fmla="*/ 118 w 146"/>
                  <a:gd name="T75" fmla="*/ 84 h 110"/>
                  <a:gd name="T76" fmla="*/ 118 w 146"/>
                  <a:gd name="T77" fmla="*/ 80 h 110"/>
                  <a:gd name="T78" fmla="*/ 119 w 146"/>
                  <a:gd name="T79" fmla="*/ 65 h 110"/>
                  <a:gd name="T80" fmla="*/ 135 w 146"/>
                  <a:gd name="T81" fmla="*/ 49 h 110"/>
                  <a:gd name="T82" fmla="*/ 146 w 146"/>
                  <a:gd name="T83" fmla="*/ 53 h 110"/>
                  <a:gd name="T84" fmla="*/ 137 w 146"/>
                  <a:gd name="T85" fmla="*/ 42 h 110"/>
                  <a:gd name="T86" fmla="*/ 133 w 146"/>
                  <a:gd name="T87" fmla="*/ 41 h 110"/>
                  <a:gd name="T88" fmla="*/ 131 w 146"/>
                  <a:gd name="T89" fmla="*/ 42 h 110"/>
                  <a:gd name="T90" fmla="*/ 110 w 146"/>
                  <a:gd name="T91" fmla="*/ 17 h 110"/>
                  <a:gd name="T92" fmla="*/ 89 w 146"/>
                  <a:gd name="T93" fmla="*/ 10 h 110"/>
                  <a:gd name="T94" fmla="*/ 87 w 146"/>
                  <a:gd name="T95" fmla="*/ 11 h 110"/>
                  <a:gd name="T96" fmla="*/ 81 w 146"/>
                  <a:gd name="T97" fmla="*/ 17 h 110"/>
                  <a:gd name="T98" fmla="*/ 66 w 146"/>
                  <a:gd name="T99" fmla="*/ 23 h 110"/>
                  <a:gd name="T100" fmla="*/ 52 w 146"/>
                  <a:gd name="T101" fmla="*/ 12 h 110"/>
                  <a:gd name="T102" fmla="*/ 40 w 146"/>
                  <a:gd name="T103" fmla="*/ 0 h 110"/>
                  <a:gd name="T104" fmla="*/ 36 w 146"/>
                  <a:gd name="T105"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6" h="110">
                    <a:moveTo>
                      <a:pt x="36" y="0"/>
                    </a:moveTo>
                    <a:cubicBezTo>
                      <a:pt x="33" y="5"/>
                      <a:pt x="33" y="5"/>
                      <a:pt x="33" y="5"/>
                    </a:cubicBezTo>
                    <a:cubicBezTo>
                      <a:pt x="34" y="6"/>
                      <a:pt x="35" y="6"/>
                      <a:pt x="35" y="7"/>
                    </a:cubicBezTo>
                    <a:cubicBezTo>
                      <a:pt x="37" y="9"/>
                      <a:pt x="38" y="10"/>
                      <a:pt x="40" y="11"/>
                    </a:cubicBezTo>
                    <a:cubicBezTo>
                      <a:pt x="45" y="13"/>
                      <a:pt x="44" y="18"/>
                      <a:pt x="43" y="21"/>
                    </a:cubicBezTo>
                    <a:cubicBezTo>
                      <a:pt x="43" y="22"/>
                      <a:pt x="43" y="22"/>
                      <a:pt x="43" y="22"/>
                    </a:cubicBezTo>
                    <a:cubicBezTo>
                      <a:pt x="43" y="23"/>
                      <a:pt x="43" y="23"/>
                      <a:pt x="43" y="24"/>
                    </a:cubicBezTo>
                    <a:cubicBezTo>
                      <a:pt x="43" y="28"/>
                      <a:pt x="43" y="28"/>
                      <a:pt x="43" y="28"/>
                    </a:cubicBezTo>
                    <a:cubicBezTo>
                      <a:pt x="39" y="27"/>
                      <a:pt x="39" y="27"/>
                      <a:pt x="39" y="27"/>
                    </a:cubicBezTo>
                    <a:cubicBezTo>
                      <a:pt x="37" y="27"/>
                      <a:pt x="35" y="26"/>
                      <a:pt x="32" y="26"/>
                    </a:cubicBezTo>
                    <a:cubicBezTo>
                      <a:pt x="27" y="25"/>
                      <a:pt x="21" y="25"/>
                      <a:pt x="16" y="23"/>
                    </a:cubicBezTo>
                    <a:cubicBezTo>
                      <a:pt x="15" y="22"/>
                      <a:pt x="14" y="22"/>
                      <a:pt x="13" y="21"/>
                    </a:cubicBezTo>
                    <a:cubicBezTo>
                      <a:pt x="11" y="20"/>
                      <a:pt x="10" y="19"/>
                      <a:pt x="8" y="18"/>
                    </a:cubicBezTo>
                    <a:cubicBezTo>
                      <a:pt x="6" y="17"/>
                      <a:pt x="5" y="16"/>
                      <a:pt x="3" y="15"/>
                    </a:cubicBezTo>
                    <a:cubicBezTo>
                      <a:pt x="2" y="16"/>
                      <a:pt x="2" y="16"/>
                      <a:pt x="2" y="16"/>
                    </a:cubicBezTo>
                    <a:cubicBezTo>
                      <a:pt x="0" y="17"/>
                      <a:pt x="0" y="17"/>
                      <a:pt x="0" y="17"/>
                    </a:cubicBezTo>
                    <a:cubicBezTo>
                      <a:pt x="0" y="17"/>
                      <a:pt x="0" y="17"/>
                      <a:pt x="0" y="17"/>
                    </a:cubicBezTo>
                    <a:cubicBezTo>
                      <a:pt x="0" y="18"/>
                      <a:pt x="0" y="18"/>
                      <a:pt x="0" y="18"/>
                    </a:cubicBezTo>
                    <a:cubicBezTo>
                      <a:pt x="1" y="18"/>
                      <a:pt x="1" y="18"/>
                      <a:pt x="1" y="18"/>
                    </a:cubicBezTo>
                    <a:cubicBezTo>
                      <a:pt x="1" y="19"/>
                      <a:pt x="1" y="19"/>
                      <a:pt x="1" y="19"/>
                    </a:cubicBezTo>
                    <a:cubicBezTo>
                      <a:pt x="2" y="19"/>
                      <a:pt x="2" y="20"/>
                      <a:pt x="2" y="20"/>
                    </a:cubicBezTo>
                    <a:cubicBezTo>
                      <a:pt x="2" y="21"/>
                      <a:pt x="2" y="21"/>
                      <a:pt x="2" y="21"/>
                    </a:cubicBezTo>
                    <a:cubicBezTo>
                      <a:pt x="3" y="21"/>
                      <a:pt x="3" y="22"/>
                      <a:pt x="3" y="22"/>
                    </a:cubicBezTo>
                    <a:cubicBezTo>
                      <a:pt x="4" y="23"/>
                      <a:pt x="6" y="24"/>
                      <a:pt x="7" y="24"/>
                    </a:cubicBezTo>
                    <a:cubicBezTo>
                      <a:pt x="10" y="26"/>
                      <a:pt x="12" y="28"/>
                      <a:pt x="13" y="30"/>
                    </a:cubicBezTo>
                    <a:cubicBezTo>
                      <a:pt x="15" y="32"/>
                      <a:pt x="14" y="35"/>
                      <a:pt x="13" y="36"/>
                    </a:cubicBezTo>
                    <a:cubicBezTo>
                      <a:pt x="12" y="37"/>
                      <a:pt x="11" y="38"/>
                      <a:pt x="10" y="38"/>
                    </a:cubicBezTo>
                    <a:cubicBezTo>
                      <a:pt x="10" y="38"/>
                      <a:pt x="9" y="39"/>
                      <a:pt x="9" y="39"/>
                    </a:cubicBezTo>
                    <a:cubicBezTo>
                      <a:pt x="9" y="39"/>
                      <a:pt x="9" y="39"/>
                      <a:pt x="9" y="39"/>
                    </a:cubicBezTo>
                    <a:cubicBezTo>
                      <a:pt x="8" y="39"/>
                      <a:pt x="8" y="39"/>
                      <a:pt x="8" y="39"/>
                    </a:cubicBezTo>
                    <a:cubicBezTo>
                      <a:pt x="9" y="40"/>
                      <a:pt x="10" y="41"/>
                      <a:pt x="12" y="42"/>
                    </a:cubicBezTo>
                    <a:cubicBezTo>
                      <a:pt x="13" y="43"/>
                      <a:pt x="14" y="43"/>
                      <a:pt x="14" y="44"/>
                    </a:cubicBezTo>
                    <a:cubicBezTo>
                      <a:pt x="17" y="46"/>
                      <a:pt x="17" y="46"/>
                      <a:pt x="17" y="46"/>
                    </a:cubicBezTo>
                    <a:cubicBezTo>
                      <a:pt x="18" y="47"/>
                      <a:pt x="19" y="48"/>
                      <a:pt x="20" y="48"/>
                    </a:cubicBezTo>
                    <a:cubicBezTo>
                      <a:pt x="23" y="50"/>
                      <a:pt x="23" y="54"/>
                      <a:pt x="23" y="56"/>
                    </a:cubicBezTo>
                    <a:cubicBezTo>
                      <a:pt x="22" y="57"/>
                      <a:pt x="22" y="57"/>
                      <a:pt x="22" y="57"/>
                    </a:cubicBezTo>
                    <a:cubicBezTo>
                      <a:pt x="22" y="60"/>
                      <a:pt x="22" y="61"/>
                      <a:pt x="19" y="63"/>
                    </a:cubicBezTo>
                    <a:cubicBezTo>
                      <a:pt x="25" y="67"/>
                      <a:pt x="32" y="71"/>
                      <a:pt x="38" y="75"/>
                    </a:cubicBezTo>
                    <a:cubicBezTo>
                      <a:pt x="43" y="78"/>
                      <a:pt x="43" y="78"/>
                      <a:pt x="43" y="78"/>
                    </a:cubicBezTo>
                    <a:cubicBezTo>
                      <a:pt x="38" y="81"/>
                      <a:pt x="38" y="81"/>
                      <a:pt x="38" y="81"/>
                    </a:cubicBezTo>
                    <a:cubicBezTo>
                      <a:pt x="38" y="81"/>
                      <a:pt x="38" y="81"/>
                      <a:pt x="38" y="81"/>
                    </a:cubicBezTo>
                    <a:cubicBezTo>
                      <a:pt x="39" y="82"/>
                      <a:pt x="40" y="83"/>
                      <a:pt x="41" y="84"/>
                    </a:cubicBezTo>
                    <a:cubicBezTo>
                      <a:pt x="44" y="86"/>
                      <a:pt x="44" y="86"/>
                      <a:pt x="44" y="86"/>
                    </a:cubicBezTo>
                    <a:cubicBezTo>
                      <a:pt x="46" y="85"/>
                      <a:pt x="48" y="84"/>
                      <a:pt x="50" y="82"/>
                    </a:cubicBezTo>
                    <a:cubicBezTo>
                      <a:pt x="52" y="81"/>
                      <a:pt x="54" y="80"/>
                      <a:pt x="56" y="79"/>
                    </a:cubicBezTo>
                    <a:cubicBezTo>
                      <a:pt x="59" y="76"/>
                      <a:pt x="63" y="74"/>
                      <a:pt x="67" y="71"/>
                    </a:cubicBezTo>
                    <a:cubicBezTo>
                      <a:pt x="68" y="71"/>
                      <a:pt x="68" y="71"/>
                      <a:pt x="68" y="71"/>
                    </a:cubicBezTo>
                    <a:cubicBezTo>
                      <a:pt x="72" y="68"/>
                      <a:pt x="75" y="67"/>
                      <a:pt x="77" y="67"/>
                    </a:cubicBezTo>
                    <a:cubicBezTo>
                      <a:pt x="78" y="67"/>
                      <a:pt x="78" y="67"/>
                      <a:pt x="79" y="67"/>
                    </a:cubicBezTo>
                    <a:cubicBezTo>
                      <a:pt x="81" y="67"/>
                      <a:pt x="83" y="70"/>
                      <a:pt x="86" y="74"/>
                    </a:cubicBezTo>
                    <a:cubicBezTo>
                      <a:pt x="88" y="76"/>
                      <a:pt x="88" y="76"/>
                      <a:pt x="88" y="76"/>
                    </a:cubicBezTo>
                    <a:cubicBezTo>
                      <a:pt x="89" y="78"/>
                      <a:pt x="90" y="79"/>
                      <a:pt x="90" y="81"/>
                    </a:cubicBezTo>
                    <a:cubicBezTo>
                      <a:pt x="91" y="83"/>
                      <a:pt x="89" y="85"/>
                      <a:pt x="88" y="86"/>
                    </a:cubicBezTo>
                    <a:cubicBezTo>
                      <a:pt x="87" y="87"/>
                      <a:pt x="87" y="87"/>
                      <a:pt x="87" y="87"/>
                    </a:cubicBezTo>
                    <a:cubicBezTo>
                      <a:pt x="88" y="88"/>
                      <a:pt x="88" y="88"/>
                      <a:pt x="88" y="88"/>
                    </a:cubicBezTo>
                    <a:cubicBezTo>
                      <a:pt x="89" y="88"/>
                      <a:pt x="89" y="89"/>
                      <a:pt x="90" y="90"/>
                    </a:cubicBezTo>
                    <a:cubicBezTo>
                      <a:pt x="93" y="93"/>
                      <a:pt x="93" y="93"/>
                      <a:pt x="93" y="93"/>
                    </a:cubicBezTo>
                    <a:cubicBezTo>
                      <a:pt x="85" y="98"/>
                      <a:pt x="85" y="98"/>
                      <a:pt x="85" y="98"/>
                    </a:cubicBezTo>
                    <a:cubicBezTo>
                      <a:pt x="87" y="100"/>
                      <a:pt x="87" y="100"/>
                      <a:pt x="87" y="100"/>
                    </a:cubicBezTo>
                    <a:cubicBezTo>
                      <a:pt x="88" y="100"/>
                      <a:pt x="88" y="101"/>
                      <a:pt x="88" y="102"/>
                    </a:cubicBezTo>
                    <a:cubicBezTo>
                      <a:pt x="89" y="103"/>
                      <a:pt x="89" y="103"/>
                      <a:pt x="89" y="103"/>
                    </a:cubicBezTo>
                    <a:cubicBezTo>
                      <a:pt x="90" y="103"/>
                      <a:pt x="91" y="104"/>
                      <a:pt x="92" y="104"/>
                    </a:cubicBezTo>
                    <a:cubicBezTo>
                      <a:pt x="92" y="105"/>
                      <a:pt x="93" y="105"/>
                      <a:pt x="95" y="106"/>
                    </a:cubicBezTo>
                    <a:cubicBezTo>
                      <a:pt x="96" y="107"/>
                      <a:pt x="96" y="108"/>
                      <a:pt x="97" y="109"/>
                    </a:cubicBezTo>
                    <a:cubicBezTo>
                      <a:pt x="97" y="110"/>
                      <a:pt x="97" y="110"/>
                      <a:pt x="97" y="110"/>
                    </a:cubicBezTo>
                    <a:cubicBezTo>
                      <a:pt x="97" y="110"/>
                      <a:pt x="97" y="110"/>
                      <a:pt x="97" y="110"/>
                    </a:cubicBezTo>
                    <a:cubicBezTo>
                      <a:pt x="98" y="110"/>
                      <a:pt x="100" y="109"/>
                      <a:pt x="102" y="109"/>
                    </a:cubicBezTo>
                    <a:cubicBezTo>
                      <a:pt x="104" y="109"/>
                      <a:pt x="104" y="109"/>
                      <a:pt x="104" y="109"/>
                    </a:cubicBezTo>
                    <a:cubicBezTo>
                      <a:pt x="103" y="105"/>
                      <a:pt x="104" y="102"/>
                      <a:pt x="104" y="98"/>
                    </a:cubicBezTo>
                    <a:cubicBezTo>
                      <a:pt x="105" y="95"/>
                      <a:pt x="104" y="88"/>
                      <a:pt x="107" y="88"/>
                    </a:cubicBezTo>
                    <a:cubicBezTo>
                      <a:pt x="108" y="88"/>
                      <a:pt x="108" y="88"/>
                      <a:pt x="108" y="88"/>
                    </a:cubicBezTo>
                    <a:cubicBezTo>
                      <a:pt x="109" y="89"/>
                      <a:pt x="111" y="94"/>
                      <a:pt x="111" y="95"/>
                    </a:cubicBezTo>
                    <a:cubicBezTo>
                      <a:pt x="112" y="92"/>
                      <a:pt x="112" y="84"/>
                      <a:pt x="115" y="83"/>
                    </a:cubicBezTo>
                    <a:cubicBezTo>
                      <a:pt x="116" y="83"/>
                      <a:pt x="116" y="83"/>
                      <a:pt x="116" y="83"/>
                    </a:cubicBezTo>
                    <a:cubicBezTo>
                      <a:pt x="116" y="83"/>
                      <a:pt x="117" y="83"/>
                      <a:pt x="117" y="83"/>
                    </a:cubicBezTo>
                    <a:cubicBezTo>
                      <a:pt x="117" y="84"/>
                      <a:pt x="117" y="84"/>
                      <a:pt x="118" y="84"/>
                    </a:cubicBezTo>
                    <a:cubicBezTo>
                      <a:pt x="118" y="84"/>
                      <a:pt x="118" y="84"/>
                      <a:pt x="118" y="83"/>
                    </a:cubicBezTo>
                    <a:cubicBezTo>
                      <a:pt x="119" y="81"/>
                      <a:pt x="118" y="81"/>
                      <a:pt x="118" y="80"/>
                    </a:cubicBezTo>
                    <a:cubicBezTo>
                      <a:pt x="117" y="78"/>
                      <a:pt x="115" y="77"/>
                      <a:pt x="116" y="74"/>
                    </a:cubicBezTo>
                    <a:cubicBezTo>
                      <a:pt x="117" y="71"/>
                      <a:pt x="118" y="68"/>
                      <a:pt x="119" y="65"/>
                    </a:cubicBezTo>
                    <a:cubicBezTo>
                      <a:pt x="120" y="61"/>
                      <a:pt x="121" y="56"/>
                      <a:pt x="125" y="53"/>
                    </a:cubicBezTo>
                    <a:cubicBezTo>
                      <a:pt x="128" y="50"/>
                      <a:pt x="132" y="49"/>
                      <a:pt x="135" y="49"/>
                    </a:cubicBezTo>
                    <a:cubicBezTo>
                      <a:pt x="136" y="49"/>
                      <a:pt x="137" y="49"/>
                      <a:pt x="137" y="49"/>
                    </a:cubicBezTo>
                    <a:cubicBezTo>
                      <a:pt x="141" y="49"/>
                      <a:pt x="143" y="49"/>
                      <a:pt x="146" y="53"/>
                    </a:cubicBezTo>
                    <a:cubicBezTo>
                      <a:pt x="145" y="50"/>
                      <a:pt x="146" y="48"/>
                      <a:pt x="143" y="46"/>
                    </a:cubicBezTo>
                    <a:cubicBezTo>
                      <a:pt x="141" y="44"/>
                      <a:pt x="139" y="43"/>
                      <a:pt x="137" y="42"/>
                    </a:cubicBezTo>
                    <a:cubicBezTo>
                      <a:pt x="136" y="41"/>
                      <a:pt x="135" y="41"/>
                      <a:pt x="133" y="41"/>
                    </a:cubicBezTo>
                    <a:cubicBezTo>
                      <a:pt x="133" y="41"/>
                      <a:pt x="133" y="41"/>
                      <a:pt x="133" y="41"/>
                    </a:cubicBezTo>
                    <a:cubicBezTo>
                      <a:pt x="132" y="41"/>
                      <a:pt x="132" y="42"/>
                      <a:pt x="131" y="42"/>
                    </a:cubicBezTo>
                    <a:cubicBezTo>
                      <a:pt x="131" y="42"/>
                      <a:pt x="131" y="42"/>
                      <a:pt x="131" y="42"/>
                    </a:cubicBezTo>
                    <a:cubicBezTo>
                      <a:pt x="127" y="41"/>
                      <a:pt x="125" y="39"/>
                      <a:pt x="122" y="36"/>
                    </a:cubicBezTo>
                    <a:cubicBezTo>
                      <a:pt x="116" y="31"/>
                      <a:pt x="112" y="24"/>
                      <a:pt x="110" y="17"/>
                    </a:cubicBezTo>
                    <a:cubicBezTo>
                      <a:pt x="107" y="11"/>
                      <a:pt x="102" y="5"/>
                      <a:pt x="97" y="0"/>
                    </a:cubicBezTo>
                    <a:cubicBezTo>
                      <a:pt x="96" y="4"/>
                      <a:pt x="92" y="7"/>
                      <a:pt x="89" y="10"/>
                    </a:cubicBezTo>
                    <a:cubicBezTo>
                      <a:pt x="88" y="10"/>
                      <a:pt x="88" y="10"/>
                      <a:pt x="88" y="10"/>
                    </a:cubicBezTo>
                    <a:cubicBezTo>
                      <a:pt x="88" y="10"/>
                      <a:pt x="87" y="11"/>
                      <a:pt x="87" y="11"/>
                    </a:cubicBezTo>
                    <a:cubicBezTo>
                      <a:pt x="86" y="12"/>
                      <a:pt x="85" y="13"/>
                      <a:pt x="84" y="13"/>
                    </a:cubicBezTo>
                    <a:cubicBezTo>
                      <a:pt x="83" y="14"/>
                      <a:pt x="82" y="14"/>
                      <a:pt x="81" y="17"/>
                    </a:cubicBezTo>
                    <a:cubicBezTo>
                      <a:pt x="79" y="21"/>
                      <a:pt x="76" y="23"/>
                      <a:pt x="72" y="23"/>
                    </a:cubicBezTo>
                    <a:cubicBezTo>
                      <a:pt x="70" y="23"/>
                      <a:pt x="68" y="23"/>
                      <a:pt x="66" y="23"/>
                    </a:cubicBezTo>
                    <a:cubicBezTo>
                      <a:pt x="58" y="21"/>
                      <a:pt x="55" y="17"/>
                      <a:pt x="54" y="15"/>
                    </a:cubicBezTo>
                    <a:cubicBezTo>
                      <a:pt x="53" y="14"/>
                      <a:pt x="52" y="12"/>
                      <a:pt x="52" y="12"/>
                    </a:cubicBezTo>
                    <a:cubicBezTo>
                      <a:pt x="49" y="12"/>
                      <a:pt x="46" y="8"/>
                      <a:pt x="45" y="5"/>
                    </a:cubicBezTo>
                    <a:cubicBezTo>
                      <a:pt x="44" y="2"/>
                      <a:pt x="41" y="1"/>
                      <a:pt x="40" y="0"/>
                    </a:cubicBezTo>
                    <a:cubicBezTo>
                      <a:pt x="38" y="0"/>
                      <a:pt x="37" y="0"/>
                      <a:pt x="36" y="0"/>
                    </a:cubicBezTo>
                    <a:cubicBezTo>
                      <a:pt x="36" y="0"/>
                      <a:pt x="36" y="0"/>
                      <a:pt x="3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73" name="Freeform 254">
                <a:extLst>
                  <a:ext uri="{FF2B5EF4-FFF2-40B4-BE49-F238E27FC236}">
                    <a16:creationId xmlns:a16="http://schemas.microsoft.com/office/drawing/2014/main" id="{86AAC1FD-BCFB-4440-B64E-4F5727206DAD}"/>
                  </a:ext>
                </a:extLst>
              </p:cNvPr>
              <p:cNvSpPr>
                <a:spLocks/>
              </p:cNvSpPr>
              <p:nvPr/>
            </p:nvSpPr>
            <p:spPr bwMode="auto">
              <a:xfrm>
                <a:off x="8413119" y="5148107"/>
                <a:ext cx="95813" cy="70017"/>
              </a:xfrm>
              <a:custGeom>
                <a:avLst/>
                <a:gdLst>
                  <a:gd name="T0" fmla="*/ 2 w 30"/>
                  <a:gd name="T1" fmla="*/ 0 h 23"/>
                  <a:gd name="T2" fmla="*/ 0 w 30"/>
                  <a:gd name="T3" fmla="*/ 1 h 23"/>
                  <a:gd name="T4" fmla="*/ 0 w 30"/>
                  <a:gd name="T5" fmla="*/ 1 h 23"/>
                  <a:gd name="T6" fmla="*/ 0 w 30"/>
                  <a:gd name="T7" fmla="*/ 3 h 23"/>
                  <a:gd name="T8" fmla="*/ 8 w 30"/>
                  <a:gd name="T9" fmla="*/ 11 h 23"/>
                  <a:gd name="T10" fmla="*/ 10 w 30"/>
                  <a:gd name="T11" fmla="*/ 13 h 23"/>
                  <a:gd name="T12" fmla="*/ 10 w 30"/>
                  <a:gd name="T13" fmla="*/ 13 h 23"/>
                  <a:gd name="T14" fmla="*/ 16 w 30"/>
                  <a:gd name="T15" fmla="*/ 19 h 23"/>
                  <a:gd name="T16" fmla="*/ 26 w 30"/>
                  <a:gd name="T17" fmla="*/ 22 h 23"/>
                  <a:gd name="T18" fmla="*/ 28 w 30"/>
                  <a:gd name="T19" fmla="*/ 23 h 23"/>
                  <a:gd name="T20" fmla="*/ 30 w 30"/>
                  <a:gd name="T21" fmla="*/ 23 h 23"/>
                  <a:gd name="T22" fmla="*/ 30 w 30"/>
                  <a:gd name="T23" fmla="*/ 23 h 23"/>
                  <a:gd name="T24" fmla="*/ 27 w 30"/>
                  <a:gd name="T25" fmla="*/ 15 h 23"/>
                  <a:gd name="T26" fmla="*/ 26 w 30"/>
                  <a:gd name="T27" fmla="*/ 15 h 23"/>
                  <a:gd name="T28" fmla="*/ 25 w 30"/>
                  <a:gd name="T29" fmla="*/ 15 h 23"/>
                  <a:gd name="T30" fmla="*/ 20 w 30"/>
                  <a:gd name="T31" fmla="*/ 10 h 23"/>
                  <a:gd name="T32" fmla="*/ 19 w 30"/>
                  <a:gd name="T33" fmla="*/ 8 h 23"/>
                  <a:gd name="T34" fmla="*/ 16 w 30"/>
                  <a:gd name="T35" fmla="*/ 8 h 23"/>
                  <a:gd name="T36" fmla="*/ 15 w 30"/>
                  <a:gd name="T37" fmla="*/ 8 h 23"/>
                  <a:gd name="T38" fmla="*/ 12 w 30"/>
                  <a:gd name="T39" fmla="*/ 8 h 23"/>
                  <a:gd name="T40" fmla="*/ 12 w 30"/>
                  <a:gd name="T41" fmla="*/ 8 h 23"/>
                  <a:gd name="T42" fmla="*/ 9 w 30"/>
                  <a:gd name="T43" fmla="*/ 6 h 23"/>
                  <a:gd name="T44" fmla="*/ 6 w 30"/>
                  <a:gd name="T45" fmla="*/ 4 h 23"/>
                  <a:gd name="T46" fmla="*/ 5 w 30"/>
                  <a:gd name="T47" fmla="*/ 2 h 23"/>
                  <a:gd name="T48" fmla="*/ 3 w 30"/>
                  <a:gd name="T49" fmla="*/ 0 h 23"/>
                  <a:gd name="T50" fmla="*/ 2 w 30"/>
                  <a:gd name="T5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 h="23">
                    <a:moveTo>
                      <a:pt x="2" y="0"/>
                    </a:moveTo>
                    <a:cubicBezTo>
                      <a:pt x="0" y="1"/>
                      <a:pt x="0" y="1"/>
                      <a:pt x="0" y="1"/>
                    </a:cubicBezTo>
                    <a:cubicBezTo>
                      <a:pt x="0" y="1"/>
                      <a:pt x="0" y="1"/>
                      <a:pt x="0" y="1"/>
                    </a:cubicBezTo>
                    <a:cubicBezTo>
                      <a:pt x="0" y="1"/>
                      <a:pt x="0" y="2"/>
                      <a:pt x="0" y="3"/>
                    </a:cubicBezTo>
                    <a:cubicBezTo>
                      <a:pt x="1" y="3"/>
                      <a:pt x="2" y="5"/>
                      <a:pt x="8" y="11"/>
                    </a:cubicBezTo>
                    <a:cubicBezTo>
                      <a:pt x="9" y="12"/>
                      <a:pt x="9" y="12"/>
                      <a:pt x="10" y="13"/>
                    </a:cubicBezTo>
                    <a:cubicBezTo>
                      <a:pt x="10" y="13"/>
                      <a:pt x="10" y="13"/>
                      <a:pt x="10" y="13"/>
                    </a:cubicBezTo>
                    <a:cubicBezTo>
                      <a:pt x="13" y="16"/>
                      <a:pt x="15" y="17"/>
                      <a:pt x="16" y="19"/>
                    </a:cubicBezTo>
                    <a:cubicBezTo>
                      <a:pt x="16" y="19"/>
                      <a:pt x="21" y="21"/>
                      <a:pt x="26" y="22"/>
                    </a:cubicBezTo>
                    <a:cubicBezTo>
                      <a:pt x="27" y="22"/>
                      <a:pt x="27" y="23"/>
                      <a:pt x="28" y="23"/>
                    </a:cubicBezTo>
                    <a:cubicBezTo>
                      <a:pt x="29" y="23"/>
                      <a:pt x="29" y="23"/>
                      <a:pt x="30" y="23"/>
                    </a:cubicBezTo>
                    <a:cubicBezTo>
                      <a:pt x="30" y="23"/>
                      <a:pt x="30" y="23"/>
                      <a:pt x="30" y="23"/>
                    </a:cubicBezTo>
                    <a:cubicBezTo>
                      <a:pt x="29" y="20"/>
                      <a:pt x="28" y="17"/>
                      <a:pt x="27" y="15"/>
                    </a:cubicBezTo>
                    <a:cubicBezTo>
                      <a:pt x="27" y="15"/>
                      <a:pt x="26" y="15"/>
                      <a:pt x="26" y="15"/>
                    </a:cubicBezTo>
                    <a:cubicBezTo>
                      <a:pt x="25" y="15"/>
                      <a:pt x="25" y="15"/>
                      <a:pt x="25" y="15"/>
                    </a:cubicBezTo>
                    <a:cubicBezTo>
                      <a:pt x="23" y="13"/>
                      <a:pt x="21" y="12"/>
                      <a:pt x="20" y="10"/>
                    </a:cubicBezTo>
                    <a:cubicBezTo>
                      <a:pt x="20" y="9"/>
                      <a:pt x="19" y="8"/>
                      <a:pt x="19" y="8"/>
                    </a:cubicBezTo>
                    <a:cubicBezTo>
                      <a:pt x="18" y="8"/>
                      <a:pt x="17" y="8"/>
                      <a:pt x="16" y="8"/>
                    </a:cubicBezTo>
                    <a:cubicBezTo>
                      <a:pt x="15" y="8"/>
                      <a:pt x="15" y="8"/>
                      <a:pt x="15" y="8"/>
                    </a:cubicBezTo>
                    <a:cubicBezTo>
                      <a:pt x="14" y="8"/>
                      <a:pt x="13" y="8"/>
                      <a:pt x="12" y="8"/>
                    </a:cubicBezTo>
                    <a:cubicBezTo>
                      <a:pt x="12" y="8"/>
                      <a:pt x="12" y="8"/>
                      <a:pt x="12" y="8"/>
                    </a:cubicBezTo>
                    <a:cubicBezTo>
                      <a:pt x="11" y="7"/>
                      <a:pt x="10" y="7"/>
                      <a:pt x="9" y="6"/>
                    </a:cubicBezTo>
                    <a:cubicBezTo>
                      <a:pt x="8" y="5"/>
                      <a:pt x="7" y="5"/>
                      <a:pt x="6" y="4"/>
                    </a:cubicBezTo>
                    <a:cubicBezTo>
                      <a:pt x="5" y="3"/>
                      <a:pt x="5" y="3"/>
                      <a:pt x="5" y="2"/>
                    </a:cubicBezTo>
                    <a:cubicBezTo>
                      <a:pt x="4" y="1"/>
                      <a:pt x="3" y="1"/>
                      <a:pt x="3"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74" name="Freeform 255">
                <a:extLst>
                  <a:ext uri="{FF2B5EF4-FFF2-40B4-BE49-F238E27FC236}">
                    <a16:creationId xmlns:a16="http://schemas.microsoft.com/office/drawing/2014/main" id="{46DE8826-6B74-C945-ACE7-88D808C3F531}"/>
                  </a:ext>
                </a:extLst>
              </p:cNvPr>
              <p:cNvSpPr>
                <a:spLocks/>
              </p:cNvSpPr>
              <p:nvPr/>
            </p:nvSpPr>
            <p:spPr bwMode="auto">
              <a:xfrm>
                <a:off x="5210754" y="5822483"/>
                <a:ext cx="1411399" cy="1035518"/>
              </a:xfrm>
              <a:custGeom>
                <a:avLst/>
                <a:gdLst>
                  <a:gd name="T0" fmla="*/ 61 w 444"/>
                  <a:gd name="T1" fmla="*/ 21 h 326"/>
                  <a:gd name="T2" fmla="*/ 48 w 444"/>
                  <a:gd name="T3" fmla="*/ 31 h 326"/>
                  <a:gd name="T4" fmla="*/ 42 w 444"/>
                  <a:gd name="T5" fmla="*/ 34 h 326"/>
                  <a:gd name="T6" fmla="*/ 34 w 444"/>
                  <a:gd name="T7" fmla="*/ 40 h 326"/>
                  <a:gd name="T8" fmla="*/ 28 w 444"/>
                  <a:gd name="T9" fmla="*/ 46 h 326"/>
                  <a:gd name="T10" fmla="*/ 26 w 444"/>
                  <a:gd name="T11" fmla="*/ 48 h 326"/>
                  <a:gd name="T12" fmla="*/ 25 w 444"/>
                  <a:gd name="T13" fmla="*/ 63 h 326"/>
                  <a:gd name="T14" fmla="*/ 28 w 444"/>
                  <a:gd name="T15" fmla="*/ 83 h 326"/>
                  <a:gd name="T16" fmla="*/ 18 w 444"/>
                  <a:gd name="T17" fmla="*/ 84 h 326"/>
                  <a:gd name="T18" fmla="*/ 8 w 444"/>
                  <a:gd name="T19" fmla="*/ 92 h 326"/>
                  <a:gd name="T20" fmla="*/ 2 w 444"/>
                  <a:gd name="T21" fmla="*/ 94 h 326"/>
                  <a:gd name="T22" fmla="*/ 0 w 444"/>
                  <a:gd name="T23" fmla="*/ 96 h 326"/>
                  <a:gd name="T24" fmla="*/ 14 w 444"/>
                  <a:gd name="T25" fmla="*/ 134 h 326"/>
                  <a:gd name="T26" fmla="*/ 13 w 444"/>
                  <a:gd name="T27" fmla="*/ 152 h 326"/>
                  <a:gd name="T28" fmla="*/ 14 w 444"/>
                  <a:gd name="T29" fmla="*/ 172 h 326"/>
                  <a:gd name="T30" fmla="*/ 12 w 444"/>
                  <a:gd name="T31" fmla="*/ 176 h 326"/>
                  <a:gd name="T32" fmla="*/ 12 w 444"/>
                  <a:gd name="T33" fmla="*/ 186 h 326"/>
                  <a:gd name="T34" fmla="*/ 14 w 444"/>
                  <a:gd name="T35" fmla="*/ 200 h 326"/>
                  <a:gd name="T36" fmla="*/ 10 w 444"/>
                  <a:gd name="T37" fmla="*/ 210 h 326"/>
                  <a:gd name="T38" fmla="*/ 6 w 444"/>
                  <a:gd name="T39" fmla="*/ 211 h 326"/>
                  <a:gd name="T40" fmla="*/ 2 w 444"/>
                  <a:gd name="T41" fmla="*/ 216 h 326"/>
                  <a:gd name="T42" fmla="*/ 7 w 444"/>
                  <a:gd name="T43" fmla="*/ 225 h 326"/>
                  <a:gd name="T44" fmla="*/ 11 w 444"/>
                  <a:gd name="T45" fmla="*/ 229 h 326"/>
                  <a:gd name="T46" fmla="*/ 18 w 444"/>
                  <a:gd name="T47" fmla="*/ 247 h 326"/>
                  <a:gd name="T48" fmla="*/ 20 w 444"/>
                  <a:gd name="T49" fmla="*/ 254 h 326"/>
                  <a:gd name="T50" fmla="*/ 25 w 444"/>
                  <a:gd name="T51" fmla="*/ 261 h 326"/>
                  <a:gd name="T52" fmla="*/ 28 w 444"/>
                  <a:gd name="T53" fmla="*/ 263 h 326"/>
                  <a:gd name="T54" fmla="*/ 34 w 444"/>
                  <a:gd name="T55" fmla="*/ 257 h 326"/>
                  <a:gd name="T56" fmla="*/ 41 w 444"/>
                  <a:gd name="T57" fmla="*/ 263 h 326"/>
                  <a:gd name="T58" fmla="*/ 63 w 444"/>
                  <a:gd name="T59" fmla="*/ 275 h 326"/>
                  <a:gd name="T60" fmla="*/ 68 w 444"/>
                  <a:gd name="T61" fmla="*/ 284 h 326"/>
                  <a:gd name="T62" fmla="*/ 73 w 444"/>
                  <a:gd name="T63" fmla="*/ 292 h 326"/>
                  <a:gd name="T64" fmla="*/ 113 w 444"/>
                  <a:gd name="T65" fmla="*/ 302 h 326"/>
                  <a:gd name="T66" fmla="*/ 130 w 444"/>
                  <a:gd name="T67" fmla="*/ 314 h 326"/>
                  <a:gd name="T68" fmla="*/ 135 w 444"/>
                  <a:gd name="T69" fmla="*/ 318 h 326"/>
                  <a:gd name="T70" fmla="*/ 139 w 444"/>
                  <a:gd name="T71" fmla="*/ 317 h 326"/>
                  <a:gd name="T72" fmla="*/ 185 w 444"/>
                  <a:gd name="T73" fmla="*/ 295 h 326"/>
                  <a:gd name="T74" fmla="*/ 201 w 444"/>
                  <a:gd name="T75" fmla="*/ 302 h 326"/>
                  <a:gd name="T76" fmla="*/ 250 w 444"/>
                  <a:gd name="T77" fmla="*/ 326 h 326"/>
                  <a:gd name="T78" fmla="*/ 437 w 444"/>
                  <a:gd name="T79" fmla="*/ 138 h 326"/>
                  <a:gd name="T80" fmla="*/ 432 w 444"/>
                  <a:gd name="T81" fmla="*/ 103 h 326"/>
                  <a:gd name="T82" fmla="*/ 429 w 444"/>
                  <a:gd name="T83" fmla="*/ 94 h 326"/>
                  <a:gd name="T84" fmla="*/ 435 w 444"/>
                  <a:gd name="T85" fmla="*/ 81 h 326"/>
                  <a:gd name="T86" fmla="*/ 434 w 444"/>
                  <a:gd name="T87" fmla="*/ 62 h 326"/>
                  <a:gd name="T88" fmla="*/ 440 w 444"/>
                  <a:gd name="T89" fmla="*/ 46 h 326"/>
                  <a:gd name="T90" fmla="*/ 444 w 444"/>
                  <a:gd name="T91" fmla="*/ 43 h 326"/>
                  <a:gd name="T92" fmla="*/ 433 w 444"/>
                  <a:gd name="T93" fmla="*/ 35 h 326"/>
                  <a:gd name="T94" fmla="*/ 414 w 444"/>
                  <a:gd name="T95" fmla="*/ 33 h 326"/>
                  <a:gd name="T96" fmla="*/ 387 w 444"/>
                  <a:gd name="T97" fmla="*/ 16 h 326"/>
                  <a:gd name="T98" fmla="*/ 356 w 444"/>
                  <a:gd name="T99" fmla="*/ 7 h 326"/>
                  <a:gd name="T100" fmla="*/ 316 w 444"/>
                  <a:gd name="T101" fmla="*/ 17 h 326"/>
                  <a:gd name="T102" fmla="*/ 299 w 444"/>
                  <a:gd name="T103" fmla="*/ 53 h 326"/>
                  <a:gd name="T104" fmla="*/ 280 w 444"/>
                  <a:gd name="T105" fmla="*/ 89 h 326"/>
                  <a:gd name="T106" fmla="*/ 264 w 444"/>
                  <a:gd name="T107" fmla="*/ 87 h 326"/>
                  <a:gd name="T108" fmla="*/ 185 w 444"/>
                  <a:gd name="T109" fmla="*/ 57 h 326"/>
                  <a:gd name="T110" fmla="*/ 160 w 444"/>
                  <a:gd name="T111" fmla="*/ 22 h 326"/>
                  <a:gd name="T112" fmla="*/ 104 w 444"/>
                  <a:gd name="T113" fmla="*/ 9 h 326"/>
                  <a:gd name="T114" fmla="*/ 90 w 444"/>
                  <a:gd name="T115" fmla="*/ 10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4" h="326">
                    <a:moveTo>
                      <a:pt x="61" y="0"/>
                    </a:moveTo>
                    <a:cubicBezTo>
                      <a:pt x="61" y="0"/>
                      <a:pt x="61" y="0"/>
                      <a:pt x="61" y="0"/>
                    </a:cubicBezTo>
                    <a:cubicBezTo>
                      <a:pt x="61" y="21"/>
                      <a:pt x="61" y="21"/>
                      <a:pt x="61" y="21"/>
                    </a:cubicBezTo>
                    <a:cubicBezTo>
                      <a:pt x="61" y="24"/>
                      <a:pt x="58" y="27"/>
                      <a:pt x="57" y="27"/>
                    </a:cubicBezTo>
                    <a:cubicBezTo>
                      <a:pt x="54" y="28"/>
                      <a:pt x="52" y="29"/>
                      <a:pt x="50" y="30"/>
                    </a:cubicBezTo>
                    <a:cubicBezTo>
                      <a:pt x="48" y="31"/>
                      <a:pt x="48" y="31"/>
                      <a:pt x="48" y="31"/>
                    </a:cubicBezTo>
                    <a:cubicBezTo>
                      <a:pt x="46" y="32"/>
                      <a:pt x="44" y="32"/>
                      <a:pt x="43" y="33"/>
                    </a:cubicBezTo>
                    <a:cubicBezTo>
                      <a:pt x="43" y="33"/>
                      <a:pt x="43" y="33"/>
                      <a:pt x="43" y="33"/>
                    </a:cubicBezTo>
                    <a:cubicBezTo>
                      <a:pt x="42" y="34"/>
                      <a:pt x="42" y="34"/>
                      <a:pt x="42" y="34"/>
                    </a:cubicBezTo>
                    <a:cubicBezTo>
                      <a:pt x="42" y="34"/>
                      <a:pt x="41" y="35"/>
                      <a:pt x="41" y="36"/>
                    </a:cubicBezTo>
                    <a:cubicBezTo>
                      <a:pt x="40" y="37"/>
                      <a:pt x="39" y="38"/>
                      <a:pt x="37" y="39"/>
                    </a:cubicBezTo>
                    <a:cubicBezTo>
                      <a:pt x="36" y="40"/>
                      <a:pt x="35" y="40"/>
                      <a:pt x="34" y="40"/>
                    </a:cubicBezTo>
                    <a:cubicBezTo>
                      <a:pt x="34" y="40"/>
                      <a:pt x="34" y="40"/>
                      <a:pt x="34" y="40"/>
                    </a:cubicBezTo>
                    <a:cubicBezTo>
                      <a:pt x="33" y="41"/>
                      <a:pt x="33" y="41"/>
                      <a:pt x="33" y="41"/>
                    </a:cubicBezTo>
                    <a:cubicBezTo>
                      <a:pt x="32" y="43"/>
                      <a:pt x="30" y="45"/>
                      <a:pt x="28" y="46"/>
                    </a:cubicBezTo>
                    <a:cubicBezTo>
                      <a:pt x="27" y="47"/>
                      <a:pt x="27" y="47"/>
                      <a:pt x="27" y="47"/>
                    </a:cubicBezTo>
                    <a:cubicBezTo>
                      <a:pt x="26" y="48"/>
                      <a:pt x="26" y="48"/>
                      <a:pt x="26" y="48"/>
                    </a:cubicBezTo>
                    <a:cubicBezTo>
                      <a:pt x="26" y="48"/>
                      <a:pt x="26" y="48"/>
                      <a:pt x="26" y="48"/>
                    </a:cubicBezTo>
                    <a:cubicBezTo>
                      <a:pt x="25" y="50"/>
                      <a:pt x="24" y="54"/>
                      <a:pt x="24" y="57"/>
                    </a:cubicBezTo>
                    <a:cubicBezTo>
                      <a:pt x="24" y="59"/>
                      <a:pt x="24" y="61"/>
                      <a:pt x="24" y="62"/>
                    </a:cubicBezTo>
                    <a:cubicBezTo>
                      <a:pt x="25" y="63"/>
                      <a:pt x="25" y="63"/>
                      <a:pt x="25" y="63"/>
                    </a:cubicBezTo>
                    <a:cubicBezTo>
                      <a:pt x="25" y="64"/>
                      <a:pt x="25" y="65"/>
                      <a:pt x="25" y="66"/>
                    </a:cubicBezTo>
                    <a:cubicBezTo>
                      <a:pt x="26" y="72"/>
                      <a:pt x="24" y="76"/>
                      <a:pt x="22" y="79"/>
                    </a:cubicBezTo>
                    <a:cubicBezTo>
                      <a:pt x="28" y="83"/>
                      <a:pt x="28" y="83"/>
                      <a:pt x="28" y="83"/>
                    </a:cubicBezTo>
                    <a:cubicBezTo>
                      <a:pt x="21" y="80"/>
                      <a:pt x="21" y="80"/>
                      <a:pt x="21" y="80"/>
                    </a:cubicBezTo>
                    <a:cubicBezTo>
                      <a:pt x="21" y="81"/>
                      <a:pt x="21" y="81"/>
                      <a:pt x="21" y="81"/>
                    </a:cubicBezTo>
                    <a:cubicBezTo>
                      <a:pt x="20" y="82"/>
                      <a:pt x="19" y="83"/>
                      <a:pt x="18" y="84"/>
                    </a:cubicBezTo>
                    <a:cubicBezTo>
                      <a:pt x="17" y="85"/>
                      <a:pt x="17" y="85"/>
                      <a:pt x="17" y="85"/>
                    </a:cubicBezTo>
                    <a:cubicBezTo>
                      <a:pt x="17" y="85"/>
                      <a:pt x="16" y="86"/>
                      <a:pt x="16" y="87"/>
                    </a:cubicBezTo>
                    <a:cubicBezTo>
                      <a:pt x="14" y="90"/>
                      <a:pt x="10" y="91"/>
                      <a:pt x="8" y="92"/>
                    </a:cubicBezTo>
                    <a:cubicBezTo>
                      <a:pt x="5" y="93"/>
                      <a:pt x="5" y="93"/>
                      <a:pt x="5" y="93"/>
                    </a:cubicBezTo>
                    <a:cubicBezTo>
                      <a:pt x="4" y="93"/>
                      <a:pt x="3" y="94"/>
                      <a:pt x="2" y="94"/>
                    </a:cubicBezTo>
                    <a:cubicBezTo>
                      <a:pt x="2" y="94"/>
                      <a:pt x="2" y="94"/>
                      <a:pt x="2" y="94"/>
                    </a:cubicBezTo>
                    <a:cubicBezTo>
                      <a:pt x="2" y="94"/>
                      <a:pt x="2" y="94"/>
                      <a:pt x="2" y="94"/>
                    </a:cubicBezTo>
                    <a:cubicBezTo>
                      <a:pt x="1" y="95"/>
                      <a:pt x="1" y="95"/>
                      <a:pt x="1" y="95"/>
                    </a:cubicBezTo>
                    <a:cubicBezTo>
                      <a:pt x="0" y="96"/>
                      <a:pt x="0" y="96"/>
                      <a:pt x="0" y="96"/>
                    </a:cubicBezTo>
                    <a:cubicBezTo>
                      <a:pt x="1" y="99"/>
                      <a:pt x="4" y="104"/>
                      <a:pt x="6" y="106"/>
                    </a:cubicBezTo>
                    <a:cubicBezTo>
                      <a:pt x="7" y="108"/>
                      <a:pt x="8" y="109"/>
                      <a:pt x="8" y="110"/>
                    </a:cubicBezTo>
                    <a:cubicBezTo>
                      <a:pt x="12" y="117"/>
                      <a:pt x="14" y="124"/>
                      <a:pt x="14" y="134"/>
                    </a:cubicBezTo>
                    <a:cubicBezTo>
                      <a:pt x="14" y="136"/>
                      <a:pt x="14" y="138"/>
                      <a:pt x="13" y="139"/>
                    </a:cubicBezTo>
                    <a:cubicBezTo>
                      <a:pt x="13" y="140"/>
                      <a:pt x="13" y="140"/>
                      <a:pt x="13" y="140"/>
                    </a:cubicBezTo>
                    <a:cubicBezTo>
                      <a:pt x="13" y="144"/>
                      <a:pt x="12" y="148"/>
                      <a:pt x="13" y="152"/>
                    </a:cubicBezTo>
                    <a:cubicBezTo>
                      <a:pt x="13" y="154"/>
                      <a:pt x="13" y="155"/>
                      <a:pt x="14" y="157"/>
                    </a:cubicBezTo>
                    <a:cubicBezTo>
                      <a:pt x="16" y="162"/>
                      <a:pt x="16" y="162"/>
                      <a:pt x="16" y="162"/>
                    </a:cubicBezTo>
                    <a:cubicBezTo>
                      <a:pt x="17" y="166"/>
                      <a:pt x="15" y="169"/>
                      <a:pt x="14" y="172"/>
                    </a:cubicBezTo>
                    <a:cubicBezTo>
                      <a:pt x="14" y="173"/>
                      <a:pt x="13" y="174"/>
                      <a:pt x="13" y="174"/>
                    </a:cubicBezTo>
                    <a:cubicBezTo>
                      <a:pt x="13" y="175"/>
                      <a:pt x="13" y="175"/>
                      <a:pt x="13" y="175"/>
                    </a:cubicBezTo>
                    <a:cubicBezTo>
                      <a:pt x="13" y="176"/>
                      <a:pt x="12" y="176"/>
                      <a:pt x="12" y="176"/>
                    </a:cubicBezTo>
                    <a:cubicBezTo>
                      <a:pt x="11" y="178"/>
                      <a:pt x="10" y="180"/>
                      <a:pt x="11" y="182"/>
                    </a:cubicBezTo>
                    <a:cubicBezTo>
                      <a:pt x="11" y="182"/>
                      <a:pt x="11" y="183"/>
                      <a:pt x="11" y="184"/>
                    </a:cubicBezTo>
                    <a:cubicBezTo>
                      <a:pt x="11" y="184"/>
                      <a:pt x="12" y="185"/>
                      <a:pt x="12" y="186"/>
                    </a:cubicBezTo>
                    <a:cubicBezTo>
                      <a:pt x="12" y="187"/>
                      <a:pt x="12" y="188"/>
                      <a:pt x="12" y="189"/>
                    </a:cubicBezTo>
                    <a:cubicBezTo>
                      <a:pt x="13" y="192"/>
                      <a:pt x="13" y="192"/>
                      <a:pt x="13" y="192"/>
                    </a:cubicBezTo>
                    <a:cubicBezTo>
                      <a:pt x="13" y="195"/>
                      <a:pt x="13" y="198"/>
                      <a:pt x="14" y="200"/>
                    </a:cubicBezTo>
                    <a:cubicBezTo>
                      <a:pt x="14" y="201"/>
                      <a:pt x="14" y="201"/>
                      <a:pt x="14" y="201"/>
                    </a:cubicBezTo>
                    <a:cubicBezTo>
                      <a:pt x="14" y="205"/>
                      <a:pt x="14" y="207"/>
                      <a:pt x="10" y="209"/>
                    </a:cubicBezTo>
                    <a:cubicBezTo>
                      <a:pt x="10" y="210"/>
                      <a:pt x="10" y="210"/>
                      <a:pt x="10" y="210"/>
                    </a:cubicBezTo>
                    <a:cubicBezTo>
                      <a:pt x="9" y="210"/>
                      <a:pt x="9" y="210"/>
                      <a:pt x="9" y="210"/>
                    </a:cubicBezTo>
                    <a:cubicBezTo>
                      <a:pt x="7" y="211"/>
                      <a:pt x="7" y="211"/>
                      <a:pt x="7" y="211"/>
                    </a:cubicBezTo>
                    <a:cubicBezTo>
                      <a:pt x="6" y="211"/>
                      <a:pt x="6" y="211"/>
                      <a:pt x="6" y="211"/>
                    </a:cubicBezTo>
                    <a:cubicBezTo>
                      <a:pt x="5" y="212"/>
                      <a:pt x="5" y="212"/>
                      <a:pt x="4" y="214"/>
                    </a:cubicBezTo>
                    <a:cubicBezTo>
                      <a:pt x="2" y="215"/>
                      <a:pt x="2" y="216"/>
                      <a:pt x="1" y="216"/>
                    </a:cubicBezTo>
                    <a:cubicBezTo>
                      <a:pt x="2" y="216"/>
                      <a:pt x="2" y="216"/>
                      <a:pt x="2" y="216"/>
                    </a:cubicBezTo>
                    <a:cubicBezTo>
                      <a:pt x="1" y="217"/>
                      <a:pt x="1" y="217"/>
                      <a:pt x="1" y="217"/>
                    </a:cubicBezTo>
                    <a:cubicBezTo>
                      <a:pt x="2" y="217"/>
                      <a:pt x="2" y="218"/>
                      <a:pt x="7" y="224"/>
                    </a:cubicBezTo>
                    <a:cubicBezTo>
                      <a:pt x="7" y="225"/>
                      <a:pt x="7" y="225"/>
                      <a:pt x="7" y="225"/>
                    </a:cubicBezTo>
                    <a:cubicBezTo>
                      <a:pt x="8" y="226"/>
                      <a:pt x="9" y="226"/>
                      <a:pt x="9" y="227"/>
                    </a:cubicBezTo>
                    <a:cubicBezTo>
                      <a:pt x="10" y="228"/>
                      <a:pt x="10" y="228"/>
                      <a:pt x="10" y="228"/>
                    </a:cubicBezTo>
                    <a:cubicBezTo>
                      <a:pt x="10" y="228"/>
                      <a:pt x="11" y="229"/>
                      <a:pt x="11" y="229"/>
                    </a:cubicBezTo>
                    <a:cubicBezTo>
                      <a:pt x="11" y="230"/>
                      <a:pt x="11" y="230"/>
                      <a:pt x="11" y="230"/>
                    </a:cubicBezTo>
                    <a:cubicBezTo>
                      <a:pt x="13" y="231"/>
                      <a:pt x="14" y="232"/>
                      <a:pt x="14" y="234"/>
                    </a:cubicBezTo>
                    <a:cubicBezTo>
                      <a:pt x="17" y="238"/>
                      <a:pt x="17" y="243"/>
                      <a:pt x="18" y="247"/>
                    </a:cubicBezTo>
                    <a:cubicBezTo>
                      <a:pt x="18" y="248"/>
                      <a:pt x="18" y="248"/>
                      <a:pt x="18" y="248"/>
                    </a:cubicBezTo>
                    <a:cubicBezTo>
                      <a:pt x="19" y="249"/>
                      <a:pt x="19" y="251"/>
                      <a:pt x="19" y="253"/>
                    </a:cubicBezTo>
                    <a:cubicBezTo>
                      <a:pt x="20" y="254"/>
                      <a:pt x="20" y="254"/>
                      <a:pt x="20" y="254"/>
                    </a:cubicBezTo>
                    <a:cubicBezTo>
                      <a:pt x="20" y="255"/>
                      <a:pt x="20" y="255"/>
                      <a:pt x="20" y="255"/>
                    </a:cubicBezTo>
                    <a:cubicBezTo>
                      <a:pt x="22" y="257"/>
                      <a:pt x="23" y="259"/>
                      <a:pt x="25" y="261"/>
                    </a:cubicBezTo>
                    <a:cubicBezTo>
                      <a:pt x="25" y="261"/>
                      <a:pt x="25" y="261"/>
                      <a:pt x="25" y="261"/>
                    </a:cubicBezTo>
                    <a:cubicBezTo>
                      <a:pt x="26" y="262"/>
                      <a:pt x="26" y="262"/>
                      <a:pt x="26" y="262"/>
                    </a:cubicBezTo>
                    <a:cubicBezTo>
                      <a:pt x="26" y="262"/>
                      <a:pt x="27" y="263"/>
                      <a:pt x="27" y="263"/>
                    </a:cubicBezTo>
                    <a:cubicBezTo>
                      <a:pt x="28" y="263"/>
                      <a:pt x="28" y="263"/>
                      <a:pt x="28" y="263"/>
                    </a:cubicBezTo>
                    <a:cubicBezTo>
                      <a:pt x="29" y="263"/>
                      <a:pt x="29" y="263"/>
                      <a:pt x="29" y="263"/>
                    </a:cubicBezTo>
                    <a:cubicBezTo>
                      <a:pt x="31" y="262"/>
                      <a:pt x="32" y="262"/>
                      <a:pt x="34" y="262"/>
                    </a:cubicBezTo>
                    <a:cubicBezTo>
                      <a:pt x="34" y="257"/>
                      <a:pt x="34" y="257"/>
                      <a:pt x="34" y="257"/>
                    </a:cubicBezTo>
                    <a:cubicBezTo>
                      <a:pt x="35" y="262"/>
                      <a:pt x="35" y="262"/>
                      <a:pt x="35" y="262"/>
                    </a:cubicBezTo>
                    <a:cubicBezTo>
                      <a:pt x="36" y="262"/>
                      <a:pt x="36" y="262"/>
                      <a:pt x="36" y="262"/>
                    </a:cubicBezTo>
                    <a:cubicBezTo>
                      <a:pt x="37" y="262"/>
                      <a:pt x="39" y="262"/>
                      <a:pt x="41" y="263"/>
                    </a:cubicBezTo>
                    <a:cubicBezTo>
                      <a:pt x="44" y="264"/>
                      <a:pt x="46" y="265"/>
                      <a:pt x="49" y="266"/>
                    </a:cubicBezTo>
                    <a:cubicBezTo>
                      <a:pt x="54" y="267"/>
                      <a:pt x="54" y="267"/>
                      <a:pt x="54" y="267"/>
                    </a:cubicBezTo>
                    <a:cubicBezTo>
                      <a:pt x="59" y="269"/>
                      <a:pt x="61" y="272"/>
                      <a:pt x="63" y="275"/>
                    </a:cubicBezTo>
                    <a:cubicBezTo>
                      <a:pt x="63" y="275"/>
                      <a:pt x="63" y="275"/>
                      <a:pt x="63" y="275"/>
                    </a:cubicBezTo>
                    <a:cubicBezTo>
                      <a:pt x="64" y="276"/>
                      <a:pt x="64" y="277"/>
                      <a:pt x="65" y="277"/>
                    </a:cubicBezTo>
                    <a:cubicBezTo>
                      <a:pt x="66" y="279"/>
                      <a:pt x="67" y="281"/>
                      <a:pt x="68" y="284"/>
                    </a:cubicBezTo>
                    <a:cubicBezTo>
                      <a:pt x="68" y="284"/>
                      <a:pt x="68" y="284"/>
                      <a:pt x="68" y="284"/>
                    </a:cubicBezTo>
                    <a:cubicBezTo>
                      <a:pt x="70" y="287"/>
                      <a:pt x="71" y="291"/>
                      <a:pt x="73" y="292"/>
                    </a:cubicBezTo>
                    <a:cubicBezTo>
                      <a:pt x="73" y="292"/>
                      <a:pt x="73" y="292"/>
                      <a:pt x="73" y="292"/>
                    </a:cubicBezTo>
                    <a:cubicBezTo>
                      <a:pt x="84" y="292"/>
                      <a:pt x="84" y="292"/>
                      <a:pt x="84" y="292"/>
                    </a:cubicBezTo>
                    <a:cubicBezTo>
                      <a:pt x="80" y="294"/>
                      <a:pt x="80" y="294"/>
                      <a:pt x="80" y="294"/>
                    </a:cubicBezTo>
                    <a:cubicBezTo>
                      <a:pt x="113" y="302"/>
                      <a:pt x="113" y="302"/>
                      <a:pt x="113" y="302"/>
                    </a:cubicBezTo>
                    <a:cubicBezTo>
                      <a:pt x="118" y="303"/>
                      <a:pt x="121" y="306"/>
                      <a:pt x="124" y="309"/>
                    </a:cubicBezTo>
                    <a:cubicBezTo>
                      <a:pt x="129" y="313"/>
                      <a:pt x="129" y="313"/>
                      <a:pt x="129" y="313"/>
                    </a:cubicBezTo>
                    <a:cubicBezTo>
                      <a:pt x="129" y="313"/>
                      <a:pt x="130" y="314"/>
                      <a:pt x="130" y="314"/>
                    </a:cubicBezTo>
                    <a:cubicBezTo>
                      <a:pt x="131" y="315"/>
                      <a:pt x="131" y="315"/>
                      <a:pt x="131" y="315"/>
                    </a:cubicBezTo>
                    <a:cubicBezTo>
                      <a:pt x="132" y="316"/>
                      <a:pt x="133" y="317"/>
                      <a:pt x="134" y="318"/>
                    </a:cubicBezTo>
                    <a:cubicBezTo>
                      <a:pt x="135" y="318"/>
                      <a:pt x="135" y="318"/>
                      <a:pt x="135" y="318"/>
                    </a:cubicBezTo>
                    <a:cubicBezTo>
                      <a:pt x="135" y="318"/>
                      <a:pt x="135" y="318"/>
                      <a:pt x="135" y="318"/>
                    </a:cubicBezTo>
                    <a:cubicBezTo>
                      <a:pt x="136" y="318"/>
                      <a:pt x="137" y="318"/>
                      <a:pt x="138" y="318"/>
                    </a:cubicBezTo>
                    <a:cubicBezTo>
                      <a:pt x="138" y="318"/>
                      <a:pt x="138" y="317"/>
                      <a:pt x="139" y="317"/>
                    </a:cubicBezTo>
                    <a:cubicBezTo>
                      <a:pt x="180" y="296"/>
                      <a:pt x="180" y="296"/>
                      <a:pt x="180" y="296"/>
                    </a:cubicBezTo>
                    <a:cubicBezTo>
                      <a:pt x="180" y="296"/>
                      <a:pt x="181" y="296"/>
                      <a:pt x="181" y="296"/>
                    </a:cubicBezTo>
                    <a:cubicBezTo>
                      <a:pt x="182" y="295"/>
                      <a:pt x="184" y="295"/>
                      <a:pt x="185" y="295"/>
                    </a:cubicBezTo>
                    <a:cubicBezTo>
                      <a:pt x="186" y="295"/>
                      <a:pt x="186" y="295"/>
                      <a:pt x="187" y="295"/>
                    </a:cubicBezTo>
                    <a:cubicBezTo>
                      <a:pt x="188" y="296"/>
                      <a:pt x="190" y="296"/>
                      <a:pt x="191" y="297"/>
                    </a:cubicBezTo>
                    <a:cubicBezTo>
                      <a:pt x="201" y="302"/>
                      <a:pt x="201" y="302"/>
                      <a:pt x="201" y="302"/>
                    </a:cubicBezTo>
                    <a:cubicBezTo>
                      <a:pt x="210" y="306"/>
                      <a:pt x="219" y="311"/>
                      <a:pt x="228" y="315"/>
                    </a:cubicBezTo>
                    <a:cubicBezTo>
                      <a:pt x="241" y="322"/>
                      <a:pt x="241" y="322"/>
                      <a:pt x="241" y="322"/>
                    </a:cubicBezTo>
                    <a:cubicBezTo>
                      <a:pt x="244" y="323"/>
                      <a:pt x="247" y="325"/>
                      <a:pt x="250" y="326"/>
                    </a:cubicBezTo>
                    <a:cubicBezTo>
                      <a:pt x="437" y="326"/>
                      <a:pt x="437" y="326"/>
                      <a:pt x="437" y="326"/>
                    </a:cubicBezTo>
                    <a:cubicBezTo>
                      <a:pt x="437" y="169"/>
                      <a:pt x="437" y="169"/>
                      <a:pt x="437" y="169"/>
                    </a:cubicBezTo>
                    <a:cubicBezTo>
                      <a:pt x="437" y="159"/>
                      <a:pt x="437" y="148"/>
                      <a:pt x="437" y="138"/>
                    </a:cubicBezTo>
                    <a:cubicBezTo>
                      <a:pt x="436" y="134"/>
                      <a:pt x="436" y="130"/>
                      <a:pt x="436" y="126"/>
                    </a:cubicBezTo>
                    <a:cubicBezTo>
                      <a:pt x="435" y="119"/>
                      <a:pt x="434" y="113"/>
                      <a:pt x="433" y="107"/>
                    </a:cubicBezTo>
                    <a:cubicBezTo>
                      <a:pt x="432" y="106"/>
                      <a:pt x="432" y="105"/>
                      <a:pt x="432" y="103"/>
                    </a:cubicBezTo>
                    <a:cubicBezTo>
                      <a:pt x="432" y="103"/>
                      <a:pt x="432" y="103"/>
                      <a:pt x="432" y="103"/>
                    </a:cubicBezTo>
                    <a:cubicBezTo>
                      <a:pt x="431" y="101"/>
                      <a:pt x="431" y="99"/>
                      <a:pt x="430" y="97"/>
                    </a:cubicBezTo>
                    <a:cubicBezTo>
                      <a:pt x="430" y="96"/>
                      <a:pt x="429" y="95"/>
                      <a:pt x="429" y="94"/>
                    </a:cubicBezTo>
                    <a:cubicBezTo>
                      <a:pt x="429" y="90"/>
                      <a:pt x="431" y="87"/>
                      <a:pt x="433" y="84"/>
                    </a:cubicBezTo>
                    <a:cubicBezTo>
                      <a:pt x="434" y="83"/>
                      <a:pt x="435" y="82"/>
                      <a:pt x="435" y="81"/>
                    </a:cubicBezTo>
                    <a:cubicBezTo>
                      <a:pt x="435" y="81"/>
                      <a:pt x="435" y="81"/>
                      <a:pt x="435" y="81"/>
                    </a:cubicBezTo>
                    <a:cubicBezTo>
                      <a:pt x="436" y="79"/>
                      <a:pt x="437" y="76"/>
                      <a:pt x="436" y="73"/>
                    </a:cubicBezTo>
                    <a:cubicBezTo>
                      <a:pt x="436" y="72"/>
                      <a:pt x="435" y="71"/>
                      <a:pt x="435" y="69"/>
                    </a:cubicBezTo>
                    <a:cubicBezTo>
                      <a:pt x="435" y="67"/>
                      <a:pt x="434" y="65"/>
                      <a:pt x="434" y="62"/>
                    </a:cubicBezTo>
                    <a:cubicBezTo>
                      <a:pt x="433" y="61"/>
                      <a:pt x="433" y="58"/>
                      <a:pt x="434" y="56"/>
                    </a:cubicBezTo>
                    <a:cubicBezTo>
                      <a:pt x="434" y="55"/>
                      <a:pt x="434" y="54"/>
                      <a:pt x="435" y="53"/>
                    </a:cubicBezTo>
                    <a:cubicBezTo>
                      <a:pt x="436" y="51"/>
                      <a:pt x="438" y="49"/>
                      <a:pt x="440" y="46"/>
                    </a:cubicBezTo>
                    <a:cubicBezTo>
                      <a:pt x="442" y="45"/>
                      <a:pt x="442" y="45"/>
                      <a:pt x="442" y="45"/>
                    </a:cubicBezTo>
                    <a:cubicBezTo>
                      <a:pt x="442" y="44"/>
                      <a:pt x="443" y="44"/>
                      <a:pt x="443" y="43"/>
                    </a:cubicBezTo>
                    <a:cubicBezTo>
                      <a:pt x="444" y="43"/>
                      <a:pt x="444" y="43"/>
                      <a:pt x="444" y="43"/>
                    </a:cubicBezTo>
                    <a:cubicBezTo>
                      <a:pt x="442" y="41"/>
                      <a:pt x="441" y="37"/>
                      <a:pt x="439" y="36"/>
                    </a:cubicBezTo>
                    <a:cubicBezTo>
                      <a:pt x="438" y="36"/>
                      <a:pt x="436" y="35"/>
                      <a:pt x="435" y="35"/>
                    </a:cubicBezTo>
                    <a:cubicBezTo>
                      <a:pt x="434" y="35"/>
                      <a:pt x="433" y="35"/>
                      <a:pt x="433" y="35"/>
                    </a:cubicBezTo>
                    <a:cubicBezTo>
                      <a:pt x="432" y="35"/>
                      <a:pt x="431" y="35"/>
                      <a:pt x="430" y="35"/>
                    </a:cubicBezTo>
                    <a:cubicBezTo>
                      <a:pt x="429" y="35"/>
                      <a:pt x="428" y="36"/>
                      <a:pt x="427" y="36"/>
                    </a:cubicBezTo>
                    <a:cubicBezTo>
                      <a:pt x="422" y="36"/>
                      <a:pt x="418" y="34"/>
                      <a:pt x="414" y="33"/>
                    </a:cubicBezTo>
                    <a:cubicBezTo>
                      <a:pt x="406" y="30"/>
                      <a:pt x="399" y="30"/>
                      <a:pt x="391" y="29"/>
                    </a:cubicBezTo>
                    <a:cubicBezTo>
                      <a:pt x="389" y="28"/>
                      <a:pt x="387" y="25"/>
                      <a:pt x="386" y="24"/>
                    </a:cubicBezTo>
                    <a:cubicBezTo>
                      <a:pt x="386" y="22"/>
                      <a:pt x="388" y="18"/>
                      <a:pt x="387" y="16"/>
                    </a:cubicBezTo>
                    <a:cubicBezTo>
                      <a:pt x="386" y="14"/>
                      <a:pt x="381" y="13"/>
                      <a:pt x="379" y="13"/>
                    </a:cubicBezTo>
                    <a:cubicBezTo>
                      <a:pt x="375" y="11"/>
                      <a:pt x="370" y="10"/>
                      <a:pt x="366" y="9"/>
                    </a:cubicBezTo>
                    <a:cubicBezTo>
                      <a:pt x="363" y="8"/>
                      <a:pt x="359" y="7"/>
                      <a:pt x="356" y="7"/>
                    </a:cubicBezTo>
                    <a:cubicBezTo>
                      <a:pt x="355" y="7"/>
                      <a:pt x="355" y="7"/>
                      <a:pt x="354" y="7"/>
                    </a:cubicBezTo>
                    <a:cubicBezTo>
                      <a:pt x="349" y="8"/>
                      <a:pt x="345" y="9"/>
                      <a:pt x="340" y="10"/>
                    </a:cubicBezTo>
                    <a:cubicBezTo>
                      <a:pt x="332" y="12"/>
                      <a:pt x="324" y="15"/>
                      <a:pt x="316" y="17"/>
                    </a:cubicBezTo>
                    <a:cubicBezTo>
                      <a:pt x="313" y="18"/>
                      <a:pt x="310" y="22"/>
                      <a:pt x="308" y="24"/>
                    </a:cubicBezTo>
                    <a:cubicBezTo>
                      <a:pt x="306" y="27"/>
                      <a:pt x="303" y="30"/>
                      <a:pt x="300" y="33"/>
                    </a:cubicBezTo>
                    <a:cubicBezTo>
                      <a:pt x="295" y="39"/>
                      <a:pt x="296" y="47"/>
                      <a:pt x="299" y="53"/>
                    </a:cubicBezTo>
                    <a:cubicBezTo>
                      <a:pt x="300" y="55"/>
                      <a:pt x="301" y="56"/>
                      <a:pt x="301" y="57"/>
                    </a:cubicBezTo>
                    <a:cubicBezTo>
                      <a:pt x="304" y="62"/>
                      <a:pt x="302" y="69"/>
                      <a:pt x="299" y="73"/>
                    </a:cubicBezTo>
                    <a:cubicBezTo>
                      <a:pt x="294" y="80"/>
                      <a:pt x="288" y="86"/>
                      <a:pt x="280" y="89"/>
                    </a:cubicBezTo>
                    <a:cubicBezTo>
                      <a:pt x="278" y="89"/>
                      <a:pt x="276" y="90"/>
                      <a:pt x="273" y="90"/>
                    </a:cubicBezTo>
                    <a:cubicBezTo>
                      <a:pt x="272" y="90"/>
                      <a:pt x="272" y="90"/>
                      <a:pt x="271" y="90"/>
                    </a:cubicBezTo>
                    <a:cubicBezTo>
                      <a:pt x="268" y="89"/>
                      <a:pt x="266" y="88"/>
                      <a:pt x="264" y="87"/>
                    </a:cubicBezTo>
                    <a:cubicBezTo>
                      <a:pt x="256" y="81"/>
                      <a:pt x="249" y="76"/>
                      <a:pt x="241" y="71"/>
                    </a:cubicBezTo>
                    <a:cubicBezTo>
                      <a:pt x="232" y="66"/>
                      <a:pt x="218" y="62"/>
                      <a:pt x="207" y="60"/>
                    </a:cubicBezTo>
                    <a:cubicBezTo>
                      <a:pt x="199" y="59"/>
                      <a:pt x="192" y="61"/>
                      <a:pt x="185" y="57"/>
                    </a:cubicBezTo>
                    <a:cubicBezTo>
                      <a:pt x="178" y="53"/>
                      <a:pt x="173" y="52"/>
                      <a:pt x="170" y="45"/>
                    </a:cubicBezTo>
                    <a:cubicBezTo>
                      <a:pt x="169" y="43"/>
                      <a:pt x="168" y="40"/>
                      <a:pt x="167" y="37"/>
                    </a:cubicBezTo>
                    <a:cubicBezTo>
                      <a:pt x="166" y="33"/>
                      <a:pt x="165" y="25"/>
                      <a:pt x="160" y="22"/>
                    </a:cubicBezTo>
                    <a:cubicBezTo>
                      <a:pt x="159" y="22"/>
                      <a:pt x="156" y="22"/>
                      <a:pt x="154" y="22"/>
                    </a:cubicBezTo>
                    <a:cubicBezTo>
                      <a:pt x="145" y="21"/>
                      <a:pt x="138" y="17"/>
                      <a:pt x="129" y="13"/>
                    </a:cubicBezTo>
                    <a:cubicBezTo>
                      <a:pt x="122" y="9"/>
                      <a:pt x="112" y="10"/>
                      <a:pt x="104" y="9"/>
                    </a:cubicBezTo>
                    <a:cubicBezTo>
                      <a:pt x="103" y="9"/>
                      <a:pt x="102" y="9"/>
                      <a:pt x="102" y="9"/>
                    </a:cubicBezTo>
                    <a:cubicBezTo>
                      <a:pt x="100" y="9"/>
                      <a:pt x="98" y="9"/>
                      <a:pt x="96" y="9"/>
                    </a:cubicBezTo>
                    <a:cubicBezTo>
                      <a:pt x="94" y="10"/>
                      <a:pt x="92" y="10"/>
                      <a:pt x="90" y="10"/>
                    </a:cubicBezTo>
                    <a:cubicBezTo>
                      <a:pt x="88" y="10"/>
                      <a:pt x="86" y="10"/>
                      <a:pt x="84" y="9"/>
                    </a:cubicBezTo>
                    <a:cubicBezTo>
                      <a:pt x="77" y="6"/>
                      <a:pt x="69" y="3"/>
                      <a:pt x="6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75" name="Freeform 256">
                <a:extLst>
                  <a:ext uri="{FF2B5EF4-FFF2-40B4-BE49-F238E27FC236}">
                    <a16:creationId xmlns:a16="http://schemas.microsoft.com/office/drawing/2014/main" id="{102A950E-C15F-0C45-8AD7-8C816B6FCA1F}"/>
                  </a:ext>
                </a:extLst>
              </p:cNvPr>
              <p:cNvSpPr>
                <a:spLocks/>
              </p:cNvSpPr>
              <p:nvPr/>
            </p:nvSpPr>
            <p:spPr bwMode="auto">
              <a:xfrm>
                <a:off x="5044924" y="5395010"/>
                <a:ext cx="339031" cy="696487"/>
              </a:xfrm>
              <a:custGeom>
                <a:avLst/>
                <a:gdLst>
                  <a:gd name="T0" fmla="*/ 56 w 107"/>
                  <a:gd name="T1" fmla="*/ 0 h 220"/>
                  <a:gd name="T2" fmla="*/ 35 w 107"/>
                  <a:gd name="T3" fmla="*/ 10 h 220"/>
                  <a:gd name="T4" fmla="*/ 33 w 107"/>
                  <a:gd name="T5" fmla="*/ 11 h 220"/>
                  <a:gd name="T6" fmla="*/ 21 w 107"/>
                  <a:gd name="T7" fmla="*/ 26 h 220"/>
                  <a:gd name="T8" fmla="*/ 22 w 107"/>
                  <a:gd name="T9" fmla="*/ 43 h 220"/>
                  <a:gd name="T10" fmla="*/ 24 w 107"/>
                  <a:gd name="T11" fmla="*/ 56 h 220"/>
                  <a:gd name="T12" fmla="*/ 26 w 107"/>
                  <a:gd name="T13" fmla="*/ 62 h 220"/>
                  <a:gd name="T14" fmla="*/ 26 w 107"/>
                  <a:gd name="T15" fmla="*/ 69 h 220"/>
                  <a:gd name="T16" fmla="*/ 9 w 107"/>
                  <a:gd name="T17" fmla="*/ 98 h 220"/>
                  <a:gd name="T18" fmla="*/ 1 w 107"/>
                  <a:gd name="T19" fmla="*/ 105 h 220"/>
                  <a:gd name="T20" fmla="*/ 5 w 107"/>
                  <a:gd name="T21" fmla="*/ 122 h 220"/>
                  <a:gd name="T22" fmla="*/ 19 w 107"/>
                  <a:gd name="T23" fmla="*/ 137 h 220"/>
                  <a:gd name="T24" fmla="*/ 21 w 107"/>
                  <a:gd name="T25" fmla="*/ 141 h 220"/>
                  <a:gd name="T26" fmla="*/ 23 w 107"/>
                  <a:gd name="T27" fmla="*/ 147 h 220"/>
                  <a:gd name="T28" fmla="*/ 23 w 107"/>
                  <a:gd name="T29" fmla="*/ 151 h 220"/>
                  <a:gd name="T30" fmla="*/ 26 w 107"/>
                  <a:gd name="T31" fmla="*/ 154 h 220"/>
                  <a:gd name="T32" fmla="*/ 37 w 107"/>
                  <a:gd name="T33" fmla="*/ 162 h 220"/>
                  <a:gd name="T34" fmla="*/ 45 w 107"/>
                  <a:gd name="T35" fmla="*/ 171 h 220"/>
                  <a:gd name="T36" fmla="*/ 62 w 107"/>
                  <a:gd name="T37" fmla="*/ 210 h 220"/>
                  <a:gd name="T38" fmla="*/ 63 w 107"/>
                  <a:gd name="T39" fmla="*/ 217 h 220"/>
                  <a:gd name="T40" fmla="*/ 66 w 107"/>
                  <a:gd name="T41" fmla="*/ 214 h 220"/>
                  <a:gd name="T42" fmla="*/ 68 w 107"/>
                  <a:gd name="T43" fmla="*/ 211 h 220"/>
                  <a:gd name="T44" fmla="*/ 71 w 107"/>
                  <a:gd name="T45" fmla="*/ 200 h 220"/>
                  <a:gd name="T46" fmla="*/ 70 w 107"/>
                  <a:gd name="T47" fmla="*/ 192 h 220"/>
                  <a:gd name="T48" fmla="*/ 77 w 107"/>
                  <a:gd name="T49" fmla="*/ 175 h 220"/>
                  <a:gd name="T50" fmla="*/ 80 w 107"/>
                  <a:gd name="T51" fmla="*/ 172 h 220"/>
                  <a:gd name="T52" fmla="*/ 86 w 107"/>
                  <a:gd name="T53" fmla="*/ 167 h 220"/>
                  <a:gd name="T54" fmla="*/ 88 w 107"/>
                  <a:gd name="T55" fmla="*/ 166 h 220"/>
                  <a:gd name="T56" fmla="*/ 90 w 107"/>
                  <a:gd name="T57" fmla="*/ 164 h 220"/>
                  <a:gd name="T58" fmla="*/ 92 w 107"/>
                  <a:gd name="T59" fmla="*/ 162 h 220"/>
                  <a:gd name="T60" fmla="*/ 101 w 107"/>
                  <a:gd name="T61" fmla="*/ 159 h 220"/>
                  <a:gd name="T62" fmla="*/ 107 w 107"/>
                  <a:gd name="T63" fmla="*/ 155 h 220"/>
                  <a:gd name="T64" fmla="*/ 107 w 107"/>
                  <a:gd name="T65" fmla="*/ 135 h 220"/>
                  <a:gd name="T66" fmla="*/ 107 w 107"/>
                  <a:gd name="T67" fmla="*/ 133 h 220"/>
                  <a:gd name="T68" fmla="*/ 100 w 107"/>
                  <a:gd name="T69" fmla="*/ 129 h 220"/>
                  <a:gd name="T70" fmla="*/ 95 w 107"/>
                  <a:gd name="T71" fmla="*/ 118 h 220"/>
                  <a:gd name="T72" fmla="*/ 89 w 107"/>
                  <a:gd name="T73" fmla="*/ 123 h 220"/>
                  <a:gd name="T74" fmla="*/ 87 w 107"/>
                  <a:gd name="T75" fmla="*/ 116 h 220"/>
                  <a:gd name="T76" fmla="*/ 82 w 107"/>
                  <a:gd name="T77" fmla="*/ 117 h 220"/>
                  <a:gd name="T78" fmla="*/ 68 w 107"/>
                  <a:gd name="T79" fmla="*/ 102 h 220"/>
                  <a:gd name="T80" fmla="*/ 96 w 107"/>
                  <a:gd name="T81" fmla="*/ 72 h 220"/>
                  <a:gd name="T82" fmla="*/ 96 w 107"/>
                  <a:gd name="T83" fmla="*/ 56 h 220"/>
                  <a:gd name="T84" fmla="*/ 82 w 107"/>
                  <a:gd name="T85" fmla="*/ 31 h 220"/>
                  <a:gd name="T86" fmla="*/ 97 w 107"/>
                  <a:gd name="T87" fmla="*/ 17 h 220"/>
                  <a:gd name="T88" fmla="*/ 93 w 107"/>
                  <a:gd name="T89" fmla="*/ 8 h 220"/>
                  <a:gd name="T90" fmla="*/ 83 w 107"/>
                  <a:gd name="T91" fmla="*/ 15 h 220"/>
                  <a:gd name="T92" fmla="*/ 79 w 107"/>
                  <a:gd name="T93" fmla="*/ 19 h 220"/>
                  <a:gd name="T94" fmla="*/ 74 w 107"/>
                  <a:gd name="T95" fmla="*/ 8 h 220"/>
                  <a:gd name="T96" fmla="*/ 66 w 107"/>
                  <a:gd name="T97" fmla="*/ 1 h 220"/>
                  <a:gd name="T98" fmla="*/ 58 w 107"/>
                  <a:gd name="T99"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7" h="220">
                    <a:moveTo>
                      <a:pt x="58" y="0"/>
                    </a:moveTo>
                    <a:cubicBezTo>
                      <a:pt x="58" y="0"/>
                      <a:pt x="57" y="0"/>
                      <a:pt x="56" y="0"/>
                    </a:cubicBezTo>
                    <a:cubicBezTo>
                      <a:pt x="51" y="1"/>
                      <a:pt x="46" y="3"/>
                      <a:pt x="41" y="5"/>
                    </a:cubicBezTo>
                    <a:cubicBezTo>
                      <a:pt x="39" y="6"/>
                      <a:pt x="38" y="9"/>
                      <a:pt x="35" y="10"/>
                    </a:cubicBezTo>
                    <a:cubicBezTo>
                      <a:pt x="34" y="10"/>
                      <a:pt x="33" y="10"/>
                      <a:pt x="32" y="11"/>
                    </a:cubicBezTo>
                    <a:cubicBezTo>
                      <a:pt x="33" y="11"/>
                      <a:pt x="33" y="11"/>
                      <a:pt x="33" y="11"/>
                    </a:cubicBezTo>
                    <a:cubicBezTo>
                      <a:pt x="31" y="14"/>
                      <a:pt x="31" y="14"/>
                      <a:pt x="31" y="14"/>
                    </a:cubicBezTo>
                    <a:cubicBezTo>
                      <a:pt x="21" y="26"/>
                      <a:pt x="21" y="26"/>
                      <a:pt x="21" y="26"/>
                    </a:cubicBezTo>
                    <a:cubicBezTo>
                      <a:pt x="23" y="28"/>
                      <a:pt x="25" y="30"/>
                      <a:pt x="24" y="36"/>
                    </a:cubicBezTo>
                    <a:cubicBezTo>
                      <a:pt x="22" y="43"/>
                      <a:pt x="22" y="43"/>
                      <a:pt x="22" y="43"/>
                    </a:cubicBezTo>
                    <a:cubicBezTo>
                      <a:pt x="22" y="45"/>
                      <a:pt x="23" y="49"/>
                      <a:pt x="23" y="53"/>
                    </a:cubicBezTo>
                    <a:cubicBezTo>
                      <a:pt x="24" y="54"/>
                      <a:pt x="24" y="55"/>
                      <a:pt x="24" y="56"/>
                    </a:cubicBezTo>
                    <a:cubicBezTo>
                      <a:pt x="25" y="60"/>
                      <a:pt x="25" y="60"/>
                      <a:pt x="25" y="60"/>
                    </a:cubicBezTo>
                    <a:cubicBezTo>
                      <a:pt x="25" y="61"/>
                      <a:pt x="25" y="61"/>
                      <a:pt x="26" y="62"/>
                    </a:cubicBezTo>
                    <a:cubicBezTo>
                      <a:pt x="26" y="62"/>
                      <a:pt x="26" y="62"/>
                      <a:pt x="26" y="62"/>
                    </a:cubicBezTo>
                    <a:cubicBezTo>
                      <a:pt x="26" y="65"/>
                      <a:pt x="27" y="67"/>
                      <a:pt x="26" y="69"/>
                    </a:cubicBezTo>
                    <a:cubicBezTo>
                      <a:pt x="25" y="75"/>
                      <a:pt x="23" y="81"/>
                      <a:pt x="21" y="86"/>
                    </a:cubicBezTo>
                    <a:cubicBezTo>
                      <a:pt x="17" y="90"/>
                      <a:pt x="14" y="94"/>
                      <a:pt x="9" y="98"/>
                    </a:cubicBezTo>
                    <a:cubicBezTo>
                      <a:pt x="7" y="100"/>
                      <a:pt x="4" y="102"/>
                      <a:pt x="2" y="104"/>
                    </a:cubicBezTo>
                    <a:cubicBezTo>
                      <a:pt x="1" y="105"/>
                      <a:pt x="1" y="105"/>
                      <a:pt x="1" y="105"/>
                    </a:cubicBezTo>
                    <a:cubicBezTo>
                      <a:pt x="0" y="106"/>
                      <a:pt x="0" y="107"/>
                      <a:pt x="0" y="110"/>
                    </a:cubicBezTo>
                    <a:cubicBezTo>
                      <a:pt x="0" y="114"/>
                      <a:pt x="2" y="118"/>
                      <a:pt x="5" y="122"/>
                    </a:cubicBezTo>
                    <a:cubicBezTo>
                      <a:pt x="7" y="126"/>
                      <a:pt x="10" y="128"/>
                      <a:pt x="13" y="131"/>
                    </a:cubicBezTo>
                    <a:cubicBezTo>
                      <a:pt x="15" y="133"/>
                      <a:pt x="17" y="135"/>
                      <a:pt x="19" y="137"/>
                    </a:cubicBezTo>
                    <a:cubicBezTo>
                      <a:pt x="19" y="138"/>
                      <a:pt x="20" y="139"/>
                      <a:pt x="20" y="139"/>
                    </a:cubicBezTo>
                    <a:cubicBezTo>
                      <a:pt x="21" y="140"/>
                      <a:pt x="21" y="140"/>
                      <a:pt x="21" y="141"/>
                    </a:cubicBezTo>
                    <a:cubicBezTo>
                      <a:pt x="21" y="141"/>
                      <a:pt x="21" y="141"/>
                      <a:pt x="21" y="141"/>
                    </a:cubicBezTo>
                    <a:cubicBezTo>
                      <a:pt x="22" y="143"/>
                      <a:pt x="23" y="145"/>
                      <a:pt x="23" y="147"/>
                    </a:cubicBezTo>
                    <a:cubicBezTo>
                      <a:pt x="23" y="148"/>
                      <a:pt x="23" y="148"/>
                      <a:pt x="23" y="148"/>
                    </a:cubicBezTo>
                    <a:cubicBezTo>
                      <a:pt x="23" y="149"/>
                      <a:pt x="23" y="151"/>
                      <a:pt x="23" y="151"/>
                    </a:cubicBezTo>
                    <a:cubicBezTo>
                      <a:pt x="25" y="153"/>
                      <a:pt x="25" y="153"/>
                      <a:pt x="25" y="153"/>
                    </a:cubicBezTo>
                    <a:cubicBezTo>
                      <a:pt x="25" y="153"/>
                      <a:pt x="26" y="153"/>
                      <a:pt x="26" y="154"/>
                    </a:cubicBezTo>
                    <a:cubicBezTo>
                      <a:pt x="35" y="161"/>
                      <a:pt x="35" y="161"/>
                      <a:pt x="35" y="161"/>
                    </a:cubicBezTo>
                    <a:cubicBezTo>
                      <a:pt x="36" y="161"/>
                      <a:pt x="36" y="162"/>
                      <a:pt x="37" y="162"/>
                    </a:cubicBezTo>
                    <a:cubicBezTo>
                      <a:pt x="39" y="163"/>
                      <a:pt x="41" y="165"/>
                      <a:pt x="42" y="166"/>
                    </a:cubicBezTo>
                    <a:cubicBezTo>
                      <a:pt x="44" y="168"/>
                      <a:pt x="45" y="170"/>
                      <a:pt x="45" y="171"/>
                    </a:cubicBezTo>
                    <a:cubicBezTo>
                      <a:pt x="56" y="217"/>
                      <a:pt x="56" y="217"/>
                      <a:pt x="56" y="217"/>
                    </a:cubicBezTo>
                    <a:cubicBezTo>
                      <a:pt x="62" y="210"/>
                      <a:pt x="62" y="210"/>
                      <a:pt x="62" y="210"/>
                    </a:cubicBezTo>
                    <a:cubicBezTo>
                      <a:pt x="59" y="220"/>
                      <a:pt x="59" y="220"/>
                      <a:pt x="59" y="220"/>
                    </a:cubicBezTo>
                    <a:cubicBezTo>
                      <a:pt x="60" y="220"/>
                      <a:pt x="62" y="219"/>
                      <a:pt x="63" y="217"/>
                    </a:cubicBezTo>
                    <a:cubicBezTo>
                      <a:pt x="64" y="217"/>
                      <a:pt x="65" y="216"/>
                      <a:pt x="65" y="215"/>
                    </a:cubicBezTo>
                    <a:cubicBezTo>
                      <a:pt x="66" y="214"/>
                      <a:pt x="66" y="214"/>
                      <a:pt x="66" y="214"/>
                    </a:cubicBezTo>
                    <a:cubicBezTo>
                      <a:pt x="67" y="213"/>
                      <a:pt x="67" y="212"/>
                      <a:pt x="68" y="212"/>
                    </a:cubicBezTo>
                    <a:cubicBezTo>
                      <a:pt x="68" y="211"/>
                      <a:pt x="68" y="211"/>
                      <a:pt x="68" y="211"/>
                    </a:cubicBezTo>
                    <a:cubicBezTo>
                      <a:pt x="71" y="208"/>
                      <a:pt x="72" y="205"/>
                      <a:pt x="71" y="202"/>
                    </a:cubicBezTo>
                    <a:cubicBezTo>
                      <a:pt x="71" y="202"/>
                      <a:pt x="71" y="201"/>
                      <a:pt x="71" y="200"/>
                    </a:cubicBezTo>
                    <a:cubicBezTo>
                      <a:pt x="71" y="199"/>
                      <a:pt x="71" y="199"/>
                      <a:pt x="71" y="199"/>
                    </a:cubicBezTo>
                    <a:cubicBezTo>
                      <a:pt x="70" y="197"/>
                      <a:pt x="70" y="195"/>
                      <a:pt x="70" y="192"/>
                    </a:cubicBezTo>
                    <a:cubicBezTo>
                      <a:pt x="70" y="192"/>
                      <a:pt x="70" y="181"/>
                      <a:pt x="74" y="177"/>
                    </a:cubicBezTo>
                    <a:cubicBezTo>
                      <a:pt x="75" y="176"/>
                      <a:pt x="76" y="175"/>
                      <a:pt x="77" y="175"/>
                    </a:cubicBezTo>
                    <a:cubicBezTo>
                      <a:pt x="77" y="175"/>
                      <a:pt x="77" y="175"/>
                      <a:pt x="78" y="175"/>
                    </a:cubicBezTo>
                    <a:cubicBezTo>
                      <a:pt x="78" y="174"/>
                      <a:pt x="79" y="173"/>
                      <a:pt x="80" y="172"/>
                    </a:cubicBezTo>
                    <a:cubicBezTo>
                      <a:pt x="81" y="171"/>
                      <a:pt x="82" y="169"/>
                      <a:pt x="84" y="168"/>
                    </a:cubicBezTo>
                    <a:cubicBezTo>
                      <a:pt x="85" y="168"/>
                      <a:pt x="85" y="167"/>
                      <a:pt x="86" y="167"/>
                    </a:cubicBezTo>
                    <a:cubicBezTo>
                      <a:pt x="86" y="167"/>
                      <a:pt x="87" y="167"/>
                      <a:pt x="87" y="168"/>
                    </a:cubicBezTo>
                    <a:cubicBezTo>
                      <a:pt x="87" y="167"/>
                      <a:pt x="88" y="166"/>
                      <a:pt x="88" y="166"/>
                    </a:cubicBezTo>
                    <a:cubicBezTo>
                      <a:pt x="89" y="165"/>
                      <a:pt x="89" y="165"/>
                      <a:pt x="89" y="165"/>
                    </a:cubicBezTo>
                    <a:cubicBezTo>
                      <a:pt x="89" y="165"/>
                      <a:pt x="90" y="164"/>
                      <a:pt x="90" y="164"/>
                    </a:cubicBezTo>
                    <a:cubicBezTo>
                      <a:pt x="91" y="163"/>
                      <a:pt x="91" y="163"/>
                      <a:pt x="91" y="163"/>
                    </a:cubicBezTo>
                    <a:cubicBezTo>
                      <a:pt x="92" y="163"/>
                      <a:pt x="92" y="162"/>
                      <a:pt x="92" y="162"/>
                    </a:cubicBezTo>
                    <a:cubicBezTo>
                      <a:pt x="94" y="161"/>
                      <a:pt x="96" y="160"/>
                      <a:pt x="99" y="159"/>
                    </a:cubicBezTo>
                    <a:cubicBezTo>
                      <a:pt x="101" y="159"/>
                      <a:pt x="101" y="159"/>
                      <a:pt x="101" y="159"/>
                    </a:cubicBezTo>
                    <a:cubicBezTo>
                      <a:pt x="103" y="158"/>
                      <a:pt x="105" y="157"/>
                      <a:pt x="106" y="156"/>
                    </a:cubicBezTo>
                    <a:cubicBezTo>
                      <a:pt x="107" y="156"/>
                      <a:pt x="107" y="155"/>
                      <a:pt x="107" y="155"/>
                    </a:cubicBezTo>
                    <a:cubicBezTo>
                      <a:pt x="107" y="136"/>
                      <a:pt x="107" y="136"/>
                      <a:pt x="107" y="136"/>
                    </a:cubicBezTo>
                    <a:cubicBezTo>
                      <a:pt x="107" y="135"/>
                      <a:pt x="107" y="135"/>
                      <a:pt x="107" y="135"/>
                    </a:cubicBezTo>
                    <a:cubicBezTo>
                      <a:pt x="106" y="134"/>
                      <a:pt x="106" y="134"/>
                      <a:pt x="106" y="134"/>
                    </a:cubicBezTo>
                    <a:cubicBezTo>
                      <a:pt x="107" y="133"/>
                      <a:pt x="107" y="133"/>
                      <a:pt x="107" y="133"/>
                    </a:cubicBezTo>
                    <a:cubicBezTo>
                      <a:pt x="106" y="133"/>
                      <a:pt x="106" y="133"/>
                      <a:pt x="106" y="133"/>
                    </a:cubicBezTo>
                    <a:cubicBezTo>
                      <a:pt x="105" y="133"/>
                      <a:pt x="96" y="130"/>
                      <a:pt x="100" y="129"/>
                    </a:cubicBezTo>
                    <a:cubicBezTo>
                      <a:pt x="98" y="126"/>
                      <a:pt x="99" y="120"/>
                      <a:pt x="96" y="119"/>
                    </a:cubicBezTo>
                    <a:cubicBezTo>
                      <a:pt x="95" y="118"/>
                      <a:pt x="95" y="118"/>
                      <a:pt x="95" y="118"/>
                    </a:cubicBezTo>
                    <a:cubicBezTo>
                      <a:pt x="93" y="118"/>
                      <a:pt x="94" y="121"/>
                      <a:pt x="94" y="121"/>
                    </a:cubicBezTo>
                    <a:cubicBezTo>
                      <a:pt x="93" y="122"/>
                      <a:pt x="90" y="123"/>
                      <a:pt x="89" y="123"/>
                    </a:cubicBezTo>
                    <a:cubicBezTo>
                      <a:pt x="88" y="123"/>
                      <a:pt x="87" y="123"/>
                      <a:pt x="87" y="122"/>
                    </a:cubicBezTo>
                    <a:cubicBezTo>
                      <a:pt x="86" y="121"/>
                      <a:pt x="90" y="118"/>
                      <a:pt x="87" y="116"/>
                    </a:cubicBezTo>
                    <a:cubicBezTo>
                      <a:pt x="84" y="117"/>
                      <a:pt x="84" y="117"/>
                      <a:pt x="84" y="117"/>
                    </a:cubicBezTo>
                    <a:cubicBezTo>
                      <a:pt x="83" y="117"/>
                      <a:pt x="82" y="117"/>
                      <a:pt x="82" y="117"/>
                    </a:cubicBezTo>
                    <a:cubicBezTo>
                      <a:pt x="79" y="117"/>
                      <a:pt x="77" y="116"/>
                      <a:pt x="74" y="113"/>
                    </a:cubicBezTo>
                    <a:cubicBezTo>
                      <a:pt x="70" y="110"/>
                      <a:pt x="69" y="106"/>
                      <a:pt x="68" y="102"/>
                    </a:cubicBezTo>
                    <a:cubicBezTo>
                      <a:pt x="67" y="99"/>
                      <a:pt x="83" y="89"/>
                      <a:pt x="86" y="87"/>
                    </a:cubicBezTo>
                    <a:cubicBezTo>
                      <a:pt x="91" y="83"/>
                      <a:pt x="93" y="77"/>
                      <a:pt x="96" y="72"/>
                    </a:cubicBezTo>
                    <a:cubicBezTo>
                      <a:pt x="98" y="69"/>
                      <a:pt x="100" y="68"/>
                      <a:pt x="99" y="65"/>
                    </a:cubicBezTo>
                    <a:cubicBezTo>
                      <a:pt x="98" y="63"/>
                      <a:pt x="98" y="58"/>
                      <a:pt x="96" y="56"/>
                    </a:cubicBezTo>
                    <a:cubicBezTo>
                      <a:pt x="90" y="52"/>
                      <a:pt x="82" y="47"/>
                      <a:pt x="81" y="39"/>
                    </a:cubicBezTo>
                    <a:cubicBezTo>
                      <a:pt x="80" y="37"/>
                      <a:pt x="81" y="32"/>
                      <a:pt x="82" y="31"/>
                    </a:cubicBezTo>
                    <a:cubicBezTo>
                      <a:pt x="84" y="28"/>
                      <a:pt x="89" y="28"/>
                      <a:pt x="91" y="26"/>
                    </a:cubicBezTo>
                    <a:cubicBezTo>
                      <a:pt x="94" y="23"/>
                      <a:pt x="96" y="20"/>
                      <a:pt x="97" y="17"/>
                    </a:cubicBezTo>
                    <a:cubicBezTo>
                      <a:pt x="99" y="14"/>
                      <a:pt x="99" y="7"/>
                      <a:pt x="96" y="7"/>
                    </a:cubicBezTo>
                    <a:cubicBezTo>
                      <a:pt x="95" y="7"/>
                      <a:pt x="94" y="8"/>
                      <a:pt x="93" y="8"/>
                    </a:cubicBezTo>
                    <a:cubicBezTo>
                      <a:pt x="91" y="10"/>
                      <a:pt x="90" y="13"/>
                      <a:pt x="88" y="14"/>
                    </a:cubicBezTo>
                    <a:cubicBezTo>
                      <a:pt x="86" y="14"/>
                      <a:pt x="85" y="14"/>
                      <a:pt x="83" y="15"/>
                    </a:cubicBezTo>
                    <a:cubicBezTo>
                      <a:pt x="83" y="15"/>
                      <a:pt x="83" y="17"/>
                      <a:pt x="82" y="17"/>
                    </a:cubicBezTo>
                    <a:cubicBezTo>
                      <a:pt x="81" y="18"/>
                      <a:pt x="80" y="19"/>
                      <a:pt x="79" y="19"/>
                    </a:cubicBezTo>
                    <a:cubicBezTo>
                      <a:pt x="78" y="19"/>
                      <a:pt x="77" y="18"/>
                      <a:pt x="75" y="17"/>
                    </a:cubicBezTo>
                    <a:cubicBezTo>
                      <a:pt x="77" y="13"/>
                      <a:pt x="76" y="12"/>
                      <a:pt x="74" y="8"/>
                    </a:cubicBezTo>
                    <a:cubicBezTo>
                      <a:pt x="73" y="5"/>
                      <a:pt x="72" y="3"/>
                      <a:pt x="69" y="2"/>
                    </a:cubicBezTo>
                    <a:cubicBezTo>
                      <a:pt x="68" y="1"/>
                      <a:pt x="67" y="1"/>
                      <a:pt x="66" y="1"/>
                    </a:cubicBezTo>
                    <a:cubicBezTo>
                      <a:pt x="64" y="1"/>
                      <a:pt x="63" y="3"/>
                      <a:pt x="62" y="5"/>
                    </a:cubicBezTo>
                    <a:cubicBezTo>
                      <a:pt x="60" y="2"/>
                      <a:pt x="60" y="0"/>
                      <a:pt x="5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76" name="Freeform 257">
                <a:extLst>
                  <a:ext uri="{FF2B5EF4-FFF2-40B4-BE49-F238E27FC236}">
                    <a16:creationId xmlns:a16="http://schemas.microsoft.com/office/drawing/2014/main" id="{ECDFC6EA-757C-7845-A859-FCF2A4254063}"/>
                  </a:ext>
                </a:extLst>
              </p:cNvPr>
              <p:cNvSpPr>
                <a:spLocks/>
              </p:cNvSpPr>
              <p:nvPr/>
            </p:nvSpPr>
            <p:spPr bwMode="auto">
              <a:xfrm>
                <a:off x="5722985" y="6780614"/>
                <a:ext cx="235847" cy="77387"/>
              </a:xfrm>
              <a:custGeom>
                <a:avLst/>
                <a:gdLst>
                  <a:gd name="T0" fmla="*/ 24 w 74"/>
                  <a:gd name="T1" fmla="*/ 0 h 24"/>
                  <a:gd name="T2" fmla="*/ 23 w 74"/>
                  <a:gd name="T3" fmla="*/ 0 h 24"/>
                  <a:gd name="T4" fmla="*/ 22 w 74"/>
                  <a:gd name="T5" fmla="*/ 1 h 24"/>
                  <a:gd name="T6" fmla="*/ 0 w 74"/>
                  <a:gd name="T7" fmla="*/ 12 h 24"/>
                  <a:gd name="T8" fmla="*/ 1 w 74"/>
                  <a:gd name="T9" fmla="*/ 17 h 24"/>
                  <a:gd name="T10" fmla="*/ 2 w 74"/>
                  <a:gd name="T11" fmla="*/ 24 h 24"/>
                  <a:gd name="T12" fmla="*/ 74 w 74"/>
                  <a:gd name="T13" fmla="*/ 24 h 24"/>
                  <a:gd name="T14" fmla="*/ 64 w 74"/>
                  <a:gd name="T15" fmla="*/ 20 h 24"/>
                  <a:gd name="T16" fmla="*/ 36 w 74"/>
                  <a:gd name="T17" fmla="*/ 6 h 24"/>
                  <a:gd name="T18" fmla="*/ 27 w 74"/>
                  <a:gd name="T19" fmla="*/ 1 h 24"/>
                  <a:gd name="T20" fmla="*/ 24 w 74"/>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 h="24">
                    <a:moveTo>
                      <a:pt x="24" y="0"/>
                    </a:moveTo>
                    <a:cubicBezTo>
                      <a:pt x="24" y="0"/>
                      <a:pt x="24" y="0"/>
                      <a:pt x="23" y="0"/>
                    </a:cubicBezTo>
                    <a:cubicBezTo>
                      <a:pt x="22" y="1"/>
                      <a:pt x="22" y="1"/>
                      <a:pt x="22" y="1"/>
                    </a:cubicBezTo>
                    <a:cubicBezTo>
                      <a:pt x="0" y="12"/>
                      <a:pt x="0" y="12"/>
                      <a:pt x="0" y="12"/>
                    </a:cubicBezTo>
                    <a:cubicBezTo>
                      <a:pt x="1" y="17"/>
                      <a:pt x="1" y="17"/>
                      <a:pt x="1" y="17"/>
                    </a:cubicBezTo>
                    <a:cubicBezTo>
                      <a:pt x="1" y="20"/>
                      <a:pt x="2" y="22"/>
                      <a:pt x="2" y="24"/>
                    </a:cubicBezTo>
                    <a:cubicBezTo>
                      <a:pt x="74" y="24"/>
                      <a:pt x="74" y="24"/>
                      <a:pt x="74" y="24"/>
                    </a:cubicBezTo>
                    <a:cubicBezTo>
                      <a:pt x="64" y="20"/>
                      <a:pt x="64" y="20"/>
                      <a:pt x="64" y="20"/>
                    </a:cubicBezTo>
                    <a:cubicBezTo>
                      <a:pt x="55" y="15"/>
                      <a:pt x="46" y="10"/>
                      <a:pt x="36" y="6"/>
                    </a:cubicBezTo>
                    <a:cubicBezTo>
                      <a:pt x="27" y="1"/>
                      <a:pt x="27" y="1"/>
                      <a:pt x="27" y="1"/>
                    </a:cubicBezTo>
                    <a:cubicBezTo>
                      <a:pt x="26" y="1"/>
                      <a:pt x="25" y="0"/>
                      <a:pt x="2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77" name="Freeform 258">
                <a:extLst>
                  <a:ext uri="{FF2B5EF4-FFF2-40B4-BE49-F238E27FC236}">
                    <a16:creationId xmlns:a16="http://schemas.microsoft.com/office/drawing/2014/main" id="{EC133DB1-F15B-FA4C-9039-B34ECB33C5A5}"/>
                  </a:ext>
                </a:extLst>
              </p:cNvPr>
              <p:cNvSpPr>
                <a:spLocks/>
              </p:cNvSpPr>
              <p:nvPr/>
            </p:nvSpPr>
            <p:spPr bwMode="auto">
              <a:xfrm>
                <a:off x="5302882" y="6776928"/>
                <a:ext cx="405363" cy="81073"/>
              </a:xfrm>
              <a:custGeom>
                <a:avLst/>
                <a:gdLst>
                  <a:gd name="T0" fmla="*/ 42 w 127"/>
                  <a:gd name="T1" fmla="*/ 0 h 26"/>
                  <a:gd name="T2" fmla="*/ 0 w 127"/>
                  <a:gd name="T3" fmla="*/ 26 h 26"/>
                  <a:gd name="T4" fmla="*/ 127 w 127"/>
                  <a:gd name="T5" fmla="*/ 26 h 26"/>
                  <a:gd name="T6" fmla="*/ 126 w 127"/>
                  <a:gd name="T7" fmla="*/ 21 h 26"/>
                  <a:gd name="T8" fmla="*/ 125 w 127"/>
                  <a:gd name="T9" fmla="*/ 19 h 26"/>
                  <a:gd name="T10" fmla="*/ 125 w 127"/>
                  <a:gd name="T11" fmla="*/ 17 h 26"/>
                  <a:gd name="T12" fmla="*/ 113 w 127"/>
                  <a:gd name="T13" fmla="*/ 23 h 26"/>
                  <a:gd name="T14" fmla="*/ 107 w 127"/>
                  <a:gd name="T15" fmla="*/ 25 h 26"/>
                  <a:gd name="T16" fmla="*/ 101 w 127"/>
                  <a:gd name="T17" fmla="*/ 23 h 26"/>
                  <a:gd name="T18" fmla="*/ 97 w 127"/>
                  <a:gd name="T19" fmla="*/ 20 h 26"/>
                  <a:gd name="T20" fmla="*/ 97 w 127"/>
                  <a:gd name="T21" fmla="*/ 20 h 26"/>
                  <a:gd name="T22" fmla="*/ 95 w 127"/>
                  <a:gd name="T23" fmla="*/ 18 h 26"/>
                  <a:gd name="T24" fmla="*/ 90 w 127"/>
                  <a:gd name="T25" fmla="*/ 14 h 26"/>
                  <a:gd name="T26" fmla="*/ 82 w 127"/>
                  <a:gd name="T27" fmla="*/ 9 h 26"/>
                  <a:gd name="T28" fmla="*/ 42 w 127"/>
                  <a:gd name="T2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7" h="26">
                    <a:moveTo>
                      <a:pt x="42" y="0"/>
                    </a:moveTo>
                    <a:cubicBezTo>
                      <a:pt x="0" y="26"/>
                      <a:pt x="0" y="26"/>
                      <a:pt x="0" y="26"/>
                    </a:cubicBezTo>
                    <a:cubicBezTo>
                      <a:pt x="127" y="26"/>
                      <a:pt x="127" y="26"/>
                      <a:pt x="127" y="26"/>
                    </a:cubicBezTo>
                    <a:cubicBezTo>
                      <a:pt x="127" y="24"/>
                      <a:pt x="126" y="22"/>
                      <a:pt x="126" y="21"/>
                    </a:cubicBezTo>
                    <a:cubicBezTo>
                      <a:pt x="125" y="19"/>
                      <a:pt x="125" y="19"/>
                      <a:pt x="125" y="19"/>
                    </a:cubicBezTo>
                    <a:cubicBezTo>
                      <a:pt x="125" y="19"/>
                      <a:pt x="125" y="18"/>
                      <a:pt x="125" y="17"/>
                    </a:cubicBezTo>
                    <a:cubicBezTo>
                      <a:pt x="113" y="23"/>
                      <a:pt x="113" y="23"/>
                      <a:pt x="113" y="23"/>
                    </a:cubicBezTo>
                    <a:cubicBezTo>
                      <a:pt x="112" y="24"/>
                      <a:pt x="110" y="25"/>
                      <a:pt x="107" y="25"/>
                    </a:cubicBezTo>
                    <a:cubicBezTo>
                      <a:pt x="105" y="25"/>
                      <a:pt x="103" y="25"/>
                      <a:pt x="101" y="23"/>
                    </a:cubicBezTo>
                    <a:cubicBezTo>
                      <a:pt x="100" y="23"/>
                      <a:pt x="99" y="21"/>
                      <a:pt x="97" y="20"/>
                    </a:cubicBezTo>
                    <a:cubicBezTo>
                      <a:pt x="97" y="20"/>
                      <a:pt x="97" y="20"/>
                      <a:pt x="97" y="20"/>
                    </a:cubicBezTo>
                    <a:cubicBezTo>
                      <a:pt x="96" y="19"/>
                      <a:pt x="96" y="19"/>
                      <a:pt x="95" y="18"/>
                    </a:cubicBezTo>
                    <a:cubicBezTo>
                      <a:pt x="90" y="14"/>
                      <a:pt x="90" y="14"/>
                      <a:pt x="90" y="14"/>
                    </a:cubicBezTo>
                    <a:cubicBezTo>
                      <a:pt x="87" y="11"/>
                      <a:pt x="85" y="10"/>
                      <a:pt x="82" y="9"/>
                    </a:cubicBezTo>
                    <a:cubicBezTo>
                      <a:pt x="42" y="0"/>
                      <a:pt x="42" y="0"/>
                      <a:pt x="4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78" name="Freeform 259">
                <a:extLst>
                  <a:ext uri="{FF2B5EF4-FFF2-40B4-BE49-F238E27FC236}">
                    <a16:creationId xmlns:a16="http://schemas.microsoft.com/office/drawing/2014/main" id="{F19D75AD-331D-8040-94AD-6C0900092008}"/>
                  </a:ext>
                </a:extLst>
              </p:cNvPr>
              <p:cNvSpPr>
                <a:spLocks/>
              </p:cNvSpPr>
              <p:nvPr/>
            </p:nvSpPr>
            <p:spPr bwMode="auto">
              <a:xfrm>
                <a:off x="6596357" y="5973573"/>
                <a:ext cx="983926" cy="884428"/>
              </a:xfrm>
              <a:custGeom>
                <a:avLst/>
                <a:gdLst>
                  <a:gd name="T0" fmla="*/ 27 w 310"/>
                  <a:gd name="T1" fmla="*/ 0 h 278"/>
                  <a:gd name="T2" fmla="*/ 11 w 310"/>
                  <a:gd name="T3" fmla="*/ 2 h 278"/>
                  <a:gd name="T4" fmla="*/ 5 w 310"/>
                  <a:gd name="T5" fmla="*/ 8 h 278"/>
                  <a:gd name="T6" fmla="*/ 5 w 310"/>
                  <a:gd name="T7" fmla="*/ 14 h 278"/>
                  <a:gd name="T8" fmla="*/ 6 w 310"/>
                  <a:gd name="T9" fmla="*/ 19 h 278"/>
                  <a:gd name="T10" fmla="*/ 6 w 310"/>
                  <a:gd name="T11" fmla="*/ 35 h 278"/>
                  <a:gd name="T12" fmla="*/ 3 w 310"/>
                  <a:gd name="T13" fmla="*/ 40 h 278"/>
                  <a:gd name="T14" fmla="*/ 1 w 310"/>
                  <a:gd name="T15" fmla="*/ 47 h 278"/>
                  <a:gd name="T16" fmla="*/ 3 w 310"/>
                  <a:gd name="T17" fmla="*/ 55 h 278"/>
                  <a:gd name="T18" fmla="*/ 7 w 310"/>
                  <a:gd name="T19" fmla="*/ 77 h 278"/>
                  <a:gd name="T20" fmla="*/ 8 w 310"/>
                  <a:gd name="T21" fmla="*/ 116 h 278"/>
                  <a:gd name="T22" fmla="*/ 8 w 310"/>
                  <a:gd name="T23" fmla="*/ 278 h 278"/>
                  <a:gd name="T24" fmla="*/ 280 w 310"/>
                  <a:gd name="T25" fmla="*/ 278 h 278"/>
                  <a:gd name="T26" fmla="*/ 281 w 310"/>
                  <a:gd name="T27" fmla="*/ 275 h 278"/>
                  <a:gd name="T28" fmla="*/ 291 w 310"/>
                  <a:gd name="T29" fmla="*/ 264 h 278"/>
                  <a:gd name="T30" fmla="*/ 301 w 310"/>
                  <a:gd name="T31" fmla="*/ 259 h 278"/>
                  <a:gd name="T32" fmla="*/ 306 w 310"/>
                  <a:gd name="T33" fmla="*/ 256 h 278"/>
                  <a:gd name="T34" fmla="*/ 305 w 310"/>
                  <a:gd name="T35" fmla="*/ 253 h 278"/>
                  <a:gd name="T36" fmla="*/ 303 w 310"/>
                  <a:gd name="T37" fmla="*/ 234 h 278"/>
                  <a:gd name="T38" fmla="*/ 306 w 310"/>
                  <a:gd name="T39" fmla="*/ 235 h 278"/>
                  <a:gd name="T40" fmla="*/ 310 w 310"/>
                  <a:gd name="T41" fmla="*/ 235 h 278"/>
                  <a:gd name="T42" fmla="*/ 303 w 310"/>
                  <a:gd name="T43" fmla="*/ 230 h 278"/>
                  <a:gd name="T44" fmla="*/ 264 w 310"/>
                  <a:gd name="T45" fmla="*/ 161 h 278"/>
                  <a:gd name="T46" fmla="*/ 259 w 310"/>
                  <a:gd name="T47" fmla="*/ 153 h 278"/>
                  <a:gd name="T48" fmla="*/ 252 w 310"/>
                  <a:gd name="T49" fmla="*/ 126 h 278"/>
                  <a:gd name="T50" fmla="*/ 241 w 310"/>
                  <a:gd name="T51" fmla="*/ 109 h 278"/>
                  <a:gd name="T52" fmla="*/ 229 w 310"/>
                  <a:gd name="T53" fmla="*/ 94 h 278"/>
                  <a:gd name="T54" fmla="*/ 213 w 310"/>
                  <a:gd name="T55" fmla="*/ 62 h 278"/>
                  <a:gd name="T56" fmla="*/ 218 w 310"/>
                  <a:gd name="T57" fmla="*/ 52 h 278"/>
                  <a:gd name="T58" fmla="*/ 224 w 310"/>
                  <a:gd name="T59" fmla="*/ 67 h 278"/>
                  <a:gd name="T60" fmla="*/ 230 w 310"/>
                  <a:gd name="T61" fmla="*/ 74 h 278"/>
                  <a:gd name="T62" fmla="*/ 239 w 310"/>
                  <a:gd name="T63" fmla="*/ 94 h 278"/>
                  <a:gd name="T64" fmla="*/ 268 w 310"/>
                  <a:gd name="T65" fmla="*/ 120 h 278"/>
                  <a:gd name="T66" fmla="*/ 286 w 310"/>
                  <a:gd name="T67" fmla="*/ 67 h 278"/>
                  <a:gd name="T68" fmla="*/ 266 w 310"/>
                  <a:gd name="T69" fmla="*/ 9 h 278"/>
                  <a:gd name="T70" fmla="*/ 254 w 310"/>
                  <a:gd name="T71" fmla="*/ 14 h 278"/>
                  <a:gd name="T72" fmla="*/ 234 w 310"/>
                  <a:gd name="T73" fmla="*/ 17 h 278"/>
                  <a:gd name="T74" fmla="*/ 232 w 310"/>
                  <a:gd name="T75" fmla="*/ 17 h 278"/>
                  <a:gd name="T76" fmla="*/ 226 w 310"/>
                  <a:gd name="T77" fmla="*/ 17 h 278"/>
                  <a:gd name="T78" fmla="*/ 210 w 310"/>
                  <a:gd name="T79" fmla="*/ 10 h 278"/>
                  <a:gd name="T80" fmla="*/ 198 w 310"/>
                  <a:gd name="T81" fmla="*/ 10 h 278"/>
                  <a:gd name="T82" fmla="*/ 201 w 310"/>
                  <a:gd name="T83" fmla="*/ 2 h 278"/>
                  <a:gd name="T84" fmla="*/ 192 w 310"/>
                  <a:gd name="T85" fmla="*/ 5 h 278"/>
                  <a:gd name="T86" fmla="*/ 176 w 310"/>
                  <a:gd name="T87" fmla="*/ 0 h 278"/>
                  <a:gd name="T88" fmla="*/ 152 w 310"/>
                  <a:gd name="T89" fmla="*/ 10 h 278"/>
                  <a:gd name="T90" fmla="*/ 153 w 310"/>
                  <a:gd name="T91" fmla="*/ 12 h 278"/>
                  <a:gd name="T92" fmla="*/ 150 w 310"/>
                  <a:gd name="T93" fmla="*/ 10 h 278"/>
                  <a:gd name="T94" fmla="*/ 143 w 310"/>
                  <a:gd name="T95" fmla="*/ 14 h 278"/>
                  <a:gd name="T96" fmla="*/ 120 w 310"/>
                  <a:gd name="T97" fmla="*/ 24 h 278"/>
                  <a:gd name="T98" fmla="*/ 91 w 310"/>
                  <a:gd name="T99" fmla="*/ 16 h 278"/>
                  <a:gd name="T100" fmla="*/ 72 w 310"/>
                  <a:gd name="T101" fmla="*/ 10 h 278"/>
                  <a:gd name="T102" fmla="*/ 31 w 310"/>
                  <a:gd name="T103"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0" h="278">
                    <a:moveTo>
                      <a:pt x="31" y="0"/>
                    </a:moveTo>
                    <a:cubicBezTo>
                      <a:pt x="30" y="0"/>
                      <a:pt x="28" y="0"/>
                      <a:pt x="27" y="0"/>
                    </a:cubicBezTo>
                    <a:cubicBezTo>
                      <a:pt x="24" y="1"/>
                      <a:pt x="18" y="3"/>
                      <a:pt x="14" y="3"/>
                    </a:cubicBezTo>
                    <a:cubicBezTo>
                      <a:pt x="13" y="3"/>
                      <a:pt x="12" y="2"/>
                      <a:pt x="11" y="2"/>
                    </a:cubicBezTo>
                    <a:cubicBezTo>
                      <a:pt x="10" y="3"/>
                      <a:pt x="10" y="3"/>
                      <a:pt x="10" y="3"/>
                    </a:cubicBezTo>
                    <a:cubicBezTo>
                      <a:pt x="7" y="5"/>
                      <a:pt x="6" y="7"/>
                      <a:pt x="5" y="8"/>
                    </a:cubicBezTo>
                    <a:cubicBezTo>
                      <a:pt x="5" y="9"/>
                      <a:pt x="4" y="10"/>
                      <a:pt x="4" y="10"/>
                    </a:cubicBezTo>
                    <a:cubicBezTo>
                      <a:pt x="4" y="10"/>
                      <a:pt x="4" y="12"/>
                      <a:pt x="5" y="14"/>
                    </a:cubicBezTo>
                    <a:cubicBezTo>
                      <a:pt x="5" y="15"/>
                      <a:pt x="5" y="17"/>
                      <a:pt x="6" y="19"/>
                    </a:cubicBezTo>
                    <a:cubicBezTo>
                      <a:pt x="6" y="19"/>
                      <a:pt x="6" y="19"/>
                      <a:pt x="6" y="19"/>
                    </a:cubicBezTo>
                    <a:cubicBezTo>
                      <a:pt x="6" y="21"/>
                      <a:pt x="7" y="22"/>
                      <a:pt x="7" y="24"/>
                    </a:cubicBezTo>
                    <a:cubicBezTo>
                      <a:pt x="7" y="27"/>
                      <a:pt x="8" y="31"/>
                      <a:pt x="6" y="35"/>
                    </a:cubicBezTo>
                    <a:cubicBezTo>
                      <a:pt x="5" y="36"/>
                      <a:pt x="5" y="36"/>
                      <a:pt x="5" y="36"/>
                    </a:cubicBezTo>
                    <a:cubicBezTo>
                      <a:pt x="5" y="38"/>
                      <a:pt x="4" y="39"/>
                      <a:pt x="3" y="40"/>
                    </a:cubicBezTo>
                    <a:cubicBezTo>
                      <a:pt x="2" y="42"/>
                      <a:pt x="0" y="44"/>
                      <a:pt x="0" y="45"/>
                    </a:cubicBezTo>
                    <a:cubicBezTo>
                      <a:pt x="1" y="47"/>
                      <a:pt x="1" y="47"/>
                      <a:pt x="1" y="47"/>
                    </a:cubicBezTo>
                    <a:cubicBezTo>
                      <a:pt x="2" y="49"/>
                      <a:pt x="2" y="51"/>
                      <a:pt x="3" y="53"/>
                    </a:cubicBezTo>
                    <a:cubicBezTo>
                      <a:pt x="3" y="54"/>
                      <a:pt x="3" y="54"/>
                      <a:pt x="3" y="55"/>
                    </a:cubicBezTo>
                    <a:cubicBezTo>
                      <a:pt x="3" y="56"/>
                      <a:pt x="3" y="56"/>
                      <a:pt x="3" y="57"/>
                    </a:cubicBezTo>
                    <a:cubicBezTo>
                      <a:pt x="5" y="63"/>
                      <a:pt x="6" y="70"/>
                      <a:pt x="7" y="77"/>
                    </a:cubicBezTo>
                    <a:cubicBezTo>
                      <a:pt x="7" y="82"/>
                      <a:pt x="7" y="86"/>
                      <a:pt x="8" y="90"/>
                    </a:cubicBezTo>
                    <a:cubicBezTo>
                      <a:pt x="8" y="99"/>
                      <a:pt x="8" y="107"/>
                      <a:pt x="8" y="116"/>
                    </a:cubicBezTo>
                    <a:cubicBezTo>
                      <a:pt x="8" y="128"/>
                      <a:pt x="8" y="128"/>
                      <a:pt x="8" y="128"/>
                    </a:cubicBezTo>
                    <a:cubicBezTo>
                      <a:pt x="8" y="278"/>
                      <a:pt x="8" y="278"/>
                      <a:pt x="8" y="278"/>
                    </a:cubicBezTo>
                    <a:cubicBezTo>
                      <a:pt x="280" y="278"/>
                      <a:pt x="280" y="278"/>
                      <a:pt x="280" y="278"/>
                    </a:cubicBezTo>
                    <a:cubicBezTo>
                      <a:pt x="280" y="278"/>
                      <a:pt x="280" y="278"/>
                      <a:pt x="280" y="278"/>
                    </a:cubicBezTo>
                    <a:cubicBezTo>
                      <a:pt x="280" y="278"/>
                      <a:pt x="280" y="277"/>
                      <a:pt x="281" y="276"/>
                    </a:cubicBezTo>
                    <a:cubicBezTo>
                      <a:pt x="281" y="275"/>
                      <a:pt x="281" y="275"/>
                      <a:pt x="281" y="275"/>
                    </a:cubicBezTo>
                    <a:cubicBezTo>
                      <a:pt x="282" y="272"/>
                      <a:pt x="284" y="268"/>
                      <a:pt x="287" y="265"/>
                    </a:cubicBezTo>
                    <a:cubicBezTo>
                      <a:pt x="288" y="265"/>
                      <a:pt x="289" y="264"/>
                      <a:pt x="291" y="264"/>
                    </a:cubicBezTo>
                    <a:cubicBezTo>
                      <a:pt x="292" y="263"/>
                      <a:pt x="294" y="262"/>
                      <a:pt x="296" y="261"/>
                    </a:cubicBezTo>
                    <a:cubicBezTo>
                      <a:pt x="298" y="260"/>
                      <a:pt x="299" y="260"/>
                      <a:pt x="301" y="259"/>
                    </a:cubicBezTo>
                    <a:cubicBezTo>
                      <a:pt x="302" y="258"/>
                      <a:pt x="302" y="258"/>
                      <a:pt x="303" y="257"/>
                    </a:cubicBezTo>
                    <a:cubicBezTo>
                      <a:pt x="304" y="257"/>
                      <a:pt x="305" y="256"/>
                      <a:pt x="306" y="256"/>
                    </a:cubicBezTo>
                    <a:cubicBezTo>
                      <a:pt x="306" y="256"/>
                      <a:pt x="306" y="256"/>
                      <a:pt x="306" y="256"/>
                    </a:cubicBezTo>
                    <a:cubicBezTo>
                      <a:pt x="306" y="255"/>
                      <a:pt x="306" y="254"/>
                      <a:pt x="305" y="253"/>
                    </a:cubicBezTo>
                    <a:cubicBezTo>
                      <a:pt x="305" y="249"/>
                      <a:pt x="304" y="246"/>
                      <a:pt x="304" y="242"/>
                    </a:cubicBezTo>
                    <a:cubicBezTo>
                      <a:pt x="303" y="241"/>
                      <a:pt x="302" y="235"/>
                      <a:pt x="303" y="234"/>
                    </a:cubicBezTo>
                    <a:cubicBezTo>
                      <a:pt x="304" y="234"/>
                      <a:pt x="304" y="234"/>
                      <a:pt x="304" y="234"/>
                    </a:cubicBezTo>
                    <a:cubicBezTo>
                      <a:pt x="305" y="234"/>
                      <a:pt x="305" y="234"/>
                      <a:pt x="306" y="235"/>
                    </a:cubicBezTo>
                    <a:cubicBezTo>
                      <a:pt x="307" y="235"/>
                      <a:pt x="308" y="235"/>
                      <a:pt x="309" y="235"/>
                    </a:cubicBezTo>
                    <a:cubicBezTo>
                      <a:pt x="310" y="235"/>
                      <a:pt x="310" y="235"/>
                      <a:pt x="310" y="235"/>
                    </a:cubicBezTo>
                    <a:cubicBezTo>
                      <a:pt x="309" y="234"/>
                      <a:pt x="305" y="230"/>
                      <a:pt x="303" y="230"/>
                    </a:cubicBezTo>
                    <a:cubicBezTo>
                      <a:pt x="303" y="230"/>
                      <a:pt x="303" y="230"/>
                      <a:pt x="303" y="230"/>
                    </a:cubicBezTo>
                    <a:cubicBezTo>
                      <a:pt x="299" y="224"/>
                      <a:pt x="294" y="219"/>
                      <a:pt x="291" y="213"/>
                    </a:cubicBezTo>
                    <a:cubicBezTo>
                      <a:pt x="282" y="196"/>
                      <a:pt x="273" y="178"/>
                      <a:pt x="264" y="161"/>
                    </a:cubicBezTo>
                    <a:cubicBezTo>
                      <a:pt x="263" y="158"/>
                      <a:pt x="261" y="156"/>
                      <a:pt x="260" y="154"/>
                    </a:cubicBezTo>
                    <a:cubicBezTo>
                      <a:pt x="260" y="153"/>
                      <a:pt x="259" y="154"/>
                      <a:pt x="259" y="153"/>
                    </a:cubicBezTo>
                    <a:cubicBezTo>
                      <a:pt x="259" y="151"/>
                      <a:pt x="260" y="150"/>
                      <a:pt x="260" y="148"/>
                    </a:cubicBezTo>
                    <a:cubicBezTo>
                      <a:pt x="261" y="141"/>
                      <a:pt x="255" y="132"/>
                      <a:pt x="252" y="126"/>
                    </a:cubicBezTo>
                    <a:cubicBezTo>
                      <a:pt x="251" y="123"/>
                      <a:pt x="250" y="118"/>
                      <a:pt x="248" y="116"/>
                    </a:cubicBezTo>
                    <a:cubicBezTo>
                      <a:pt x="246" y="114"/>
                      <a:pt x="243" y="112"/>
                      <a:pt x="241" y="109"/>
                    </a:cubicBezTo>
                    <a:cubicBezTo>
                      <a:pt x="239" y="107"/>
                      <a:pt x="238" y="106"/>
                      <a:pt x="236" y="104"/>
                    </a:cubicBezTo>
                    <a:cubicBezTo>
                      <a:pt x="234" y="101"/>
                      <a:pt x="231" y="97"/>
                      <a:pt x="229" y="94"/>
                    </a:cubicBezTo>
                    <a:cubicBezTo>
                      <a:pt x="226" y="90"/>
                      <a:pt x="224" y="83"/>
                      <a:pt x="223" y="78"/>
                    </a:cubicBezTo>
                    <a:cubicBezTo>
                      <a:pt x="221" y="73"/>
                      <a:pt x="214" y="67"/>
                      <a:pt x="213" y="62"/>
                    </a:cubicBezTo>
                    <a:cubicBezTo>
                      <a:pt x="213" y="60"/>
                      <a:pt x="215" y="59"/>
                      <a:pt x="216" y="57"/>
                    </a:cubicBezTo>
                    <a:cubicBezTo>
                      <a:pt x="217" y="55"/>
                      <a:pt x="216" y="53"/>
                      <a:pt x="218" y="52"/>
                    </a:cubicBezTo>
                    <a:cubicBezTo>
                      <a:pt x="218" y="51"/>
                      <a:pt x="218" y="51"/>
                      <a:pt x="219" y="51"/>
                    </a:cubicBezTo>
                    <a:cubicBezTo>
                      <a:pt x="222" y="51"/>
                      <a:pt x="224" y="65"/>
                      <a:pt x="224" y="67"/>
                    </a:cubicBezTo>
                    <a:cubicBezTo>
                      <a:pt x="224" y="66"/>
                      <a:pt x="224" y="66"/>
                      <a:pt x="224" y="66"/>
                    </a:cubicBezTo>
                    <a:cubicBezTo>
                      <a:pt x="226" y="69"/>
                      <a:pt x="227" y="72"/>
                      <a:pt x="230" y="74"/>
                    </a:cubicBezTo>
                    <a:cubicBezTo>
                      <a:pt x="232" y="76"/>
                      <a:pt x="236" y="79"/>
                      <a:pt x="237" y="81"/>
                    </a:cubicBezTo>
                    <a:cubicBezTo>
                      <a:pt x="239" y="85"/>
                      <a:pt x="238" y="91"/>
                      <a:pt x="239" y="94"/>
                    </a:cubicBezTo>
                    <a:cubicBezTo>
                      <a:pt x="240" y="97"/>
                      <a:pt x="243" y="99"/>
                      <a:pt x="245" y="101"/>
                    </a:cubicBezTo>
                    <a:cubicBezTo>
                      <a:pt x="253" y="109"/>
                      <a:pt x="257" y="116"/>
                      <a:pt x="268" y="120"/>
                    </a:cubicBezTo>
                    <a:cubicBezTo>
                      <a:pt x="268" y="120"/>
                      <a:pt x="268" y="119"/>
                      <a:pt x="268" y="118"/>
                    </a:cubicBezTo>
                    <a:cubicBezTo>
                      <a:pt x="274" y="101"/>
                      <a:pt x="280" y="84"/>
                      <a:pt x="286" y="67"/>
                    </a:cubicBezTo>
                    <a:cubicBezTo>
                      <a:pt x="267" y="10"/>
                      <a:pt x="267" y="10"/>
                      <a:pt x="267" y="10"/>
                    </a:cubicBezTo>
                    <a:cubicBezTo>
                      <a:pt x="267" y="9"/>
                      <a:pt x="267" y="9"/>
                      <a:pt x="266" y="9"/>
                    </a:cubicBezTo>
                    <a:cubicBezTo>
                      <a:pt x="266" y="9"/>
                      <a:pt x="266" y="9"/>
                      <a:pt x="266" y="9"/>
                    </a:cubicBezTo>
                    <a:cubicBezTo>
                      <a:pt x="262" y="11"/>
                      <a:pt x="258" y="12"/>
                      <a:pt x="254" y="14"/>
                    </a:cubicBezTo>
                    <a:cubicBezTo>
                      <a:pt x="252" y="15"/>
                      <a:pt x="251" y="15"/>
                      <a:pt x="249" y="15"/>
                    </a:cubicBezTo>
                    <a:cubicBezTo>
                      <a:pt x="244" y="16"/>
                      <a:pt x="239" y="17"/>
                      <a:pt x="234" y="17"/>
                    </a:cubicBezTo>
                    <a:cubicBezTo>
                      <a:pt x="233" y="17"/>
                      <a:pt x="233" y="17"/>
                      <a:pt x="233" y="17"/>
                    </a:cubicBezTo>
                    <a:cubicBezTo>
                      <a:pt x="232" y="17"/>
                      <a:pt x="232" y="17"/>
                      <a:pt x="232" y="17"/>
                    </a:cubicBezTo>
                    <a:cubicBezTo>
                      <a:pt x="231" y="17"/>
                      <a:pt x="230" y="17"/>
                      <a:pt x="229" y="17"/>
                    </a:cubicBezTo>
                    <a:cubicBezTo>
                      <a:pt x="228" y="17"/>
                      <a:pt x="227" y="17"/>
                      <a:pt x="226" y="17"/>
                    </a:cubicBezTo>
                    <a:cubicBezTo>
                      <a:pt x="223" y="17"/>
                      <a:pt x="221" y="17"/>
                      <a:pt x="220" y="16"/>
                    </a:cubicBezTo>
                    <a:cubicBezTo>
                      <a:pt x="217" y="14"/>
                      <a:pt x="213" y="10"/>
                      <a:pt x="210" y="10"/>
                    </a:cubicBezTo>
                    <a:cubicBezTo>
                      <a:pt x="215" y="12"/>
                      <a:pt x="210" y="16"/>
                      <a:pt x="208" y="16"/>
                    </a:cubicBezTo>
                    <a:cubicBezTo>
                      <a:pt x="206" y="15"/>
                      <a:pt x="198" y="12"/>
                      <a:pt x="198" y="10"/>
                    </a:cubicBezTo>
                    <a:cubicBezTo>
                      <a:pt x="198" y="9"/>
                      <a:pt x="201" y="3"/>
                      <a:pt x="201" y="2"/>
                    </a:cubicBezTo>
                    <a:cubicBezTo>
                      <a:pt x="201" y="2"/>
                      <a:pt x="201" y="2"/>
                      <a:pt x="201" y="2"/>
                    </a:cubicBezTo>
                    <a:cubicBezTo>
                      <a:pt x="198" y="2"/>
                      <a:pt x="195" y="4"/>
                      <a:pt x="193" y="4"/>
                    </a:cubicBezTo>
                    <a:cubicBezTo>
                      <a:pt x="193" y="5"/>
                      <a:pt x="192" y="5"/>
                      <a:pt x="192" y="5"/>
                    </a:cubicBezTo>
                    <a:cubicBezTo>
                      <a:pt x="189" y="5"/>
                      <a:pt x="184" y="2"/>
                      <a:pt x="181" y="1"/>
                    </a:cubicBezTo>
                    <a:cubicBezTo>
                      <a:pt x="179" y="1"/>
                      <a:pt x="178" y="0"/>
                      <a:pt x="176" y="0"/>
                    </a:cubicBezTo>
                    <a:cubicBezTo>
                      <a:pt x="175" y="0"/>
                      <a:pt x="174" y="0"/>
                      <a:pt x="173" y="1"/>
                    </a:cubicBezTo>
                    <a:cubicBezTo>
                      <a:pt x="164" y="3"/>
                      <a:pt x="158" y="4"/>
                      <a:pt x="152" y="10"/>
                    </a:cubicBezTo>
                    <a:cubicBezTo>
                      <a:pt x="153" y="10"/>
                      <a:pt x="154" y="11"/>
                      <a:pt x="155" y="11"/>
                    </a:cubicBezTo>
                    <a:cubicBezTo>
                      <a:pt x="154" y="12"/>
                      <a:pt x="153" y="12"/>
                      <a:pt x="153" y="12"/>
                    </a:cubicBezTo>
                    <a:cubicBezTo>
                      <a:pt x="153" y="12"/>
                      <a:pt x="153" y="12"/>
                      <a:pt x="153" y="12"/>
                    </a:cubicBezTo>
                    <a:cubicBezTo>
                      <a:pt x="152" y="12"/>
                      <a:pt x="151" y="10"/>
                      <a:pt x="150" y="10"/>
                    </a:cubicBezTo>
                    <a:cubicBezTo>
                      <a:pt x="149" y="10"/>
                      <a:pt x="149" y="10"/>
                      <a:pt x="149" y="10"/>
                    </a:cubicBezTo>
                    <a:cubicBezTo>
                      <a:pt x="147" y="11"/>
                      <a:pt x="145" y="13"/>
                      <a:pt x="143" y="14"/>
                    </a:cubicBezTo>
                    <a:cubicBezTo>
                      <a:pt x="137" y="18"/>
                      <a:pt x="129" y="23"/>
                      <a:pt x="121" y="24"/>
                    </a:cubicBezTo>
                    <a:cubicBezTo>
                      <a:pt x="120" y="24"/>
                      <a:pt x="120" y="24"/>
                      <a:pt x="120" y="24"/>
                    </a:cubicBezTo>
                    <a:cubicBezTo>
                      <a:pt x="116" y="24"/>
                      <a:pt x="115" y="21"/>
                      <a:pt x="112" y="20"/>
                    </a:cubicBezTo>
                    <a:cubicBezTo>
                      <a:pt x="106" y="17"/>
                      <a:pt x="98" y="17"/>
                      <a:pt x="91" y="16"/>
                    </a:cubicBezTo>
                    <a:cubicBezTo>
                      <a:pt x="87" y="16"/>
                      <a:pt x="83" y="14"/>
                      <a:pt x="78" y="13"/>
                    </a:cubicBezTo>
                    <a:cubicBezTo>
                      <a:pt x="76" y="12"/>
                      <a:pt x="74" y="11"/>
                      <a:pt x="72" y="10"/>
                    </a:cubicBezTo>
                    <a:cubicBezTo>
                      <a:pt x="66" y="7"/>
                      <a:pt x="57" y="6"/>
                      <a:pt x="50" y="4"/>
                    </a:cubicBezTo>
                    <a:cubicBezTo>
                      <a:pt x="44" y="2"/>
                      <a:pt x="37" y="0"/>
                      <a:pt x="3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79" name="Freeform 260">
                <a:extLst>
                  <a:ext uri="{FF2B5EF4-FFF2-40B4-BE49-F238E27FC236}">
                    <a16:creationId xmlns:a16="http://schemas.microsoft.com/office/drawing/2014/main" id="{1E9222FA-2A84-194F-A212-AA7D9A5A1BDA}"/>
                  </a:ext>
                </a:extLst>
              </p:cNvPr>
              <p:cNvSpPr>
                <a:spLocks/>
              </p:cNvSpPr>
              <p:nvPr/>
            </p:nvSpPr>
            <p:spPr bwMode="auto">
              <a:xfrm>
                <a:off x="7506581" y="6806409"/>
                <a:ext cx="114239" cy="51592"/>
              </a:xfrm>
              <a:custGeom>
                <a:avLst/>
                <a:gdLst>
                  <a:gd name="T0" fmla="*/ 22 w 36"/>
                  <a:gd name="T1" fmla="*/ 0 h 16"/>
                  <a:gd name="T2" fmla="*/ 20 w 36"/>
                  <a:gd name="T3" fmla="*/ 1 h 16"/>
                  <a:gd name="T4" fmla="*/ 20 w 36"/>
                  <a:gd name="T5" fmla="*/ 1 h 16"/>
                  <a:gd name="T6" fmla="*/ 17 w 36"/>
                  <a:gd name="T7" fmla="*/ 3 h 16"/>
                  <a:gd name="T8" fmla="*/ 12 w 36"/>
                  <a:gd name="T9" fmla="*/ 5 h 16"/>
                  <a:gd name="T10" fmla="*/ 12 w 36"/>
                  <a:gd name="T11" fmla="*/ 6 h 16"/>
                  <a:gd name="T12" fmla="*/ 7 w 36"/>
                  <a:gd name="T13" fmla="*/ 8 h 16"/>
                  <a:gd name="T14" fmla="*/ 6 w 36"/>
                  <a:gd name="T15" fmla="*/ 8 h 16"/>
                  <a:gd name="T16" fmla="*/ 4 w 36"/>
                  <a:gd name="T17" fmla="*/ 9 h 16"/>
                  <a:gd name="T18" fmla="*/ 0 w 36"/>
                  <a:gd name="T19" fmla="*/ 16 h 16"/>
                  <a:gd name="T20" fmla="*/ 0 w 36"/>
                  <a:gd name="T21" fmla="*/ 16 h 16"/>
                  <a:gd name="T22" fmla="*/ 36 w 36"/>
                  <a:gd name="T23" fmla="*/ 16 h 16"/>
                  <a:gd name="T24" fmla="*/ 31 w 36"/>
                  <a:gd name="T25" fmla="*/ 12 h 16"/>
                  <a:gd name="T26" fmla="*/ 22 w 36"/>
                  <a:gd name="T2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16">
                    <a:moveTo>
                      <a:pt x="22" y="0"/>
                    </a:moveTo>
                    <a:cubicBezTo>
                      <a:pt x="21" y="1"/>
                      <a:pt x="21" y="1"/>
                      <a:pt x="20" y="1"/>
                    </a:cubicBezTo>
                    <a:cubicBezTo>
                      <a:pt x="20" y="1"/>
                      <a:pt x="20" y="1"/>
                      <a:pt x="20" y="1"/>
                    </a:cubicBezTo>
                    <a:cubicBezTo>
                      <a:pt x="19" y="2"/>
                      <a:pt x="18" y="2"/>
                      <a:pt x="17" y="3"/>
                    </a:cubicBezTo>
                    <a:cubicBezTo>
                      <a:pt x="15" y="4"/>
                      <a:pt x="14" y="5"/>
                      <a:pt x="12" y="5"/>
                    </a:cubicBezTo>
                    <a:cubicBezTo>
                      <a:pt x="12" y="6"/>
                      <a:pt x="12" y="6"/>
                      <a:pt x="12" y="6"/>
                    </a:cubicBezTo>
                    <a:cubicBezTo>
                      <a:pt x="10" y="6"/>
                      <a:pt x="8" y="7"/>
                      <a:pt x="7" y="8"/>
                    </a:cubicBezTo>
                    <a:cubicBezTo>
                      <a:pt x="6" y="8"/>
                      <a:pt x="6" y="8"/>
                      <a:pt x="6" y="8"/>
                    </a:cubicBezTo>
                    <a:cubicBezTo>
                      <a:pt x="6" y="8"/>
                      <a:pt x="4" y="9"/>
                      <a:pt x="4" y="9"/>
                    </a:cubicBezTo>
                    <a:cubicBezTo>
                      <a:pt x="3" y="10"/>
                      <a:pt x="1" y="13"/>
                      <a:pt x="0" y="16"/>
                    </a:cubicBezTo>
                    <a:cubicBezTo>
                      <a:pt x="0" y="16"/>
                      <a:pt x="0" y="16"/>
                      <a:pt x="0" y="16"/>
                    </a:cubicBezTo>
                    <a:cubicBezTo>
                      <a:pt x="36" y="16"/>
                      <a:pt x="36" y="16"/>
                      <a:pt x="36" y="16"/>
                    </a:cubicBezTo>
                    <a:cubicBezTo>
                      <a:pt x="35" y="15"/>
                      <a:pt x="33" y="13"/>
                      <a:pt x="31" y="12"/>
                    </a:cubicBezTo>
                    <a:cubicBezTo>
                      <a:pt x="29" y="10"/>
                      <a:pt x="25" y="5"/>
                      <a:pt x="2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80" name="Freeform 261">
                <a:extLst>
                  <a:ext uri="{FF2B5EF4-FFF2-40B4-BE49-F238E27FC236}">
                    <a16:creationId xmlns:a16="http://schemas.microsoft.com/office/drawing/2014/main" id="{38B40B4B-F1EB-6747-B8A6-27DE16367F91}"/>
                  </a:ext>
                </a:extLst>
              </p:cNvPr>
              <p:cNvSpPr>
                <a:spLocks/>
              </p:cNvSpPr>
              <p:nvPr/>
            </p:nvSpPr>
            <p:spPr bwMode="auto">
              <a:xfrm>
                <a:off x="3773559" y="6633209"/>
                <a:ext cx="468010" cy="224792"/>
              </a:xfrm>
              <a:custGeom>
                <a:avLst/>
                <a:gdLst>
                  <a:gd name="T0" fmla="*/ 44 w 147"/>
                  <a:gd name="T1" fmla="*/ 0 h 71"/>
                  <a:gd name="T2" fmla="*/ 0 w 147"/>
                  <a:gd name="T3" fmla="*/ 0 h 71"/>
                  <a:gd name="T4" fmla="*/ 3 w 147"/>
                  <a:gd name="T5" fmla="*/ 22 h 71"/>
                  <a:gd name="T6" fmla="*/ 3 w 147"/>
                  <a:gd name="T7" fmla="*/ 27 h 71"/>
                  <a:gd name="T8" fmla="*/ 4 w 147"/>
                  <a:gd name="T9" fmla="*/ 36 h 71"/>
                  <a:gd name="T10" fmla="*/ 9 w 147"/>
                  <a:gd name="T11" fmla="*/ 71 h 71"/>
                  <a:gd name="T12" fmla="*/ 147 w 147"/>
                  <a:gd name="T13" fmla="*/ 71 h 71"/>
                  <a:gd name="T14" fmla="*/ 129 w 147"/>
                  <a:gd name="T15" fmla="*/ 58 h 71"/>
                  <a:gd name="T16" fmla="*/ 96 w 147"/>
                  <a:gd name="T17" fmla="*/ 35 h 71"/>
                  <a:gd name="T18" fmla="*/ 89 w 147"/>
                  <a:gd name="T19" fmla="*/ 30 h 71"/>
                  <a:gd name="T20" fmla="*/ 67 w 147"/>
                  <a:gd name="T21" fmla="*/ 15 h 71"/>
                  <a:gd name="T22" fmla="*/ 65 w 147"/>
                  <a:gd name="T23" fmla="*/ 14 h 71"/>
                  <a:gd name="T24" fmla="*/ 58 w 147"/>
                  <a:gd name="T25" fmla="*/ 9 h 71"/>
                  <a:gd name="T26" fmla="*/ 52 w 147"/>
                  <a:gd name="T27" fmla="*/ 5 h 71"/>
                  <a:gd name="T28" fmla="*/ 44 w 147"/>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7" h="71">
                    <a:moveTo>
                      <a:pt x="44" y="0"/>
                    </a:moveTo>
                    <a:cubicBezTo>
                      <a:pt x="0" y="0"/>
                      <a:pt x="0" y="0"/>
                      <a:pt x="0" y="0"/>
                    </a:cubicBezTo>
                    <a:cubicBezTo>
                      <a:pt x="3" y="22"/>
                      <a:pt x="3" y="22"/>
                      <a:pt x="3" y="22"/>
                    </a:cubicBezTo>
                    <a:cubicBezTo>
                      <a:pt x="3" y="24"/>
                      <a:pt x="3" y="25"/>
                      <a:pt x="3" y="27"/>
                    </a:cubicBezTo>
                    <a:cubicBezTo>
                      <a:pt x="4" y="36"/>
                      <a:pt x="4" y="36"/>
                      <a:pt x="4" y="36"/>
                    </a:cubicBezTo>
                    <a:cubicBezTo>
                      <a:pt x="6" y="48"/>
                      <a:pt x="7" y="59"/>
                      <a:pt x="9" y="71"/>
                    </a:cubicBezTo>
                    <a:cubicBezTo>
                      <a:pt x="147" y="71"/>
                      <a:pt x="147" y="71"/>
                      <a:pt x="147" y="71"/>
                    </a:cubicBezTo>
                    <a:cubicBezTo>
                      <a:pt x="141" y="67"/>
                      <a:pt x="135" y="62"/>
                      <a:pt x="129" y="58"/>
                    </a:cubicBezTo>
                    <a:cubicBezTo>
                      <a:pt x="118" y="51"/>
                      <a:pt x="107" y="43"/>
                      <a:pt x="96" y="35"/>
                    </a:cubicBezTo>
                    <a:cubicBezTo>
                      <a:pt x="89" y="30"/>
                      <a:pt x="89" y="30"/>
                      <a:pt x="89" y="30"/>
                    </a:cubicBezTo>
                    <a:cubicBezTo>
                      <a:pt x="82" y="25"/>
                      <a:pt x="74" y="20"/>
                      <a:pt x="67" y="15"/>
                    </a:cubicBezTo>
                    <a:cubicBezTo>
                      <a:pt x="65" y="14"/>
                      <a:pt x="65" y="14"/>
                      <a:pt x="65" y="14"/>
                    </a:cubicBezTo>
                    <a:cubicBezTo>
                      <a:pt x="63" y="13"/>
                      <a:pt x="61" y="11"/>
                      <a:pt x="58" y="9"/>
                    </a:cubicBezTo>
                    <a:cubicBezTo>
                      <a:pt x="52" y="5"/>
                      <a:pt x="52" y="5"/>
                      <a:pt x="52" y="5"/>
                    </a:cubicBezTo>
                    <a:cubicBezTo>
                      <a:pt x="49" y="3"/>
                      <a:pt x="47" y="1"/>
                      <a:pt x="4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81" name="Freeform 262">
                <a:extLst>
                  <a:ext uri="{FF2B5EF4-FFF2-40B4-BE49-F238E27FC236}">
                    <a16:creationId xmlns:a16="http://schemas.microsoft.com/office/drawing/2014/main" id="{AD435551-F901-B940-9D4A-5C55DA55C762}"/>
                  </a:ext>
                </a:extLst>
              </p:cNvPr>
              <p:cNvSpPr>
                <a:spLocks/>
              </p:cNvSpPr>
              <p:nvPr/>
            </p:nvSpPr>
            <p:spPr bwMode="auto">
              <a:xfrm>
                <a:off x="4016777" y="6028850"/>
                <a:ext cx="0" cy="3685"/>
              </a:xfrm>
              <a:custGeom>
                <a:avLst/>
                <a:gdLst>
                  <a:gd name="T0" fmla="*/ 0 h 1"/>
                  <a:gd name="T1" fmla="*/ 0 h 1"/>
                  <a:gd name="T2" fmla="*/ 1 h 1"/>
                  <a:gd name="T3" fmla="*/ 0 h 1"/>
                  <a:gd name="T4" fmla="*/ 0 h 1"/>
                </a:gdLst>
                <a:ahLst/>
                <a:cxnLst>
                  <a:cxn ang="0">
                    <a:pos x="0" y="T0"/>
                  </a:cxn>
                  <a:cxn ang="0">
                    <a:pos x="0" y="T1"/>
                  </a:cxn>
                  <a:cxn ang="0">
                    <a:pos x="0" y="T2"/>
                  </a:cxn>
                  <a:cxn ang="0">
                    <a:pos x="0" y="T3"/>
                  </a:cxn>
                  <a:cxn ang="0">
                    <a:pos x="0" y="T4"/>
                  </a:cxn>
                </a:cxnLst>
                <a:rect l="0" t="0" r="r" b="b"/>
                <a:pathLst>
                  <a:path h="1">
                    <a:moveTo>
                      <a:pt x="0" y="0"/>
                    </a:moveTo>
                    <a:lnTo>
                      <a:pt x="0" y="0"/>
                    </a:lnTo>
                    <a:lnTo>
                      <a:pt x="0" y="1"/>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82" name="Freeform 263">
                <a:extLst>
                  <a:ext uri="{FF2B5EF4-FFF2-40B4-BE49-F238E27FC236}">
                    <a16:creationId xmlns:a16="http://schemas.microsoft.com/office/drawing/2014/main" id="{737755DC-4C6E-3F4D-98A7-29A9FA90B25A}"/>
                  </a:ext>
                </a:extLst>
              </p:cNvPr>
              <p:cNvSpPr>
                <a:spLocks/>
              </p:cNvSpPr>
              <p:nvPr/>
            </p:nvSpPr>
            <p:spPr bwMode="auto">
              <a:xfrm>
                <a:off x="4016777" y="6028850"/>
                <a:ext cx="0" cy="3685"/>
              </a:xfrm>
              <a:custGeom>
                <a:avLst/>
                <a:gdLst>
                  <a:gd name="T0" fmla="*/ 0 h 1"/>
                  <a:gd name="T1" fmla="*/ 0 h 1"/>
                  <a:gd name="T2" fmla="*/ 1 h 1"/>
                  <a:gd name="T3" fmla="*/ 0 h 1"/>
                  <a:gd name="T4" fmla="*/ 0 h 1"/>
                </a:gdLst>
                <a:ahLst/>
                <a:cxnLst>
                  <a:cxn ang="0">
                    <a:pos x="0" y="T0"/>
                  </a:cxn>
                  <a:cxn ang="0">
                    <a:pos x="0" y="T1"/>
                  </a:cxn>
                  <a:cxn ang="0">
                    <a:pos x="0" y="T2"/>
                  </a:cxn>
                  <a:cxn ang="0">
                    <a:pos x="0" y="T3"/>
                  </a:cxn>
                  <a:cxn ang="0">
                    <a:pos x="0" y="T4"/>
                  </a:cxn>
                </a:cxnLst>
                <a:rect l="0" t="0" r="r" b="b"/>
                <a:pathLst>
                  <a:path h="1">
                    <a:moveTo>
                      <a:pt x="0" y="0"/>
                    </a:moveTo>
                    <a:lnTo>
                      <a:pt x="0" y="0"/>
                    </a:lnTo>
                    <a:lnTo>
                      <a:pt x="0" y="1"/>
                    </a:lnTo>
                    <a:lnTo>
                      <a:pt x="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83" name="Freeform 264">
                <a:extLst>
                  <a:ext uri="{FF2B5EF4-FFF2-40B4-BE49-F238E27FC236}">
                    <a16:creationId xmlns:a16="http://schemas.microsoft.com/office/drawing/2014/main" id="{12FA805C-4642-B649-9831-5EB7025E5389}"/>
                  </a:ext>
                </a:extLst>
              </p:cNvPr>
              <p:cNvSpPr>
                <a:spLocks/>
              </p:cNvSpPr>
              <p:nvPr/>
            </p:nvSpPr>
            <p:spPr bwMode="auto">
              <a:xfrm>
                <a:off x="3176570" y="5538730"/>
                <a:ext cx="1072369" cy="810725"/>
              </a:xfrm>
              <a:custGeom>
                <a:avLst/>
                <a:gdLst>
                  <a:gd name="T0" fmla="*/ 202 w 337"/>
                  <a:gd name="T1" fmla="*/ 6 h 256"/>
                  <a:gd name="T2" fmla="*/ 163 w 337"/>
                  <a:gd name="T3" fmla="*/ 70 h 256"/>
                  <a:gd name="T4" fmla="*/ 143 w 337"/>
                  <a:gd name="T5" fmla="*/ 79 h 256"/>
                  <a:gd name="T6" fmla="*/ 107 w 337"/>
                  <a:gd name="T7" fmla="*/ 108 h 256"/>
                  <a:gd name="T8" fmla="*/ 93 w 337"/>
                  <a:gd name="T9" fmla="*/ 148 h 256"/>
                  <a:gd name="T10" fmla="*/ 91 w 337"/>
                  <a:gd name="T11" fmla="*/ 168 h 256"/>
                  <a:gd name="T12" fmla="*/ 97 w 337"/>
                  <a:gd name="T13" fmla="*/ 184 h 256"/>
                  <a:gd name="T14" fmla="*/ 37 w 337"/>
                  <a:gd name="T15" fmla="*/ 243 h 256"/>
                  <a:gd name="T16" fmla="*/ 3 w 337"/>
                  <a:gd name="T17" fmla="*/ 252 h 256"/>
                  <a:gd name="T18" fmla="*/ 121 w 337"/>
                  <a:gd name="T19" fmla="*/ 230 h 256"/>
                  <a:gd name="T20" fmla="*/ 131 w 337"/>
                  <a:gd name="T21" fmla="*/ 219 h 256"/>
                  <a:gd name="T22" fmla="*/ 139 w 337"/>
                  <a:gd name="T23" fmla="*/ 214 h 256"/>
                  <a:gd name="T24" fmla="*/ 161 w 337"/>
                  <a:gd name="T25" fmla="*/ 201 h 256"/>
                  <a:gd name="T26" fmla="*/ 176 w 337"/>
                  <a:gd name="T27" fmla="*/ 197 h 256"/>
                  <a:gd name="T28" fmla="*/ 182 w 337"/>
                  <a:gd name="T29" fmla="*/ 198 h 256"/>
                  <a:gd name="T30" fmla="*/ 183 w 337"/>
                  <a:gd name="T31" fmla="*/ 194 h 256"/>
                  <a:gd name="T32" fmla="*/ 189 w 337"/>
                  <a:gd name="T33" fmla="*/ 190 h 256"/>
                  <a:gd name="T34" fmla="*/ 213 w 337"/>
                  <a:gd name="T35" fmla="*/ 187 h 256"/>
                  <a:gd name="T36" fmla="*/ 222 w 337"/>
                  <a:gd name="T37" fmla="*/ 180 h 256"/>
                  <a:gd name="T38" fmla="*/ 231 w 337"/>
                  <a:gd name="T39" fmla="*/ 171 h 256"/>
                  <a:gd name="T40" fmla="*/ 264 w 337"/>
                  <a:gd name="T41" fmla="*/ 156 h 256"/>
                  <a:gd name="T42" fmla="*/ 261 w 337"/>
                  <a:gd name="T43" fmla="*/ 145 h 256"/>
                  <a:gd name="T44" fmla="*/ 259 w 337"/>
                  <a:gd name="T45" fmla="*/ 141 h 256"/>
                  <a:gd name="T46" fmla="*/ 265 w 337"/>
                  <a:gd name="T47" fmla="*/ 131 h 256"/>
                  <a:gd name="T48" fmla="*/ 271 w 337"/>
                  <a:gd name="T49" fmla="*/ 132 h 256"/>
                  <a:gd name="T50" fmla="*/ 282 w 337"/>
                  <a:gd name="T51" fmla="*/ 128 h 256"/>
                  <a:gd name="T52" fmla="*/ 296 w 337"/>
                  <a:gd name="T53" fmla="*/ 118 h 256"/>
                  <a:gd name="T54" fmla="*/ 310 w 337"/>
                  <a:gd name="T55" fmla="*/ 117 h 256"/>
                  <a:gd name="T56" fmla="*/ 326 w 337"/>
                  <a:gd name="T57" fmla="*/ 119 h 256"/>
                  <a:gd name="T58" fmla="*/ 336 w 337"/>
                  <a:gd name="T59" fmla="*/ 111 h 256"/>
                  <a:gd name="T60" fmla="*/ 330 w 337"/>
                  <a:gd name="T61" fmla="*/ 102 h 256"/>
                  <a:gd name="T62" fmla="*/ 320 w 337"/>
                  <a:gd name="T63" fmla="*/ 66 h 256"/>
                  <a:gd name="T64" fmla="*/ 318 w 337"/>
                  <a:gd name="T65" fmla="*/ 49 h 256"/>
                  <a:gd name="T66" fmla="*/ 315 w 337"/>
                  <a:gd name="T67" fmla="*/ 42 h 256"/>
                  <a:gd name="T68" fmla="*/ 315 w 337"/>
                  <a:gd name="T69" fmla="*/ 38 h 256"/>
                  <a:gd name="T70" fmla="*/ 312 w 337"/>
                  <a:gd name="T71" fmla="*/ 35 h 256"/>
                  <a:gd name="T72" fmla="*/ 307 w 337"/>
                  <a:gd name="T73" fmla="*/ 30 h 256"/>
                  <a:gd name="T74" fmla="*/ 304 w 337"/>
                  <a:gd name="T75" fmla="*/ 28 h 256"/>
                  <a:gd name="T76" fmla="*/ 289 w 337"/>
                  <a:gd name="T77" fmla="*/ 22 h 256"/>
                  <a:gd name="T78" fmla="*/ 285 w 337"/>
                  <a:gd name="T79" fmla="*/ 17 h 256"/>
                  <a:gd name="T80" fmla="*/ 244 w 337"/>
                  <a:gd name="T81" fmla="*/ 24 h 256"/>
                  <a:gd name="T82" fmla="*/ 225 w 337"/>
                  <a:gd name="T83" fmla="*/ 12 h 256"/>
                  <a:gd name="T84" fmla="*/ 221 w 337"/>
                  <a:gd name="T85" fmla="*/ 1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7" h="256">
                    <a:moveTo>
                      <a:pt x="218" y="0"/>
                    </a:moveTo>
                    <a:cubicBezTo>
                      <a:pt x="218" y="0"/>
                      <a:pt x="218" y="0"/>
                      <a:pt x="218" y="0"/>
                    </a:cubicBezTo>
                    <a:cubicBezTo>
                      <a:pt x="214" y="2"/>
                      <a:pt x="204" y="2"/>
                      <a:pt x="202" y="6"/>
                    </a:cubicBezTo>
                    <a:cubicBezTo>
                      <a:pt x="200" y="12"/>
                      <a:pt x="198" y="18"/>
                      <a:pt x="196" y="23"/>
                    </a:cubicBezTo>
                    <a:cubicBezTo>
                      <a:pt x="192" y="35"/>
                      <a:pt x="186" y="45"/>
                      <a:pt x="180" y="56"/>
                    </a:cubicBezTo>
                    <a:cubicBezTo>
                      <a:pt x="177" y="62"/>
                      <a:pt x="169" y="67"/>
                      <a:pt x="163" y="70"/>
                    </a:cubicBezTo>
                    <a:cubicBezTo>
                      <a:pt x="162" y="71"/>
                      <a:pt x="162" y="71"/>
                      <a:pt x="161" y="71"/>
                    </a:cubicBezTo>
                    <a:cubicBezTo>
                      <a:pt x="148" y="77"/>
                      <a:pt x="148" y="77"/>
                      <a:pt x="148" y="77"/>
                    </a:cubicBezTo>
                    <a:cubicBezTo>
                      <a:pt x="146" y="78"/>
                      <a:pt x="145" y="78"/>
                      <a:pt x="143" y="79"/>
                    </a:cubicBezTo>
                    <a:cubicBezTo>
                      <a:pt x="138" y="81"/>
                      <a:pt x="132" y="83"/>
                      <a:pt x="128" y="87"/>
                    </a:cubicBezTo>
                    <a:cubicBezTo>
                      <a:pt x="123" y="91"/>
                      <a:pt x="119" y="97"/>
                      <a:pt x="114" y="102"/>
                    </a:cubicBezTo>
                    <a:cubicBezTo>
                      <a:pt x="112" y="104"/>
                      <a:pt x="109" y="106"/>
                      <a:pt x="107" y="108"/>
                    </a:cubicBezTo>
                    <a:cubicBezTo>
                      <a:pt x="106" y="110"/>
                      <a:pt x="106" y="115"/>
                      <a:pt x="106" y="117"/>
                    </a:cubicBezTo>
                    <a:cubicBezTo>
                      <a:pt x="103" y="126"/>
                      <a:pt x="99" y="132"/>
                      <a:pt x="94" y="140"/>
                    </a:cubicBezTo>
                    <a:cubicBezTo>
                      <a:pt x="91" y="144"/>
                      <a:pt x="93" y="144"/>
                      <a:pt x="93" y="148"/>
                    </a:cubicBezTo>
                    <a:cubicBezTo>
                      <a:pt x="92" y="152"/>
                      <a:pt x="92" y="156"/>
                      <a:pt x="92" y="160"/>
                    </a:cubicBezTo>
                    <a:cubicBezTo>
                      <a:pt x="92" y="163"/>
                      <a:pt x="91" y="166"/>
                      <a:pt x="91" y="168"/>
                    </a:cubicBezTo>
                    <a:cubicBezTo>
                      <a:pt x="91" y="168"/>
                      <a:pt x="91" y="168"/>
                      <a:pt x="91" y="168"/>
                    </a:cubicBezTo>
                    <a:cubicBezTo>
                      <a:pt x="92" y="168"/>
                      <a:pt x="92" y="168"/>
                      <a:pt x="92" y="169"/>
                    </a:cubicBezTo>
                    <a:cubicBezTo>
                      <a:pt x="96" y="172"/>
                      <a:pt x="98" y="174"/>
                      <a:pt x="98" y="179"/>
                    </a:cubicBezTo>
                    <a:cubicBezTo>
                      <a:pt x="98" y="180"/>
                      <a:pt x="97" y="182"/>
                      <a:pt x="97" y="184"/>
                    </a:cubicBezTo>
                    <a:cubicBezTo>
                      <a:pt x="93" y="195"/>
                      <a:pt x="83" y="205"/>
                      <a:pt x="76" y="213"/>
                    </a:cubicBezTo>
                    <a:cubicBezTo>
                      <a:pt x="71" y="219"/>
                      <a:pt x="63" y="223"/>
                      <a:pt x="57" y="228"/>
                    </a:cubicBezTo>
                    <a:cubicBezTo>
                      <a:pt x="50" y="232"/>
                      <a:pt x="44" y="238"/>
                      <a:pt x="37" y="243"/>
                    </a:cubicBezTo>
                    <a:cubicBezTo>
                      <a:pt x="35" y="244"/>
                      <a:pt x="32" y="245"/>
                      <a:pt x="29" y="245"/>
                    </a:cubicBezTo>
                    <a:cubicBezTo>
                      <a:pt x="24" y="247"/>
                      <a:pt x="18" y="248"/>
                      <a:pt x="13" y="250"/>
                    </a:cubicBezTo>
                    <a:cubicBezTo>
                      <a:pt x="11" y="250"/>
                      <a:pt x="3" y="251"/>
                      <a:pt x="3" y="252"/>
                    </a:cubicBezTo>
                    <a:cubicBezTo>
                      <a:pt x="2" y="254"/>
                      <a:pt x="1" y="255"/>
                      <a:pt x="0" y="256"/>
                    </a:cubicBezTo>
                    <a:cubicBezTo>
                      <a:pt x="122" y="256"/>
                      <a:pt x="122" y="256"/>
                      <a:pt x="122" y="256"/>
                    </a:cubicBezTo>
                    <a:cubicBezTo>
                      <a:pt x="121" y="230"/>
                      <a:pt x="121" y="230"/>
                      <a:pt x="121" y="230"/>
                    </a:cubicBezTo>
                    <a:cubicBezTo>
                      <a:pt x="121" y="229"/>
                      <a:pt x="122" y="229"/>
                      <a:pt x="122" y="228"/>
                    </a:cubicBezTo>
                    <a:cubicBezTo>
                      <a:pt x="123" y="226"/>
                      <a:pt x="124" y="225"/>
                      <a:pt x="125" y="223"/>
                    </a:cubicBezTo>
                    <a:cubicBezTo>
                      <a:pt x="127" y="222"/>
                      <a:pt x="129" y="221"/>
                      <a:pt x="131" y="219"/>
                    </a:cubicBezTo>
                    <a:cubicBezTo>
                      <a:pt x="134" y="217"/>
                      <a:pt x="134" y="217"/>
                      <a:pt x="134" y="217"/>
                    </a:cubicBezTo>
                    <a:cubicBezTo>
                      <a:pt x="134" y="217"/>
                      <a:pt x="135" y="217"/>
                      <a:pt x="135" y="217"/>
                    </a:cubicBezTo>
                    <a:cubicBezTo>
                      <a:pt x="139" y="214"/>
                      <a:pt x="139" y="214"/>
                      <a:pt x="139" y="214"/>
                    </a:cubicBezTo>
                    <a:cubicBezTo>
                      <a:pt x="143" y="211"/>
                      <a:pt x="146" y="209"/>
                      <a:pt x="149" y="207"/>
                    </a:cubicBezTo>
                    <a:cubicBezTo>
                      <a:pt x="150" y="206"/>
                      <a:pt x="152" y="205"/>
                      <a:pt x="153" y="204"/>
                    </a:cubicBezTo>
                    <a:cubicBezTo>
                      <a:pt x="156" y="203"/>
                      <a:pt x="159" y="202"/>
                      <a:pt x="161" y="201"/>
                    </a:cubicBezTo>
                    <a:cubicBezTo>
                      <a:pt x="163" y="201"/>
                      <a:pt x="164" y="200"/>
                      <a:pt x="166" y="200"/>
                    </a:cubicBezTo>
                    <a:cubicBezTo>
                      <a:pt x="170" y="199"/>
                      <a:pt x="170" y="199"/>
                      <a:pt x="170" y="199"/>
                    </a:cubicBezTo>
                    <a:cubicBezTo>
                      <a:pt x="172" y="198"/>
                      <a:pt x="174" y="198"/>
                      <a:pt x="176" y="197"/>
                    </a:cubicBezTo>
                    <a:cubicBezTo>
                      <a:pt x="177" y="197"/>
                      <a:pt x="177" y="197"/>
                      <a:pt x="178" y="197"/>
                    </a:cubicBezTo>
                    <a:cubicBezTo>
                      <a:pt x="179" y="197"/>
                      <a:pt x="180" y="197"/>
                      <a:pt x="181" y="198"/>
                    </a:cubicBezTo>
                    <a:cubicBezTo>
                      <a:pt x="181" y="198"/>
                      <a:pt x="181" y="198"/>
                      <a:pt x="182" y="198"/>
                    </a:cubicBezTo>
                    <a:cubicBezTo>
                      <a:pt x="182" y="198"/>
                      <a:pt x="182" y="198"/>
                      <a:pt x="182" y="198"/>
                    </a:cubicBezTo>
                    <a:cubicBezTo>
                      <a:pt x="182" y="197"/>
                      <a:pt x="183" y="195"/>
                      <a:pt x="183" y="194"/>
                    </a:cubicBezTo>
                    <a:cubicBezTo>
                      <a:pt x="183" y="194"/>
                      <a:pt x="183" y="194"/>
                      <a:pt x="183" y="194"/>
                    </a:cubicBezTo>
                    <a:cubicBezTo>
                      <a:pt x="184" y="193"/>
                      <a:pt x="184" y="192"/>
                      <a:pt x="184" y="192"/>
                    </a:cubicBezTo>
                    <a:cubicBezTo>
                      <a:pt x="185" y="188"/>
                      <a:pt x="185" y="188"/>
                      <a:pt x="185" y="188"/>
                    </a:cubicBezTo>
                    <a:cubicBezTo>
                      <a:pt x="189" y="190"/>
                      <a:pt x="189" y="190"/>
                      <a:pt x="189" y="190"/>
                    </a:cubicBezTo>
                    <a:cubicBezTo>
                      <a:pt x="189" y="190"/>
                      <a:pt x="190" y="190"/>
                      <a:pt x="190" y="190"/>
                    </a:cubicBezTo>
                    <a:cubicBezTo>
                      <a:pt x="191" y="191"/>
                      <a:pt x="193" y="191"/>
                      <a:pt x="194" y="191"/>
                    </a:cubicBezTo>
                    <a:cubicBezTo>
                      <a:pt x="200" y="191"/>
                      <a:pt x="209" y="189"/>
                      <a:pt x="213" y="187"/>
                    </a:cubicBezTo>
                    <a:cubicBezTo>
                      <a:pt x="215" y="187"/>
                      <a:pt x="216" y="186"/>
                      <a:pt x="217" y="185"/>
                    </a:cubicBezTo>
                    <a:cubicBezTo>
                      <a:pt x="218" y="184"/>
                      <a:pt x="219" y="183"/>
                      <a:pt x="220" y="182"/>
                    </a:cubicBezTo>
                    <a:cubicBezTo>
                      <a:pt x="222" y="180"/>
                      <a:pt x="222" y="180"/>
                      <a:pt x="222" y="180"/>
                    </a:cubicBezTo>
                    <a:cubicBezTo>
                      <a:pt x="223" y="180"/>
                      <a:pt x="223" y="179"/>
                      <a:pt x="223" y="178"/>
                    </a:cubicBezTo>
                    <a:cubicBezTo>
                      <a:pt x="224" y="177"/>
                      <a:pt x="224" y="177"/>
                      <a:pt x="224" y="177"/>
                    </a:cubicBezTo>
                    <a:cubicBezTo>
                      <a:pt x="226" y="175"/>
                      <a:pt x="228" y="173"/>
                      <a:pt x="231" y="171"/>
                    </a:cubicBezTo>
                    <a:cubicBezTo>
                      <a:pt x="261" y="157"/>
                      <a:pt x="261" y="157"/>
                      <a:pt x="261" y="157"/>
                    </a:cubicBezTo>
                    <a:cubicBezTo>
                      <a:pt x="261" y="157"/>
                      <a:pt x="262" y="157"/>
                      <a:pt x="263" y="156"/>
                    </a:cubicBezTo>
                    <a:cubicBezTo>
                      <a:pt x="263" y="156"/>
                      <a:pt x="264" y="156"/>
                      <a:pt x="264" y="156"/>
                    </a:cubicBezTo>
                    <a:cubicBezTo>
                      <a:pt x="262" y="155"/>
                      <a:pt x="262" y="155"/>
                      <a:pt x="262" y="155"/>
                    </a:cubicBezTo>
                    <a:cubicBezTo>
                      <a:pt x="259" y="153"/>
                      <a:pt x="259" y="150"/>
                      <a:pt x="260" y="148"/>
                    </a:cubicBezTo>
                    <a:cubicBezTo>
                      <a:pt x="260" y="147"/>
                      <a:pt x="260" y="146"/>
                      <a:pt x="261" y="145"/>
                    </a:cubicBezTo>
                    <a:cubicBezTo>
                      <a:pt x="260" y="144"/>
                      <a:pt x="260" y="144"/>
                      <a:pt x="260" y="144"/>
                    </a:cubicBezTo>
                    <a:cubicBezTo>
                      <a:pt x="260" y="144"/>
                      <a:pt x="260" y="144"/>
                      <a:pt x="260" y="144"/>
                    </a:cubicBezTo>
                    <a:cubicBezTo>
                      <a:pt x="260" y="144"/>
                      <a:pt x="259" y="142"/>
                      <a:pt x="259" y="141"/>
                    </a:cubicBezTo>
                    <a:cubicBezTo>
                      <a:pt x="258" y="140"/>
                      <a:pt x="258" y="139"/>
                      <a:pt x="258" y="138"/>
                    </a:cubicBezTo>
                    <a:cubicBezTo>
                      <a:pt x="259" y="134"/>
                      <a:pt x="261" y="132"/>
                      <a:pt x="264" y="131"/>
                    </a:cubicBezTo>
                    <a:cubicBezTo>
                      <a:pt x="265" y="131"/>
                      <a:pt x="265" y="131"/>
                      <a:pt x="265" y="131"/>
                    </a:cubicBezTo>
                    <a:cubicBezTo>
                      <a:pt x="266" y="131"/>
                      <a:pt x="267" y="131"/>
                      <a:pt x="268" y="132"/>
                    </a:cubicBezTo>
                    <a:cubicBezTo>
                      <a:pt x="269" y="132"/>
                      <a:pt x="270" y="132"/>
                      <a:pt x="271" y="132"/>
                    </a:cubicBezTo>
                    <a:cubicBezTo>
                      <a:pt x="271" y="132"/>
                      <a:pt x="271" y="132"/>
                      <a:pt x="271" y="132"/>
                    </a:cubicBezTo>
                    <a:cubicBezTo>
                      <a:pt x="271" y="132"/>
                      <a:pt x="271" y="132"/>
                      <a:pt x="271" y="132"/>
                    </a:cubicBezTo>
                    <a:cubicBezTo>
                      <a:pt x="273" y="132"/>
                      <a:pt x="276" y="131"/>
                      <a:pt x="279" y="130"/>
                    </a:cubicBezTo>
                    <a:cubicBezTo>
                      <a:pt x="280" y="129"/>
                      <a:pt x="281" y="129"/>
                      <a:pt x="282" y="128"/>
                    </a:cubicBezTo>
                    <a:cubicBezTo>
                      <a:pt x="283" y="128"/>
                      <a:pt x="284" y="127"/>
                      <a:pt x="285" y="125"/>
                    </a:cubicBezTo>
                    <a:cubicBezTo>
                      <a:pt x="286" y="123"/>
                      <a:pt x="288" y="120"/>
                      <a:pt x="291" y="119"/>
                    </a:cubicBezTo>
                    <a:cubicBezTo>
                      <a:pt x="293" y="119"/>
                      <a:pt x="295" y="118"/>
                      <a:pt x="296" y="118"/>
                    </a:cubicBezTo>
                    <a:cubicBezTo>
                      <a:pt x="297" y="118"/>
                      <a:pt x="298" y="118"/>
                      <a:pt x="299" y="118"/>
                    </a:cubicBezTo>
                    <a:cubicBezTo>
                      <a:pt x="301" y="117"/>
                      <a:pt x="303" y="117"/>
                      <a:pt x="306" y="117"/>
                    </a:cubicBezTo>
                    <a:cubicBezTo>
                      <a:pt x="307" y="117"/>
                      <a:pt x="309" y="117"/>
                      <a:pt x="310" y="117"/>
                    </a:cubicBezTo>
                    <a:cubicBezTo>
                      <a:pt x="311" y="117"/>
                      <a:pt x="311" y="117"/>
                      <a:pt x="311" y="117"/>
                    </a:cubicBezTo>
                    <a:cubicBezTo>
                      <a:pt x="314" y="118"/>
                      <a:pt x="317" y="118"/>
                      <a:pt x="320" y="118"/>
                    </a:cubicBezTo>
                    <a:cubicBezTo>
                      <a:pt x="322" y="118"/>
                      <a:pt x="324" y="118"/>
                      <a:pt x="326" y="119"/>
                    </a:cubicBezTo>
                    <a:cubicBezTo>
                      <a:pt x="328" y="119"/>
                      <a:pt x="330" y="119"/>
                      <a:pt x="332" y="119"/>
                    </a:cubicBezTo>
                    <a:cubicBezTo>
                      <a:pt x="332" y="118"/>
                      <a:pt x="332" y="117"/>
                      <a:pt x="333" y="116"/>
                    </a:cubicBezTo>
                    <a:cubicBezTo>
                      <a:pt x="336" y="111"/>
                      <a:pt x="336" y="111"/>
                      <a:pt x="336" y="111"/>
                    </a:cubicBezTo>
                    <a:cubicBezTo>
                      <a:pt x="337" y="111"/>
                      <a:pt x="337" y="110"/>
                      <a:pt x="337" y="110"/>
                    </a:cubicBezTo>
                    <a:cubicBezTo>
                      <a:pt x="335" y="108"/>
                      <a:pt x="335" y="108"/>
                      <a:pt x="335" y="108"/>
                    </a:cubicBezTo>
                    <a:cubicBezTo>
                      <a:pt x="333" y="106"/>
                      <a:pt x="331" y="105"/>
                      <a:pt x="330" y="102"/>
                    </a:cubicBezTo>
                    <a:cubicBezTo>
                      <a:pt x="320" y="74"/>
                      <a:pt x="320" y="74"/>
                      <a:pt x="320" y="74"/>
                    </a:cubicBezTo>
                    <a:cubicBezTo>
                      <a:pt x="319" y="73"/>
                      <a:pt x="319" y="71"/>
                      <a:pt x="319" y="70"/>
                    </a:cubicBezTo>
                    <a:cubicBezTo>
                      <a:pt x="319" y="68"/>
                      <a:pt x="319" y="67"/>
                      <a:pt x="320" y="66"/>
                    </a:cubicBezTo>
                    <a:cubicBezTo>
                      <a:pt x="320" y="64"/>
                      <a:pt x="321" y="60"/>
                      <a:pt x="320" y="59"/>
                    </a:cubicBezTo>
                    <a:cubicBezTo>
                      <a:pt x="318" y="52"/>
                      <a:pt x="318" y="52"/>
                      <a:pt x="318" y="52"/>
                    </a:cubicBezTo>
                    <a:cubicBezTo>
                      <a:pt x="318" y="51"/>
                      <a:pt x="318" y="50"/>
                      <a:pt x="318" y="49"/>
                    </a:cubicBezTo>
                    <a:cubicBezTo>
                      <a:pt x="319" y="49"/>
                      <a:pt x="319" y="48"/>
                      <a:pt x="319" y="47"/>
                    </a:cubicBezTo>
                    <a:cubicBezTo>
                      <a:pt x="318" y="47"/>
                      <a:pt x="317" y="46"/>
                      <a:pt x="317" y="45"/>
                    </a:cubicBezTo>
                    <a:cubicBezTo>
                      <a:pt x="316" y="44"/>
                      <a:pt x="315" y="43"/>
                      <a:pt x="315" y="42"/>
                    </a:cubicBezTo>
                    <a:cubicBezTo>
                      <a:pt x="315" y="41"/>
                      <a:pt x="316" y="40"/>
                      <a:pt x="316" y="40"/>
                    </a:cubicBezTo>
                    <a:cubicBezTo>
                      <a:pt x="314" y="42"/>
                      <a:pt x="314" y="42"/>
                      <a:pt x="314" y="42"/>
                    </a:cubicBezTo>
                    <a:cubicBezTo>
                      <a:pt x="315" y="38"/>
                      <a:pt x="315" y="38"/>
                      <a:pt x="315" y="38"/>
                    </a:cubicBezTo>
                    <a:cubicBezTo>
                      <a:pt x="315" y="38"/>
                      <a:pt x="315" y="38"/>
                      <a:pt x="315" y="38"/>
                    </a:cubicBezTo>
                    <a:cubicBezTo>
                      <a:pt x="314" y="37"/>
                      <a:pt x="313" y="36"/>
                      <a:pt x="312" y="35"/>
                    </a:cubicBezTo>
                    <a:cubicBezTo>
                      <a:pt x="312" y="35"/>
                      <a:pt x="312" y="35"/>
                      <a:pt x="312" y="35"/>
                    </a:cubicBezTo>
                    <a:cubicBezTo>
                      <a:pt x="311" y="34"/>
                      <a:pt x="310" y="33"/>
                      <a:pt x="309" y="32"/>
                    </a:cubicBezTo>
                    <a:cubicBezTo>
                      <a:pt x="308" y="32"/>
                      <a:pt x="308" y="32"/>
                      <a:pt x="308" y="32"/>
                    </a:cubicBezTo>
                    <a:cubicBezTo>
                      <a:pt x="308" y="31"/>
                      <a:pt x="307" y="31"/>
                      <a:pt x="307" y="30"/>
                    </a:cubicBezTo>
                    <a:cubicBezTo>
                      <a:pt x="306" y="29"/>
                      <a:pt x="306" y="29"/>
                      <a:pt x="306" y="29"/>
                    </a:cubicBezTo>
                    <a:cubicBezTo>
                      <a:pt x="305" y="29"/>
                      <a:pt x="305" y="29"/>
                      <a:pt x="305" y="29"/>
                    </a:cubicBezTo>
                    <a:cubicBezTo>
                      <a:pt x="304" y="28"/>
                      <a:pt x="304" y="28"/>
                      <a:pt x="304" y="28"/>
                    </a:cubicBezTo>
                    <a:cubicBezTo>
                      <a:pt x="306" y="26"/>
                      <a:pt x="306" y="26"/>
                      <a:pt x="306" y="26"/>
                    </a:cubicBezTo>
                    <a:cubicBezTo>
                      <a:pt x="301" y="24"/>
                      <a:pt x="296" y="22"/>
                      <a:pt x="290" y="22"/>
                    </a:cubicBezTo>
                    <a:cubicBezTo>
                      <a:pt x="290" y="22"/>
                      <a:pt x="289" y="22"/>
                      <a:pt x="289" y="22"/>
                    </a:cubicBezTo>
                    <a:cubicBezTo>
                      <a:pt x="290" y="23"/>
                      <a:pt x="290" y="25"/>
                      <a:pt x="290" y="26"/>
                    </a:cubicBezTo>
                    <a:cubicBezTo>
                      <a:pt x="289" y="25"/>
                      <a:pt x="289" y="24"/>
                      <a:pt x="289" y="22"/>
                    </a:cubicBezTo>
                    <a:cubicBezTo>
                      <a:pt x="288" y="18"/>
                      <a:pt x="287" y="17"/>
                      <a:pt x="285" y="17"/>
                    </a:cubicBezTo>
                    <a:cubicBezTo>
                      <a:pt x="284" y="17"/>
                      <a:pt x="284" y="17"/>
                      <a:pt x="282" y="17"/>
                    </a:cubicBezTo>
                    <a:cubicBezTo>
                      <a:pt x="275" y="20"/>
                      <a:pt x="267" y="23"/>
                      <a:pt x="259" y="24"/>
                    </a:cubicBezTo>
                    <a:cubicBezTo>
                      <a:pt x="254" y="24"/>
                      <a:pt x="249" y="24"/>
                      <a:pt x="244" y="24"/>
                    </a:cubicBezTo>
                    <a:cubicBezTo>
                      <a:pt x="244" y="24"/>
                      <a:pt x="244" y="24"/>
                      <a:pt x="243" y="24"/>
                    </a:cubicBezTo>
                    <a:cubicBezTo>
                      <a:pt x="241" y="24"/>
                      <a:pt x="236" y="20"/>
                      <a:pt x="233" y="19"/>
                    </a:cubicBezTo>
                    <a:cubicBezTo>
                      <a:pt x="229" y="17"/>
                      <a:pt x="227" y="16"/>
                      <a:pt x="225" y="12"/>
                    </a:cubicBezTo>
                    <a:cubicBezTo>
                      <a:pt x="223" y="9"/>
                      <a:pt x="221" y="6"/>
                      <a:pt x="219" y="2"/>
                    </a:cubicBezTo>
                    <a:cubicBezTo>
                      <a:pt x="219" y="3"/>
                      <a:pt x="219" y="3"/>
                      <a:pt x="219" y="3"/>
                    </a:cubicBezTo>
                    <a:cubicBezTo>
                      <a:pt x="220" y="2"/>
                      <a:pt x="221" y="1"/>
                      <a:pt x="221" y="1"/>
                    </a:cubicBezTo>
                    <a:cubicBezTo>
                      <a:pt x="220" y="0"/>
                      <a:pt x="219" y="0"/>
                      <a:pt x="21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84" name="Freeform 265">
                <a:extLst>
                  <a:ext uri="{FF2B5EF4-FFF2-40B4-BE49-F238E27FC236}">
                    <a16:creationId xmlns:a16="http://schemas.microsoft.com/office/drawing/2014/main" id="{F24FBF55-0AE8-E24B-975F-9F74CE1E0100}"/>
                  </a:ext>
                </a:extLst>
              </p:cNvPr>
              <p:cNvSpPr>
                <a:spLocks/>
              </p:cNvSpPr>
              <p:nvPr/>
            </p:nvSpPr>
            <p:spPr bwMode="auto">
              <a:xfrm>
                <a:off x="2874391" y="6371566"/>
                <a:ext cx="689117" cy="486435"/>
              </a:xfrm>
              <a:custGeom>
                <a:avLst/>
                <a:gdLst>
                  <a:gd name="T0" fmla="*/ 217 w 217"/>
                  <a:gd name="T1" fmla="*/ 0 h 153"/>
                  <a:gd name="T2" fmla="*/ 91 w 217"/>
                  <a:gd name="T3" fmla="*/ 0 h 153"/>
                  <a:gd name="T4" fmla="*/ 76 w 217"/>
                  <a:gd name="T5" fmla="*/ 29 h 153"/>
                  <a:gd name="T6" fmla="*/ 59 w 217"/>
                  <a:gd name="T7" fmla="*/ 39 h 153"/>
                  <a:gd name="T8" fmla="*/ 55 w 217"/>
                  <a:gd name="T9" fmla="*/ 43 h 153"/>
                  <a:gd name="T10" fmla="*/ 47 w 217"/>
                  <a:gd name="T11" fmla="*/ 63 h 153"/>
                  <a:gd name="T12" fmla="*/ 41 w 217"/>
                  <a:gd name="T13" fmla="*/ 89 h 153"/>
                  <a:gd name="T14" fmla="*/ 34 w 217"/>
                  <a:gd name="T15" fmla="*/ 95 h 153"/>
                  <a:gd name="T16" fmla="*/ 26 w 217"/>
                  <a:gd name="T17" fmla="*/ 103 h 153"/>
                  <a:gd name="T18" fmla="*/ 15 w 217"/>
                  <a:gd name="T19" fmla="*/ 118 h 153"/>
                  <a:gd name="T20" fmla="*/ 5 w 217"/>
                  <a:gd name="T21" fmla="*/ 138 h 153"/>
                  <a:gd name="T22" fmla="*/ 0 w 217"/>
                  <a:gd name="T23" fmla="*/ 151 h 153"/>
                  <a:gd name="T24" fmla="*/ 0 w 217"/>
                  <a:gd name="T25" fmla="*/ 153 h 153"/>
                  <a:gd name="T26" fmla="*/ 91 w 217"/>
                  <a:gd name="T27" fmla="*/ 153 h 153"/>
                  <a:gd name="T28" fmla="*/ 91 w 217"/>
                  <a:gd name="T29" fmla="*/ 153 h 153"/>
                  <a:gd name="T30" fmla="*/ 91 w 217"/>
                  <a:gd name="T31" fmla="*/ 152 h 153"/>
                  <a:gd name="T32" fmla="*/ 90 w 217"/>
                  <a:gd name="T33" fmla="*/ 151 h 153"/>
                  <a:gd name="T34" fmla="*/ 92 w 217"/>
                  <a:gd name="T35" fmla="*/ 141 h 153"/>
                  <a:gd name="T36" fmla="*/ 102 w 217"/>
                  <a:gd name="T37" fmla="*/ 130 h 153"/>
                  <a:gd name="T38" fmla="*/ 105 w 217"/>
                  <a:gd name="T39" fmla="*/ 128 h 153"/>
                  <a:gd name="T40" fmla="*/ 107 w 217"/>
                  <a:gd name="T41" fmla="*/ 127 h 153"/>
                  <a:gd name="T42" fmla="*/ 111 w 217"/>
                  <a:gd name="T43" fmla="*/ 126 h 153"/>
                  <a:gd name="T44" fmla="*/ 116 w 217"/>
                  <a:gd name="T45" fmla="*/ 124 h 153"/>
                  <a:gd name="T46" fmla="*/ 119 w 217"/>
                  <a:gd name="T47" fmla="*/ 123 h 153"/>
                  <a:gd name="T48" fmla="*/ 119 w 217"/>
                  <a:gd name="T49" fmla="*/ 123 h 153"/>
                  <a:gd name="T50" fmla="*/ 122 w 217"/>
                  <a:gd name="T51" fmla="*/ 122 h 153"/>
                  <a:gd name="T52" fmla="*/ 122 w 217"/>
                  <a:gd name="T53" fmla="*/ 112 h 153"/>
                  <a:gd name="T54" fmla="*/ 122 w 217"/>
                  <a:gd name="T55" fmla="*/ 111 h 153"/>
                  <a:gd name="T56" fmla="*/ 122 w 217"/>
                  <a:gd name="T57" fmla="*/ 108 h 153"/>
                  <a:gd name="T58" fmla="*/ 122 w 217"/>
                  <a:gd name="T59" fmla="*/ 52 h 153"/>
                  <a:gd name="T60" fmla="*/ 125 w 217"/>
                  <a:gd name="T61" fmla="*/ 45 h 153"/>
                  <a:gd name="T62" fmla="*/ 126 w 217"/>
                  <a:gd name="T63" fmla="*/ 45 h 153"/>
                  <a:gd name="T64" fmla="*/ 129 w 217"/>
                  <a:gd name="T65" fmla="*/ 44 h 153"/>
                  <a:gd name="T66" fmla="*/ 130 w 217"/>
                  <a:gd name="T67" fmla="*/ 44 h 153"/>
                  <a:gd name="T68" fmla="*/ 132 w 217"/>
                  <a:gd name="T69" fmla="*/ 44 h 153"/>
                  <a:gd name="T70" fmla="*/ 217 w 217"/>
                  <a:gd name="T71" fmla="*/ 44 h 153"/>
                  <a:gd name="T72" fmla="*/ 217 w 217"/>
                  <a:gd name="T73" fmla="*/ 38 h 153"/>
                  <a:gd name="T74" fmla="*/ 217 w 217"/>
                  <a:gd name="T75" fmla="*/ 38 h 153"/>
                  <a:gd name="T76" fmla="*/ 216 w 217"/>
                  <a:gd name="T77" fmla="*/ 33 h 153"/>
                  <a:gd name="T78" fmla="*/ 216 w 217"/>
                  <a:gd name="T79" fmla="*/ 2 h 153"/>
                  <a:gd name="T80" fmla="*/ 217 w 217"/>
                  <a:gd name="T81" fmla="*/ 2 h 153"/>
                  <a:gd name="T82" fmla="*/ 217 w 217"/>
                  <a:gd name="T83"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7" h="153">
                    <a:moveTo>
                      <a:pt x="217" y="0"/>
                    </a:moveTo>
                    <a:cubicBezTo>
                      <a:pt x="91" y="0"/>
                      <a:pt x="91" y="0"/>
                      <a:pt x="91" y="0"/>
                    </a:cubicBezTo>
                    <a:cubicBezTo>
                      <a:pt x="87" y="10"/>
                      <a:pt x="84" y="24"/>
                      <a:pt x="76" y="29"/>
                    </a:cubicBezTo>
                    <a:cubicBezTo>
                      <a:pt x="71" y="33"/>
                      <a:pt x="65" y="36"/>
                      <a:pt x="59" y="39"/>
                    </a:cubicBezTo>
                    <a:cubicBezTo>
                      <a:pt x="58" y="40"/>
                      <a:pt x="55" y="41"/>
                      <a:pt x="55" y="43"/>
                    </a:cubicBezTo>
                    <a:cubicBezTo>
                      <a:pt x="54" y="51"/>
                      <a:pt x="50" y="57"/>
                      <a:pt x="47" y="63"/>
                    </a:cubicBezTo>
                    <a:cubicBezTo>
                      <a:pt x="43" y="71"/>
                      <a:pt x="45" y="82"/>
                      <a:pt x="41" y="89"/>
                    </a:cubicBezTo>
                    <a:cubicBezTo>
                      <a:pt x="39" y="93"/>
                      <a:pt x="36" y="92"/>
                      <a:pt x="34" y="95"/>
                    </a:cubicBezTo>
                    <a:cubicBezTo>
                      <a:pt x="31" y="98"/>
                      <a:pt x="29" y="101"/>
                      <a:pt x="26" y="103"/>
                    </a:cubicBezTo>
                    <a:cubicBezTo>
                      <a:pt x="22" y="108"/>
                      <a:pt x="18" y="112"/>
                      <a:pt x="15" y="118"/>
                    </a:cubicBezTo>
                    <a:cubicBezTo>
                      <a:pt x="11" y="124"/>
                      <a:pt x="7" y="131"/>
                      <a:pt x="5" y="138"/>
                    </a:cubicBezTo>
                    <a:cubicBezTo>
                      <a:pt x="4" y="142"/>
                      <a:pt x="2" y="146"/>
                      <a:pt x="0" y="151"/>
                    </a:cubicBezTo>
                    <a:cubicBezTo>
                      <a:pt x="0" y="151"/>
                      <a:pt x="0" y="152"/>
                      <a:pt x="0" y="153"/>
                    </a:cubicBezTo>
                    <a:cubicBezTo>
                      <a:pt x="91" y="153"/>
                      <a:pt x="91" y="153"/>
                      <a:pt x="91" y="153"/>
                    </a:cubicBezTo>
                    <a:cubicBezTo>
                      <a:pt x="91" y="153"/>
                      <a:pt x="91" y="153"/>
                      <a:pt x="91" y="153"/>
                    </a:cubicBezTo>
                    <a:cubicBezTo>
                      <a:pt x="91" y="152"/>
                      <a:pt x="91" y="152"/>
                      <a:pt x="91" y="152"/>
                    </a:cubicBezTo>
                    <a:cubicBezTo>
                      <a:pt x="90" y="151"/>
                      <a:pt x="90" y="151"/>
                      <a:pt x="90" y="151"/>
                    </a:cubicBezTo>
                    <a:cubicBezTo>
                      <a:pt x="89" y="146"/>
                      <a:pt x="90" y="143"/>
                      <a:pt x="92" y="141"/>
                    </a:cubicBezTo>
                    <a:cubicBezTo>
                      <a:pt x="95" y="136"/>
                      <a:pt x="98" y="132"/>
                      <a:pt x="102" y="130"/>
                    </a:cubicBezTo>
                    <a:cubicBezTo>
                      <a:pt x="103" y="129"/>
                      <a:pt x="104" y="129"/>
                      <a:pt x="105" y="128"/>
                    </a:cubicBezTo>
                    <a:cubicBezTo>
                      <a:pt x="105" y="128"/>
                      <a:pt x="106" y="128"/>
                      <a:pt x="107" y="127"/>
                    </a:cubicBezTo>
                    <a:cubicBezTo>
                      <a:pt x="108" y="127"/>
                      <a:pt x="109" y="126"/>
                      <a:pt x="111" y="126"/>
                    </a:cubicBezTo>
                    <a:cubicBezTo>
                      <a:pt x="113" y="126"/>
                      <a:pt x="114" y="125"/>
                      <a:pt x="116" y="124"/>
                    </a:cubicBezTo>
                    <a:cubicBezTo>
                      <a:pt x="118" y="124"/>
                      <a:pt x="118" y="124"/>
                      <a:pt x="119" y="123"/>
                    </a:cubicBezTo>
                    <a:cubicBezTo>
                      <a:pt x="119" y="123"/>
                      <a:pt x="119" y="123"/>
                      <a:pt x="119" y="123"/>
                    </a:cubicBezTo>
                    <a:cubicBezTo>
                      <a:pt x="120" y="123"/>
                      <a:pt x="121" y="123"/>
                      <a:pt x="122" y="122"/>
                    </a:cubicBezTo>
                    <a:cubicBezTo>
                      <a:pt x="123" y="120"/>
                      <a:pt x="122" y="115"/>
                      <a:pt x="122" y="112"/>
                    </a:cubicBezTo>
                    <a:cubicBezTo>
                      <a:pt x="122" y="111"/>
                      <a:pt x="122" y="111"/>
                      <a:pt x="122" y="111"/>
                    </a:cubicBezTo>
                    <a:cubicBezTo>
                      <a:pt x="122" y="110"/>
                      <a:pt x="122" y="109"/>
                      <a:pt x="122" y="108"/>
                    </a:cubicBezTo>
                    <a:cubicBezTo>
                      <a:pt x="122" y="52"/>
                      <a:pt x="122" y="52"/>
                      <a:pt x="122" y="52"/>
                    </a:cubicBezTo>
                    <a:cubicBezTo>
                      <a:pt x="122" y="50"/>
                      <a:pt x="122" y="46"/>
                      <a:pt x="125" y="45"/>
                    </a:cubicBezTo>
                    <a:cubicBezTo>
                      <a:pt x="126" y="45"/>
                      <a:pt x="126" y="45"/>
                      <a:pt x="126" y="45"/>
                    </a:cubicBezTo>
                    <a:cubicBezTo>
                      <a:pt x="127" y="44"/>
                      <a:pt x="128" y="44"/>
                      <a:pt x="129" y="44"/>
                    </a:cubicBezTo>
                    <a:cubicBezTo>
                      <a:pt x="130" y="44"/>
                      <a:pt x="130" y="44"/>
                      <a:pt x="130" y="44"/>
                    </a:cubicBezTo>
                    <a:cubicBezTo>
                      <a:pt x="131" y="44"/>
                      <a:pt x="131" y="44"/>
                      <a:pt x="132" y="44"/>
                    </a:cubicBezTo>
                    <a:cubicBezTo>
                      <a:pt x="217" y="44"/>
                      <a:pt x="217" y="44"/>
                      <a:pt x="217" y="44"/>
                    </a:cubicBezTo>
                    <a:cubicBezTo>
                      <a:pt x="217" y="43"/>
                      <a:pt x="217" y="40"/>
                      <a:pt x="217" y="38"/>
                    </a:cubicBezTo>
                    <a:cubicBezTo>
                      <a:pt x="217" y="38"/>
                      <a:pt x="217" y="38"/>
                      <a:pt x="217" y="38"/>
                    </a:cubicBezTo>
                    <a:cubicBezTo>
                      <a:pt x="217" y="36"/>
                      <a:pt x="216" y="35"/>
                      <a:pt x="216" y="33"/>
                    </a:cubicBezTo>
                    <a:cubicBezTo>
                      <a:pt x="216" y="2"/>
                      <a:pt x="216" y="2"/>
                      <a:pt x="216" y="2"/>
                    </a:cubicBezTo>
                    <a:cubicBezTo>
                      <a:pt x="217" y="2"/>
                      <a:pt x="217" y="2"/>
                      <a:pt x="217" y="2"/>
                    </a:cubicBezTo>
                    <a:cubicBezTo>
                      <a:pt x="217" y="0"/>
                      <a:pt x="217"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85" name="Freeform 266">
                <a:extLst>
                  <a:ext uri="{FF2B5EF4-FFF2-40B4-BE49-F238E27FC236}">
                    <a16:creationId xmlns:a16="http://schemas.microsoft.com/office/drawing/2014/main" id="{FAB74A8E-E09B-8143-9312-900484FFF33D}"/>
                  </a:ext>
                </a:extLst>
              </p:cNvPr>
              <p:cNvSpPr>
                <a:spLocks/>
              </p:cNvSpPr>
              <p:nvPr/>
            </p:nvSpPr>
            <p:spPr bwMode="auto">
              <a:xfrm>
                <a:off x="3183940" y="6419472"/>
                <a:ext cx="696487" cy="438529"/>
              </a:xfrm>
              <a:custGeom>
                <a:avLst/>
                <a:gdLst>
                  <a:gd name="T0" fmla="*/ 126 w 219"/>
                  <a:gd name="T1" fmla="*/ 0 h 138"/>
                  <a:gd name="T2" fmla="*/ 126 w 219"/>
                  <a:gd name="T3" fmla="*/ 12 h 138"/>
                  <a:gd name="T4" fmla="*/ 126 w 219"/>
                  <a:gd name="T5" fmla="*/ 18 h 138"/>
                  <a:gd name="T6" fmla="*/ 127 w 219"/>
                  <a:gd name="T7" fmla="*/ 21 h 138"/>
                  <a:gd name="T8" fmla="*/ 127 w 219"/>
                  <a:gd name="T9" fmla="*/ 22 h 138"/>
                  <a:gd name="T10" fmla="*/ 126 w 219"/>
                  <a:gd name="T11" fmla="*/ 32 h 138"/>
                  <a:gd name="T12" fmla="*/ 123 w 219"/>
                  <a:gd name="T13" fmla="*/ 36 h 138"/>
                  <a:gd name="T14" fmla="*/ 35 w 219"/>
                  <a:gd name="T15" fmla="*/ 36 h 138"/>
                  <a:gd name="T16" fmla="*/ 32 w 219"/>
                  <a:gd name="T17" fmla="*/ 36 h 138"/>
                  <a:gd name="T18" fmla="*/ 32 w 219"/>
                  <a:gd name="T19" fmla="*/ 36 h 138"/>
                  <a:gd name="T20" fmla="*/ 32 w 219"/>
                  <a:gd name="T21" fmla="*/ 37 h 138"/>
                  <a:gd name="T22" fmla="*/ 32 w 219"/>
                  <a:gd name="T23" fmla="*/ 93 h 138"/>
                  <a:gd name="T24" fmla="*/ 32 w 219"/>
                  <a:gd name="T25" fmla="*/ 96 h 138"/>
                  <a:gd name="T26" fmla="*/ 32 w 219"/>
                  <a:gd name="T27" fmla="*/ 96 h 138"/>
                  <a:gd name="T28" fmla="*/ 32 w 219"/>
                  <a:gd name="T29" fmla="*/ 110 h 138"/>
                  <a:gd name="T30" fmla="*/ 30 w 219"/>
                  <a:gd name="T31" fmla="*/ 113 h 138"/>
                  <a:gd name="T32" fmla="*/ 24 w 219"/>
                  <a:gd name="T33" fmla="*/ 115 h 138"/>
                  <a:gd name="T34" fmla="*/ 22 w 219"/>
                  <a:gd name="T35" fmla="*/ 116 h 138"/>
                  <a:gd name="T36" fmla="*/ 15 w 219"/>
                  <a:gd name="T37" fmla="*/ 118 h 138"/>
                  <a:gd name="T38" fmla="*/ 12 w 219"/>
                  <a:gd name="T39" fmla="*/ 119 h 138"/>
                  <a:gd name="T40" fmla="*/ 11 w 219"/>
                  <a:gd name="T41" fmla="*/ 119 h 138"/>
                  <a:gd name="T42" fmla="*/ 11 w 219"/>
                  <a:gd name="T43" fmla="*/ 119 h 138"/>
                  <a:gd name="T44" fmla="*/ 9 w 219"/>
                  <a:gd name="T45" fmla="*/ 121 h 138"/>
                  <a:gd name="T46" fmla="*/ 1 w 219"/>
                  <a:gd name="T47" fmla="*/ 129 h 138"/>
                  <a:gd name="T48" fmla="*/ 0 w 219"/>
                  <a:gd name="T49" fmla="*/ 134 h 138"/>
                  <a:gd name="T50" fmla="*/ 1 w 219"/>
                  <a:gd name="T51" fmla="*/ 137 h 138"/>
                  <a:gd name="T52" fmla="*/ 1 w 219"/>
                  <a:gd name="T53" fmla="*/ 138 h 138"/>
                  <a:gd name="T54" fmla="*/ 188 w 219"/>
                  <a:gd name="T55" fmla="*/ 138 h 138"/>
                  <a:gd name="T56" fmla="*/ 184 w 219"/>
                  <a:gd name="T57" fmla="*/ 104 h 138"/>
                  <a:gd name="T58" fmla="*/ 180 w 219"/>
                  <a:gd name="T59" fmla="*/ 78 h 138"/>
                  <a:gd name="T60" fmla="*/ 179 w 219"/>
                  <a:gd name="T61" fmla="*/ 64 h 138"/>
                  <a:gd name="T62" fmla="*/ 178 w 219"/>
                  <a:gd name="T63" fmla="*/ 60 h 138"/>
                  <a:gd name="T64" fmla="*/ 219 w 219"/>
                  <a:gd name="T65" fmla="*/ 60 h 138"/>
                  <a:gd name="T66" fmla="*/ 202 w 219"/>
                  <a:gd name="T67" fmla="*/ 48 h 138"/>
                  <a:gd name="T68" fmla="*/ 198 w 219"/>
                  <a:gd name="T69" fmla="*/ 46 h 138"/>
                  <a:gd name="T70" fmla="*/ 177 w 219"/>
                  <a:gd name="T71" fmla="*/ 32 h 138"/>
                  <a:gd name="T72" fmla="*/ 175 w 219"/>
                  <a:gd name="T73" fmla="*/ 31 h 138"/>
                  <a:gd name="T74" fmla="*/ 151 w 219"/>
                  <a:gd name="T75" fmla="*/ 16 h 138"/>
                  <a:gd name="T76" fmla="*/ 151 w 219"/>
                  <a:gd name="T77" fmla="*/ 15 h 138"/>
                  <a:gd name="T78" fmla="*/ 126 w 219"/>
                  <a:gd name="T79"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9" h="138">
                    <a:moveTo>
                      <a:pt x="126" y="0"/>
                    </a:moveTo>
                    <a:cubicBezTo>
                      <a:pt x="126" y="4"/>
                      <a:pt x="126" y="8"/>
                      <a:pt x="126" y="12"/>
                    </a:cubicBezTo>
                    <a:cubicBezTo>
                      <a:pt x="126" y="18"/>
                      <a:pt x="126" y="18"/>
                      <a:pt x="126" y="18"/>
                    </a:cubicBezTo>
                    <a:cubicBezTo>
                      <a:pt x="126" y="19"/>
                      <a:pt x="126" y="20"/>
                      <a:pt x="127" y="21"/>
                    </a:cubicBezTo>
                    <a:cubicBezTo>
                      <a:pt x="127" y="22"/>
                      <a:pt x="127" y="22"/>
                      <a:pt x="127" y="22"/>
                    </a:cubicBezTo>
                    <a:cubicBezTo>
                      <a:pt x="127" y="25"/>
                      <a:pt x="127" y="29"/>
                      <a:pt x="126" y="32"/>
                    </a:cubicBezTo>
                    <a:cubicBezTo>
                      <a:pt x="126" y="33"/>
                      <a:pt x="126" y="36"/>
                      <a:pt x="123" y="36"/>
                    </a:cubicBezTo>
                    <a:cubicBezTo>
                      <a:pt x="35" y="36"/>
                      <a:pt x="35" y="36"/>
                      <a:pt x="35" y="36"/>
                    </a:cubicBezTo>
                    <a:cubicBezTo>
                      <a:pt x="34" y="36"/>
                      <a:pt x="33" y="36"/>
                      <a:pt x="32" y="36"/>
                    </a:cubicBezTo>
                    <a:cubicBezTo>
                      <a:pt x="32" y="36"/>
                      <a:pt x="32" y="36"/>
                      <a:pt x="32" y="36"/>
                    </a:cubicBezTo>
                    <a:cubicBezTo>
                      <a:pt x="32" y="37"/>
                      <a:pt x="32" y="37"/>
                      <a:pt x="32" y="37"/>
                    </a:cubicBezTo>
                    <a:cubicBezTo>
                      <a:pt x="32" y="93"/>
                      <a:pt x="32" y="93"/>
                      <a:pt x="32" y="93"/>
                    </a:cubicBezTo>
                    <a:cubicBezTo>
                      <a:pt x="32" y="94"/>
                      <a:pt x="32" y="95"/>
                      <a:pt x="32" y="96"/>
                    </a:cubicBezTo>
                    <a:cubicBezTo>
                      <a:pt x="32" y="96"/>
                      <a:pt x="32" y="96"/>
                      <a:pt x="32" y="96"/>
                    </a:cubicBezTo>
                    <a:cubicBezTo>
                      <a:pt x="32" y="102"/>
                      <a:pt x="33" y="107"/>
                      <a:pt x="32" y="110"/>
                    </a:cubicBezTo>
                    <a:cubicBezTo>
                      <a:pt x="31" y="111"/>
                      <a:pt x="31" y="112"/>
                      <a:pt x="30" y="113"/>
                    </a:cubicBezTo>
                    <a:cubicBezTo>
                      <a:pt x="29" y="114"/>
                      <a:pt x="27" y="114"/>
                      <a:pt x="24" y="115"/>
                    </a:cubicBezTo>
                    <a:cubicBezTo>
                      <a:pt x="23" y="115"/>
                      <a:pt x="23" y="115"/>
                      <a:pt x="22" y="116"/>
                    </a:cubicBezTo>
                    <a:cubicBezTo>
                      <a:pt x="20" y="117"/>
                      <a:pt x="18" y="117"/>
                      <a:pt x="15" y="118"/>
                    </a:cubicBezTo>
                    <a:cubicBezTo>
                      <a:pt x="14" y="118"/>
                      <a:pt x="14" y="118"/>
                      <a:pt x="12" y="119"/>
                    </a:cubicBezTo>
                    <a:cubicBezTo>
                      <a:pt x="11" y="119"/>
                      <a:pt x="11" y="119"/>
                      <a:pt x="11" y="119"/>
                    </a:cubicBezTo>
                    <a:cubicBezTo>
                      <a:pt x="11" y="119"/>
                      <a:pt x="11" y="119"/>
                      <a:pt x="11" y="119"/>
                    </a:cubicBezTo>
                    <a:cubicBezTo>
                      <a:pt x="10" y="120"/>
                      <a:pt x="10" y="120"/>
                      <a:pt x="9" y="121"/>
                    </a:cubicBezTo>
                    <a:cubicBezTo>
                      <a:pt x="6" y="122"/>
                      <a:pt x="3" y="125"/>
                      <a:pt x="1" y="129"/>
                    </a:cubicBezTo>
                    <a:cubicBezTo>
                      <a:pt x="0" y="131"/>
                      <a:pt x="0" y="132"/>
                      <a:pt x="0" y="134"/>
                    </a:cubicBezTo>
                    <a:cubicBezTo>
                      <a:pt x="0" y="135"/>
                      <a:pt x="1" y="136"/>
                      <a:pt x="1" y="137"/>
                    </a:cubicBezTo>
                    <a:cubicBezTo>
                      <a:pt x="1" y="137"/>
                      <a:pt x="1" y="138"/>
                      <a:pt x="1" y="138"/>
                    </a:cubicBezTo>
                    <a:cubicBezTo>
                      <a:pt x="188" y="138"/>
                      <a:pt x="188" y="138"/>
                      <a:pt x="188" y="138"/>
                    </a:cubicBezTo>
                    <a:cubicBezTo>
                      <a:pt x="186" y="127"/>
                      <a:pt x="185" y="115"/>
                      <a:pt x="184" y="104"/>
                    </a:cubicBezTo>
                    <a:cubicBezTo>
                      <a:pt x="180" y="78"/>
                      <a:pt x="180" y="78"/>
                      <a:pt x="180" y="78"/>
                    </a:cubicBezTo>
                    <a:cubicBezTo>
                      <a:pt x="180" y="73"/>
                      <a:pt x="179" y="69"/>
                      <a:pt x="179" y="64"/>
                    </a:cubicBezTo>
                    <a:cubicBezTo>
                      <a:pt x="178" y="60"/>
                      <a:pt x="178" y="60"/>
                      <a:pt x="178" y="60"/>
                    </a:cubicBezTo>
                    <a:cubicBezTo>
                      <a:pt x="219" y="60"/>
                      <a:pt x="219" y="60"/>
                      <a:pt x="219" y="60"/>
                    </a:cubicBezTo>
                    <a:cubicBezTo>
                      <a:pt x="214" y="56"/>
                      <a:pt x="208" y="52"/>
                      <a:pt x="202" y="48"/>
                    </a:cubicBezTo>
                    <a:cubicBezTo>
                      <a:pt x="201" y="47"/>
                      <a:pt x="199" y="47"/>
                      <a:pt x="198" y="46"/>
                    </a:cubicBezTo>
                    <a:cubicBezTo>
                      <a:pt x="191" y="41"/>
                      <a:pt x="184" y="37"/>
                      <a:pt x="177" y="32"/>
                    </a:cubicBezTo>
                    <a:cubicBezTo>
                      <a:pt x="176" y="32"/>
                      <a:pt x="175" y="31"/>
                      <a:pt x="175" y="31"/>
                    </a:cubicBezTo>
                    <a:cubicBezTo>
                      <a:pt x="167" y="26"/>
                      <a:pt x="159" y="21"/>
                      <a:pt x="151" y="16"/>
                    </a:cubicBezTo>
                    <a:cubicBezTo>
                      <a:pt x="151" y="15"/>
                      <a:pt x="151" y="15"/>
                      <a:pt x="151" y="15"/>
                    </a:cubicBezTo>
                    <a:cubicBezTo>
                      <a:pt x="143" y="10"/>
                      <a:pt x="135" y="5"/>
                      <a:pt x="12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86" name="Freeform 267">
                <a:extLst>
                  <a:ext uri="{FF2B5EF4-FFF2-40B4-BE49-F238E27FC236}">
                    <a16:creationId xmlns:a16="http://schemas.microsoft.com/office/drawing/2014/main" id="{C4123B8A-2718-764C-B322-CE50F428E125}"/>
                  </a:ext>
                </a:extLst>
              </p:cNvPr>
              <p:cNvSpPr>
                <a:spLocks/>
              </p:cNvSpPr>
              <p:nvPr/>
            </p:nvSpPr>
            <p:spPr bwMode="auto">
              <a:xfrm>
                <a:off x="3515601" y="4702208"/>
                <a:ext cx="1142386" cy="825466"/>
              </a:xfrm>
              <a:custGeom>
                <a:avLst/>
                <a:gdLst>
                  <a:gd name="T0" fmla="*/ 31 w 359"/>
                  <a:gd name="T1" fmla="*/ 10 h 260"/>
                  <a:gd name="T2" fmla="*/ 19 w 359"/>
                  <a:gd name="T3" fmla="*/ 16 h 260"/>
                  <a:gd name="T4" fmla="*/ 6 w 359"/>
                  <a:gd name="T5" fmla="*/ 21 h 260"/>
                  <a:gd name="T6" fmla="*/ 1 w 359"/>
                  <a:gd name="T7" fmla="*/ 28 h 260"/>
                  <a:gd name="T8" fmla="*/ 12 w 359"/>
                  <a:gd name="T9" fmla="*/ 45 h 260"/>
                  <a:gd name="T10" fmla="*/ 17 w 359"/>
                  <a:gd name="T11" fmla="*/ 46 h 260"/>
                  <a:gd name="T12" fmla="*/ 12 w 359"/>
                  <a:gd name="T13" fmla="*/ 57 h 260"/>
                  <a:gd name="T14" fmla="*/ 31 w 359"/>
                  <a:gd name="T15" fmla="*/ 53 h 260"/>
                  <a:gd name="T16" fmla="*/ 40 w 359"/>
                  <a:gd name="T17" fmla="*/ 60 h 260"/>
                  <a:gd name="T18" fmla="*/ 54 w 359"/>
                  <a:gd name="T19" fmla="*/ 62 h 260"/>
                  <a:gd name="T20" fmla="*/ 67 w 359"/>
                  <a:gd name="T21" fmla="*/ 59 h 260"/>
                  <a:gd name="T22" fmla="*/ 72 w 359"/>
                  <a:gd name="T23" fmla="*/ 59 h 260"/>
                  <a:gd name="T24" fmla="*/ 82 w 359"/>
                  <a:gd name="T25" fmla="*/ 66 h 260"/>
                  <a:gd name="T26" fmla="*/ 86 w 359"/>
                  <a:gd name="T27" fmla="*/ 70 h 260"/>
                  <a:gd name="T28" fmla="*/ 78 w 359"/>
                  <a:gd name="T29" fmla="*/ 90 h 260"/>
                  <a:gd name="T30" fmla="*/ 72 w 359"/>
                  <a:gd name="T31" fmla="*/ 98 h 260"/>
                  <a:gd name="T32" fmla="*/ 73 w 359"/>
                  <a:gd name="T33" fmla="*/ 120 h 260"/>
                  <a:gd name="T34" fmla="*/ 58 w 359"/>
                  <a:gd name="T35" fmla="*/ 147 h 260"/>
                  <a:gd name="T36" fmla="*/ 64 w 359"/>
                  <a:gd name="T37" fmla="*/ 154 h 260"/>
                  <a:gd name="T38" fmla="*/ 64 w 359"/>
                  <a:gd name="T39" fmla="*/ 170 h 260"/>
                  <a:gd name="T40" fmla="*/ 60 w 359"/>
                  <a:gd name="T41" fmla="*/ 179 h 260"/>
                  <a:gd name="T42" fmla="*/ 71 w 359"/>
                  <a:gd name="T43" fmla="*/ 184 h 260"/>
                  <a:gd name="T44" fmla="*/ 60 w 359"/>
                  <a:gd name="T45" fmla="*/ 198 h 260"/>
                  <a:gd name="T46" fmla="*/ 63 w 359"/>
                  <a:gd name="T47" fmla="*/ 221 h 260"/>
                  <a:gd name="T48" fmla="*/ 75 w 359"/>
                  <a:gd name="T49" fmla="*/ 228 h 260"/>
                  <a:gd name="T50" fmla="*/ 87 w 359"/>
                  <a:gd name="T51" fmla="*/ 231 h 260"/>
                  <a:gd name="T52" fmla="*/ 105 w 359"/>
                  <a:gd name="T53" fmla="*/ 260 h 260"/>
                  <a:gd name="T54" fmla="*/ 118 w 359"/>
                  <a:gd name="T55" fmla="*/ 249 h 260"/>
                  <a:gd name="T56" fmla="*/ 154 w 359"/>
                  <a:gd name="T57" fmla="*/ 237 h 260"/>
                  <a:gd name="T58" fmla="*/ 186 w 359"/>
                  <a:gd name="T59" fmla="*/ 238 h 260"/>
                  <a:gd name="T60" fmla="*/ 209 w 359"/>
                  <a:gd name="T61" fmla="*/ 229 h 260"/>
                  <a:gd name="T62" fmla="*/ 237 w 359"/>
                  <a:gd name="T63" fmla="*/ 209 h 260"/>
                  <a:gd name="T64" fmla="*/ 244 w 359"/>
                  <a:gd name="T65" fmla="*/ 196 h 260"/>
                  <a:gd name="T66" fmla="*/ 285 w 359"/>
                  <a:gd name="T67" fmla="*/ 102 h 260"/>
                  <a:gd name="T68" fmla="*/ 319 w 359"/>
                  <a:gd name="T69" fmla="*/ 82 h 260"/>
                  <a:gd name="T70" fmla="*/ 353 w 359"/>
                  <a:gd name="T71" fmla="*/ 56 h 260"/>
                  <a:gd name="T72" fmla="*/ 353 w 359"/>
                  <a:gd name="T73" fmla="*/ 50 h 260"/>
                  <a:gd name="T74" fmla="*/ 333 w 359"/>
                  <a:gd name="T75" fmla="*/ 53 h 260"/>
                  <a:gd name="T76" fmla="*/ 311 w 359"/>
                  <a:gd name="T77" fmla="*/ 44 h 260"/>
                  <a:gd name="T78" fmla="*/ 287 w 359"/>
                  <a:gd name="T79" fmla="*/ 36 h 260"/>
                  <a:gd name="T80" fmla="*/ 270 w 359"/>
                  <a:gd name="T81" fmla="*/ 41 h 260"/>
                  <a:gd name="T82" fmla="*/ 257 w 359"/>
                  <a:gd name="T83" fmla="*/ 38 h 260"/>
                  <a:gd name="T84" fmla="*/ 244 w 359"/>
                  <a:gd name="T85" fmla="*/ 34 h 260"/>
                  <a:gd name="T86" fmla="*/ 230 w 359"/>
                  <a:gd name="T87" fmla="*/ 30 h 260"/>
                  <a:gd name="T88" fmla="*/ 221 w 359"/>
                  <a:gd name="T89" fmla="*/ 20 h 260"/>
                  <a:gd name="T90" fmla="*/ 211 w 359"/>
                  <a:gd name="T91" fmla="*/ 17 h 260"/>
                  <a:gd name="T92" fmla="*/ 197 w 359"/>
                  <a:gd name="T93" fmla="*/ 16 h 260"/>
                  <a:gd name="T94" fmla="*/ 168 w 359"/>
                  <a:gd name="T95" fmla="*/ 11 h 260"/>
                  <a:gd name="T96" fmla="*/ 136 w 359"/>
                  <a:gd name="T97" fmla="*/ 13 h 260"/>
                  <a:gd name="T98" fmla="*/ 92 w 359"/>
                  <a:gd name="T99" fmla="*/ 5 h 260"/>
                  <a:gd name="T100" fmla="*/ 48 w 359"/>
                  <a:gd name="T101" fmla="*/ 1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9" h="260">
                    <a:moveTo>
                      <a:pt x="41" y="0"/>
                    </a:moveTo>
                    <a:cubicBezTo>
                      <a:pt x="37" y="2"/>
                      <a:pt x="35" y="3"/>
                      <a:pt x="32" y="6"/>
                    </a:cubicBezTo>
                    <a:cubicBezTo>
                      <a:pt x="31" y="6"/>
                      <a:pt x="30" y="7"/>
                      <a:pt x="29" y="7"/>
                    </a:cubicBezTo>
                    <a:cubicBezTo>
                      <a:pt x="29" y="7"/>
                      <a:pt x="28" y="7"/>
                      <a:pt x="28" y="7"/>
                    </a:cubicBezTo>
                    <a:cubicBezTo>
                      <a:pt x="29" y="9"/>
                      <a:pt x="30" y="10"/>
                      <a:pt x="31" y="10"/>
                    </a:cubicBezTo>
                    <a:cubicBezTo>
                      <a:pt x="31" y="10"/>
                      <a:pt x="32" y="10"/>
                      <a:pt x="32" y="9"/>
                    </a:cubicBezTo>
                    <a:cubicBezTo>
                      <a:pt x="32" y="11"/>
                      <a:pt x="31" y="11"/>
                      <a:pt x="32" y="12"/>
                    </a:cubicBezTo>
                    <a:cubicBezTo>
                      <a:pt x="30" y="13"/>
                      <a:pt x="27" y="12"/>
                      <a:pt x="26" y="14"/>
                    </a:cubicBezTo>
                    <a:cubicBezTo>
                      <a:pt x="26" y="14"/>
                      <a:pt x="26" y="14"/>
                      <a:pt x="26" y="14"/>
                    </a:cubicBezTo>
                    <a:cubicBezTo>
                      <a:pt x="23" y="14"/>
                      <a:pt x="22" y="16"/>
                      <a:pt x="19" y="16"/>
                    </a:cubicBezTo>
                    <a:cubicBezTo>
                      <a:pt x="19" y="16"/>
                      <a:pt x="18" y="16"/>
                      <a:pt x="18" y="16"/>
                    </a:cubicBezTo>
                    <a:cubicBezTo>
                      <a:pt x="16" y="16"/>
                      <a:pt x="15" y="15"/>
                      <a:pt x="13" y="15"/>
                    </a:cubicBezTo>
                    <a:cubicBezTo>
                      <a:pt x="13" y="15"/>
                      <a:pt x="13" y="15"/>
                      <a:pt x="13" y="15"/>
                    </a:cubicBezTo>
                    <a:cubicBezTo>
                      <a:pt x="10" y="15"/>
                      <a:pt x="9" y="19"/>
                      <a:pt x="6" y="20"/>
                    </a:cubicBezTo>
                    <a:cubicBezTo>
                      <a:pt x="6" y="20"/>
                      <a:pt x="6" y="21"/>
                      <a:pt x="6" y="21"/>
                    </a:cubicBezTo>
                    <a:cubicBezTo>
                      <a:pt x="6" y="21"/>
                      <a:pt x="5" y="20"/>
                      <a:pt x="5" y="20"/>
                    </a:cubicBezTo>
                    <a:cubicBezTo>
                      <a:pt x="5" y="20"/>
                      <a:pt x="5" y="20"/>
                      <a:pt x="4" y="20"/>
                    </a:cubicBezTo>
                    <a:cubicBezTo>
                      <a:pt x="4" y="20"/>
                      <a:pt x="4" y="20"/>
                      <a:pt x="3" y="21"/>
                    </a:cubicBezTo>
                    <a:cubicBezTo>
                      <a:pt x="2" y="22"/>
                      <a:pt x="2" y="25"/>
                      <a:pt x="0" y="25"/>
                    </a:cubicBezTo>
                    <a:cubicBezTo>
                      <a:pt x="1" y="26"/>
                      <a:pt x="0" y="28"/>
                      <a:pt x="1" y="28"/>
                    </a:cubicBezTo>
                    <a:cubicBezTo>
                      <a:pt x="1" y="31"/>
                      <a:pt x="2" y="32"/>
                      <a:pt x="5" y="34"/>
                    </a:cubicBezTo>
                    <a:cubicBezTo>
                      <a:pt x="8" y="37"/>
                      <a:pt x="8" y="38"/>
                      <a:pt x="6" y="41"/>
                    </a:cubicBezTo>
                    <a:cubicBezTo>
                      <a:pt x="6" y="41"/>
                      <a:pt x="7" y="41"/>
                      <a:pt x="7" y="41"/>
                    </a:cubicBezTo>
                    <a:cubicBezTo>
                      <a:pt x="10" y="41"/>
                      <a:pt x="13" y="39"/>
                      <a:pt x="16" y="37"/>
                    </a:cubicBezTo>
                    <a:cubicBezTo>
                      <a:pt x="15" y="40"/>
                      <a:pt x="14" y="43"/>
                      <a:pt x="12" y="45"/>
                    </a:cubicBezTo>
                    <a:cubicBezTo>
                      <a:pt x="12" y="44"/>
                      <a:pt x="12" y="44"/>
                      <a:pt x="12" y="44"/>
                    </a:cubicBezTo>
                    <a:cubicBezTo>
                      <a:pt x="11" y="44"/>
                      <a:pt x="11" y="44"/>
                      <a:pt x="10" y="45"/>
                    </a:cubicBezTo>
                    <a:cubicBezTo>
                      <a:pt x="12" y="46"/>
                      <a:pt x="13" y="47"/>
                      <a:pt x="14" y="47"/>
                    </a:cubicBezTo>
                    <a:cubicBezTo>
                      <a:pt x="14" y="47"/>
                      <a:pt x="15" y="47"/>
                      <a:pt x="15" y="47"/>
                    </a:cubicBezTo>
                    <a:cubicBezTo>
                      <a:pt x="16" y="47"/>
                      <a:pt x="17" y="46"/>
                      <a:pt x="17" y="46"/>
                    </a:cubicBezTo>
                    <a:cubicBezTo>
                      <a:pt x="18" y="46"/>
                      <a:pt x="18" y="46"/>
                      <a:pt x="18" y="46"/>
                    </a:cubicBezTo>
                    <a:cubicBezTo>
                      <a:pt x="16" y="48"/>
                      <a:pt x="14" y="49"/>
                      <a:pt x="13" y="50"/>
                    </a:cubicBezTo>
                    <a:cubicBezTo>
                      <a:pt x="12" y="52"/>
                      <a:pt x="13" y="52"/>
                      <a:pt x="14" y="52"/>
                    </a:cubicBezTo>
                    <a:cubicBezTo>
                      <a:pt x="15" y="52"/>
                      <a:pt x="17" y="51"/>
                      <a:pt x="18" y="51"/>
                    </a:cubicBezTo>
                    <a:cubicBezTo>
                      <a:pt x="16" y="53"/>
                      <a:pt x="13" y="54"/>
                      <a:pt x="12" y="57"/>
                    </a:cubicBezTo>
                    <a:cubicBezTo>
                      <a:pt x="12" y="58"/>
                      <a:pt x="12" y="60"/>
                      <a:pt x="12" y="61"/>
                    </a:cubicBezTo>
                    <a:cubicBezTo>
                      <a:pt x="15" y="59"/>
                      <a:pt x="20" y="56"/>
                      <a:pt x="23" y="55"/>
                    </a:cubicBezTo>
                    <a:cubicBezTo>
                      <a:pt x="24" y="55"/>
                      <a:pt x="25" y="55"/>
                      <a:pt x="27" y="55"/>
                    </a:cubicBezTo>
                    <a:cubicBezTo>
                      <a:pt x="28" y="54"/>
                      <a:pt x="28" y="54"/>
                      <a:pt x="28" y="54"/>
                    </a:cubicBezTo>
                    <a:cubicBezTo>
                      <a:pt x="29" y="54"/>
                      <a:pt x="30" y="53"/>
                      <a:pt x="31" y="53"/>
                    </a:cubicBezTo>
                    <a:cubicBezTo>
                      <a:pt x="33" y="53"/>
                      <a:pt x="33" y="53"/>
                      <a:pt x="33" y="53"/>
                    </a:cubicBezTo>
                    <a:cubicBezTo>
                      <a:pt x="35" y="54"/>
                      <a:pt x="35" y="54"/>
                      <a:pt x="35" y="54"/>
                    </a:cubicBezTo>
                    <a:cubicBezTo>
                      <a:pt x="36" y="56"/>
                      <a:pt x="38" y="58"/>
                      <a:pt x="37" y="61"/>
                    </a:cubicBezTo>
                    <a:cubicBezTo>
                      <a:pt x="37" y="61"/>
                      <a:pt x="37" y="61"/>
                      <a:pt x="37" y="61"/>
                    </a:cubicBezTo>
                    <a:cubicBezTo>
                      <a:pt x="38" y="60"/>
                      <a:pt x="39" y="60"/>
                      <a:pt x="40" y="60"/>
                    </a:cubicBezTo>
                    <a:cubicBezTo>
                      <a:pt x="42" y="60"/>
                      <a:pt x="44" y="61"/>
                      <a:pt x="45" y="62"/>
                    </a:cubicBezTo>
                    <a:cubicBezTo>
                      <a:pt x="47" y="62"/>
                      <a:pt x="47" y="62"/>
                      <a:pt x="47" y="62"/>
                    </a:cubicBezTo>
                    <a:cubicBezTo>
                      <a:pt x="48" y="63"/>
                      <a:pt x="48" y="63"/>
                      <a:pt x="48" y="63"/>
                    </a:cubicBezTo>
                    <a:cubicBezTo>
                      <a:pt x="48" y="63"/>
                      <a:pt x="49" y="63"/>
                      <a:pt x="49" y="63"/>
                    </a:cubicBezTo>
                    <a:cubicBezTo>
                      <a:pt x="50" y="63"/>
                      <a:pt x="52" y="63"/>
                      <a:pt x="54" y="62"/>
                    </a:cubicBezTo>
                    <a:cubicBezTo>
                      <a:pt x="55" y="62"/>
                      <a:pt x="56" y="62"/>
                      <a:pt x="57" y="62"/>
                    </a:cubicBezTo>
                    <a:cubicBezTo>
                      <a:pt x="58" y="62"/>
                      <a:pt x="58" y="62"/>
                      <a:pt x="58" y="62"/>
                    </a:cubicBezTo>
                    <a:cubicBezTo>
                      <a:pt x="59" y="61"/>
                      <a:pt x="60" y="61"/>
                      <a:pt x="62" y="60"/>
                    </a:cubicBezTo>
                    <a:cubicBezTo>
                      <a:pt x="63" y="59"/>
                      <a:pt x="64" y="59"/>
                      <a:pt x="65" y="59"/>
                    </a:cubicBezTo>
                    <a:cubicBezTo>
                      <a:pt x="66" y="59"/>
                      <a:pt x="66" y="59"/>
                      <a:pt x="67" y="59"/>
                    </a:cubicBezTo>
                    <a:cubicBezTo>
                      <a:pt x="67" y="59"/>
                      <a:pt x="67" y="59"/>
                      <a:pt x="67" y="59"/>
                    </a:cubicBezTo>
                    <a:cubicBezTo>
                      <a:pt x="68" y="59"/>
                      <a:pt x="68" y="59"/>
                      <a:pt x="68" y="59"/>
                    </a:cubicBezTo>
                    <a:cubicBezTo>
                      <a:pt x="69" y="59"/>
                      <a:pt x="69" y="59"/>
                      <a:pt x="69" y="59"/>
                    </a:cubicBezTo>
                    <a:cubicBezTo>
                      <a:pt x="70" y="59"/>
                      <a:pt x="71" y="59"/>
                      <a:pt x="71" y="59"/>
                    </a:cubicBezTo>
                    <a:cubicBezTo>
                      <a:pt x="72" y="59"/>
                      <a:pt x="72" y="59"/>
                      <a:pt x="72" y="59"/>
                    </a:cubicBezTo>
                    <a:cubicBezTo>
                      <a:pt x="73" y="59"/>
                      <a:pt x="74" y="59"/>
                      <a:pt x="74" y="59"/>
                    </a:cubicBezTo>
                    <a:cubicBezTo>
                      <a:pt x="75" y="59"/>
                      <a:pt x="75" y="59"/>
                      <a:pt x="75" y="59"/>
                    </a:cubicBezTo>
                    <a:cubicBezTo>
                      <a:pt x="75" y="59"/>
                      <a:pt x="76" y="59"/>
                      <a:pt x="76" y="59"/>
                    </a:cubicBezTo>
                    <a:cubicBezTo>
                      <a:pt x="78" y="59"/>
                      <a:pt x="79" y="59"/>
                      <a:pt x="80" y="60"/>
                    </a:cubicBezTo>
                    <a:cubicBezTo>
                      <a:pt x="82" y="61"/>
                      <a:pt x="82" y="64"/>
                      <a:pt x="82" y="66"/>
                    </a:cubicBezTo>
                    <a:cubicBezTo>
                      <a:pt x="82" y="66"/>
                      <a:pt x="82" y="67"/>
                      <a:pt x="82" y="67"/>
                    </a:cubicBezTo>
                    <a:cubicBezTo>
                      <a:pt x="82" y="68"/>
                      <a:pt x="82" y="68"/>
                      <a:pt x="82" y="68"/>
                    </a:cubicBezTo>
                    <a:cubicBezTo>
                      <a:pt x="83" y="69"/>
                      <a:pt x="83" y="69"/>
                      <a:pt x="83" y="69"/>
                    </a:cubicBezTo>
                    <a:cubicBezTo>
                      <a:pt x="83" y="69"/>
                      <a:pt x="84" y="69"/>
                      <a:pt x="84" y="69"/>
                    </a:cubicBezTo>
                    <a:cubicBezTo>
                      <a:pt x="86" y="70"/>
                      <a:pt x="86" y="70"/>
                      <a:pt x="86" y="70"/>
                    </a:cubicBezTo>
                    <a:cubicBezTo>
                      <a:pt x="88" y="71"/>
                      <a:pt x="90" y="72"/>
                      <a:pt x="91" y="74"/>
                    </a:cubicBezTo>
                    <a:cubicBezTo>
                      <a:pt x="91" y="76"/>
                      <a:pt x="90" y="78"/>
                      <a:pt x="90" y="80"/>
                    </a:cubicBezTo>
                    <a:cubicBezTo>
                      <a:pt x="88" y="83"/>
                      <a:pt x="86" y="84"/>
                      <a:pt x="84" y="86"/>
                    </a:cubicBezTo>
                    <a:cubicBezTo>
                      <a:pt x="83" y="87"/>
                      <a:pt x="83" y="87"/>
                      <a:pt x="83" y="87"/>
                    </a:cubicBezTo>
                    <a:cubicBezTo>
                      <a:pt x="81" y="89"/>
                      <a:pt x="79" y="90"/>
                      <a:pt x="78" y="90"/>
                    </a:cubicBezTo>
                    <a:cubicBezTo>
                      <a:pt x="76" y="91"/>
                      <a:pt x="75" y="92"/>
                      <a:pt x="74" y="93"/>
                    </a:cubicBezTo>
                    <a:cubicBezTo>
                      <a:pt x="73" y="93"/>
                      <a:pt x="73" y="93"/>
                      <a:pt x="73" y="93"/>
                    </a:cubicBezTo>
                    <a:cubicBezTo>
                      <a:pt x="77" y="99"/>
                      <a:pt x="77" y="99"/>
                      <a:pt x="77" y="99"/>
                    </a:cubicBezTo>
                    <a:cubicBezTo>
                      <a:pt x="72" y="95"/>
                      <a:pt x="72" y="95"/>
                      <a:pt x="72" y="95"/>
                    </a:cubicBezTo>
                    <a:cubicBezTo>
                      <a:pt x="71" y="95"/>
                      <a:pt x="72" y="96"/>
                      <a:pt x="72" y="98"/>
                    </a:cubicBezTo>
                    <a:cubicBezTo>
                      <a:pt x="73" y="99"/>
                      <a:pt x="73" y="100"/>
                      <a:pt x="74" y="101"/>
                    </a:cubicBezTo>
                    <a:cubicBezTo>
                      <a:pt x="75" y="104"/>
                      <a:pt x="74" y="108"/>
                      <a:pt x="74" y="111"/>
                    </a:cubicBezTo>
                    <a:cubicBezTo>
                      <a:pt x="74" y="113"/>
                      <a:pt x="74" y="113"/>
                      <a:pt x="74" y="113"/>
                    </a:cubicBezTo>
                    <a:cubicBezTo>
                      <a:pt x="74" y="115"/>
                      <a:pt x="73" y="116"/>
                      <a:pt x="73" y="118"/>
                    </a:cubicBezTo>
                    <a:cubicBezTo>
                      <a:pt x="73" y="120"/>
                      <a:pt x="73" y="120"/>
                      <a:pt x="73" y="120"/>
                    </a:cubicBezTo>
                    <a:cubicBezTo>
                      <a:pt x="73" y="121"/>
                      <a:pt x="72" y="122"/>
                      <a:pt x="71" y="123"/>
                    </a:cubicBezTo>
                    <a:cubicBezTo>
                      <a:pt x="71" y="126"/>
                      <a:pt x="71" y="139"/>
                      <a:pt x="66" y="143"/>
                    </a:cubicBezTo>
                    <a:cubicBezTo>
                      <a:pt x="64" y="144"/>
                      <a:pt x="63" y="144"/>
                      <a:pt x="60" y="144"/>
                    </a:cubicBezTo>
                    <a:cubicBezTo>
                      <a:pt x="59" y="144"/>
                      <a:pt x="58" y="144"/>
                      <a:pt x="57" y="144"/>
                    </a:cubicBezTo>
                    <a:cubicBezTo>
                      <a:pt x="58" y="147"/>
                      <a:pt x="58" y="147"/>
                      <a:pt x="58" y="147"/>
                    </a:cubicBezTo>
                    <a:cubicBezTo>
                      <a:pt x="59" y="148"/>
                      <a:pt x="59" y="148"/>
                      <a:pt x="60" y="149"/>
                    </a:cubicBezTo>
                    <a:cubicBezTo>
                      <a:pt x="61" y="150"/>
                      <a:pt x="61" y="152"/>
                      <a:pt x="62" y="153"/>
                    </a:cubicBezTo>
                    <a:cubicBezTo>
                      <a:pt x="62" y="153"/>
                      <a:pt x="62" y="153"/>
                      <a:pt x="62" y="153"/>
                    </a:cubicBezTo>
                    <a:cubicBezTo>
                      <a:pt x="62" y="154"/>
                      <a:pt x="62" y="154"/>
                      <a:pt x="62" y="154"/>
                    </a:cubicBezTo>
                    <a:cubicBezTo>
                      <a:pt x="62" y="154"/>
                      <a:pt x="63" y="154"/>
                      <a:pt x="64" y="154"/>
                    </a:cubicBezTo>
                    <a:cubicBezTo>
                      <a:pt x="66" y="155"/>
                      <a:pt x="68" y="156"/>
                      <a:pt x="69" y="159"/>
                    </a:cubicBezTo>
                    <a:cubicBezTo>
                      <a:pt x="70" y="160"/>
                      <a:pt x="70" y="161"/>
                      <a:pt x="70" y="162"/>
                    </a:cubicBezTo>
                    <a:cubicBezTo>
                      <a:pt x="69" y="164"/>
                      <a:pt x="69" y="165"/>
                      <a:pt x="68" y="165"/>
                    </a:cubicBezTo>
                    <a:cubicBezTo>
                      <a:pt x="67" y="167"/>
                      <a:pt x="66" y="168"/>
                      <a:pt x="65" y="169"/>
                    </a:cubicBezTo>
                    <a:cubicBezTo>
                      <a:pt x="64" y="170"/>
                      <a:pt x="64" y="170"/>
                      <a:pt x="64" y="170"/>
                    </a:cubicBezTo>
                    <a:cubicBezTo>
                      <a:pt x="64" y="170"/>
                      <a:pt x="64" y="170"/>
                      <a:pt x="64" y="170"/>
                    </a:cubicBezTo>
                    <a:cubicBezTo>
                      <a:pt x="63" y="171"/>
                      <a:pt x="63" y="171"/>
                      <a:pt x="63" y="171"/>
                    </a:cubicBezTo>
                    <a:cubicBezTo>
                      <a:pt x="63" y="171"/>
                      <a:pt x="63" y="171"/>
                      <a:pt x="63" y="171"/>
                    </a:cubicBezTo>
                    <a:cubicBezTo>
                      <a:pt x="62" y="173"/>
                      <a:pt x="61" y="175"/>
                      <a:pt x="61" y="177"/>
                    </a:cubicBezTo>
                    <a:cubicBezTo>
                      <a:pt x="60" y="177"/>
                      <a:pt x="60" y="178"/>
                      <a:pt x="60" y="179"/>
                    </a:cubicBezTo>
                    <a:cubicBezTo>
                      <a:pt x="60" y="179"/>
                      <a:pt x="61" y="180"/>
                      <a:pt x="62" y="182"/>
                    </a:cubicBezTo>
                    <a:cubicBezTo>
                      <a:pt x="63" y="183"/>
                      <a:pt x="63" y="184"/>
                      <a:pt x="64" y="184"/>
                    </a:cubicBezTo>
                    <a:cubicBezTo>
                      <a:pt x="64" y="185"/>
                      <a:pt x="64" y="185"/>
                      <a:pt x="64" y="185"/>
                    </a:cubicBezTo>
                    <a:cubicBezTo>
                      <a:pt x="65" y="185"/>
                      <a:pt x="65" y="185"/>
                      <a:pt x="65" y="185"/>
                    </a:cubicBezTo>
                    <a:cubicBezTo>
                      <a:pt x="71" y="184"/>
                      <a:pt x="71" y="184"/>
                      <a:pt x="71" y="184"/>
                    </a:cubicBezTo>
                    <a:cubicBezTo>
                      <a:pt x="71" y="188"/>
                      <a:pt x="71" y="188"/>
                      <a:pt x="71" y="188"/>
                    </a:cubicBezTo>
                    <a:cubicBezTo>
                      <a:pt x="71" y="190"/>
                      <a:pt x="70" y="191"/>
                      <a:pt x="69" y="193"/>
                    </a:cubicBezTo>
                    <a:cubicBezTo>
                      <a:pt x="69" y="193"/>
                      <a:pt x="69" y="193"/>
                      <a:pt x="69" y="193"/>
                    </a:cubicBezTo>
                    <a:cubicBezTo>
                      <a:pt x="67" y="195"/>
                      <a:pt x="64" y="196"/>
                      <a:pt x="62" y="197"/>
                    </a:cubicBezTo>
                    <a:cubicBezTo>
                      <a:pt x="62" y="198"/>
                      <a:pt x="61" y="198"/>
                      <a:pt x="60" y="198"/>
                    </a:cubicBezTo>
                    <a:cubicBezTo>
                      <a:pt x="60" y="199"/>
                      <a:pt x="58" y="202"/>
                      <a:pt x="57" y="204"/>
                    </a:cubicBezTo>
                    <a:cubicBezTo>
                      <a:pt x="55" y="208"/>
                      <a:pt x="54" y="210"/>
                      <a:pt x="55" y="212"/>
                    </a:cubicBezTo>
                    <a:cubicBezTo>
                      <a:pt x="56" y="213"/>
                      <a:pt x="57" y="218"/>
                      <a:pt x="57" y="218"/>
                    </a:cubicBezTo>
                    <a:cubicBezTo>
                      <a:pt x="57" y="220"/>
                      <a:pt x="57" y="220"/>
                      <a:pt x="57" y="220"/>
                    </a:cubicBezTo>
                    <a:cubicBezTo>
                      <a:pt x="59" y="220"/>
                      <a:pt x="61" y="220"/>
                      <a:pt x="63" y="221"/>
                    </a:cubicBezTo>
                    <a:cubicBezTo>
                      <a:pt x="64" y="221"/>
                      <a:pt x="64" y="221"/>
                      <a:pt x="65" y="221"/>
                    </a:cubicBezTo>
                    <a:cubicBezTo>
                      <a:pt x="66" y="221"/>
                      <a:pt x="67" y="220"/>
                      <a:pt x="66" y="219"/>
                    </a:cubicBezTo>
                    <a:cubicBezTo>
                      <a:pt x="66" y="219"/>
                      <a:pt x="66" y="219"/>
                      <a:pt x="66" y="219"/>
                    </a:cubicBezTo>
                    <a:cubicBezTo>
                      <a:pt x="67" y="219"/>
                      <a:pt x="68" y="219"/>
                      <a:pt x="68" y="219"/>
                    </a:cubicBezTo>
                    <a:cubicBezTo>
                      <a:pt x="66" y="223"/>
                      <a:pt x="73" y="226"/>
                      <a:pt x="75" y="228"/>
                    </a:cubicBezTo>
                    <a:cubicBezTo>
                      <a:pt x="77" y="230"/>
                      <a:pt x="79" y="232"/>
                      <a:pt x="82" y="233"/>
                    </a:cubicBezTo>
                    <a:cubicBezTo>
                      <a:pt x="82" y="233"/>
                      <a:pt x="82" y="233"/>
                      <a:pt x="82" y="233"/>
                    </a:cubicBezTo>
                    <a:cubicBezTo>
                      <a:pt x="83" y="233"/>
                      <a:pt x="83" y="233"/>
                      <a:pt x="84" y="232"/>
                    </a:cubicBezTo>
                    <a:cubicBezTo>
                      <a:pt x="84" y="232"/>
                      <a:pt x="85" y="231"/>
                      <a:pt x="86" y="231"/>
                    </a:cubicBezTo>
                    <a:cubicBezTo>
                      <a:pt x="86" y="231"/>
                      <a:pt x="86" y="231"/>
                      <a:pt x="87" y="231"/>
                    </a:cubicBezTo>
                    <a:cubicBezTo>
                      <a:pt x="85" y="232"/>
                      <a:pt x="83" y="234"/>
                      <a:pt x="83" y="236"/>
                    </a:cubicBezTo>
                    <a:cubicBezTo>
                      <a:pt x="82" y="236"/>
                      <a:pt x="81" y="236"/>
                      <a:pt x="81" y="237"/>
                    </a:cubicBezTo>
                    <a:cubicBezTo>
                      <a:pt x="81" y="238"/>
                      <a:pt x="84" y="242"/>
                      <a:pt x="85" y="243"/>
                    </a:cubicBezTo>
                    <a:cubicBezTo>
                      <a:pt x="90" y="250"/>
                      <a:pt x="95" y="259"/>
                      <a:pt x="104" y="260"/>
                    </a:cubicBezTo>
                    <a:cubicBezTo>
                      <a:pt x="104" y="260"/>
                      <a:pt x="104" y="260"/>
                      <a:pt x="105" y="260"/>
                    </a:cubicBezTo>
                    <a:cubicBezTo>
                      <a:pt x="106" y="260"/>
                      <a:pt x="110" y="258"/>
                      <a:pt x="112" y="256"/>
                    </a:cubicBezTo>
                    <a:cubicBezTo>
                      <a:pt x="112" y="256"/>
                      <a:pt x="112" y="256"/>
                      <a:pt x="113" y="257"/>
                    </a:cubicBezTo>
                    <a:cubicBezTo>
                      <a:pt x="112" y="256"/>
                      <a:pt x="112" y="256"/>
                      <a:pt x="112" y="256"/>
                    </a:cubicBezTo>
                    <a:cubicBezTo>
                      <a:pt x="113" y="256"/>
                      <a:pt x="113" y="256"/>
                      <a:pt x="113" y="256"/>
                    </a:cubicBezTo>
                    <a:cubicBezTo>
                      <a:pt x="115" y="253"/>
                      <a:pt x="114" y="251"/>
                      <a:pt x="118" y="249"/>
                    </a:cubicBezTo>
                    <a:cubicBezTo>
                      <a:pt x="122" y="247"/>
                      <a:pt x="126" y="245"/>
                      <a:pt x="131" y="243"/>
                    </a:cubicBezTo>
                    <a:cubicBezTo>
                      <a:pt x="133" y="241"/>
                      <a:pt x="136" y="239"/>
                      <a:pt x="138" y="238"/>
                    </a:cubicBezTo>
                    <a:cubicBezTo>
                      <a:pt x="141" y="237"/>
                      <a:pt x="143" y="236"/>
                      <a:pt x="146" y="236"/>
                    </a:cubicBezTo>
                    <a:cubicBezTo>
                      <a:pt x="148" y="236"/>
                      <a:pt x="149" y="236"/>
                      <a:pt x="151" y="236"/>
                    </a:cubicBezTo>
                    <a:cubicBezTo>
                      <a:pt x="152" y="236"/>
                      <a:pt x="153" y="237"/>
                      <a:pt x="154" y="237"/>
                    </a:cubicBezTo>
                    <a:cubicBezTo>
                      <a:pt x="155" y="237"/>
                      <a:pt x="155" y="237"/>
                      <a:pt x="155" y="237"/>
                    </a:cubicBezTo>
                    <a:cubicBezTo>
                      <a:pt x="160" y="236"/>
                      <a:pt x="165" y="236"/>
                      <a:pt x="170" y="236"/>
                    </a:cubicBezTo>
                    <a:cubicBezTo>
                      <a:pt x="173" y="236"/>
                      <a:pt x="175" y="236"/>
                      <a:pt x="178" y="236"/>
                    </a:cubicBezTo>
                    <a:cubicBezTo>
                      <a:pt x="181" y="237"/>
                      <a:pt x="183" y="238"/>
                      <a:pt x="185" y="238"/>
                    </a:cubicBezTo>
                    <a:cubicBezTo>
                      <a:pt x="185" y="238"/>
                      <a:pt x="186" y="238"/>
                      <a:pt x="186" y="238"/>
                    </a:cubicBezTo>
                    <a:cubicBezTo>
                      <a:pt x="190" y="238"/>
                      <a:pt x="192" y="236"/>
                      <a:pt x="196" y="235"/>
                    </a:cubicBezTo>
                    <a:cubicBezTo>
                      <a:pt x="197" y="234"/>
                      <a:pt x="198" y="234"/>
                      <a:pt x="199" y="234"/>
                    </a:cubicBezTo>
                    <a:cubicBezTo>
                      <a:pt x="200" y="234"/>
                      <a:pt x="199" y="235"/>
                      <a:pt x="201" y="236"/>
                    </a:cubicBezTo>
                    <a:cubicBezTo>
                      <a:pt x="202" y="236"/>
                      <a:pt x="202" y="236"/>
                      <a:pt x="202" y="236"/>
                    </a:cubicBezTo>
                    <a:cubicBezTo>
                      <a:pt x="205" y="236"/>
                      <a:pt x="208" y="231"/>
                      <a:pt x="209" y="229"/>
                    </a:cubicBezTo>
                    <a:cubicBezTo>
                      <a:pt x="212" y="224"/>
                      <a:pt x="215" y="220"/>
                      <a:pt x="218" y="216"/>
                    </a:cubicBezTo>
                    <a:cubicBezTo>
                      <a:pt x="219" y="214"/>
                      <a:pt x="227" y="212"/>
                      <a:pt x="229" y="212"/>
                    </a:cubicBezTo>
                    <a:cubicBezTo>
                      <a:pt x="231" y="211"/>
                      <a:pt x="234" y="209"/>
                      <a:pt x="236" y="209"/>
                    </a:cubicBezTo>
                    <a:cubicBezTo>
                      <a:pt x="236" y="209"/>
                      <a:pt x="236" y="209"/>
                      <a:pt x="236" y="209"/>
                    </a:cubicBezTo>
                    <a:cubicBezTo>
                      <a:pt x="236" y="209"/>
                      <a:pt x="237" y="209"/>
                      <a:pt x="237" y="209"/>
                    </a:cubicBezTo>
                    <a:cubicBezTo>
                      <a:pt x="237" y="210"/>
                      <a:pt x="237" y="210"/>
                      <a:pt x="237" y="210"/>
                    </a:cubicBezTo>
                    <a:cubicBezTo>
                      <a:pt x="238" y="210"/>
                      <a:pt x="238" y="210"/>
                      <a:pt x="238" y="210"/>
                    </a:cubicBezTo>
                    <a:cubicBezTo>
                      <a:pt x="239" y="210"/>
                      <a:pt x="241" y="209"/>
                      <a:pt x="243" y="208"/>
                    </a:cubicBezTo>
                    <a:cubicBezTo>
                      <a:pt x="243" y="208"/>
                      <a:pt x="240" y="205"/>
                      <a:pt x="240" y="204"/>
                    </a:cubicBezTo>
                    <a:cubicBezTo>
                      <a:pt x="241" y="202"/>
                      <a:pt x="243" y="199"/>
                      <a:pt x="244" y="196"/>
                    </a:cubicBezTo>
                    <a:cubicBezTo>
                      <a:pt x="245" y="194"/>
                      <a:pt x="246" y="192"/>
                      <a:pt x="247" y="190"/>
                    </a:cubicBezTo>
                    <a:cubicBezTo>
                      <a:pt x="252" y="181"/>
                      <a:pt x="263" y="176"/>
                      <a:pt x="271" y="171"/>
                    </a:cubicBezTo>
                    <a:cubicBezTo>
                      <a:pt x="262" y="165"/>
                      <a:pt x="257" y="160"/>
                      <a:pt x="255" y="150"/>
                    </a:cubicBezTo>
                    <a:cubicBezTo>
                      <a:pt x="254" y="142"/>
                      <a:pt x="262" y="134"/>
                      <a:pt x="266" y="128"/>
                    </a:cubicBezTo>
                    <a:cubicBezTo>
                      <a:pt x="272" y="120"/>
                      <a:pt x="281" y="111"/>
                      <a:pt x="285" y="102"/>
                    </a:cubicBezTo>
                    <a:cubicBezTo>
                      <a:pt x="285" y="102"/>
                      <a:pt x="285" y="102"/>
                      <a:pt x="285" y="102"/>
                    </a:cubicBezTo>
                    <a:cubicBezTo>
                      <a:pt x="286" y="100"/>
                      <a:pt x="288" y="96"/>
                      <a:pt x="291" y="95"/>
                    </a:cubicBezTo>
                    <a:cubicBezTo>
                      <a:pt x="296" y="91"/>
                      <a:pt x="305" y="90"/>
                      <a:pt x="311" y="88"/>
                    </a:cubicBezTo>
                    <a:cubicBezTo>
                      <a:pt x="313" y="88"/>
                      <a:pt x="316" y="86"/>
                      <a:pt x="319" y="85"/>
                    </a:cubicBezTo>
                    <a:cubicBezTo>
                      <a:pt x="319" y="84"/>
                      <a:pt x="319" y="83"/>
                      <a:pt x="319" y="82"/>
                    </a:cubicBezTo>
                    <a:cubicBezTo>
                      <a:pt x="319" y="78"/>
                      <a:pt x="322" y="74"/>
                      <a:pt x="326" y="74"/>
                    </a:cubicBezTo>
                    <a:cubicBezTo>
                      <a:pt x="329" y="74"/>
                      <a:pt x="331" y="76"/>
                      <a:pt x="333" y="78"/>
                    </a:cubicBezTo>
                    <a:cubicBezTo>
                      <a:pt x="333" y="78"/>
                      <a:pt x="334" y="77"/>
                      <a:pt x="335" y="77"/>
                    </a:cubicBezTo>
                    <a:cubicBezTo>
                      <a:pt x="340" y="74"/>
                      <a:pt x="351" y="71"/>
                      <a:pt x="354" y="66"/>
                    </a:cubicBezTo>
                    <a:cubicBezTo>
                      <a:pt x="356" y="62"/>
                      <a:pt x="353" y="59"/>
                      <a:pt x="353" y="56"/>
                    </a:cubicBezTo>
                    <a:cubicBezTo>
                      <a:pt x="353" y="53"/>
                      <a:pt x="355" y="52"/>
                      <a:pt x="359" y="50"/>
                    </a:cubicBezTo>
                    <a:cubicBezTo>
                      <a:pt x="358" y="50"/>
                      <a:pt x="357" y="49"/>
                      <a:pt x="357" y="48"/>
                    </a:cubicBezTo>
                    <a:cubicBezTo>
                      <a:pt x="357" y="49"/>
                      <a:pt x="357" y="49"/>
                      <a:pt x="357" y="49"/>
                    </a:cubicBezTo>
                    <a:cubicBezTo>
                      <a:pt x="353" y="50"/>
                      <a:pt x="353" y="50"/>
                      <a:pt x="353" y="50"/>
                    </a:cubicBezTo>
                    <a:cubicBezTo>
                      <a:pt x="353" y="50"/>
                      <a:pt x="353" y="50"/>
                      <a:pt x="353" y="50"/>
                    </a:cubicBezTo>
                    <a:cubicBezTo>
                      <a:pt x="342" y="52"/>
                      <a:pt x="342" y="52"/>
                      <a:pt x="342" y="52"/>
                    </a:cubicBezTo>
                    <a:cubicBezTo>
                      <a:pt x="341" y="52"/>
                      <a:pt x="341" y="53"/>
                      <a:pt x="340" y="53"/>
                    </a:cubicBezTo>
                    <a:cubicBezTo>
                      <a:pt x="339" y="53"/>
                      <a:pt x="339" y="53"/>
                      <a:pt x="339" y="53"/>
                    </a:cubicBezTo>
                    <a:cubicBezTo>
                      <a:pt x="338" y="53"/>
                      <a:pt x="337" y="53"/>
                      <a:pt x="337" y="53"/>
                    </a:cubicBezTo>
                    <a:cubicBezTo>
                      <a:pt x="335" y="53"/>
                      <a:pt x="334" y="53"/>
                      <a:pt x="333" y="53"/>
                    </a:cubicBezTo>
                    <a:cubicBezTo>
                      <a:pt x="328" y="52"/>
                      <a:pt x="323" y="51"/>
                      <a:pt x="319" y="50"/>
                    </a:cubicBezTo>
                    <a:cubicBezTo>
                      <a:pt x="319" y="50"/>
                      <a:pt x="318" y="50"/>
                      <a:pt x="318" y="50"/>
                    </a:cubicBezTo>
                    <a:cubicBezTo>
                      <a:pt x="317" y="49"/>
                      <a:pt x="317" y="49"/>
                      <a:pt x="317" y="49"/>
                    </a:cubicBezTo>
                    <a:cubicBezTo>
                      <a:pt x="314" y="48"/>
                      <a:pt x="312" y="47"/>
                      <a:pt x="311" y="45"/>
                    </a:cubicBezTo>
                    <a:cubicBezTo>
                      <a:pt x="311" y="44"/>
                      <a:pt x="311" y="44"/>
                      <a:pt x="311" y="44"/>
                    </a:cubicBezTo>
                    <a:cubicBezTo>
                      <a:pt x="305" y="43"/>
                      <a:pt x="300" y="42"/>
                      <a:pt x="295" y="39"/>
                    </a:cubicBezTo>
                    <a:cubicBezTo>
                      <a:pt x="294" y="39"/>
                      <a:pt x="293" y="39"/>
                      <a:pt x="292" y="38"/>
                    </a:cubicBezTo>
                    <a:cubicBezTo>
                      <a:pt x="289" y="37"/>
                      <a:pt x="289" y="37"/>
                      <a:pt x="289" y="37"/>
                    </a:cubicBezTo>
                    <a:cubicBezTo>
                      <a:pt x="289" y="37"/>
                      <a:pt x="288" y="36"/>
                      <a:pt x="287" y="36"/>
                    </a:cubicBezTo>
                    <a:cubicBezTo>
                      <a:pt x="287" y="36"/>
                      <a:pt x="287" y="36"/>
                      <a:pt x="287" y="36"/>
                    </a:cubicBezTo>
                    <a:cubicBezTo>
                      <a:pt x="287" y="37"/>
                      <a:pt x="287" y="37"/>
                      <a:pt x="287" y="37"/>
                    </a:cubicBezTo>
                    <a:cubicBezTo>
                      <a:pt x="287" y="41"/>
                      <a:pt x="287" y="41"/>
                      <a:pt x="287" y="41"/>
                    </a:cubicBezTo>
                    <a:cubicBezTo>
                      <a:pt x="283" y="41"/>
                      <a:pt x="283" y="41"/>
                      <a:pt x="283" y="41"/>
                    </a:cubicBezTo>
                    <a:cubicBezTo>
                      <a:pt x="281" y="41"/>
                      <a:pt x="279" y="41"/>
                      <a:pt x="277" y="41"/>
                    </a:cubicBezTo>
                    <a:cubicBezTo>
                      <a:pt x="275" y="41"/>
                      <a:pt x="273" y="41"/>
                      <a:pt x="270" y="41"/>
                    </a:cubicBezTo>
                    <a:cubicBezTo>
                      <a:pt x="265" y="41"/>
                      <a:pt x="265" y="41"/>
                      <a:pt x="265" y="41"/>
                    </a:cubicBezTo>
                    <a:cubicBezTo>
                      <a:pt x="265" y="41"/>
                      <a:pt x="265" y="41"/>
                      <a:pt x="264" y="41"/>
                    </a:cubicBezTo>
                    <a:cubicBezTo>
                      <a:pt x="264" y="41"/>
                      <a:pt x="264" y="41"/>
                      <a:pt x="263" y="41"/>
                    </a:cubicBezTo>
                    <a:cubicBezTo>
                      <a:pt x="262" y="40"/>
                      <a:pt x="261" y="40"/>
                      <a:pt x="260" y="40"/>
                    </a:cubicBezTo>
                    <a:cubicBezTo>
                      <a:pt x="259" y="39"/>
                      <a:pt x="258" y="38"/>
                      <a:pt x="257" y="38"/>
                    </a:cubicBezTo>
                    <a:cubicBezTo>
                      <a:pt x="256" y="37"/>
                      <a:pt x="256" y="37"/>
                      <a:pt x="255" y="36"/>
                    </a:cubicBezTo>
                    <a:cubicBezTo>
                      <a:pt x="255" y="36"/>
                      <a:pt x="255" y="36"/>
                      <a:pt x="255" y="36"/>
                    </a:cubicBezTo>
                    <a:cubicBezTo>
                      <a:pt x="255" y="36"/>
                      <a:pt x="254" y="36"/>
                      <a:pt x="254" y="36"/>
                    </a:cubicBezTo>
                    <a:cubicBezTo>
                      <a:pt x="252" y="37"/>
                      <a:pt x="251" y="37"/>
                      <a:pt x="250" y="37"/>
                    </a:cubicBezTo>
                    <a:cubicBezTo>
                      <a:pt x="247" y="37"/>
                      <a:pt x="246" y="36"/>
                      <a:pt x="244" y="34"/>
                    </a:cubicBezTo>
                    <a:cubicBezTo>
                      <a:pt x="244" y="34"/>
                      <a:pt x="243" y="33"/>
                      <a:pt x="242" y="33"/>
                    </a:cubicBezTo>
                    <a:cubicBezTo>
                      <a:pt x="241" y="32"/>
                      <a:pt x="241" y="32"/>
                      <a:pt x="241" y="32"/>
                    </a:cubicBezTo>
                    <a:cubicBezTo>
                      <a:pt x="241" y="32"/>
                      <a:pt x="241" y="32"/>
                      <a:pt x="240" y="32"/>
                    </a:cubicBezTo>
                    <a:cubicBezTo>
                      <a:pt x="238" y="31"/>
                      <a:pt x="236" y="31"/>
                      <a:pt x="234" y="31"/>
                    </a:cubicBezTo>
                    <a:cubicBezTo>
                      <a:pt x="233" y="30"/>
                      <a:pt x="231" y="30"/>
                      <a:pt x="230" y="30"/>
                    </a:cubicBezTo>
                    <a:cubicBezTo>
                      <a:pt x="230" y="30"/>
                      <a:pt x="229" y="30"/>
                      <a:pt x="229" y="30"/>
                    </a:cubicBezTo>
                    <a:cubicBezTo>
                      <a:pt x="228" y="30"/>
                      <a:pt x="228" y="30"/>
                      <a:pt x="228" y="30"/>
                    </a:cubicBezTo>
                    <a:cubicBezTo>
                      <a:pt x="226" y="30"/>
                      <a:pt x="224" y="29"/>
                      <a:pt x="223" y="28"/>
                    </a:cubicBezTo>
                    <a:cubicBezTo>
                      <a:pt x="219" y="25"/>
                      <a:pt x="221" y="21"/>
                      <a:pt x="221" y="20"/>
                    </a:cubicBezTo>
                    <a:cubicBezTo>
                      <a:pt x="221" y="20"/>
                      <a:pt x="221" y="20"/>
                      <a:pt x="221" y="20"/>
                    </a:cubicBezTo>
                    <a:cubicBezTo>
                      <a:pt x="221" y="20"/>
                      <a:pt x="221" y="20"/>
                      <a:pt x="221" y="20"/>
                    </a:cubicBezTo>
                    <a:cubicBezTo>
                      <a:pt x="221" y="20"/>
                      <a:pt x="220" y="20"/>
                      <a:pt x="220" y="20"/>
                    </a:cubicBezTo>
                    <a:cubicBezTo>
                      <a:pt x="219" y="21"/>
                      <a:pt x="219" y="21"/>
                      <a:pt x="219" y="21"/>
                    </a:cubicBezTo>
                    <a:cubicBezTo>
                      <a:pt x="218" y="21"/>
                      <a:pt x="218" y="21"/>
                      <a:pt x="218" y="21"/>
                    </a:cubicBezTo>
                    <a:cubicBezTo>
                      <a:pt x="215" y="20"/>
                      <a:pt x="213" y="18"/>
                      <a:pt x="211" y="17"/>
                    </a:cubicBezTo>
                    <a:cubicBezTo>
                      <a:pt x="210" y="16"/>
                      <a:pt x="210" y="16"/>
                      <a:pt x="210" y="16"/>
                    </a:cubicBezTo>
                    <a:cubicBezTo>
                      <a:pt x="212" y="14"/>
                      <a:pt x="212" y="14"/>
                      <a:pt x="212" y="14"/>
                    </a:cubicBezTo>
                    <a:cubicBezTo>
                      <a:pt x="211" y="14"/>
                      <a:pt x="210" y="14"/>
                      <a:pt x="210" y="14"/>
                    </a:cubicBezTo>
                    <a:cubicBezTo>
                      <a:pt x="208" y="14"/>
                      <a:pt x="205" y="15"/>
                      <a:pt x="203" y="15"/>
                    </a:cubicBezTo>
                    <a:cubicBezTo>
                      <a:pt x="201" y="15"/>
                      <a:pt x="199" y="16"/>
                      <a:pt x="197" y="16"/>
                    </a:cubicBezTo>
                    <a:cubicBezTo>
                      <a:pt x="196" y="16"/>
                      <a:pt x="196" y="16"/>
                      <a:pt x="196" y="16"/>
                    </a:cubicBezTo>
                    <a:cubicBezTo>
                      <a:pt x="190" y="15"/>
                      <a:pt x="188" y="12"/>
                      <a:pt x="184" y="12"/>
                    </a:cubicBezTo>
                    <a:cubicBezTo>
                      <a:pt x="183" y="12"/>
                      <a:pt x="182" y="12"/>
                      <a:pt x="181" y="13"/>
                    </a:cubicBezTo>
                    <a:cubicBezTo>
                      <a:pt x="178" y="13"/>
                      <a:pt x="177" y="14"/>
                      <a:pt x="175" y="14"/>
                    </a:cubicBezTo>
                    <a:cubicBezTo>
                      <a:pt x="173" y="14"/>
                      <a:pt x="172" y="13"/>
                      <a:pt x="168" y="11"/>
                    </a:cubicBezTo>
                    <a:cubicBezTo>
                      <a:pt x="167" y="11"/>
                      <a:pt x="165" y="10"/>
                      <a:pt x="164" y="10"/>
                    </a:cubicBezTo>
                    <a:cubicBezTo>
                      <a:pt x="163" y="10"/>
                      <a:pt x="162" y="10"/>
                      <a:pt x="161" y="10"/>
                    </a:cubicBezTo>
                    <a:cubicBezTo>
                      <a:pt x="157" y="10"/>
                      <a:pt x="152" y="11"/>
                      <a:pt x="148" y="11"/>
                    </a:cubicBezTo>
                    <a:cubicBezTo>
                      <a:pt x="145" y="12"/>
                      <a:pt x="141" y="13"/>
                      <a:pt x="137" y="13"/>
                    </a:cubicBezTo>
                    <a:cubicBezTo>
                      <a:pt x="137" y="13"/>
                      <a:pt x="136" y="13"/>
                      <a:pt x="136" y="13"/>
                    </a:cubicBezTo>
                    <a:cubicBezTo>
                      <a:pt x="131" y="12"/>
                      <a:pt x="126" y="11"/>
                      <a:pt x="121" y="10"/>
                    </a:cubicBezTo>
                    <a:cubicBezTo>
                      <a:pt x="116" y="9"/>
                      <a:pt x="111" y="8"/>
                      <a:pt x="105" y="7"/>
                    </a:cubicBezTo>
                    <a:cubicBezTo>
                      <a:pt x="101" y="7"/>
                      <a:pt x="101" y="5"/>
                      <a:pt x="99" y="5"/>
                    </a:cubicBezTo>
                    <a:cubicBezTo>
                      <a:pt x="98" y="4"/>
                      <a:pt x="98" y="4"/>
                      <a:pt x="97" y="4"/>
                    </a:cubicBezTo>
                    <a:cubicBezTo>
                      <a:pt x="96" y="4"/>
                      <a:pt x="94" y="5"/>
                      <a:pt x="92" y="5"/>
                    </a:cubicBezTo>
                    <a:cubicBezTo>
                      <a:pt x="87" y="6"/>
                      <a:pt x="81" y="7"/>
                      <a:pt x="75" y="8"/>
                    </a:cubicBezTo>
                    <a:cubicBezTo>
                      <a:pt x="73" y="8"/>
                      <a:pt x="68" y="10"/>
                      <a:pt x="65" y="10"/>
                    </a:cubicBezTo>
                    <a:cubicBezTo>
                      <a:pt x="65" y="10"/>
                      <a:pt x="64" y="10"/>
                      <a:pt x="64" y="10"/>
                    </a:cubicBezTo>
                    <a:cubicBezTo>
                      <a:pt x="60" y="9"/>
                      <a:pt x="56" y="5"/>
                      <a:pt x="52" y="3"/>
                    </a:cubicBezTo>
                    <a:cubicBezTo>
                      <a:pt x="51" y="2"/>
                      <a:pt x="50" y="1"/>
                      <a:pt x="48" y="1"/>
                    </a:cubicBezTo>
                    <a:cubicBezTo>
                      <a:pt x="46" y="1"/>
                      <a:pt x="44" y="2"/>
                      <a:pt x="42" y="3"/>
                    </a:cubicBezTo>
                    <a:cubicBezTo>
                      <a:pt x="41" y="3"/>
                      <a:pt x="41" y="3"/>
                      <a:pt x="41" y="3"/>
                    </a:cubicBezTo>
                    <a:cubicBezTo>
                      <a:pt x="40" y="3"/>
                      <a:pt x="40" y="2"/>
                      <a:pt x="4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87" name="Freeform 268">
                <a:extLst>
                  <a:ext uri="{FF2B5EF4-FFF2-40B4-BE49-F238E27FC236}">
                    <a16:creationId xmlns:a16="http://schemas.microsoft.com/office/drawing/2014/main" id="{3ADB4D2F-BF6A-DD4F-8D16-8BF90B41D263}"/>
                  </a:ext>
                </a:extLst>
              </p:cNvPr>
              <p:cNvSpPr>
                <a:spLocks/>
              </p:cNvSpPr>
              <p:nvPr/>
            </p:nvSpPr>
            <p:spPr bwMode="auto">
              <a:xfrm>
                <a:off x="3924649" y="3865687"/>
                <a:ext cx="1153441" cy="983926"/>
              </a:xfrm>
              <a:custGeom>
                <a:avLst/>
                <a:gdLst>
                  <a:gd name="T0" fmla="*/ 149 w 364"/>
                  <a:gd name="T1" fmla="*/ 47 h 309"/>
                  <a:gd name="T2" fmla="*/ 150 w 364"/>
                  <a:gd name="T3" fmla="*/ 59 h 309"/>
                  <a:gd name="T4" fmla="*/ 99 w 364"/>
                  <a:gd name="T5" fmla="*/ 56 h 309"/>
                  <a:gd name="T6" fmla="*/ 81 w 364"/>
                  <a:gd name="T7" fmla="*/ 50 h 309"/>
                  <a:gd name="T8" fmla="*/ 98 w 364"/>
                  <a:gd name="T9" fmla="*/ 89 h 309"/>
                  <a:gd name="T10" fmla="*/ 67 w 364"/>
                  <a:gd name="T11" fmla="*/ 93 h 309"/>
                  <a:gd name="T12" fmla="*/ 1 w 364"/>
                  <a:gd name="T13" fmla="*/ 95 h 309"/>
                  <a:gd name="T14" fmla="*/ 15 w 364"/>
                  <a:gd name="T15" fmla="*/ 100 h 309"/>
                  <a:gd name="T16" fmla="*/ 12 w 364"/>
                  <a:gd name="T17" fmla="*/ 109 h 309"/>
                  <a:gd name="T18" fmla="*/ 20 w 364"/>
                  <a:gd name="T19" fmla="*/ 117 h 309"/>
                  <a:gd name="T20" fmla="*/ 71 w 364"/>
                  <a:gd name="T21" fmla="*/ 140 h 309"/>
                  <a:gd name="T22" fmla="*/ 78 w 364"/>
                  <a:gd name="T23" fmla="*/ 139 h 309"/>
                  <a:gd name="T24" fmla="*/ 105 w 364"/>
                  <a:gd name="T25" fmla="*/ 174 h 309"/>
                  <a:gd name="T26" fmla="*/ 104 w 364"/>
                  <a:gd name="T27" fmla="*/ 202 h 309"/>
                  <a:gd name="T28" fmla="*/ 91 w 364"/>
                  <a:gd name="T29" fmla="*/ 273 h 309"/>
                  <a:gd name="T30" fmla="*/ 100 w 364"/>
                  <a:gd name="T31" fmla="*/ 286 h 309"/>
                  <a:gd name="T32" fmla="*/ 117 w 364"/>
                  <a:gd name="T33" fmla="*/ 289 h 309"/>
                  <a:gd name="T34" fmla="*/ 128 w 364"/>
                  <a:gd name="T35" fmla="*/ 292 h 309"/>
                  <a:gd name="T36" fmla="*/ 142 w 364"/>
                  <a:gd name="T37" fmla="*/ 297 h 309"/>
                  <a:gd name="T38" fmla="*/ 164 w 364"/>
                  <a:gd name="T39" fmla="*/ 294 h 309"/>
                  <a:gd name="T40" fmla="*/ 191 w 364"/>
                  <a:gd name="T41" fmla="*/ 306 h 309"/>
                  <a:gd name="T42" fmla="*/ 211 w 364"/>
                  <a:gd name="T43" fmla="*/ 309 h 309"/>
                  <a:gd name="T44" fmla="*/ 246 w 364"/>
                  <a:gd name="T45" fmla="*/ 274 h 309"/>
                  <a:gd name="T46" fmla="*/ 267 w 364"/>
                  <a:gd name="T47" fmla="*/ 273 h 309"/>
                  <a:gd name="T48" fmla="*/ 279 w 364"/>
                  <a:gd name="T49" fmla="*/ 275 h 309"/>
                  <a:gd name="T50" fmla="*/ 296 w 364"/>
                  <a:gd name="T51" fmla="*/ 283 h 309"/>
                  <a:gd name="T52" fmla="*/ 309 w 364"/>
                  <a:gd name="T53" fmla="*/ 286 h 309"/>
                  <a:gd name="T54" fmla="*/ 348 w 364"/>
                  <a:gd name="T55" fmla="*/ 263 h 309"/>
                  <a:gd name="T56" fmla="*/ 333 w 364"/>
                  <a:gd name="T57" fmla="*/ 247 h 309"/>
                  <a:gd name="T58" fmla="*/ 335 w 364"/>
                  <a:gd name="T59" fmla="*/ 209 h 309"/>
                  <a:gd name="T60" fmla="*/ 331 w 364"/>
                  <a:gd name="T61" fmla="*/ 187 h 309"/>
                  <a:gd name="T62" fmla="*/ 327 w 364"/>
                  <a:gd name="T63" fmla="*/ 172 h 309"/>
                  <a:gd name="T64" fmla="*/ 318 w 364"/>
                  <a:gd name="T65" fmla="*/ 174 h 309"/>
                  <a:gd name="T66" fmla="*/ 307 w 364"/>
                  <a:gd name="T67" fmla="*/ 183 h 309"/>
                  <a:gd name="T68" fmla="*/ 307 w 364"/>
                  <a:gd name="T69" fmla="*/ 172 h 309"/>
                  <a:gd name="T70" fmla="*/ 319 w 364"/>
                  <a:gd name="T71" fmla="*/ 147 h 309"/>
                  <a:gd name="T72" fmla="*/ 336 w 364"/>
                  <a:gd name="T73" fmla="*/ 128 h 309"/>
                  <a:gd name="T74" fmla="*/ 344 w 364"/>
                  <a:gd name="T75" fmla="*/ 130 h 309"/>
                  <a:gd name="T76" fmla="*/ 347 w 364"/>
                  <a:gd name="T77" fmla="*/ 123 h 309"/>
                  <a:gd name="T78" fmla="*/ 347 w 364"/>
                  <a:gd name="T79" fmla="*/ 112 h 309"/>
                  <a:gd name="T80" fmla="*/ 364 w 364"/>
                  <a:gd name="T81" fmla="*/ 80 h 309"/>
                  <a:gd name="T82" fmla="*/ 355 w 364"/>
                  <a:gd name="T83" fmla="*/ 79 h 309"/>
                  <a:gd name="T84" fmla="*/ 345 w 364"/>
                  <a:gd name="T85" fmla="*/ 74 h 309"/>
                  <a:gd name="T86" fmla="*/ 334 w 364"/>
                  <a:gd name="T87" fmla="*/ 74 h 309"/>
                  <a:gd name="T88" fmla="*/ 320 w 364"/>
                  <a:gd name="T89" fmla="*/ 66 h 309"/>
                  <a:gd name="T90" fmla="*/ 303 w 364"/>
                  <a:gd name="T91" fmla="*/ 61 h 309"/>
                  <a:gd name="T92" fmla="*/ 295 w 364"/>
                  <a:gd name="T93" fmla="*/ 61 h 309"/>
                  <a:gd name="T94" fmla="*/ 278 w 364"/>
                  <a:gd name="T95" fmla="*/ 51 h 309"/>
                  <a:gd name="T96" fmla="*/ 259 w 364"/>
                  <a:gd name="T97" fmla="*/ 45 h 309"/>
                  <a:gd name="T98" fmla="*/ 252 w 364"/>
                  <a:gd name="T99" fmla="*/ 34 h 309"/>
                  <a:gd name="T100" fmla="*/ 240 w 364"/>
                  <a:gd name="T101" fmla="*/ 34 h 309"/>
                  <a:gd name="T102" fmla="*/ 235 w 364"/>
                  <a:gd name="T103" fmla="*/ 25 h 309"/>
                  <a:gd name="T104" fmla="*/ 225 w 364"/>
                  <a:gd name="T105" fmla="*/ 15 h 309"/>
                  <a:gd name="T106" fmla="*/ 215 w 364"/>
                  <a:gd name="T107" fmla="*/ 16 h 309"/>
                  <a:gd name="T108" fmla="*/ 205 w 364"/>
                  <a:gd name="T109"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4" h="309">
                    <a:moveTo>
                      <a:pt x="205" y="0"/>
                    </a:moveTo>
                    <a:cubicBezTo>
                      <a:pt x="198" y="2"/>
                      <a:pt x="191" y="4"/>
                      <a:pt x="184" y="6"/>
                    </a:cubicBezTo>
                    <a:cubicBezTo>
                      <a:pt x="179" y="8"/>
                      <a:pt x="181" y="21"/>
                      <a:pt x="182" y="27"/>
                    </a:cubicBezTo>
                    <a:cubicBezTo>
                      <a:pt x="182" y="32"/>
                      <a:pt x="185" y="32"/>
                      <a:pt x="180" y="35"/>
                    </a:cubicBezTo>
                    <a:cubicBezTo>
                      <a:pt x="174" y="38"/>
                      <a:pt x="169" y="41"/>
                      <a:pt x="163" y="43"/>
                    </a:cubicBezTo>
                    <a:cubicBezTo>
                      <a:pt x="158" y="45"/>
                      <a:pt x="153" y="45"/>
                      <a:pt x="149" y="47"/>
                    </a:cubicBezTo>
                    <a:cubicBezTo>
                      <a:pt x="147" y="48"/>
                      <a:pt x="143" y="49"/>
                      <a:pt x="141" y="51"/>
                    </a:cubicBezTo>
                    <a:cubicBezTo>
                      <a:pt x="141" y="52"/>
                      <a:pt x="139" y="56"/>
                      <a:pt x="139" y="57"/>
                    </a:cubicBezTo>
                    <a:cubicBezTo>
                      <a:pt x="139" y="59"/>
                      <a:pt x="141" y="59"/>
                      <a:pt x="144" y="59"/>
                    </a:cubicBezTo>
                    <a:cubicBezTo>
                      <a:pt x="145" y="59"/>
                      <a:pt x="147" y="59"/>
                      <a:pt x="148" y="59"/>
                    </a:cubicBezTo>
                    <a:cubicBezTo>
                      <a:pt x="149" y="59"/>
                      <a:pt x="149" y="59"/>
                      <a:pt x="150" y="59"/>
                    </a:cubicBezTo>
                    <a:cubicBezTo>
                      <a:pt x="150" y="59"/>
                      <a:pt x="150" y="59"/>
                      <a:pt x="150" y="59"/>
                    </a:cubicBezTo>
                    <a:cubicBezTo>
                      <a:pt x="144" y="61"/>
                      <a:pt x="137" y="65"/>
                      <a:pt x="130" y="66"/>
                    </a:cubicBezTo>
                    <a:cubicBezTo>
                      <a:pt x="130" y="66"/>
                      <a:pt x="129" y="66"/>
                      <a:pt x="128" y="66"/>
                    </a:cubicBezTo>
                    <a:cubicBezTo>
                      <a:pt x="125" y="66"/>
                      <a:pt x="122" y="66"/>
                      <a:pt x="120" y="66"/>
                    </a:cubicBezTo>
                    <a:cubicBezTo>
                      <a:pt x="116" y="65"/>
                      <a:pt x="111" y="65"/>
                      <a:pt x="107" y="64"/>
                    </a:cubicBezTo>
                    <a:cubicBezTo>
                      <a:pt x="104" y="64"/>
                      <a:pt x="105" y="64"/>
                      <a:pt x="103" y="61"/>
                    </a:cubicBezTo>
                    <a:cubicBezTo>
                      <a:pt x="101" y="60"/>
                      <a:pt x="99" y="58"/>
                      <a:pt x="99" y="56"/>
                    </a:cubicBezTo>
                    <a:cubicBezTo>
                      <a:pt x="99" y="52"/>
                      <a:pt x="102" y="52"/>
                      <a:pt x="99" y="51"/>
                    </a:cubicBezTo>
                    <a:cubicBezTo>
                      <a:pt x="98" y="51"/>
                      <a:pt x="98" y="51"/>
                      <a:pt x="97" y="51"/>
                    </a:cubicBezTo>
                    <a:cubicBezTo>
                      <a:pt x="96" y="51"/>
                      <a:pt x="95" y="51"/>
                      <a:pt x="95" y="51"/>
                    </a:cubicBezTo>
                    <a:cubicBezTo>
                      <a:pt x="93" y="51"/>
                      <a:pt x="92" y="53"/>
                      <a:pt x="91" y="53"/>
                    </a:cubicBezTo>
                    <a:cubicBezTo>
                      <a:pt x="90" y="53"/>
                      <a:pt x="89" y="52"/>
                      <a:pt x="88" y="52"/>
                    </a:cubicBezTo>
                    <a:cubicBezTo>
                      <a:pt x="85" y="51"/>
                      <a:pt x="84" y="50"/>
                      <a:pt x="81" y="50"/>
                    </a:cubicBezTo>
                    <a:cubicBezTo>
                      <a:pt x="83" y="55"/>
                      <a:pt x="85" y="60"/>
                      <a:pt x="88" y="64"/>
                    </a:cubicBezTo>
                    <a:cubicBezTo>
                      <a:pt x="88" y="64"/>
                      <a:pt x="88" y="64"/>
                      <a:pt x="88" y="64"/>
                    </a:cubicBezTo>
                    <a:cubicBezTo>
                      <a:pt x="89" y="65"/>
                      <a:pt x="89" y="67"/>
                      <a:pt x="90" y="69"/>
                    </a:cubicBezTo>
                    <a:cubicBezTo>
                      <a:pt x="90" y="68"/>
                      <a:pt x="90" y="68"/>
                      <a:pt x="91" y="68"/>
                    </a:cubicBezTo>
                    <a:cubicBezTo>
                      <a:pt x="93" y="68"/>
                      <a:pt x="93" y="81"/>
                      <a:pt x="94" y="83"/>
                    </a:cubicBezTo>
                    <a:cubicBezTo>
                      <a:pt x="94" y="88"/>
                      <a:pt x="94" y="88"/>
                      <a:pt x="98" y="89"/>
                    </a:cubicBezTo>
                    <a:cubicBezTo>
                      <a:pt x="97" y="90"/>
                      <a:pt x="96" y="90"/>
                      <a:pt x="95" y="90"/>
                    </a:cubicBezTo>
                    <a:cubicBezTo>
                      <a:pt x="91" y="90"/>
                      <a:pt x="89" y="88"/>
                      <a:pt x="85" y="88"/>
                    </a:cubicBezTo>
                    <a:cubicBezTo>
                      <a:pt x="85" y="88"/>
                      <a:pt x="85" y="88"/>
                      <a:pt x="85" y="88"/>
                    </a:cubicBezTo>
                    <a:cubicBezTo>
                      <a:pt x="82" y="88"/>
                      <a:pt x="78" y="90"/>
                      <a:pt x="80" y="93"/>
                    </a:cubicBezTo>
                    <a:cubicBezTo>
                      <a:pt x="79" y="92"/>
                      <a:pt x="77" y="91"/>
                      <a:pt x="75" y="91"/>
                    </a:cubicBezTo>
                    <a:cubicBezTo>
                      <a:pt x="72" y="91"/>
                      <a:pt x="69" y="92"/>
                      <a:pt x="67" y="93"/>
                    </a:cubicBezTo>
                    <a:cubicBezTo>
                      <a:pt x="65" y="93"/>
                      <a:pt x="61" y="93"/>
                      <a:pt x="60" y="95"/>
                    </a:cubicBezTo>
                    <a:cubicBezTo>
                      <a:pt x="57" y="92"/>
                      <a:pt x="53" y="85"/>
                      <a:pt x="50" y="84"/>
                    </a:cubicBezTo>
                    <a:cubicBezTo>
                      <a:pt x="52" y="83"/>
                      <a:pt x="48" y="84"/>
                      <a:pt x="49" y="81"/>
                    </a:cubicBezTo>
                    <a:cubicBezTo>
                      <a:pt x="43" y="83"/>
                      <a:pt x="38" y="86"/>
                      <a:pt x="33" y="88"/>
                    </a:cubicBezTo>
                    <a:cubicBezTo>
                      <a:pt x="29" y="90"/>
                      <a:pt x="23" y="90"/>
                      <a:pt x="19" y="91"/>
                    </a:cubicBezTo>
                    <a:cubicBezTo>
                      <a:pt x="13" y="92"/>
                      <a:pt x="7" y="93"/>
                      <a:pt x="1" y="95"/>
                    </a:cubicBezTo>
                    <a:cubicBezTo>
                      <a:pt x="1" y="95"/>
                      <a:pt x="1" y="95"/>
                      <a:pt x="1" y="95"/>
                    </a:cubicBezTo>
                    <a:cubicBezTo>
                      <a:pt x="1" y="95"/>
                      <a:pt x="0" y="100"/>
                      <a:pt x="0" y="100"/>
                    </a:cubicBezTo>
                    <a:cubicBezTo>
                      <a:pt x="1" y="101"/>
                      <a:pt x="1" y="101"/>
                      <a:pt x="2" y="101"/>
                    </a:cubicBezTo>
                    <a:cubicBezTo>
                      <a:pt x="5" y="101"/>
                      <a:pt x="11" y="99"/>
                      <a:pt x="13" y="98"/>
                    </a:cubicBezTo>
                    <a:cubicBezTo>
                      <a:pt x="12" y="99"/>
                      <a:pt x="10" y="99"/>
                      <a:pt x="10" y="101"/>
                    </a:cubicBezTo>
                    <a:cubicBezTo>
                      <a:pt x="11" y="101"/>
                      <a:pt x="13" y="100"/>
                      <a:pt x="15" y="100"/>
                    </a:cubicBezTo>
                    <a:cubicBezTo>
                      <a:pt x="14" y="102"/>
                      <a:pt x="12" y="103"/>
                      <a:pt x="10" y="103"/>
                    </a:cubicBezTo>
                    <a:cubicBezTo>
                      <a:pt x="8" y="103"/>
                      <a:pt x="7" y="102"/>
                      <a:pt x="6" y="102"/>
                    </a:cubicBezTo>
                    <a:cubicBezTo>
                      <a:pt x="5" y="104"/>
                      <a:pt x="6" y="103"/>
                      <a:pt x="7" y="107"/>
                    </a:cubicBezTo>
                    <a:cubicBezTo>
                      <a:pt x="8" y="106"/>
                      <a:pt x="9" y="105"/>
                      <a:pt x="11" y="105"/>
                    </a:cubicBezTo>
                    <a:cubicBezTo>
                      <a:pt x="11" y="105"/>
                      <a:pt x="11" y="105"/>
                      <a:pt x="12" y="105"/>
                    </a:cubicBezTo>
                    <a:cubicBezTo>
                      <a:pt x="14" y="106"/>
                      <a:pt x="14" y="108"/>
                      <a:pt x="12" y="109"/>
                    </a:cubicBezTo>
                    <a:cubicBezTo>
                      <a:pt x="12" y="110"/>
                      <a:pt x="9" y="110"/>
                      <a:pt x="8" y="110"/>
                    </a:cubicBezTo>
                    <a:cubicBezTo>
                      <a:pt x="6" y="110"/>
                      <a:pt x="3" y="110"/>
                      <a:pt x="2" y="112"/>
                    </a:cubicBezTo>
                    <a:cubicBezTo>
                      <a:pt x="6" y="114"/>
                      <a:pt x="9" y="116"/>
                      <a:pt x="13" y="119"/>
                    </a:cubicBezTo>
                    <a:cubicBezTo>
                      <a:pt x="12" y="119"/>
                      <a:pt x="12" y="120"/>
                      <a:pt x="12" y="120"/>
                    </a:cubicBezTo>
                    <a:cubicBezTo>
                      <a:pt x="15" y="119"/>
                      <a:pt x="18" y="117"/>
                      <a:pt x="20" y="117"/>
                    </a:cubicBezTo>
                    <a:cubicBezTo>
                      <a:pt x="20" y="117"/>
                      <a:pt x="20" y="117"/>
                      <a:pt x="20" y="117"/>
                    </a:cubicBezTo>
                    <a:cubicBezTo>
                      <a:pt x="24" y="117"/>
                      <a:pt x="33" y="119"/>
                      <a:pt x="36" y="121"/>
                    </a:cubicBezTo>
                    <a:cubicBezTo>
                      <a:pt x="40" y="124"/>
                      <a:pt x="47" y="127"/>
                      <a:pt x="47" y="132"/>
                    </a:cubicBezTo>
                    <a:cubicBezTo>
                      <a:pt x="48" y="127"/>
                      <a:pt x="47" y="130"/>
                      <a:pt x="50" y="128"/>
                    </a:cubicBezTo>
                    <a:cubicBezTo>
                      <a:pt x="51" y="127"/>
                      <a:pt x="53" y="128"/>
                      <a:pt x="52" y="126"/>
                    </a:cubicBezTo>
                    <a:cubicBezTo>
                      <a:pt x="57" y="128"/>
                      <a:pt x="61" y="130"/>
                      <a:pt x="66" y="133"/>
                    </a:cubicBezTo>
                    <a:cubicBezTo>
                      <a:pt x="62" y="137"/>
                      <a:pt x="67" y="140"/>
                      <a:pt x="71" y="140"/>
                    </a:cubicBezTo>
                    <a:cubicBezTo>
                      <a:pt x="72" y="140"/>
                      <a:pt x="73" y="140"/>
                      <a:pt x="73" y="139"/>
                    </a:cubicBezTo>
                    <a:cubicBezTo>
                      <a:pt x="75" y="139"/>
                      <a:pt x="75" y="138"/>
                      <a:pt x="77" y="138"/>
                    </a:cubicBezTo>
                    <a:cubicBezTo>
                      <a:pt x="78" y="138"/>
                      <a:pt x="78" y="138"/>
                      <a:pt x="78" y="138"/>
                    </a:cubicBezTo>
                    <a:cubicBezTo>
                      <a:pt x="81" y="138"/>
                      <a:pt x="83" y="139"/>
                      <a:pt x="85" y="141"/>
                    </a:cubicBezTo>
                    <a:cubicBezTo>
                      <a:pt x="82" y="141"/>
                      <a:pt x="82" y="139"/>
                      <a:pt x="79" y="139"/>
                    </a:cubicBezTo>
                    <a:cubicBezTo>
                      <a:pt x="79" y="139"/>
                      <a:pt x="79" y="139"/>
                      <a:pt x="78" y="139"/>
                    </a:cubicBezTo>
                    <a:cubicBezTo>
                      <a:pt x="75" y="139"/>
                      <a:pt x="75" y="142"/>
                      <a:pt x="73" y="144"/>
                    </a:cubicBezTo>
                    <a:cubicBezTo>
                      <a:pt x="75" y="146"/>
                      <a:pt x="77" y="147"/>
                      <a:pt x="80" y="148"/>
                    </a:cubicBezTo>
                    <a:cubicBezTo>
                      <a:pt x="77" y="155"/>
                      <a:pt x="73" y="153"/>
                      <a:pt x="80" y="160"/>
                    </a:cubicBezTo>
                    <a:cubicBezTo>
                      <a:pt x="82" y="162"/>
                      <a:pt x="83" y="164"/>
                      <a:pt x="84" y="165"/>
                    </a:cubicBezTo>
                    <a:cubicBezTo>
                      <a:pt x="85" y="166"/>
                      <a:pt x="85" y="167"/>
                      <a:pt x="85" y="167"/>
                    </a:cubicBezTo>
                    <a:cubicBezTo>
                      <a:pt x="88" y="171"/>
                      <a:pt x="100" y="172"/>
                      <a:pt x="105" y="174"/>
                    </a:cubicBezTo>
                    <a:cubicBezTo>
                      <a:pt x="101" y="179"/>
                      <a:pt x="102" y="180"/>
                      <a:pt x="104" y="187"/>
                    </a:cubicBezTo>
                    <a:cubicBezTo>
                      <a:pt x="105" y="190"/>
                      <a:pt x="103" y="190"/>
                      <a:pt x="104" y="193"/>
                    </a:cubicBezTo>
                    <a:cubicBezTo>
                      <a:pt x="104" y="192"/>
                      <a:pt x="103" y="192"/>
                      <a:pt x="103" y="192"/>
                    </a:cubicBezTo>
                    <a:cubicBezTo>
                      <a:pt x="102" y="192"/>
                      <a:pt x="102" y="192"/>
                      <a:pt x="101" y="193"/>
                    </a:cubicBezTo>
                    <a:cubicBezTo>
                      <a:pt x="100" y="195"/>
                      <a:pt x="103" y="198"/>
                      <a:pt x="106" y="200"/>
                    </a:cubicBezTo>
                    <a:cubicBezTo>
                      <a:pt x="105" y="200"/>
                      <a:pt x="105" y="201"/>
                      <a:pt x="104" y="202"/>
                    </a:cubicBezTo>
                    <a:cubicBezTo>
                      <a:pt x="103" y="205"/>
                      <a:pt x="104" y="213"/>
                      <a:pt x="104" y="216"/>
                    </a:cubicBezTo>
                    <a:cubicBezTo>
                      <a:pt x="104" y="220"/>
                      <a:pt x="104" y="224"/>
                      <a:pt x="105" y="228"/>
                    </a:cubicBezTo>
                    <a:cubicBezTo>
                      <a:pt x="105" y="230"/>
                      <a:pt x="107" y="230"/>
                      <a:pt x="107" y="231"/>
                    </a:cubicBezTo>
                    <a:cubicBezTo>
                      <a:pt x="106" y="234"/>
                      <a:pt x="102" y="236"/>
                      <a:pt x="101" y="239"/>
                    </a:cubicBezTo>
                    <a:cubicBezTo>
                      <a:pt x="99" y="241"/>
                      <a:pt x="99" y="245"/>
                      <a:pt x="98" y="248"/>
                    </a:cubicBezTo>
                    <a:cubicBezTo>
                      <a:pt x="97" y="256"/>
                      <a:pt x="97" y="268"/>
                      <a:pt x="91" y="273"/>
                    </a:cubicBezTo>
                    <a:cubicBezTo>
                      <a:pt x="90" y="274"/>
                      <a:pt x="89" y="275"/>
                      <a:pt x="88" y="275"/>
                    </a:cubicBezTo>
                    <a:cubicBezTo>
                      <a:pt x="89" y="276"/>
                      <a:pt x="90" y="276"/>
                      <a:pt x="91" y="277"/>
                    </a:cubicBezTo>
                    <a:cubicBezTo>
                      <a:pt x="91" y="276"/>
                      <a:pt x="92" y="276"/>
                      <a:pt x="93" y="276"/>
                    </a:cubicBezTo>
                    <a:cubicBezTo>
                      <a:pt x="96" y="276"/>
                      <a:pt x="99" y="278"/>
                      <a:pt x="100" y="280"/>
                    </a:cubicBezTo>
                    <a:cubicBezTo>
                      <a:pt x="101" y="282"/>
                      <a:pt x="100" y="284"/>
                      <a:pt x="100" y="286"/>
                    </a:cubicBezTo>
                    <a:cubicBezTo>
                      <a:pt x="100" y="286"/>
                      <a:pt x="100" y="286"/>
                      <a:pt x="100" y="286"/>
                    </a:cubicBezTo>
                    <a:cubicBezTo>
                      <a:pt x="102" y="286"/>
                      <a:pt x="103" y="286"/>
                      <a:pt x="103" y="286"/>
                    </a:cubicBezTo>
                    <a:cubicBezTo>
                      <a:pt x="104" y="286"/>
                      <a:pt x="106" y="286"/>
                      <a:pt x="107" y="287"/>
                    </a:cubicBezTo>
                    <a:cubicBezTo>
                      <a:pt x="107" y="287"/>
                      <a:pt x="107" y="287"/>
                      <a:pt x="107" y="287"/>
                    </a:cubicBezTo>
                    <a:cubicBezTo>
                      <a:pt x="109" y="287"/>
                      <a:pt x="112" y="287"/>
                      <a:pt x="114" y="288"/>
                    </a:cubicBezTo>
                    <a:cubicBezTo>
                      <a:pt x="115" y="288"/>
                      <a:pt x="116" y="289"/>
                      <a:pt x="116" y="289"/>
                    </a:cubicBezTo>
                    <a:cubicBezTo>
                      <a:pt x="117" y="289"/>
                      <a:pt x="117" y="289"/>
                      <a:pt x="117" y="289"/>
                    </a:cubicBezTo>
                    <a:cubicBezTo>
                      <a:pt x="119" y="290"/>
                      <a:pt x="120" y="292"/>
                      <a:pt x="121" y="292"/>
                    </a:cubicBezTo>
                    <a:cubicBezTo>
                      <a:pt x="122" y="293"/>
                      <a:pt x="122" y="293"/>
                      <a:pt x="122" y="293"/>
                    </a:cubicBezTo>
                    <a:cubicBezTo>
                      <a:pt x="122" y="293"/>
                      <a:pt x="122" y="293"/>
                      <a:pt x="122" y="293"/>
                    </a:cubicBezTo>
                    <a:cubicBezTo>
                      <a:pt x="122" y="293"/>
                      <a:pt x="123" y="293"/>
                      <a:pt x="123" y="293"/>
                    </a:cubicBezTo>
                    <a:cubicBezTo>
                      <a:pt x="125" y="292"/>
                      <a:pt x="126" y="292"/>
                      <a:pt x="127" y="292"/>
                    </a:cubicBezTo>
                    <a:cubicBezTo>
                      <a:pt x="127" y="292"/>
                      <a:pt x="128" y="292"/>
                      <a:pt x="128" y="292"/>
                    </a:cubicBezTo>
                    <a:cubicBezTo>
                      <a:pt x="129" y="292"/>
                      <a:pt x="129" y="292"/>
                      <a:pt x="129" y="292"/>
                    </a:cubicBezTo>
                    <a:cubicBezTo>
                      <a:pt x="129" y="292"/>
                      <a:pt x="130" y="293"/>
                      <a:pt x="131" y="293"/>
                    </a:cubicBezTo>
                    <a:cubicBezTo>
                      <a:pt x="131" y="294"/>
                      <a:pt x="132" y="294"/>
                      <a:pt x="133" y="295"/>
                    </a:cubicBezTo>
                    <a:cubicBezTo>
                      <a:pt x="134" y="295"/>
                      <a:pt x="135" y="296"/>
                      <a:pt x="136" y="297"/>
                    </a:cubicBezTo>
                    <a:cubicBezTo>
                      <a:pt x="137" y="297"/>
                      <a:pt x="137" y="297"/>
                      <a:pt x="137" y="297"/>
                    </a:cubicBezTo>
                    <a:cubicBezTo>
                      <a:pt x="142" y="297"/>
                      <a:pt x="142" y="297"/>
                      <a:pt x="142" y="297"/>
                    </a:cubicBezTo>
                    <a:cubicBezTo>
                      <a:pt x="144" y="297"/>
                      <a:pt x="147" y="297"/>
                      <a:pt x="149" y="297"/>
                    </a:cubicBezTo>
                    <a:cubicBezTo>
                      <a:pt x="150" y="297"/>
                      <a:pt x="151" y="297"/>
                      <a:pt x="152" y="297"/>
                    </a:cubicBezTo>
                    <a:cubicBezTo>
                      <a:pt x="152" y="295"/>
                      <a:pt x="152" y="294"/>
                      <a:pt x="154" y="292"/>
                    </a:cubicBezTo>
                    <a:cubicBezTo>
                      <a:pt x="154" y="292"/>
                      <a:pt x="155" y="291"/>
                      <a:pt x="157" y="291"/>
                    </a:cubicBezTo>
                    <a:cubicBezTo>
                      <a:pt x="157" y="291"/>
                      <a:pt x="158" y="291"/>
                      <a:pt x="159" y="292"/>
                    </a:cubicBezTo>
                    <a:cubicBezTo>
                      <a:pt x="160" y="292"/>
                      <a:pt x="162" y="293"/>
                      <a:pt x="164" y="294"/>
                    </a:cubicBezTo>
                    <a:cubicBezTo>
                      <a:pt x="167" y="295"/>
                      <a:pt x="167" y="295"/>
                      <a:pt x="167" y="295"/>
                    </a:cubicBezTo>
                    <a:cubicBezTo>
                      <a:pt x="168" y="295"/>
                      <a:pt x="169" y="296"/>
                      <a:pt x="169" y="296"/>
                    </a:cubicBezTo>
                    <a:cubicBezTo>
                      <a:pt x="175" y="299"/>
                      <a:pt x="180" y="300"/>
                      <a:pt x="187" y="301"/>
                    </a:cubicBezTo>
                    <a:cubicBezTo>
                      <a:pt x="192" y="302"/>
                      <a:pt x="192" y="302"/>
                      <a:pt x="192" y="302"/>
                    </a:cubicBezTo>
                    <a:cubicBezTo>
                      <a:pt x="190" y="305"/>
                      <a:pt x="190" y="305"/>
                      <a:pt x="190" y="305"/>
                    </a:cubicBezTo>
                    <a:cubicBezTo>
                      <a:pt x="191" y="306"/>
                      <a:pt x="191" y="306"/>
                      <a:pt x="191" y="306"/>
                    </a:cubicBezTo>
                    <a:cubicBezTo>
                      <a:pt x="192" y="306"/>
                      <a:pt x="192" y="306"/>
                      <a:pt x="192" y="306"/>
                    </a:cubicBezTo>
                    <a:cubicBezTo>
                      <a:pt x="192" y="306"/>
                      <a:pt x="193" y="306"/>
                      <a:pt x="193" y="306"/>
                    </a:cubicBezTo>
                    <a:cubicBezTo>
                      <a:pt x="195" y="307"/>
                      <a:pt x="199" y="308"/>
                      <a:pt x="206" y="309"/>
                    </a:cubicBezTo>
                    <a:cubicBezTo>
                      <a:pt x="207" y="309"/>
                      <a:pt x="208" y="309"/>
                      <a:pt x="208" y="309"/>
                    </a:cubicBezTo>
                    <a:cubicBezTo>
                      <a:pt x="209" y="309"/>
                      <a:pt x="210" y="309"/>
                      <a:pt x="211" y="309"/>
                    </a:cubicBezTo>
                    <a:cubicBezTo>
                      <a:pt x="211" y="309"/>
                      <a:pt x="211" y="309"/>
                      <a:pt x="211" y="309"/>
                    </a:cubicBezTo>
                    <a:cubicBezTo>
                      <a:pt x="212" y="309"/>
                      <a:pt x="212" y="308"/>
                      <a:pt x="213" y="308"/>
                    </a:cubicBezTo>
                    <a:cubicBezTo>
                      <a:pt x="226" y="306"/>
                      <a:pt x="226" y="306"/>
                      <a:pt x="226" y="306"/>
                    </a:cubicBezTo>
                    <a:cubicBezTo>
                      <a:pt x="225" y="302"/>
                      <a:pt x="224" y="299"/>
                      <a:pt x="223" y="296"/>
                    </a:cubicBezTo>
                    <a:cubicBezTo>
                      <a:pt x="222" y="295"/>
                      <a:pt x="221" y="295"/>
                      <a:pt x="221" y="294"/>
                    </a:cubicBezTo>
                    <a:cubicBezTo>
                      <a:pt x="223" y="292"/>
                      <a:pt x="224" y="289"/>
                      <a:pt x="225" y="287"/>
                    </a:cubicBezTo>
                    <a:cubicBezTo>
                      <a:pt x="230" y="280"/>
                      <a:pt x="238" y="277"/>
                      <a:pt x="246" y="274"/>
                    </a:cubicBezTo>
                    <a:cubicBezTo>
                      <a:pt x="248" y="272"/>
                      <a:pt x="250" y="271"/>
                      <a:pt x="252" y="271"/>
                    </a:cubicBezTo>
                    <a:cubicBezTo>
                      <a:pt x="253" y="271"/>
                      <a:pt x="254" y="271"/>
                      <a:pt x="254" y="272"/>
                    </a:cubicBezTo>
                    <a:cubicBezTo>
                      <a:pt x="257" y="273"/>
                      <a:pt x="259" y="273"/>
                      <a:pt x="262" y="273"/>
                    </a:cubicBezTo>
                    <a:cubicBezTo>
                      <a:pt x="263" y="273"/>
                      <a:pt x="263" y="273"/>
                      <a:pt x="264" y="273"/>
                    </a:cubicBezTo>
                    <a:cubicBezTo>
                      <a:pt x="265" y="273"/>
                      <a:pt x="265" y="273"/>
                      <a:pt x="266" y="273"/>
                    </a:cubicBezTo>
                    <a:cubicBezTo>
                      <a:pt x="266" y="273"/>
                      <a:pt x="266" y="273"/>
                      <a:pt x="267" y="273"/>
                    </a:cubicBezTo>
                    <a:cubicBezTo>
                      <a:pt x="267" y="273"/>
                      <a:pt x="267" y="273"/>
                      <a:pt x="267" y="273"/>
                    </a:cubicBezTo>
                    <a:cubicBezTo>
                      <a:pt x="268" y="273"/>
                      <a:pt x="269" y="273"/>
                      <a:pt x="270" y="273"/>
                    </a:cubicBezTo>
                    <a:cubicBezTo>
                      <a:pt x="270" y="273"/>
                      <a:pt x="270" y="273"/>
                      <a:pt x="270" y="273"/>
                    </a:cubicBezTo>
                    <a:cubicBezTo>
                      <a:pt x="271" y="273"/>
                      <a:pt x="270" y="275"/>
                      <a:pt x="271" y="275"/>
                    </a:cubicBezTo>
                    <a:cubicBezTo>
                      <a:pt x="272" y="275"/>
                      <a:pt x="273" y="275"/>
                      <a:pt x="274" y="275"/>
                    </a:cubicBezTo>
                    <a:cubicBezTo>
                      <a:pt x="276" y="275"/>
                      <a:pt x="278" y="275"/>
                      <a:pt x="279" y="275"/>
                    </a:cubicBezTo>
                    <a:cubicBezTo>
                      <a:pt x="278" y="277"/>
                      <a:pt x="279" y="277"/>
                      <a:pt x="281" y="277"/>
                    </a:cubicBezTo>
                    <a:cubicBezTo>
                      <a:pt x="282" y="277"/>
                      <a:pt x="283" y="277"/>
                      <a:pt x="283" y="277"/>
                    </a:cubicBezTo>
                    <a:cubicBezTo>
                      <a:pt x="284" y="277"/>
                      <a:pt x="285" y="277"/>
                      <a:pt x="286" y="277"/>
                    </a:cubicBezTo>
                    <a:cubicBezTo>
                      <a:pt x="286" y="277"/>
                      <a:pt x="287" y="277"/>
                      <a:pt x="287" y="278"/>
                    </a:cubicBezTo>
                    <a:cubicBezTo>
                      <a:pt x="288" y="278"/>
                      <a:pt x="288" y="282"/>
                      <a:pt x="289" y="282"/>
                    </a:cubicBezTo>
                    <a:cubicBezTo>
                      <a:pt x="291" y="282"/>
                      <a:pt x="293" y="283"/>
                      <a:pt x="296" y="283"/>
                    </a:cubicBezTo>
                    <a:cubicBezTo>
                      <a:pt x="298" y="283"/>
                      <a:pt x="299" y="284"/>
                      <a:pt x="300" y="285"/>
                    </a:cubicBezTo>
                    <a:cubicBezTo>
                      <a:pt x="301" y="285"/>
                      <a:pt x="301" y="286"/>
                      <a:pt x="301" y="286"/>
                    </a:cubicBezTo>
                    <a:cubicBezTo>
                      <a:pt x="301" y="286"/>
                      <a:pt x="301" y="286"/>
                      <a:pt x="301" y="286"/>
                    </a:cubicBezTo>
                    <a:cubicBezTo>
                      <a:pt x="302" y="287"/>
                      <a:pt x="302" y="287"/>
                      <a:pt x="303" y="287"/>
                    </a:cubicBezTo>
                    <a:cubicBezTo>
                      <a:pt x="304" y="287"/>
                      <a:pt x="305" y="287"/>
                      <a:pt x="307" y="287"/>
                    </a:cubicBezTo>
                    <a:cubicBezTo>
                      <a:pt x="307" y="287"/>
                      <a:pt x="308" y="286"/>
                      <a:pt x="309" y="286"/>
                    </a:cubicBezTo>
                    <a:cubicBezTo>
                      <a:pt x="310" y="286"/>
                      <a:pt x="311" y="287"/>
                      <a:pt x="310" y="288"/>
                    </a:cubicBezTo>
                    <a:cubicBezTo>
                      <a:pt x="310" y="288"/>
                      <a:pt x="310" y="288"/>
                      <a:pt x="310" y="288"/>
                    </a:cubicBezTo>
                    <a:cubicBezTo>
                      <a:pt x="319" y="288"/>
                      <a:pt x="325" y="279"/>
                      <a:pt x="331" y="274"/>
                    </a:cubicBezTo>
                    <a:cubicBezTo>
                      <a:pt x="334" y="271"/>
                      <a:pt x="335" y="271"/>
                      <a:pt x="338" y="270"/>
                    </a:cubicBezTo>
                    <a:cubicBezTo>
                      <a:pt x="341" y="270"/>
                      <a:pt x="344" y="267"/>
                      <a:pt x="346" y="265"/>
                    </a:cubicBezTo>
                    <a:cubicBezTo>
                      <a:pt x="347" y="264"/>
                      <a:pt x="348" y="264"/>
                      <a:pt x="348" y="263"/>
                    </a:cubicBezTo>
                    <a:cubicBezTo>
                      <a:pt x="347" y="263"/>
                      <a:pt x="347" y="263"/>
                      <a:pt x="347" y="263"/>
                    </a:cubicBezTo>
                    <a:cubicBezTo>
                      <a:pt x="347" y="261"/>
                      <a:pt x="347" y="261"/>
                      <a:pt x="347" y="261"/>
                    </a:cubicBezTo>
                    <a:cubicBezTo>
                      <a:pt x="348" y="260"/>
                      <a:pt x="349" y="258"/>
                      <a:pt x="349" y="257"/>
                    </a:cubicBezTo>
                    <a:cubicBezTo>
                      <a:pt x="350" y="256"/>
                      <a:pt x="350" y="256"/>
                      <a:pt x="350" y="256"/>
                    </a:cubicBezTo>
                    <a:cubicBezTo>
                      <a:pt x="350" y="255"/>
                      <a:pt x="350" y="255"/>
                      <a:pt x="351" y="254"/>
                    </a:cubicBezTo>
                    <a:cubicBezTo>
                      <a:pt x="333" y="247"/>
                      <a:pt x="333" y="247"/>
                      <a:pt x="333" y="247"/>
                    </a:cubicBezTo>
                    <a:cubicBezTo>
                      <a:pt x="331" y="246"/>
                      <a:pt x="329" y="243"/>
                      <a:pt x="329" y="240"/>
                    </a:cubicBezTo>
                    <a:cubicBezTo>
                      <a:pt x="328" y="237"/>
                      <a:pt x="330" y="233"/>
                      <a:pt x="332" y="230"/>
                    </a:cubicBezTo>
                    <a:cubicBezTo>
                      <a:pt x="319" y="214"/>
                      <a:pt x="319" y="214"/>
                      <a:pt x="319" y="214"/>
                    </a:cubicBezTo>
                    <a:cubicBezTo>
                      <a:pt x="324" y="213"/>
                      <a:pt x="324" y="213"/>
                      <a:pt x="324" y="213"/>
                    </a:cubicBezTo>
                    <a:cubicBezTo>
                      <a:pt x="325" y="212"/>
                      <a:pt x="326" y="212"/>
                      <a:pt x="328" y="211"/>
                    </a:cubicBezTo>
                    <a:cubicBezTo>
                      <a:pt x="330" y="211"/>
                      <a:pt x="333" y="210"/>
                      <a:pt x="335" y="209"/>
                    </a:cubicBezTo>
                    <a:cubicBezTo>
                      <a:pt x="335" y="209"/>
                      <a:pt x="335" y="208"/>
                      <a:pt x="335" y="207"/>
                    </a:cubicBezTo>
                    <a:cubicBezTo>
                      <a:pt x="335" y="207"/>
                      <a:pt x="336" y="207"/>
                      <a:pt x="336" y="206"/>
                    </a:cubicBezTo>
                    <a:cubicBezTo>
                      <a:pt x="335" y="206"/>
                      <a:pt x="335" y="205"/>
                      <a:pt x="334" y="205"/>
                    </a:cubicBezTo>
                    <a:cubicBezTo>
                      <a:pt x="328" y="197"/>
                      <a:pt x="328" y="197"/>
                      <a:pt x="328" y="197"/>
                    </a:cubicBezTo>
                    <a:cubicBezTo>
                      <a:pt x="327" y="195"/>
                      <a:pt x="326" y="193"/>
                      <a:pt x="327" y="192"/>
                    </a:cubicBezTo>
                    <a:cubicBezTo>
                      <a:pt x="327" y="189"/>
                      <a:pt x="330" y="188"/>
                      <a:pt x="331" y="187"/>
                    </a:cubicBezTo>
                    <a:cubicBezTo>
                      <a:pt x="332" y="186"/>
                      <a:pt x="332" y="186"/>
                      <a:pt x="332" y="186"/>
                    </a:cubicBezTo>
                    <a:cubicBezTo>
                      <a:pt x="331" y="186"/>
                      <a:pt x="331" y="186"/>
                      <a:pt x="331" y="185"/>
                    </a:cubicBezTo>
                    <a:cubicBezTo>
                      <a:pt x="330" y="185"/>
                      <a:pt x="330" y="185"/>
                      <a:pt x="330" y="185"/>
                    </a:cubicBezTo>
                    <a:cubicBezTo>
                      <a:pt x="327" y="181"/>
                      <a:pt x="327" y="180"/>
                      <a:pt x="327" y="179"/>
                    </a:cubicBezTo>
                    <a:cubicBezTo>
                      <a:pt x="327" y="179"/>
                      <a:pt x="327" y="178"/>
                      <a:pt x="327" y="177"/>
                    </a:cubicBezTo>
                    <a:cubicBezTo>
                      <a:pt x="327" y="174"/>
                      <a:pt x="327" y="173"/>
                      <a:pt x="327" y="172"/>
                    </a:cubicBezTo>
                    <a:cubicBezTo>
                      <a:pt x="327" y="172"/>
                      <a:pt x="326" y="172"/>
                      <a:pt x="325" y="172"/>
                    </a:cubicBezTo>
                    <a:cubicBezTo>
                      <a:pt x="325" y="172"/>
                      <a:pt x="325" y="172"/>
                      <a:pt x="324" y="172"/>
                    </a:cubicBezTo>
                    <a:cubicBezTo>
                      <a:pt x="324" y="172"/>
                      <a:pt x="324" y="172"/>
                      <a:pt x="324" y="172"/>
                    </a:cubicBezTo>
                    <a:cubicBezTo>
                      <a:pt x="323" y="172"/>
                      <a:pt x="322" y="172"/>
                      <a:pt x="321" y="173"/>
                    </a:cubicBezTo>
                    <a:cubicBezTo>
                      <a:pt x="321" y="173"/>
                      <a:pt x="321" y="173"/>
                      <a:pt x="321" y="173"/>
                    </a:cubicBezTo>
                    <a:cubicBezTo>
                      <a:pt x="320" y="173"/>
                      <a:pt x="319" y="174"/>
                      <a:pt x="318" y="174"/>
                    </a:cubicBezTo>
                    <a:cubicBezTo>
                      <a:pt x="317" y="173"/>
                      <a:pt x="317" y="173"/>
                      <a:pt x="317" y="173"/>
                    </a:cubicBezTo>
                    <a:cubicBezTo>
                      <a:pt x="318" y="174"/>
                      <a:pt x="318" y="174"/>
                      <a:pt x="318" y="174"/>
                    </a:cubicBezTo>
                    <a:cubicBezTo>
                      <a:pt x="316" y="176"/>
                      <a:pt x="314" y="178"/>
                      <a:pt x="312" y="179"/>
                    </a:cubicBezTo>
                    <a:cubicBezTo>
                      <a:pt x="310" y="181"/>
                      <a:pt x="310" y="181"/>
                      <a:pt x="310" y="181"/>
                    </a:cubicBezTo>
                    <a:cubicBezTo>
                      <a:pt x="310" y="181"/>
                      <a:pt x="309" y="182"/>
                      <a:pt x="308" y="183"/>
                    </a:cubicBezTo>
                    <a:cubicBezTo>
                      <a:pt x="307" y="183"/>
                      <a:pt x="307" y="183"/>
                      <a:pt x="307" y="183"/>
                    </a:cubicBezTo>
                    <a:cubicBezTo>
                      <a:pt x="303" y="179"/>
                      <a:pt x="303" y="179"/>
                      <a:pt x="303" y="179"/>
                    </a:cubicBezTo>
                    <a:cubicBezTo>
                      <a:pt x="303" y="178"/>
                      <a:pt x="303" y="178"/>
                      <a:pt x="303" y="178"/>
                    </a:cubicBezTo>
                    <a:cubicBezTo>
                      <a:pt x="303" y="177"/>
                      <a:pt x="304" y="177"/>
                      <a:pt x="304" y="176"/>
                    </a:cubicBezTo>
                    <a:cubicBezTo>
                      <a:pt x="305" y="176"/>
                      <a:pt x="305" y="176"/>
                      <a:pt x="305" y="176"/>
                    </a:cubicBezTo>
                    <a:cubicBezTo>
                      <a:pt x="306" y="174"/>
                      <a:pt x="307" y="173"/>
                      <a:pt x="307" y="173"/>
                    </a:cubicBezTo>
                    <a:cubicBezTo>
                      <a:pt x="307" y="172"/>
                      <a:pt x="307" y="172"/>
                      <a:pt x="307" y="172"/>
                    </a:cubicBezTo>
                    <a:cubicBezTo>
                      <a:pt x="305" y="170"/>
                      <a:pt x="306" y="168"/>
                      <a:pt x="307" y="166"/>
                    </a:cubicBezTo>
                    <a:cubicBezTo>
                      <a:pt x="309" y="162"/>
                      <a:pt x="312" y="159"/>
                      <a:pt x="315" y="156"/>
                    </a:cubicBezTo>
                    <a:cubicBezTo>
                      <a:pt x="316" y="154"/>
                      <a:pt x="316" y="154"/>
                      <a:pt x="316" y="154"/>
                    </a:cubicBezTo>
                    <a:cubicBezTo>
                      <a:pt x="317" y="154"/>
                      <a:pt x="317" y="152"/>
                      <a:pt x="317" y="151"/>
                    </a:cubicBezTo>
                    <a:cubicBezTo>
                      <a:pt x="317" y="150"/>
                      <a:pt x="317" y="150"/>
                      <a:pt x="317" y="150"/>
                    </a:cubicBezTo>
                    <a:cubicBezTo>
                      <a:pt x="318" y="149"/>
                      <a:pt x="318" y="148"/>
                      <a:pt x="319" y="147"/>
                    </a:cubicBezTo>
                    <a:cubicBezTo>
                      <a:pt x="320" y="146"/>
                      <a:pt x="322" y="145"/>
                      <a:pt x="323" y="144"/>
                    </a:cubicBezTo>
                    <a:cubicBezTo>
                      <a:pt x="324" y="144"/>
                      <a:pt x="325" y="144"/>
                      <a:pt x="325" y="143"/>
                    </a:cubicBezTo>
                    <a:cubicBezTo>
                      <a:pt x="327" y="142"/>
                      <a:pt x="329" y="141"/>
                      <a:pt x="330" y="139"/>
                    </a:cubicBezTo>
                    <a:cubicBezTo>
                      <a:pt x="326" y="138"/>
                      <a:pt x="326" y="138"/>
                      <a:pt x="326" y="138"/>
                    </a:cubicBezTo>
                    <a:cubicBezTo>
                      <a:pt x="330" y="133"/>
                      <a:pt x="330" y="133"/>
                      <a:pt x="330" y="133"/>
                    </a:cubicBezTo>
                    <a:cubicBezTo>
                      <a:pt x="332" y="131"/>
                      <a:pt x="333" y="129"/>
                      <a:pt x="336" y="128"/>
                    </a:cubicBezTo>
                    <a:cubicBezTo>
                      <a:pt x="337" y="128"/>
                      <a:pt x="337" y="128"/>
                      <a:pt x="337" y="128"/>
                    </a:cubicBezTo>
                    <a:cubicBezTo>
                      <a:pt x="339" y="128"/>
                      <a:pt x="341" y="129"/>
                      <a:pt x="342" y="130"/>
                    </a:cubicBezTo>
                    <a:cubicBezTo>
                      <a:pt x="343" y="130"/>
                      <a:pt x="343" y="130"/>
                      <a:pt x="343" y="130"/>
                    </a:cubicBezTo>
                    <a:cubicBezTo>
                      <a:pt x="344" y="131"/>
                      <a:pt x="344" y="131"/>
                      <a:pt x="344" y="131"/>
                    </a:cubicBezTo>
                    <a:cubicBezTo>
                      <a:pt x="344" y="130"/>
                      <a:pt x="344" y="130"/>
                      <a:pt x="344" y="130"/>
                    </a:cubicBezTo>
                    <a:cubicBezTo>
                      <a:pt x="344" y="130"/>
                      <a:pt x="344" y="130"/>
                      <a:pt x="344" y="130"/>
                    </a:cubicBezTo>
                    <a:cubicBezTo>
                      <a:pt x="345" y="130"/>
                      <a:pt x="345" y="130"/>
                      <a:pt x="346" y="130"/>
                    </a:cubicBezTo>
                    <a:cubicBezTo>
                      <a:pt x="346" y="130"/>
                      <a:pt x="346" y="130"/>
                      <a:pt x="346" y="130"/>
                    </a:cubicBezTo>
                    <a:cubicBezTo>
                      <a:pt x="347" y="129"/>
                      <a:pt x="347" y="128"/>
                      <a:pt x="347" y="127"/>
                    </a:cubicBezTo>
                    <a:cubicBezTo>
                      <a:pt x="347" y="126"/>
                      <a:pt x="347" y="126"/>
                      <a:pt x="347" y="126"/>
                    </a:cubicBezTo>
                    <a:cubicBezTo>
                      <a:pt x="348" y="126"/>
                      <a:pt x="348" y="126"/>
                      <a:pt x="348" y="126"/>
                    </a:cubicBezTo>
                    <a:cubicBezTo>
                      <a:pt x="348" y="125"/>
                      <a:pt x="347" y="124"/>
                      <a:pt x="347" y="123"/>
                    </a:cubicBezTo>
                    <a:cubicBezTo>
                      <a:pt x="347" y="122"/>
                      <a:pt x="347" y="120"/>
                      <a:pt x="347" y="119"/>
                    </a:cubicBezTo>
                    <a:cubicBezTo>
                      <a:pt x="347" y="118"/>
                      <a:pt x="347" y="117"/>
                      <a:pt x="347" y="116"/>
                    </a:cubicBezTo>
                    <a:cubicBezTo>
                      <a:pt x="347" y="114"/>
                      <a:pt x="347" y="114"/>
                      <a:pt x="347" y="114"/>
                    </a:cubicBezTo>
                    <a:cubicBezTo>
                      <a:pt x="347" y="114"/>
                      <a:pt x="347" y="114"/>
                      <a:pt x="347" y="114"/>
                    </a:cubicBezTo>
                    <a:cubicBezTo>
                      <a:pt x="347" y="113"/>
                      <a:pt x="347" y="113"/>
                      <a:pt x="347" y="112"/>
                    </a:cubicBezTo>
                    <a:cubicBezTo>
                      <a:pt x="347" y="112"/>
                      <a:pt x="347" y="112"/>
                      <a:pt x="347" y="112"/>
                    </a:cubicBezTo>
                    <a:cubicBezTo>
                      <a:pt x="348" y="111"/>
                      <a:pt x="348" y="110"/>
                      <a:pt x="348" y="109"/>
                    </a:cubicBezTo>
                    <a:cubicBezTo>
                      <a:pt x="348" y="108"/>
                      <a:pt x="348" y="107"/>
                      <a:pt x="349" y="107"/>
                    </a:cubicBezTo>
                    <a:cubicBezTo>
                      <a:pt x="350" y="105"/>
                      <a:pt x="351" y="103"/>
                      <a:pt x="353" y="100"/>
                    </a:cubicBezTo>
                    <a:cubicBezTo>
                      <a:pt x="353" y="99"/>
                      <a:pt x="353" y="99"/>
                      <a:pt x="353" y="99"/>
                    </a:cubicBezTo>
                    <a:cubicBezTo>
                      <a:pt x="353" y="99"/>
                      <a:pt x="353" y="99"/>
                      <a:pt x="353" y="99"/>
                    </a:cubicBezTo>
                    <a:cubicBezTo>
                      <a:pt x="357" y="91"/>
                      <a:pt x="359" y="86"/>
                      <a:pt x="364" y="80"/>
                    </a:cubicBezTo>
                    <a:cubicBezTo>
                      <a:pt x="363" y="79"/>
                      <a:pt x="363" y="79"/>
                      <a:pt x="363" y="79"/>
                    </a:cubicBezTo>
                    <a:cubicBezTo>
                      <a:pt x="362" y="79"/>
                      <a:pt x="361" y="79"/>
                      <a:pt x="360" y="79"/>
                    </a:cubicBezTo>
                    <a:cubicBezTo>
                      <a:pt x="360" y="79"/>
                      <a:pt x="359" y="78"/>
                      <a:pt x="359" y="78"/>
                    </a:cubicBezTo>
                    <a:cubicBezTo>
                      <a:pt x="358" y="78"/>
                      <a:pt x="358" y="79"/>
                      <a:pt x="357" y="79"/>
                    </a:cubicBezTo>
                    <a:cubicBezTo>
                      <a:pt x="356" y="79"/>
                      <a:pt x="356" y="79"/>
                      <a:pt x="356" y="79"/>
                    </a:cubicBezTo>
                    <a:cubicBezTo>
                      <a:pt x="355" y="79"/>
                      <a:pt x="355" y="79"/>
                      <a:pt x="355" y="79"/>
                    </a:cubicBezTo>
                    <a:cubicBezTo>
                      <a:pt x="355" y="79"/>
                      <a:pt x="355" y="79"/>
                      <a:pt x="355" y="79"/>
                    </a:cubicBezTo>
                    <a:cubicBezTo>
                      <a:pt x="354" y="79"/>
                      <a:pt x="354" y="78"/>
                      <a:pt x="353" y="78"/>
                    </a:cubicBezTo>
                    <a:cubicBezTo>
                      <a:pt x="353" y="78"/>
                      <a:pt x="353" y="78"/>
                      <a:pt x="353" y="78"/>
                    </a:cubicBezTo>
                    <a:cubicBezTo>
                      <a:pt x="352" y="78"/>
                      <a:pt x="352" y="78"/>
                      <a:pt x="351" y="78"/>
                    </a:cubicBezTo>
                    <a:cubicBezTo>
                      <a:pt x="350" y="77"/>
                      <a:pt x="350" y="77"/>
                      <a:pt x="349" y="76"/>
                    </a:cubicBezTo>
                    <a:cubicBezTo>
                      <a:pt x="348" y="75"/>
                      <a:pt x="346" y="74"/>
                      <a:pt x="345" y="74"/>
                    </a:cubicBezTo>
                    <a:cubicBezTo>
                      <a:pt x="345" y="74"/>
                      <a:pt x="345" y="74"/>
                      <a:pt x="345" y="74"/>
                    </a:cubicBezTo>
                    <a:cubicBezTo>
                      <a:pt x="342" y="74"/>
                      <a:pt x="342" y="74"/>
                      <a:pt x="342" y="74"/>
                    </a:cubicBezTo>
                    <a:cubicBezTo>
                      <a:pt x="341" y="74"/>
                      <a:pt x="341" y="74"/>
                      <a:pt x="340" y="75"/>
                    </a:cubicBezTo>
                    <a:cubicBezTo>
                      <a:pt x="339" y="75"/>
                      <a:pt x="339" y="75"/>
                      <a:pt x="339" y="75"/>
                    </a:cubicBezTo>
                    <a:cubicBezTo>
                      <a:pt x="339" y="75"/>
                      <a:pt x="339" y="75"/>
                      <a:pt x="338" y="75"/>
                    </a:cubicBezTo>
                    <a:cubicBezTo>
                      <a:pt x="337" y="75"/>
                      <a:pt x="335" y="74"/>
                      <a:pt x="334" y="74"/>
                    </a:cubicBezTo>
                    <a:cubicBezTo>
                      <a:pt x="333" y="74"/>
                      <a:pt x="333" y="74"/>
                      <a:pt x="332" y="74"/>
                    </a:cubicBezTo>
                    <a:cubicBezTo>
                      <a:pt x="332" y="73"/>
                      <a:pt x="332" y="73"/>
                      <a:pt x="332" y="73"/>
                    </a:cubicBezTo>
                    <a:cubicBezTo>
                      <a:pt x="329" y="73"/>
                      <a:pt x="326" y="72"/>
                      <a:pt x="323" y="69"/>
                    </a:cubicBezTo>
                    <a:cubicBezTo>
                      <a:pt x="323" y="68"/>
                      <a:pt x="323" y="68"/>
                      <a:pt x="323" y="68"/>
                    </a:cubicBezTo>
                    <a:cubicBezTo>
                      <a:pt x="322" y="68"/>
                      <a:pt x="322" y="67"/>
                      <a:pt x="321" y="66"/>
                    </a:cubicBezTo>
                    <a:cubicBezTo>
                      <a:pt x="320" y="66"/>
                      <a:pt x="320" y="66"/>
                      <a:pt x="320" y="66"/>
                    </a:cubicBezTo>
                    <a:cubicBezTo>
                      <a:pt x="320" y="66"/>
                      <a:pt x="320" y="66"/>
                      <a:pt x="320" y="66"/>
                    </a:cubicBezTo>
                    <a:cubicBezTo>
                      <a:pt x="314" y="62"/>
                      <a:pt x="314" y="62"/>
                      <a:pt x="314" y="62"/>
                    </a:cubicBezTo>
                    <a:cubicBezTo>
                      <a:pt x="313" y="62"/>
                      <a:pt x="313" y="62"/>
                      <a:pt x="312" y="62"/>
                    </a:cubicBezTo>
                    <a:cubicBezTo>
                      <a:pt x="312" y="62"/>
                      <a:pt x="311" y="62"/>
                      <a:pt x="311" y="62"/>
                    </a:cubicBezTo>
                    <a:cubicBezTo>
                      <a:pt x="309" y="62"/>
                      <a:pt x="309" y="62"/>
                      <a:pt x="309" y="62"/>
                    </a:cubicBezTo>
                    <a:cubicBezTo>
                      <a:pt x="307" y="61"/>
                      <a:pt x="305" y="61"/>
                      <a:pt x="303" y="61"/>
                    </a:cubicBezTo>
                    <a:cubicBezTo>
                      <a:pt x="301" y="60"/>
                      <a:pt x="301" y="60"/>
                      <a:pt x="301" y="60"/>
                    </a:cubicBezTo>
                    <a:cubicBezTo>
                      <a:pt x="301" y="60"/>
                      <a:pt x="301" y="60"/>
                      <a:pt x="301" y="60"/>
                    </a:cubicBezTo>
                    <a:cubicBezTo>
                      <a:pt x="301" y="60"/>
                      <a:pt x="301" y="60"/>
                      <a:pt x="301" y="60"/>
                    </a:cubicBezTo>
                    <a:cubicBezTo>
                      <a:pt x="300" y="60"/>
                      <a:pt x="300" y="60"/>
                      <a:pt x="300" y="60"/>
                    </a:cubicBezTo>
                    <a:cubicBezTo>
                      <a:pt x="299" y="60"/>
                      <a:pt x="297" y="60"/>
                      <a:pt x="296" y="61"/>
                    </a:cubicBezTo>
                    <a:cubicBezTo>
                      <a:pt x="295" y="61"/>
                      <a:pt x="295" y="61"/>
                      <a:pt x="295" y="61"/>
                    </a:cubicBezTo>
                    <a:cubicBezTo>
                      <a:pt x="294" y="61"/>
                      <a:pt x="294" y="61"/>
                      <a:pt x="293" y="61"/>
                    </a:cubicBezTo>
                    <a:cubicBezTo>
                      <a:pt x="293" y="61"/>
                      <a:pt x="293" y="61"/>
                      <a:pt x="293" y="61"/>
                    </a:cubicBezTo>
                    <a:cubicBezTo>
                      <a:pt x="292" y="61"/>
                      <a:pt x="292" y="61"/>
                      <a:pt x="292" y="61"/>
                    </a:cubicBezTo>
                    <a:cubicBezTo>
                      <a:pt x="289" y="60"/>
                      <a:pt x="289" y="59"/>
                      <a:pt x="288" y="58"/>
                    </a:cubicBezTo>
                    <a:cubicBezTo>
                      <a:pt x="288" y="57"/>
                      <a:pt x="288" y="57"/>
                      <a:pt x="287" y="56"/>
                    </a:cubicBezTo>
                    <a:cubicBezTo>
                      <a:pt x="286" y="55"/>
                      <a:pt x="281" y="52"/>
                      <a:pt x="278" y="51"/>
                    </a:cubicBezTo>
                    <a:cubicBezTo>
                      <a:pt x="277" y="51"/>
                      <a:pt x="277" y="51"/>
                      <a:pt x="277" y="51"/>
                    </a:cubicBezTo>
                    <a:cubicBezTo>
                      <a:pt x="276" y="51"/>
                      <a:pt x="276" y="51"/>
                      <a:pt x="276" y="51"/>
                    </a:cubicBezTo>
                    <a:cubicBezTo>
                      <a:pt x="276" y="51"/>
                      <a:pt x="276" y="51"/>
                      <a:pt x="276" y="51"/>
                    </a:cubicBezTo>
                    <a:cubicBezTo>
                      <a:pt x="275" y="51"/>
                      <a:pt x="274" y="51"/>
                      <a:pt x="273" y="50"/>
                    </a:cubicBezTo>
                    <a:cubicBezTo>
                      <a:pt x="271" y="48"/>
                      <a:pt x="270" y="45"/>
                      <a:pt x="270" y="41"/>
                    </a:cubicBezTo>
                    <a:cubicBezTo>
                      <a:pt x="267" y="43"/>
                      <a:pt x="263" y="45"/>
                      <a:pt x="259" y="45"/>
                    </a:cubicBezTo>
                    <a:cubicBezTo>
                      <a:pt x="257" y="45"/>
                      <a:pt x="255" y="45"/>
                      <a:pt x="253" y="44"/>
                    </a:cubicBezTo>
                    <a:cubicBezTo>
                      <a:pt x="249" y="42"/>
                      <a:pt x="249" y="42"/>
                      <a:pt x="249" y="42"/>
                    </a:cubicBezTo>
                    <a:cubicBezTo>
                      <a:pt x="251" y="39"/>
                      <a:pt x="251" y="39"/>
                      <a:pt x="251" y="39"/>
                    </a:cubicBezTo>
                    <a:cubicBezTo>
                      <a:pt x="251" y="38"/>
                      <a:pt x="252" y="38"/>
                      <a:pt x="252" y="37"/>
                    </a:cubicBezTo>
                    <a:cubicBezTo>
                      <a:pt x="252" y="36"/>
                      <a:pt x="252" y="36"/>
                      <a:pt x="252" y="36"/>
                    </a:cubicBezTo>
                    <a:cubicBezTo>
                      <a:pt x="252" y="36"/>
                      <a:pt x="252" y="35"/>
                      <a:pt x="252" y="34"/>
                    </a:cubicBezTo>
                    <a:cubicBezTo>
                      <a:pt x="252" y="32"/>
                      <a:pt x="252" y="32"/>
                      <a:pt x="252" y="32"/>
                    </a:cubicBezTo>
                    <a:cubicBezTo>
                      <a:pt x="252" y="32"/>
                      <a:pt x="252" y="32"/>
                      <a:pt x="252" y="32"/>
                    </a:cubicBezTo>
                    <a:cubicBezTo>
                      <a:pt x="250" y="31"/>
                      <a:pt x="249" y="30"/>
                      <a:pt x="247" y="30"/>
                    </a:cubicBezTo>
                    <a:cubicBezTo>
                      <a:pt x="246" y="30"/>
                      <a:pt x="246" y="30"/>
                      <a:pt x="246" y="30"/>
                    </a:cubicBezTo>
                    <a:cubicBezTo>
                      <a:pt x="245" y="30"/>
                      <a:pt x="245" y="31"/>
                      <a:pt x="244" y="31"/>
                    </a:cubicBezTo>
                    <a:cubicBezTo>
                      <a:pt x="240" y="34"/>
                      <a:pt x="240" y="34"/>
                      <a:pt x="240" y="34"/>
                    </a:cubicBezTo>
                    <a:cubicBezTo>
                      <a:pt x="239" y="30"/>
                      <a:pt x="239" y="30"/>
                      <a:pt x="239" y="30"/>
                    </a:cubicBezTo>
                    <a:cubicBezTo>
                      <a:pt x="238" y="29"/>
                      <a:pt x="238" y="28"/>
                      <a:pt x="238" y="27"/>
                    </a:cubicBezTo>
                    <a:cubicBezTo>
                      <a:pt x="238" y="26"/>
                      <a:pt x="238" y="25"/>
                      <a:pt x="237" y="25"/>
                    </a:cubicBezTo>
                    <a:cubicBezTo>
                      <a:pt x="236" y="25"/>
                      <a:pt x="236" y="25"/>
                      <a:pt x="236" y="25"/>
                    </a:cubicBezTo>
                    <a:cubicBezTo>
                      <a:pt x="236" y="25"/>
                      <a:pt x="236" y="25"/>
                      <a:pt x="235" y="25"/>
                    </a:cubicBezTo>
                    <a:cubicBezTo>
                      <a:pt x="235" y="25"/>
                      <a:pt x="235" y="25"/>
                      <a:pt x="235" y="25"/>
                    </a:cubicBezTo>
                    <a:cubicBezTo>
                      <a:pt x="233" y="25"/>
                      <a:pt x="232" y="25"/>
                      <a:pt x="232" y="24"/>
                    </a:cubicBezTo>
                    <a:cubicBezTo>
                      <a:pt x="231" y="24"/>
                      <a:pt x="230" y="24"/>
                      <a:pt x="230" y="24"/>
                    </a:cubicBezTo>
                    <a:cubicBezTo>
                      <a:pt x="229" y="23"/>
                      <a:pt x="229" y="23"/>
                      <a:pt x="229" y="23"/>
                    </a:cubicBezTo>
                    <a:cubicBezTo>
                      <a:pt x="227" y="22"/>
                      <a:pt x="226" y="19"/>
                      <a:pt x="226" y="17"/>
                    </a:cubicBezTo>
                    <a:cubicBezTo>
                      <a:pt x="225" y="16"/>
                      <a:pt x="225" y="16"/>
                      <a:pt x="225" y="16"/>
                    </a:cubicBezTo>
                    <a:cubicBezTo>
                      <a:pt x="225" y="15"/>
                      <a:pt x="225" y="15"/>
                      <a:pt x="225" y="15"/>
                    </a:cubicBezTo>
                    <a:cubicBezTo>
                      <a:pt x="225" y="14"/>
                      <a:pt x="225" y="14"/>
                      <a:pt x="225" y="14"/>
                    </a:cubicBezTo>
                    <a:cubicBezTo>
                      <a:pt x="224" y="14"/>
                      <a:pt x="224" y="14"/>
                      <a:pt x="224" y="14"/>
                    </a:cubicBezTo>
                    <a:cubicBezTo>
                      <a:pt x="223" y="15"/>
                      <a:pt x="222" y="15"/>
                      <a:pt x="221" y="16"/>
                    </a:cubicBezTo>
                    <a:cubicBezTo>
                      <a:pt x="220" y="16"/>
                      <a:pt x="220" y="16"/>
                      <a:pt x="220" y="16"/>
                    </a:cubicBezTo>
                    <a:cubicBezTo>
                      <a:pt x="219" y="16"/>
                      <a:pt x="219" y="17"/>
                      <a:pt x="218" y="17"/>
                    </a:cubicBezTo>
                    <a:cubicBezTo>
                      <a:pt x="217" y="17"/>
                      <a:pt x="216" y="16"/>
                      <a:pt x="215" y="16"/>
                    </a:cubicBezTo>
                    <a:cubicBezTo>
                      <a:pt x="215" y="15"/>
                      <a:pt x="215" y="15"/>
                      <a:pt x="215" y="15"/>
                    </a:cubicBezTo>
                    <a:cubicBezTo>
                      <a:pt x="214" y="15"/>
                      <a:pt x="213" y="13"/>
                      <a:pt x="212" y="12"/>
                    </a:cubicBezTo>
                    <a:cubicBezTo>
                      <a:pt x="211" y="12"/>
                      <a:pt x="211" y="12"/>
                      <a:pt x="211" y="12"/>
                    </a:cubicBezTo>
                    <a:cubicBezTo>
                      <a:pt x="211" y="11"/>
                      <a:pt x="211" y="11"/>
                      <a:pt x="211" y="11"/>
                    </a:cubicBezTo>
                    <a:cubicBezTo>
                      <a:pt x="210" y="10"/>
                      <a:pt x="208" y="8"/>
                      <a:pt x="206" y="5"/>
                    </a:cubicBezTo>
                    <a:cubicBezTo>
                      <a:pt x="206" y="3"/>
                      <a:pt x="205" y="1"/>
                      <a:pt x="20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88" name="Freeform 269">
                <a:extLst>
                  <a:ext uri="{FF2B5EF4-FFF2-40B4-BE49-F238E27FC236}">
                    <a16:creationId xmlns:a16="http://schemas.microsoft.com/office/drawing/2014/main" id="{424D8527-1221-1246-8055-ED111FE49502}"/>
                  </a:ext>
                </a:extLst>
              </p:cNvPr>
              <p:cNvSpPr>
                <a:spLocks/>
              </p:cNvSpPr>
              <p:nvPr/>
            </p:nvSpPr>
            <p:spPr bwMode="auto">
              <a:xfrm>
                <a:off x="4595340" y="3828836"/>
                <a:ext cx="324290" cy="210052"/>
              </a:xfrm>
              <a:custGeom>
                <a:avLst/>
                <a:gdLst>
                  <a:gd name="T0" fmla="*/ 60 w 102"/>
                  <a:gd name="T1" fmla="*/ 0 h 66"/>
                  <a:gd name="T2" fmla="*/ 55 w 102"/>
                  <a:gd name="T3" fmla="*/ 1 h 66"/>
                  <a:gd name="T4" fmla="*/ 53 w 102"/>
                  <a:gd name="T5" fmla="*/ 0 h 66"/>
                  <a:gd name="T6" fmla="*/ 48 w 102"/>
                  <a:gd name="T7" fmla="*/ 4 h 66"/>
                  <a:gd name="T8" fmla="*/ 47 w 102"/>
                  <a:gd name="T9" fmla="*/ 4 h 66"/>
                  <a:gd name="T10" fmla="*/ 46 w 102"/>
                  <a:gd name="T11" fmla="*/ 3 h 66"/>
                  <a:gd name="T12" fmla="*/ 46 w 102"/>
                  <a:gd name="T13" fmla="*/ 4 h 66"/>
                  <a:gd name="T14" fmla="*/ 45 w 102"/>
                  <a:gd name="T15" fmla="*/ 4 h 66"/>
                  <a:gd name="T16" fmla="*/ 44 w 102"/>
                  <a:gd name="T17" fmla="*/ 4 h 66"/>
                  <a:gd name="T18" fmla="*/ 43 w 102"/>
                  <a:gd name="T19" fmla="*/ 2 h 66"/>
                  <a:gd name="T20" fmla="*/ 20 w 102"/>
                  <a:gd name="T21" fmla="*/ 0 h 66"/>
                  <a:gd name="T22" fmla="*/ 20 w 102"/>
                  <a:gd name="T23" fmla="*/ 0 h 66"/>
                  <a:gd name="T24" fmla="*/ 0 w 102"/>
                  <a:gd name="T25" fmla="*/ 13 h 66"/>
                  <a:gd name="T26" fmla="*/ 4 w 102"/>
                  <a:gd name="T27" fmla="*/ 18 h 66"/>
                  <a:gd name="T28" fmla="*/ 6 w 102"/>
                  <a:gd name="T29" fmla="*/ 21 h 66"/>
                  <a:gd name="T30" fmla="*/ 11 w 102"/>
                  <a:gd name="T31" fmla="*/ 19 h 66"/>
                  <a:gd name="T32" fmla="*/ 19 w 102"/>
                  <a:gd name="T33" fmla="*/ 23 h 66"/>
                  <a:gd name="T34" fmla="*/ 20 w 102"/>
                  <a:gd name="T35" fmla="*/ 27 h 66"/>
                  <a:gd name="T36" fmla="*/ 21 w 102"/>
                  <a:gd name="T37" fmla="*/ 30 h 66"/>
                  <a:gd name="T38" fmla="*/ 25 w 102"/>
                  <a:gd name="T39" fmla="*/ 30 h 66"/>
                  <a:gd name="T40" fmla="*/ 26 w 102"/>
                  <a:gd name="T41" fmla="*/ 30 h 66"/>
                  <a:gd name="T42" fmla="*/ 32 w 102"/>
                  <a:gd name="T43" fmla="*/ 35 h 66"/>
                  <a:gd name="T44" fmla="*/ 35 w 102"/>
                  <a:gd name="T45" fmla="*/ 35 h 66"/>
                  <a:gd name="T46" fmla="*/ 50 w 102"/>
                  <a:gd name="T47" fmla="*/ 43 h 66"/>
                  <a:gd name="T48" fmla="*/ 47 w 102"/>
                  <a:gd name="T49" fmla="*/ 49 h 66"/>
                  <a:gd name="T50" fmla="*/ 47 w 102"/>
                  <a:gd name="T51" fmla="*/ 50 h 66"/>
                  <a:gd name="T52" fmla="*/ 56 w 102"/>
                  <a:gd name="T53" fmla="*/ 45 h 66"/>
                  <a:gd name="T54" fmla="*/ 63 w 102"/>
                  <a:gd name="T55" fmla="*/ 40 h 66"/>
                  <a:gd name="T56" fmla="*/ 64 w 102"/>
                  <a:gd name="T57" fmla="*/ 48 h 66"/>
                  <a:gd name="T58" fmla="*/ 65 w 102"/>
                  <a:gd name="T59" fmla="*/ 56 h 66"/>
                  <a:gd name="T60" fmla="*/ 69 w 102"/>
                  <a:gd name="T61" fmla="*/ 57 h 66"/>
                  <a:gd name="T62" fmla="*/ 82 w 102"/>
                  <a:gd name="T63" fmla="*/ 66 h 66"/>
                  <a:gd name="T64" fmla="*/ 87 w 102"/>
                  <a:gd name="T65" fmla="*/ 65 h 66"/>
                  <a:gd name="T66" fmla="*/ 88 w 102"/>
                  <a:gd name="T67" fmla="*/ 64 h 66"/>
                  <a:gd name="T68" fmla="*/ 85 w 102"/>
                  <a:gd name="T69" fmla="*/ 55 h 66"/>
                  <a:gd name="T70" fmla="*/ 89 w 102"/>
                  <a:gd name="T71" fmla="*/ 46 h 66"/>
                  <a:gd name="T72" fmla="*/ 88 w 102"/>
                  <a:gd name="T73" fmla="*/ 40 h 66"/>
                  <a:gd name="T74" fmla="*/ 95 w 102"/>
                  <a:gd name="T75" fmla="*/ 41 h 66"/>
                  <a:gd name="T76" fmla="*/ 98 w 102"/>
                  <a:gd name="T77" fmla="*/ 42 h 66"/>
                  <a:gd name="T78" fmla="*/ 99 w 102"/>
                  <a:gd name="T79" fmla="*/ 42 h 66"/>
                  <a:gd name="T80" fmla="*/ 100 w 102"/>
                  <a:gd name="T81" fmla="*/ 41 h 66"/>
                  <a:gd name="T82" fmla="*/ 102 w 102"/>
                  <a:gd name="T83" fmla="*/ 39 h 66"/>
                  <a:gd name="T84" fmla="*/ 96 w 102"/>
                  <a:gd name="T85" fmla="*/ 30 h 66"/>
                  <a:gd name="T86" fmla="*/ 95 w 102"/>
                  <a:gd name="T87" fmla="*/ 29 h 66"/>
                  <a:gd name="T88" fmla="*/ 94 w 102"/>
                  <a:gd name="T89" fmla="*/ 28 h 66"/>
                  <a:gd name="T90" fmla="*/ 92 w 102"/>
                  <a:gd name="T91" fmla="*/ 27 h 66"/>
                  <a:gd name="T92" fmla="*/ 89 w 102"/>
                  <a:gd name="T93" fmla="*/ 27 h 66"/>
                  <a:gd name="T94" fmla="*/ 82 w 102"/>
                  <a:gd name="T95" fmla="*/ 28 h 66"/>
                  <a:gd name="T96" fmla="*/ 86 w 102"/>
                  <a:gd name="T97" fmla="*/ 11 h 66"/>
                  <a:gd name="T98" fmla="*/ 85 w 102"/>
                  <a:gd name="T99" fmla="*/ 11 h 66"/>
                  <a:gd name="T100" fmla="*/ 80 w 102"/>
                  <a:gd name="T101" fmla="*/ 8 h 66"/>
                  <a:gd name="T102" fmla="*/ 77 w 102"/>
                  <a:gd name="T103" fmla="*/ 8 h 66"/>
                  <a:gd name="T104" fmla="*/ 76 w 102"/>
                  <a:gd name="T105" fmla="*/ 8 h 66"/>
                  <a:gd name="T106" fmla="*/ 74 w 102"/>
                  <a:gd name="T107" fmla="*/ 8 h 66"/>
                  <a:gd name="T108" fmla="*/ 67 w 102"/>
                  <a:gd name="T109" fmla="*/ 3 h 66"/>
                  <a:gd name="T110" fmla="*/ 62 w 102"/>
                  <a:gd name="T11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2" h="66">
                    <a:moveTo>
                      <a:pt x="61" y="0"/>
                    </a:moveTo>
                    <a:cubicBezTo>
                      <a:pt x="60" y="0"/>
                      <a:pt x="60" y="0"/>
                      <a:pt x="60" y="0"/>
                    </a:cubicBezTo>
                    <a:cubicBezTo>
                      <a:pt x="59" y="1"/>
                      <a:pt x="58" y="2"/>
                      <a:pt x="57" y="2"/>
                    </a:cubicBezTo>
                    <a:cubicBezTo>
                      <a:pt x="56" y="2"/>
                      <a:pt x="55" y="1"/>
                      <a:pt x="55" y="1"/>
                    </a:cubicBezTo>
                    <a:cubicBezTo>
                      <a:pt x="54" y="1"/>
                      <a:pt x="54" y="1"/>
                      <a:pt x="54" y="1"/>
                    </a:cubicBezTo>
                    <a:cubicBezTo>
                      <a:pt x="54" y="0"/>
                      <a:pt x="53" y="0"/>
                      <a:pt x="53" y="0"/>
                    </a:cubicBezTo>
                    <a:cubicBezTo>
                      <a:pt x="52" y="1"/>
                      <a:pt x="52" y="1"/>
                      <a:pt x="52" y="1"/>
                    </a:cubicBezTo>
                    <a:cubicBezTo>
                      <a:pt x="51" y="2"/>
                      <a:pt x="50" y="3"/>
                      <a:pt x="48" y="4"/>
                    </a:cubicBezTo>
                    <a:cubicBezTo>
                      <a:pt x="47" y="4"/>
                      <a:pt x="47" y="4"/>
                      <a:pt x="47" y="4"/>
                    </a:cubicBezTo>
                    <a:cubicBezTo>
                      <a:pt x="47" y="4"/>
                      <a:pt x="47" y="4"/>
                      <a:pt x="47" y="4"/>
                    </a:cubicBezTo>
                    <a:cubicBezTo>
                      <a:pt x="47" y="4"/>
                      <a:pt x="46" y="4"/>
                      <a:pt x="46" y="4"/>
                    </a:cubicBezTo>
                    <a:cubicBezTo>
                      <a:pt x="46" y="3"/>
                      <a:pt x="46" y="3"/>
                      <a:pt x="46" y="3"/>
                    </a:cubicBezTo>
                    <a:cubicBezTo>
                      <a:pt x="45" y="3"/>
                      <a:pt x="45" y="3"/>
                      <a:pt x="45" y="3"/>
                    </a:cubicBezTo>
                    <a:cubicBezTo>
                      <a:pt x="46" y="3"/>
                      <a:pt x="46" y="4"/>
                      <a:pt x="46" y="4"/>
                    </a:cubicBezTo>
                    <a:cubicBezTo>
                      <a:pt x="46" y="4"/>
                      <a:pt x="46" y="4"/>
                      <a:pt x="46" y="4"/>
                    </a:cubicBezTo>
                    <a:cubicBezTo>
                      <a:pt x="45" y="4"/>
                      <a:pt x="45" y="4"/>
                      <a:pt x="45" y="4"/>
                    </a:cubicBezTo>
                    <a:cubicBezTo>
                      <a:pt x="44" y="4"/>
                      <a:pt x="44" y="4"/>
                      <a:pt x="44" y="4"/>
                    </a:cubicBezTo>
                    <a:cubicBezTo>
                      <a:pt x="44" y="4"/>
                      <a:pt x="44" y="4"/>
                      <a:pt x="44" y="4"/>
                    </a:cubicBezTo>
                    <a:cubicBezTo>
                      <a:pt x="43" y="3"/>
                      <a:pt x="43" y="3"/>
                      <a:pt x="43" y="3"/>
                    </a:cubicBezTo>
                    <a:cubicBezTo>
                      <a:pt x="43" y="2"/>
                      <a:pt x="43" y="2"/>
                      <a:pt x="43" y="2"/>
                    </a:cubicBezTo>
                    <a:cubicBezTo>
                      <a:pt x="43" y="1"/>
                      <a:pt x="43" y="1"/>
                      <a:pt x="43" y="1"/>
                    </a:cubicBezTo>
                    <a:cubicBezTo>
                      <a:pt x="36" y="1"/>
                      <a:pt x="28" y="0"/>
                      <a:pt x="20" y="0"/>
                    </a:cubicBezTo>
                    <a:cubicBezTo>
                      <a:pt x="20" y="1"/>
                      <a:pt x="20" y="1"/>
                      <a:pt x="20" y="2"/>
                    </a:cubicBezTo>
                    <a:cubicBezTo>
                      <a:pt x="20" y="1"/>
                      <a:pt x="20" y="1"/>
                      <a:pt x="20" y="0"/>
                    </a:cubicBezTo>
                    <a:cubicBezTo>
                      <a:pt x="13" y="2"/>
                      <a:pt x="6" y="6"/>
                      <a:pt x="0" y="9"/>
                    </a:cubicBezTo>
                    <a:cubicBezTo>
                      <a:pt x="0" y="13"/>
                      <a:pt x="0" y="13"/>
                      <a:pt x="0" y="13"/>
                    </a:cubicBezTo>
                    <a:cubicBezTo>
                      <a:pt x="0" y="13"/>
                      <a:pt x="1" y="14"/>
                      <a:pt x="1" y="14"/>
                    </a:cubicBezTo>
                    <a:cubicBezTo>
                      <a:pt x="2" y="16"/>
                      <a:pt x="4" y="18"/>
                      <a:pt x="4" y="18"/>
                    </a:cubicBezTo>
                    <a:cubicBezTo>
                      <a:pt x="5" y="19"/>
                      <a:pt x="5" y="19"/>
                      <a:pt x="5" y="19"/>
                    </a:cubicBezTo>
                    <a:cubicBezTo>
                      <a:pt x="5" y="20"/>
                      <a:pt x="6" y="21"/>
                      <a:pt x="6" y="21"/>
                    </a:cubicBezTo>
                    <a:cubicBezTo>
                      <a:pt x="7" y="21"/>
                      <a:pt x="9" y="20"/>
                      <a:pt x="10" y="20"/>
                    </a:cubicBezTo>
                    <a:cubicBezTo>
                      <a:pt x="10" y="20"/>
                      <a:pt x="11" y="19"/>
                      <a:pt x="11" y="19"/>
                    </a:cubicBezTo>
                    <a:cubicBezTo>
                      <a:pt x="12" y="19"/>
                      <a:pt x="12" y="19"/>
                      <a:pt x="13" y="19"/>
                    </a:cubicBezTo>
                    <a:cubicBezTo>
                      <a:pt x="15" y="19"/>
                      <a:pt x="17" y="20"/>
                      <a:pt x="19" y="23"/>
                    </a:cubicBezTo>
                    <a:cubicBezTo>
                      <a:pt x="19" y="23"/>
                      <a:pt x="20" y="24"/>
                      <a:pt x="20" y="26"/>
                    </a:cubicBezTo>
                    <a:cubicBezTo>
                      <a:pt x="20" y="27"/>
                      <a:pt x="20" y="27"/>
                      <a:pt x="20" y="27"/>
                    </a:cubicBezTo>
                    <a:cubicBezTo>
                      <a:pt x="21" y="28"/>
                      <a:pt x="21" y="29"/>
                      <a:pt x="21" y="30"/>
                    </a:cubicBezTo>
                    <a:cubicBezTo>
                      <a:pt x="21" y="30"/>
                      <a:pt x="21" y="30"/>
                      <a:pt x="21" y="30"/>
                    </a:cubicBezTo>
                    <a:cubicBezTo>
                      <a:pt x="22" y="30"/>
                      <a:pt x="22" y="30"/>
                      <a:pt x="23" y="30"/>
                    </a:cubicBezTo>
                    <a:cubicBezTo>
                      <a:pt x="24" y="30"/>
                      <a:pt x="24" y="30"/>
                      <a:pt x="25" y="30"/>
                    </a:cubicBezTo>
                    <a:cubicBezTo>
                      <a:pt x="25" y="30"/>
                      <a:pt x="25" y="30"/>
                      <a:pt x="26" y="30"/>
                    </a:cubicBezTo>
                    <a:cubicBezTo>
                      <a:pt x="26" y="30"/>
                      <a:pt x="26" y="30"/>
                      <a:pt x="26" y="30"/>
                    </a:cubicBezTo>
                    <a:cubicBezTo>
                      <a:pt x="27" y="30"/>
                      <a:pt x="27" y="30"/>
                      <a:pt x="27" y="30"/>
                    </a:cubicBezTo>
                    <a:cubicBezTo>
                      <a:pt x="30" y="30"/>
                      <a:pt x="32" y="33"/>
                      <a:pt x="32" y="35"/>
                    </a:cubicBezTo>
                    <a:cubicBezTo>
                      <a:pt x="33" y="35"/>
                      <a:pt x="33" y="35"/>
                      <a:pt x="33" y="35"/>
                    </a:cubicBezTo>
                    <a:cubicBezTo>
                      <a:pt x="34" y="35"/>
                      <a:pt x="35" y="35"/>
                      <a:pt x="35" y="35"/>
                    </a:cubicBezTo>
                    <a:cubicBezTo>
                      <a:pt x="39" y="35"/>
                      <a:pt x="44" y="37"/>
                      <a:pt x="47" y="40"/>
                    </a:cubicBezTo>
                    <a:cubicBezTo>
                      <a:pt x="50" y="43"/>
                      <a:pt x="50" y="43"/>
                      <a:pt x="50" y="43"/>
                    </a:cubicBezTo>
                    <a:cubicBezTo>
                      <a:pt x="47" y="45"/>
                      <a:pt x="47" y="45"/>
                      <a:pt x="47" y="45"/>
                    </a:cubicBezTo>
                    <a:cubicBezTo>
                      <a:pt x="47" y="47"/>
                      <a:pt x="47" y="48"/>
                      <a:pt x="47" y="49"/>
                    </a:cubicBezTo>
                    <a:cubicBezTo>
                      <a:pt x="47" y="50"/>
                      <a:pt x="47" y="50"/>
                      <a:pt x="47" y="50"/>
                    </a:cubicBezTo>
                    <a:cubicBezTo>
                      <a:pt x="47" y="50"/>
                      <a:pt x="47" y="50"/>
                      <a:pt x="47" y="50"/>
                    </a:cubicBezTo>
                    <a:cubicBezTo>
                      <a:pt x="50" y="50"/>
                      <a:pt x="52" y="49"/>
                      <a:pt x="56" y="46"/>
                    </a:cubicBezTo>
                    <a:cubicBezTo>
                      <a:pt x="56" y="45"/>
                      <a:pt x="56" y="45"/>
                      <a:pt x="56" y="45"/>
                    </a:cubicBezTo>
                    <a:cubicBezTo>
                      <a:pt x="57" y="45"/>
                      <a:pt x="58" y="44"/>
                      <a:pt x="59" y="43"/>
                    </a:cubicBezTo>
                    <a:cubicBezTo>
                      <a:pt x="63" y="40"/>
                      <a:pt x="63" y="40"/>
                      <a:pt x="63" y="40"/>
                    </a:cubicBezTo>
                    <a:cubicBezTo>
                      <a:pt x="64" y="46"/>
                      <a:pt x="64" y="46"/>
                      <a:pt x="64" y="46"/>
                    </a:cubicBezTo>
                    <a:cubicBezTo>
                      <a:pt x="64" y="46"/>
                      <a:pt x="64" y="47"/>
                      <a:pt x="64" y="48"/>
                    </a:cubicBezTo>
                    <a:cubicBezTo>
                      <a:pt x="65" y="52"/>
                      <a:pt x="65" y="55"/>
                      <a:pt x="65" y="56"/>
                    </a:cubicBezTo>
                    <a:cubicBezTo>
                      <a:pt x="65" y="56"/>
                      <a:pt x="65" y="56"/>
                      <a:pt x="65" y="56"/>
                    </a:cubicBezTo>
                    <a:cubicBezTo>
                      <a:pt x="66" y="56"/>
                      <a:pt x="67" y="56"/>
                      <a:pt x="68" y="56"/>
                    </a:cubicBezTo>
                    <a:cubicBezTo>
                      <a:pt x="69" y="57"/>
                      <a:pt x="69" y="57"/>
                      <a:pt x="69" y="57"/>
                    </a:cubicBezTo>
                    <a:cubicBezTo>
                      <a:pt x="72" y="58"/>
                      <a:pt x="78" y="61"/>
                      <a:pt x="80" y="63"/>
                    </a:cubicBezTo>
                    <a:cubicBezTo>
                      <a:pt x="81" y="64"/>
                      <a:pt x="82" y="65"/>
                      <a:pt x="82" y="66"/>
                    </a:cubicBezTo>
                    <a:cubicBezTo>
                      <a:pt x="82" y="66"/>
                      <a:pt x="82" y="66"/>
                      <a:pt x="82" y="66"/>
                    </a:cubicBezTo>
                    <a:cubicBezTo>
                      <a:pt x="84" y="66"/>
                      <a:pt x="86" y="65"/>
                      <a:pt x="87" y="65"/>
                    </a:cubicBezTo>
                    <a:cubicBezTo>
                      <a:pt x="88" y="65"/>
                      <a:pt x="88" y="65"/>
                      <a:pt x="88" y="65"/>
                    </a:cubicBezTo>
                    <a:cubicBezTo>
                      <a:pt x="88" y="64"/>
                      <a:pt x="88" y="64"/>
                      <a:pt x="88" y="64"/>
                    </a:cubicBezTo>
                    <a:cubicBezTo>
                      <a:pt x="87" y="64"/>
                      <a:pt x="87" y="62"/>
                      <a:pt x="86" y="62"/>
                    </a:cubicBezTo>
                    <a:cubicBezTo>
                      <a:pt x="85" y="60"/>
                      <a:pt x="83" y="57"/>
                      <a:pt x="85" y="55"/>
                    </a:cubicBezTo>
                    <a:cubicBezTo>
                      <a:pt x="86" y="53"/>
                      <a:pt x="86" y="51"/>
                      <a:pt x="88" y="49"/>
                    </a:cubicBezTo>
                    <a:cubicBezTo>
                      <a:pt x="88" y="48"/>
                      <a:pt x="89" y="47"/>
                      <a:pt x="89" y="46"/>
                    </a:cubicBezTo>
                    <a:cubicBezTo>
                      <a:pt x="90" y="45"/>
                      <a:pt x="91" y="45"/>
                      <a:pt x="91" y="44"/>
                    </a:cubicBezTo>
                    <a:cubicBezTo>
                      <a:pt x="88" y="40"/>
                      <a:pt x="88" y="40"/>
                      <a:pt x="88" y="40"/>
                    </a:cubicBezTo>
                    <a:cubicBezTo>
                      <a:pt x="94" y="41"/>
                      <a:pt x="94" y="41"/>
                      <a:pt x="94" y="41"/>
                    </a:cubicBezTo>
                    <a:cubicBezTo>
                      <a:pt x="95" y="41"/>
                      <a:pt x="95" y="41"/>
                      <a:pt x="95" y="41"/>
                    </a:cubicBezTo>
                    <a:cubicBezTo>
                      <a:pt x="97" y="42"/>
                      <a:pt x="97" y="42"/>
                      <a:pt x="97" y="42"/>
                    </a:cubicBezTo>
                    <a:cubicBezTo>
                      <a:pt x="98" y="42"/>
                      <a:pt x="98" y="42"/>
                      <a:pt x="98" y="42"/>
                    </a:cubicBezTo>
                    <a:cubicBezTo>
                      <a:pt x="98" y="42"/>
                      <a:pt x="98" y="42"/>
                      <a:pt x="98" y="42"/>
                    </a:cubicBezTo>
                    <a:cubicBezTo>
                      <a:pt x="99" y="42"/>
                      <a:pt x="99" y="42"/>
                      <a:pt x="99" y="42"/>
                    </a:cubicBezTo>
                    <a:cubicBezTo>
                      <a:pt x="99" y="42"/>
                      <a:pt x="99" y="42"/>
                      <a:pt x="99" y="42"/>
                    </a:cubicBezTo>
                    <a:cubicBezTo>
                      <a:pt x="100" y="41"/>
                      <a:pt x="100" y="41"/>
                      <a:pt x="100" y="41"/>
                    </a:cubicBezTo>
                    <a:cubicBezTo>
                      <a:pt x="100" y="40"/>
                      <a:pt x="101" y="40"/>
                      <a:pt x="101" y="39"/>
                    </a:cubicBezTo>
                    <a:cubicBezTo>
                      <a:pt x="102" y="39"/>
                      <a:pt x="102" y="39"/>
                      <a:pt x="102" y="39"/>
                    </a:cubicBezTo>
                    <a:cubicBezTo>
                      <a:pt x="102" y="39"/>
                      <a:pt x="102" y="39"/>
                      <a:pt x="102" y="39"/>
                    </a:cubicBezTo>
                    <a:cubicBezTo>
                      <a:pt x="100" y="35"/>
                      <a:pt x="98" y="33"/>
                      <a:pt x="96" y="30"/>
                    </a:cubicBezTo>
                    <a:cubicBezTo>
                      <a:pt x="95" y="30"/>
                      <a:pt x="95" y="30"/>
                      <a:pt x="95" y="30"/>
                    </a:cubicBezTo>
                    <a:cubicBezTo>
                      <a:pt x="95" y="29"/>
                      <a:pt x="95" y="29"/>
                      <a:pt x="95" y="29"/>
                    </a:cubicBezTo>
                    <a:cubicBezTo>
                      <a:pt x="95" y="29"/>
                      <a:pt x="95" y="29"/>
                      <a:pt x="94" y="28"/>
                    </a:cubicBezTo>
                    <a:cubicBezTo>
                      <a:pt x="94" y="28"/>
                      <a:pt x="94" y="28"/>
                      <a:pt x="94" y="28"/>
                    </a:cubicBezTo>
                    <a:cubicBezTo>
                      <a:pt x="94" y="28"/>
                      <a:pt x="94" y="28"/>
                      <a:pt x="94" y="28"/>
                    </a:cubicBezTo>
                    <a:cubicBezTo>
                      <a:pt x="93" y="28"/>
                      <a:pt x="93" y="27"/>
                      <a:pt x="92" y="27"/>
                    </a:cubicBezTo>
                    <a:cubicBezTo>
                      <a:pt x="92" y="27"/>
                      <a:pt x="91" y="27"/>
                      <a:pt x="91" y="27"/>
                    </a:cubicBezTo>
                    <a:cubicBezTo>
                      <a:pt x="90" y="27"/>
                      <a:pt x="89" y="27"/>
                      <a:pt x="89" y="27"/>
                    </a:cubicBezTo>
                    <a:cubicBezTo>
                      <a:pt x="88" y="27"/>
                      <a:pt x="87" y="27"/>
                      <a:pt x="87" y="27"/>
                    </a:cubicBezTo>
                    <a:cubicBezTo>
                      <a:pt x="82" y="28"/>
                      <a:pt x="82" y="28"/>
                      <a:pt x="82" y="28"/>
                    </a:cubicBezTo>
                    <a:cubicBezTo>
                      <a:pt x="83" y="23"/>
                      <a:pt x="83" y="23"/>
                      <a:pt x="83" y="23"/>
                    </a:cubicBezTo>
                    <a:cubicBezTo>
                      <a:pt x="83" y="21"/>
                      <a:pt x="83" y="15"/>
                      <a:pt x="86" y="11"/>
                    </a:cubicBezTo>
                    <a:cubicBezTo>
                      <a:pt x="86" y="11"/>
                      <a:pt x="86" y="11"/>
                      <a:pt x="86" y="11"/>
                    </a:cubicBezTo>
                    <a:cubicBezTo>
                      <a:pt x="85" y="11"/>
                      <a:pt x="85" y="11"/>
                      <a:pt x="85" y="11"/>
                    </a:cubicBezTo>
                    <a:cubicBezTo>
                      <a:pt x="84" y="11"/>
                      <a:pt x="84" y="11"/>
                      <a:pt x="84" y="10"/>
                    </a:cubicBezTo>
                    <a:cubicBezTo>
                      <a:pt x="82" y="10"/>
                      <a:pt x="81" y="8"/>
                      <a:pt x="80" y="8"/>
                    </a:cubicBezTo>
                    <a:cubicBezTo>
                      <a:pt x="80" y="7"/>
                      <a:pt x="80" y="7"/>
                      <a:pt x="80" y="7"/>
                    </a:cubicBezTo>
                    <a:cubicBezTo>
                      <a:pt x="79" y="8"/>
                      <a:pt x="78" y="8"/>
                      <a:pt x="77" y="8"/>
                    </a:cubicBezTo>
                    <a:cubicBezTo>
                      <a:pt x="77" y="8"/>
                      <a:pt x="76" y="8"/>
                      <a:pt x="76" y="8"/>
                    </a:cubicBezTo>
                    <a:cubicBezTo>
                      <a:pt x="76" y="8"/>
                      <a:pt x="76" y="8"/>
                      <a:pt x="76" y="8"/>
                    </a:cubicBezTo>
                    <a:cubicBezTo>
                      <a:pt x="75" y="8"/>
                      <a:pt x="75" y="8"/>
                      <a:pt x="75" y="8"/>
                    </a:cubicBezTo>
                    <a:cubicBezTo>
                      <a:pt x="75" y="8"/>
                      <a:pt x="74" y="8"/>
                      <a:pt x="74" y="8"/>
                    </a:cubicBezTo>
                    <a:cubicBezTo>
                      <a:pt x="73" y="8"/>
                      <a:pt x="71" y="8"/>
                      <a:pt x="70" y="6"/>
                    </a:cubicBezTo>
                    <a:cubicBezTo>
                      <a:pt x="69" y="5"/>
                      <a:pt x="67" y="4"/>
                      <a:pt x="67" y="3"/>
                    </a:cubicBezTo>
                    <a:cubicBezTo>
                      <a:pt x="66" y="2"/>
                      <a:pt x="66" y="1"/>
                      <a:pt x="66" y="1"/>
                    </a:cubicBezTo>
                    <a:cubicBezTo>
                      <a:pt x="65" y="1"/>
                      <a:pt x="64" y="0"/>
                      <a:pt x="62" y="0"/>
                    </a:cubicBezTo>
                    <a:cubicBezTo>
                      <a:pt x="62" y="0"/>
                      <a:pt x="61" y="0"/>
                      <a:pt x="6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89" name="Freeform 270">
                <a:extLst>
                  <a:ext uri="{FF2B5EF4-FFF2-40B4-BE49-F238E27FC236}">
                    <a16:creationId xmlns:a16="http://schemas.microsoft.com/office/drawing/2014/main" id="{D3DA50CF-2121-A143-AC8A-05259D20415B}"/>
                  </a:ext>
                </a:extLst>
              </p:cNvPr>
              <p:cNvSpPr>
                <a:spLocks/>
              </p:cNvSpPr>
              <p:nvPr/>
            </p:nvSpPr>
            <p:spPr bwMode="auto">
              <a:xfrm>
                <a:off x="4915945" y="4274735"/>
                <a:ext cx="372197" cy="176886"/>
              </a:xfrm>
              <a:custGeom>
                <a:avLst/>
                <a:gdLst>
                  <a:gd name="T0" fmla="*/ 70 w 117"/>
                  <a:gd name="T1" fmla="*/ 2 h 56"/>
                  <a:gd name="T2" fmla="*/ 66 w 117"/>
                  <a:gd name="T3" fmla="*/ 3 h 56"/>
                  <a:gd name="T4" fmla="*/ 62 w 117"/>
                  <a:gd name="T5" fmla="*/ 3 h 56"/>
                  <a:gd name="T6" fmla="*/ 60 w 117"/>
                  <a:gd name="T7" fmla="*/ 4 h 56"/>
                  <a:gd name="T8" fmla="*/ 57 w 117"/>
                  <a:gd name="T9" fmla="*/ 4 h 56"/>
                  <a:gd name="T10" fmla="*/ 55 w 117"/>
                  <a:gd name="T11" fmla="*/ 4 h 56"/>
                  <a:gd name="T12" fmla="*/ 50 w 117"/>
                  <a:gd name="T13" fmla="*/ 4 h 56"/>
                  <a:gd name="T14" fmla="*/ 47 w 117"/>
                  <a:gd name="T15" fmla="*/ 4 h 56"/>
                  <a:gd name="T16" fmla="*/ 46 w 117"/>
                  <a:gd name="T17" fmla="*/ 4 h 56"/>
                  <a:gd name="T18" fmla="*/ 42 w 117"/>
                  <a:gd name="T19" fmla="*/ 5 h 56"/>
                  <a:gd name="T20" fmla="*/ 39 w 117"/>
                  <a:gd name="T21" fmla="*/ 6 h 56"/>
                  <a:gd name="T22" fmla="*/ 30 w 117"/>
                  <a:gd name="T23" fmla="*/ 10 h 56"/>
                  <a:gd name="T24" fmla="*/ 25 w 117"/>
                  <a:gd name="T25" fmla="*/ 13 h 56"/>
                  <a:gd name="T26" fmla="*/ 14 w 117"/>
                  <a:gd name="T27" fmla="*/ 22 h 56"/>
                  <a:gd name="T28" fmla="*/ 11 w 117"/>
                  <a:gd name="T29" fmla="*/ 24 h 56"/>
                  <a:gd name="T30" fmla="*/ 8 w 117"/>
                  <a:gd name="T31" fmla="*/ 31 h 56"/>
                  <a:gd name="T32" fmla="*/ 0 w 117"/>
                  <a:gd name="T33" fmla="*/ 41 h 56"/>
                  <a:gd name="T34" fmla="*/ 12 w 117"/>
                  <a:gd name="T35" fmla="*/ 37 h 56"/>
                  <a:gd name="T36" fmla="*/ 20 w 117"/>
                  <a:gd name="T37" fmla="*/ 40 h 56"/>
                  <a:gd name="T38" fmla="*/ 21 w 117"/>
                  <a:gd name="T39" fmla="*/ 49 h 56"/>
                  <a:gd name="T40" fmla="*/ 22 w 117"/>
                  <a:gd name="T41" fmla="*/ 51 h 56"/>
                  <a:gd name="T42" fmla="*/ 24 w 117"/>
                  <a:gd name="T43" fmla="*/ 54 h 56"/>
                  <a:gd name="T44" fmla="*/ 26 w 117"/>
                  <a:gd name="T45" fmla="*/ 56 h 56"/>
                  <a:gd name="T46" fmla="*/ 38 w 117"/>
                  <a:gd name="T47" fmla="*/ 55 h 56"/>
                  <a:gd name="T48" fmla="*/ 45 w 117"/>
                  <a:gd name="T49" fmla="*/ 56 h 56"/>
                  <a:gd name="T50" fmla="*/ 46 w 117"/>
                  <a:gd name="T51" fmla="*/ 54 h 56"/>
                  <a:gd name="T52" fmla="*/ 61 w 117"/>
                  <a:gd name="T53" fmla="*/ 38 h 56"/>
                  <a:gd name="T54" fmla="*/ 64 w 117"/>
                  <a:gd name="T55" fmla="*/ 37 h 56"/>
                  <a:gd name="T56" fmla="*/ 67 w 117"/>
                  <a:gd name="T57" fmla="*/ 43 h 56"/>
                  <a:gd name="T58" fmla="*/ 70 w 117"/>
                  <a:gd name="T59" fmla="*/ 48 h 56"/>
                  <a:gd name="T60" fmla="*/ 73 w 117"/>
                  <a:gd name="T61" fmla="*/ 50 h 56"/>
                  <a:gd name="T62" fmla="*/ 80 w 117"/>
                  <a:gd name="T63" fmla="*/ 50 h 56"/>
                  <a:gd name="T64" fmla="*/ 83 w 117"/>
                  <a:gd name="T65" fmla="*/ 41 h 56"/>
                  <a:gd name="T66" fmla="*/ 84 w 117"/>
                  <a:gd name="T67" fmla="*/ 39 h 56"/>
                  <a:gd name="T68" fmla="*/ 90 w 117"/>
                  <a:gd name="T69" fmla="*/ 36 h 56"/>
                  <a:gd name="T70" fmla="*/ 107 w 117"/>
                  <a:gd name="T71" fmla="*/ 44 h 56"/>
                  <a:gd name="T72" fmla="*/ 106 w 117"/>
                  <a:gd name="T73" fmla="*/ 41 h 56"/>
                  <a:gd name="T74" fmla="*/ 105 w 117"/>
                  <a:gd name="T75" fmla="*/ 37 h 56"/>
                  <a:gd name="T76" fmla="*/ 107 w 117"/>
                  <a:gd name="T77" fmla="*/ 33 h 56"/>
                  <a:gd name="T78" fmla="*/ 117 w 117"/>
                  <a:gd name="T79" fmla="*/ 33 h 56"/>
                  <a:gd name="T80" fmla="*/ 117 w 117"/>
                  <a:gd name="T81" fmla="*/ 26 h 56"/>
                  <a:gd name="T82" fmla="*/ 108 w 117"/>
                  <a:gd name="T83" fmla="*/ 29 h 56"/>
                  <a:gd name="T84" fmla="*/ 96 w 117"/>
                  <a:gd name="T85" fmla="*/ 23 h 56"/>
                  <a:gd name="T86" fmla="*/ 93 w 117"/>
                  <a:gd name="T87" fmla="*/ 18 h 56"/>
                  <a:gd name="T88" fmla="*/ 93 w 117"/>
                  <a:gd name="T89" fmla="*/ 17 h 56"/>
                  <a:gd name="T90" fmla="*/ 92 w 117"/>
                  <a:gd name="T91" fmla="*/ 15 h 56"/>
                  <a:gd name="T92" fmla="*/ 94 w 117"/>
                  <a:gd name="T93" fmla="*/ 6 h 56"/>
                  <a:gd name="T94" fmla="*/ 93 w 117"/>
                  <a:gd name="T95" fmla="*/ 5 h 56"/>
                  <a:gd name="T96" fmla="*/ 82 w 117"/>
                  <a:gd name="T97" fmla="*/ 1 h 56"/>
                  <a:gd name="T98" fmla="*/ 79 w 117"/>
                  <a:gd name="T99" fmla="*/ 1 h 56"/>
                  <a:gd name="T100" fmla="*/ 76 w 117"/>
                  <a:gd name="T101" fmla="*/ 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7" h="56">
                    <a:moveTo>
                      <a:pt x="71" y="0"/>
                    </a:moveTo>
                    <a:cubicBezTo>
                      <a:pt x="71" y="0"/>
                      <a:pt x="70" y="1"/>
                      <a:pt x="70" y="2"/>
                    </a:cubicBezTo>
                    <a:cubicBezTo>
                      <a:pt x="68" y="4"/>
                      <a:pt x="68" y="4"/>
                      <a:pt x="68" y="4"/>
                    </a:cubicBezTo>
                    <a:cubicBezTo>
                      <a:pt x="66" y="3"/>
                      <a:pt x="66" y="3"/>
                      <a:pt x="66" y="3"/>
                    </a:cubicBezTo>
                    <a:cubicBezTo>
                      <a:pt x="65" y="3"/>
                      <a:pt x="64" y="3"/>
                      <a:pt x="63" y="3"/>
                    </a:cubicBezTo>
                    <a:cubicBezTo>
                      <a:pt x="62" y="3"/>
                      <a:pt x="62" y="3"/>
                      <a:pt x="62" y="3"/>
                    </a:cubicBezTo>
                    <a:cubicBezTo>
                      <a:pt x="62" y="4"/>
                      <a:pt x="61" y="4"/>
                      <a:pt x="61" y="4"/>
                    </a:cubicBezTo>
                    <a:cubicBezTo>
                      <a:pt x="60" y="4"/>
                      <a:pt x="60" y="4"/>
                      <a:pt x="60" y="4"/>
                    </a:cubicBezTo>
                    <a:cubicBezTo>
                      <a:pt x="59" y="4"/>
                      <a:pt x="59" y="4"/>
                      <a:pt x="58" y="4"/>
                    </a:cubicBezTo>
                    <a:cubicBezTo>
                      <a:pt x="58" y="4"/>
                      <a:pt x="58" y="4"/>
                      <a:pt x="57" y="4"/>
                    </a:cubicBezTo>
                    <a:cubicBezTo>
                      <a:pt x="57" y="4"/>
                      <a:pt x="56" y="4"/>
                      <a:pt x="56" y="4"/>
                    </a:cubicBezTo>
                    <a:cubicBezTo>
                      <a:pt x="56" y="4"/>
                      <a:pt x="55" y="4"/>
                      <a:pt x="55" y="4"/>
                    </a:cubicBezTo>
                    <a:cubicBezTo>
                      <a:pt x="54" y="4"/>
                      <a:pt x="53" y="4"/>
                      <a:pt x="52" y="4"/>
                    </a:cubicBezTo>
                    <a:cubicBezTo>
                      <a:pt x="51" y="4"/>
                      <a:pt x="51" y="4"/>
                      <a:pt x="50" y="4"/>
                    </a:cubicBezTo>
                    <a:cubicBezTo>
                      <a:pt x="50" y="4"/>
                      <a:pt x="50" y="4"/>
                      <a:pt x="50" y="4"/>
                    </a:cubicBezTo>
                    <a:cubicBezTo>
                      <a:pt x="49" y="4"/>
                      <a:pt x="48" y="4"/>
                      <a:pt x="47" y="4"/>
                    </a:cubicBezTo>
                    <a:cubicBezTo>
                      <a:pt x="46" y="4"/>
                      <a:pt x="46" y="4"/>
                      <a:pt x="46" y="4"/>
                    </a:cubicBezTo>
                    <a:cubicBezTo>
                      <a:pt x="46" y="4"/>
                      <a:pt x="46" y="4"/>
                      <a:pt x="46" y="4"/>
                    </a:cubicBezTo>
                    <a:cubicBezTo>
                      <a:pt x="45" y="4"/>
                      <a:pt x="45" y="4"/>
                      <a:pt x="45" y="4"/>
                    </a:cubicBezTo>
                    <a:cubicBezTo>
                      <a:pt x="45" y="4"/>
                      <a:pt x="43" y="5"/>
                      <a:pt x="42" y="5"/>
                    </a:cubicBezTo>
                    <a:cubicBezTo>
                      <a:pt x="41" y="5"/>
                      <a:pt x="40" y="5"/>
                      <a:pt x="40" y="5"/>
                    </a:cubicBezTo>
                    <a:cubicBezTo>
                      <a:pt x="39" y="5"/>
                      <a:pt x="39" y="5"/>
                      <a:pt x="39" y="6"/>
                    </a:cubicBezTo>
                    <a:cubicBezTo>
                      <a:pt x="38" y="7"/>
                      <a:pt x="37" y="8"/>
                      <a:pt x="35" y="8"/>
                    </a:cubicBezTo>
                    <a:cubicBezTo>
                      <a:pt x="34" y="9"/>
                      <a:pt x="32" y="10"/>
                      <a:pt x="30" y="10"/>
                    </a:cubicBezTo>
                    <a:cubicBezTo>
                      <a:pt x="30" y="10"/>
                      <a:pt x="29" y="10"/>
                      <a:pt x="28" y="9"/>
                    </a:cubicBezTo>
                    <a:cubicBezTo>
                      <a:pt x="25" y="13"/>
                      <a:pt x="25" y="13"/>
                      <a:pt x="25" y="13"/>
                    </a:cubicBezTo>
                    <a:cubicBezTo>
                      <a:pt x="22" y="16"/>
                      <a:pt x="19" y="19"/>
                      <a:pt x="16" y="21"/>
                    </a:cubicBezTo>
                    <a:cubicBezTo>
                      <a:pt x="15" y="21"/>
                      <a:pt x="15" y="22"/>
                      <a:pt x="14" y="22"/>
                    </a:cubicBezTo>
                    <a:cubicBezTo>
                      <a:pt x="14" y="22"/>
                      <a:pt x="14" y="22"/>
                      <a:pt x="14" y="22"/>
                    </a:cubicBezTo>
                    <a:cubicBezTo>
                      <a:pt x="12" y="23"/>
                      <a:pt x="12" y="24"/>
                      <a:pt x="11" y="24"/>
                    </a:cubicBezTo>
                    <a:cubicBezTo>
                      <a:pt x="11" y="25"/>
                      <a:pt x="11" y="25"/>
                      <a:pt x="11" y="25"/>
                    </a:cubicBezTo>
                    <a:cubicBezTo>
                      <a:pt x="11" y="26"/>
                      <a:pt x="10" y="29"/>
                      <a:pt x="8" y="31"/>
                    </a:cubicBezTo>
                    <a:cubicBezTo>
                      <a:pt x="7" y="32"/>
                      <a:pt x="7" y="32"/>
                      <a:pt x="7" y="32"/>
                    </a:cubicBezTo>
                    <a:cubicBezTo>
                      <a:pt x="4" y="35"/>
                      <a:pt x="2" y="38"/>
                      <a:pt x="0" y="41"/>
                    </a:cubicBezTo>
                    <a:cubicBezTo>
                      <a:pt x="3" y="39"/>
                      <a:pt x="7" y="37"/>
                      <a:pt x="11" y="37"/>
                    </a:cubicBezTo>
                    <a:cubicBezTo>
                      <a:pt x="11" y="37"/>
                      <a:pt x="12" y="37"/>
                      <a:pt x="12" y="37"/>
                    </a:cubicBezTo>
                    <a:cubicBezTo>
                      <a:pt x="13" y="37"/>
                      <a:pt x="13" y="37"/>
                      <a:pt x="13" y="37"/>
                    </a:cubicBezTo>
                    <a:cubicBezTo>
                      <a:pt x="17" y="37"/>
                      <a:pt x="19" y="39"/>
                      <a:pt x="20" y="40"/>
                    </a:cubicBezTo>
                    <a:cubicBezTo>
                      <a:pt x="21" y="42"/>
                      <a:pt x="21" y="45"/>
                      <a:pt x="21" y="49"/>
                    </a:cubicBezTo>
                    <a:cubicBezTo>
                      <a:pt x="21" y="49"/>
                      <a:pt x="21" y="49"/>
                      <a:pt x="21" y="49"/>
                    </a:cubicBezTo>
                    <a:cubicBezTo>
                      <a:pt x="21" y="50"/>
                      <a:pt x="21" y="50"/>
                      <a:pt x="21" y="50"/>
                    </a:cubicBezTo>
                    <a:cubicBezTo>
                      <a:pt x="22" y="51"/>
                      <a:pt x="22" y="51"/>
                      <a:pt x="22" y="51"/>
                    </a:cubicBezTo>
                    <a:cubicBezTo>
                      <a:pt x="22" y="51"/>
                      <a:pt x="22" y="52"/>
                      <a:pt x="23" y="53"/>
                    </a:cubicBezTo>
                    <a:cubicBezTo>
                      <a:pt x="23" y="53"/>
                      <a:pt x="24" y="53"/>
                      <a:pt x="24" y="54"/>
                    </a:cubicBezTo>
                    <a:cubicBezTo>
                      <a:pt x="24" y="54"/>
                      <a:pt x="25" y="55"/>
                      <a:pt x="25" y="55"/>
                    </a:cubicBezTo>
                    <a:cubicBezTo>
                      <a:pt x="26" y="55"/>
                      <a:pt x="26" y="56"/>
                      <a:pt x="26" y="56"/>
                    </a:cubicBezTo>
                    <a:cubicBezTo>
                      <a:pt x="30" y="56"/>
                      <a:pt x="33" y="55"/>
                      <a:pt x="35" y="55"/>
                    </a:cubicBezTo>
                    <a:cubicBezTo>
                      <a:pt x="37" y="55"/>
                      <a:pt x="37" y="55"/>
                      <a:pt x="38" y="55"/>
                    </a:cubicBezTo>
                    <a:cubicBezTo>
                      <a:pt x="40" y="55"/>
                      <a:pt x="42" y="55"/>
                      <a:pt x="44" y="55"/>
                    </a:cubicBezTo>
                    <a:cubicBezTo>
                      <a:pt x="45" y="56"/>
                      <a:pt x="45" y="56"/>
                      <a:pt x="45" y="56"/>
                    </a:cubicBezTo>
                    <a:cubicBezTo>
                      <a:pt x="45" y="56"/>
                      <a:pt x="45" y="56"/>
                      <a:pt x="45" y="56"/>
                    </a:cubicBezTo>
                    <a:cubicBezTo>
                      <a:pt x="46" y="54"/>
                      <a:pt x="46" y="54"/>
                      <a:pt x="46" y="54"/>
                    </a:cubicBezTo>
                    <a:cubicBezTo>
                      <a:pt x="48" y="53"/>
                      <a:pt x="49" y="51"/>
                      <a:pt x="50" y="50"/>
                    </a:cubicBezTo>
                    <a:cubicBezTo>
                      <a:pt x="51" y="47"/>
                      <a:pt x="55" y="39"/>
                      <a:pt x="61" y="38"/>
                    </a:cubicBezTo>
                    <a:cubicBezTo>
                      <a:pt x="61" y="37"/>
                      <a:pt x="62" y="37"/>
                      <a:pt x="63" y="37"/>
                    </a:cubicBezTo>
                    <a:cubicBezTo>
                      <a:pt x="64" y="37"/>
                      <a:pt x="64" y="37"/>
                      <a:pt x="64" y="37"/>
                    </a:cubicBezTo>
                    <a:cubicBezTo>
                      <a:pt x="67" y="38"/>
                      <a:pt x="67" y="38"/>
                      <a:pt x="67" y="38"/>
                    </a:cubicBezTo>
                    <a:cubicBezTo>
                      <a:pt x="67" y="43"/>
                      <a:pt x="67" y="43"/>
                      <a:pt x="67" y="43"/>
                    </a:cubicBezTo>
                    <a:cubicBezTo>
                      <a:pt x="67" y="45"/>
                      <a:pt x="67" y="46"/>
                      <a:pt x="67" y="47"/>
                    </a:cubicBezTo>
                    <a:cubicBezTo>
                      <a:pt x="67" y="47"/>
                      <a:pt x="68" y="48"/>
                      <a:pt x="70" y="48"/>
                    </a:cubicBezTo>
                    <a:cubicBezTo>
                      <a:pt x="71" y="49"/>
                      <a:pt x="72" y="49"/>
                      <a:pt x="72" y="50"/>
                    </a:cubicBezTo>
                    <a:cubicBezTo>
                      <a:pt x="73" y="50"/>
                      <a:pt x="73" y="50"/>
                      <a:pt x="73" y="50"/>
                    </a:cubicBezTo>
                    <a:cubicBezTo>
                      <a:pt x="74" y="50"/>
                      <a:pt x="77" y="51"/>
                      <a:pt x="78" y="53"/>
                    </a:cubicBezTo>
                    <a:cubicBezTo>
                      <a:pt x="78" y="52"/>
                      <a:pt x="79" y="51"/>
                      <a:pt x="80" y="50"/>
                    </a:cubicBezTo>
                    <a:cubicBezTo>
                      <a:pt x="81" y="48"/>
                      <a:pt x="81" y="48"/>
                      <a:pt x="81" y="48"/>
                    </a:cubicBezTo>
                    <a:cubicBezTo>
                      <a:pt x="83" y="46"/>
                      <a:pt x="83" y="44"/>
                      <a:pt x="83" y="41"/>
                    </a:cubicBezTo>
                    <a:cubicBezTo>
                      <a:pt x="83" y="41"/>
                      <a:pt x="83" y="41"/>
                      <a:pt x="83" y="41"/>
                    </a:cubicBezTo>
                    <a:cubicBezTo>
                      <a:pt x="84" y="40"/>
                      <a:pt x="84" y="39"/>
                      <a:pt x="84" y="39"/>
                    </a:cubicBezTo>
                    <a:cubicBezTo>
                      <a:pt x="84" y="33"/>
                      <a:pt x="84" y="33"/>
                      <a:pt x="84" y="33"/>
                    </a:cubicBezTo>
                    <a:cubicBezTo>
                      <a:pt x="90" y="36"/>
                      <a:pt x="90" y="36"/>
                      <a:pt x="90" y="36"/>
                    </a:cubicBezTo>
                    <a:cubicBezTo>
                      <a:pt x="94" y="39"/>
                      <a:pt x="102" y="43"/>
                      <a:pt x="107" y="44"/>
                    </a:cubicBezTo>
                    <a:cubicBezTo>
                      <a:pt x="107" y="44"/>
                      <a:pt x="107" y="44"/>
                      <a:pt x="107" y="44"/>
                    </a:cubicBezTo>
                    <a:cubicBezTo>
                      <a:pt x="107" y="44"/>
                      <a:pt x="107" y="44"/>
                      <a:pt x="107" y="44"/>
                    </a:cubicBezTo>
                    <a:cubicBezTo>
                      <a:pt x="106" y="42"/>
                      <a:pt x="106" y="42"/>
                      <a:pt x="106" y="41"/>
                    </a:cubicBezTo>
                    <a:cubicBezTo>
                      <a:pt x="105" y="39"/>
                      <a:pt x="105" y="39"/>
                      <a:pt x="105" y="38"/>
                    </a:cubicBezTo>
                    <a:cubicBezTo>
                      <a:pt x="105" y="38"/>
                      <a:pt x="105" y="37"/>
                      <a:pt x="105" y="37"/>
                    </a:cubicBezTo>
                    <a:cubicBezTo>
                      <a:pt x="106" y="35"/>
                      <a:pt x="106" y="35"/>
                      <a:pt x="106" y="35"/>
                    </a:cubicBezTo>
                    <a:cubicBezTo>
                      <a:pt x="106" y="35"/>
                      <a:pt x="107" y="34"/>
                      <a:pt x="107" y="33"/>
                    </a:cubicBezTo>
                    <a:cubicBezTo>
                      <a:pt x="109" y="32"/>
                      <a:pt x="110" y="32"/>
                      <a:pt x="112" y="32"/>
                    </a:cubicBezTo>
                    <a:cubicBezTo>
                      <a:pt x="114" y="32"/>
                      <a:pt x="116" y="32"/>
                      <a:pt x="117" y="33"/>
                    </a:cubicBezTo>
                    <a:cubicBezTo>
                      <a:pt x="117" y="31"/>
                      <a:pt x="117" y="29"/>
                      <a:pt x="117" y="27"/>
                    </a:cubicBezTo>
                    <a:cubicBezTo>
                      <a:pt x="117" y="26"/>
                      <a:pt x="117" y="26"/>
                      <a:pt x="117" y="26"/>
                    </a:cubicBezTo>
                    <a:cubicBezTo>
                      <a:pt x="116" y="28"/>
                      <a:pt x="114" y="30"/>
                      <a:pt x="111" y="30"/>
                    </a:cubicBezTo>
                    <a:cubicBezTo>
                      <a:pt x="110" y="30"/>
                      <a:pt x="109" y="30"/>
                      <a:pt x="108" y="29"/>
                    </a:cubicBezTo>
                    <a:cubicBezTo>
                      <a:pt x="97" y="23"/>
                      <a:pt x="97" y="23"/>
                      <a:pt x="97" y="23"/>
                    </a:cubicBezTo>
                    <a:cubicBezTo>
                      <a:pt x="96" y="23"/>
                      <a:pt x="96" y="23"/>
                      <a:pt x="96" y="23"/>
                    </a:cubicBezTo>
                    <a:cubicBezTo>
                      <a:pt x="95" y="22"/>
                      <a:pt x="95" y="22"/>
                      <a:pt x="95" y="22"/>
                    </a:cubicBezTo>
                    <a:cubicBezTo>
                      <a:pt x="94" y="22"/>
                      <a:pt x="92" y="21"/>
                      <a:pt x="93" y="18"/>
                    </a:cubicBezTo>
                    <a:cubicBezTo>
                      <a:pt x="93" y="17"/>
                      <a:pt x="93" y="17"/>
                      <a:pt x="93" y="17"/>
                    </a:cubicBezTo>
                    <a:cubicBezTo>
                      <a:pt x="93" y="17"/>
                      <a:pt x="93" y="17"/>
                      <a:pt x="93" y="17"/>
                    </a:cubicBezTo>
                    <a:cubicBezTo>
                      <a:pt x="93" y="16"/>
                      <a:pt x="93" y="16"/>
                      <a:pt x="93" y="16"/>
                    </a:cubicBezTo>
                    <a:cubicBezTo>
                      <a:pt x="93" y="16"/>
                      <a:pt x="92" y="15"/>
                      <a:pt x="92" y="15"/>
                    </a:cubicBezTo>
                    <a:cubicBezTo>
                      <a:pt x="91" y="11"/>
                      <a:pt x="91" y="9"/>
                      <a:pt x="94" y="6"/>
                    </a:cubicBezTo>
                    <a:cubicBezTo>
                      <a:pt x="94" y="6"/>
                      <a:pt x="94" y="6"/>
                      <a:pt x="94" y="6"/>
                    </a:cubicBezTo>
                    <a:cubicBezTo>
                      <a:pt x="94" y="6"/>
                      <a:pt x="94" y="6"/>
                      <a:pt x="94" y="6"/>
                    </a:cubicBezTo>
                    <a:cubicBezTo>
                      <a:pt x="94" y="6"/>
                      <a:pt x="94" y="5"/>
                      <a:pt x="93" y="5"/>
                    </a:cubicBezTo>
                    <a:cubicBezTo>
                      <a:pt x="92" y="4"/>
                      <a:pt x="92" y="4"/>
                      <a:pt x="92" y="4"/>
                    </a:cubicBezTo>
                    <a:cubicBezTo>
                      <a:pt x="90" y="3"/>
                      <a:pt x="85" y="1"/>
                      <a:pt x="82" y="1"/>
                    </a:cubicBezTo>
                    <a:cubicBezTo>
                      <a:pt x="82" y="1"/>
                      <a:pt x="81" y="0"/>
                      <a:pt x="81" y="0"/>
                    </a:cubicBezTo>
                    <a:cubicBezTo>
                      <a:pt x="80" y="0"/>
                      <a:pt x="80" y="1"/>
                      <a:pt x="79" y="1"/>
                    </a:cubicBezTo>
                    <a:cubicBezTo>
                      <a:pt x="78" y="1"/>
                      <a:pt x="78" y="1"/>
                      <a:pt x="78" y="1"/>
                    </a:cubicBezTo>
                    <a:cubicBezTo>
                      <a:pt x="78" y="1"/>
                      <a:pt x="77" y="1"/>
                      <a:pt x="76" y="1"/>
                    </a:cubicBezTo>
                    <a:cubicBezTo>
                      <a:pt x="75" y="1"/>
                      <a:pt x="73" y="0"/>
                      <a:pt x="7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90" name="Freeform 271">
                <a:extLst>
                  <a:ext uri="{FF2B5EF4-FFF2-40B4-BE49-F238E27FC236}">
                    <a16:creationId xmlns:a16="http://schemas.microsoft.com/office/drawing/2014/main" id="{6E3B5FF2-14B5-BD47-A16D-6136416E74DF}"/>
                  </a:ext>
                </a:extLst>
              </p:cNvPr>
              <p:cNvSpPr>
                <a:spLocks/>
              </p:cNvSpPr>
              <p:nvPr/>
            </p:nvSpPr>
            <p:spPr bwMode="auto">
              <a:xfrm>
                <a:off x="4974906" y="4344752"/>
                <a:ext cx="1053943" cy="987611"/>
              </a:xfrm>
              <a:custGeom>
                <a:avLst/>
                <a:gdLst>
                  <a:gd name="T0" fmla="*/ 136 w 332"/>
                  <a:gd name="T1" fmla="*/ 2 h 311"/>
                  <a:gd name="T2" fmla="*/ 122 w 332"/>
                  <a:gd name="T3" fmla="*/ 8 h 311"/>
                  <a:gd name="T4" fmla="*/ 107 w 332"/>
                  <a:gd name="T5" fmla="*/ 8 h 311"/>
                  <a:gd name="T6" fmla="*/ 106 w 332"/>
                  <a:gd name="T7" fmla="*/ 16 h 311"/>
                  <a:gd name="T8" fmla="*/ 99 w 332"/>
                  <a:gd name="T9" fmla="*/ 18 h 311"/>
                  <a:gd name="T10" fmla="*/ 97 w 332"/>
                  <a:gd name="T11" fmla="*/ 28 h 311"/>
                  <a:gd name="T12" fmla="*/ 94 w 332"/>
                  <a:gd name="T13" fmla="*/ 30 h 311"/>
                  <a:gd name="T14" fmla="*/ 69 w 332"/>
                  <a:gd name="T15" fmla="*/ 30 h 311"/>
                  <a:gd name="T16" fmla="*/ 65 w 332"/>
                  <a:gd name="T17" fmla="*/ 37 h 311"/>
                  <a:gd name="T18" fmla="*/ 55 w 332"/>
                  <a:gd name="T19" fmla="*/ 39 h 311"/>
                  <a:gd name="T20" fmla="*/ 51 w 332"/>
                  <a:gd name="T21" fmla="*/ 34 h 311"/>
                  <a:gd name="T22" fmla="*/ 38 w 332"/>
                  <a:gd name="T23" fmla="*/ 30 h 311"/>
                  <a:gd name="T24" fmla="*/ 26 w 332"/>
                  <a:gd name="T25" fmla="*/ 41 h 311"/>
                  <a:gd name="T26" fmla="*/ 9 w 332"/>
                  <a:gd name="T27" fmla="*/ 41 h 311"/>
                  <a:gd name="T28" fmla="*/ 3 w 332"/>
                  <a:gd name="T29" fmla="*/ 43 h 311"/>
                  <a:gd name="T30" fmla="*/ 11 w 332"/>
                  <a:gd name="T31" fmla="*/ 59 h 311"/>
                  <a:gd name="T32" fmla="*/ 11 w 332"/>
                  <a:gd name="T33" fmla="*/ 81 h 311"/>
                  <a:gd name="T34" fmla="*/ 29 w 332"/>
                  <a:gd name="T35" fmla="*/ 100 h 311"/>
                  <a:gd name="T36" fmla="*/ 36 w 332"/>
                  <a:gd name="T37" fmla="*/ 107 h 311"/>
                  <a:gd name="T38" fmla="*/ 86 w 332"/>
                  <a:gd name="T39" fmla="*/ 102 h 311"/>
                  <a:gd name="T40" fmla="*/ 103 w 332"/>
                  <a:gd name="T41" fmla="*/ 141 h 311"/>
                  <a:gd name="T42" fmla="*/ 110 w 332"/>
                  <a:gd name="T43" fmla="*/ 142 h 311"/>
                  <a:gd name="T44" fmla="*/ 120 w 332"/>
                  <a:gd name="T45" fmla="*/ 160 h 311"/>
                  <a:gd name="T46" fmla="*/ 127 w 332"/>
                  <a:gd name="T47" fmla="*/ 161 h 311"/>
                  <a:gd name="T48" fmla="*/ 168 w 332"/>
                  <a:gd name="T49" fmla="*/ 193 h 311"/>
                  <a:gd name="T50" fmla="*/ 186 w 332"/>
                  <a:gd name="T51" fmla="*/ 200 h 311"/>
                  <a:gd name="T52" fmla="*/ 216 w 332"/>
                  <a:gd name="T53" fmla="*/ 216 h 311"/>
                  <a:gd name="T54" fmla="*/ 225 w 332"/>
                  <a:gd name="T55" fmla="*/ 219 h 311"/>
                  <a:gd name="T56" fmla="*/ 242 w 332"/>
                  <a:gd name="T57" fmla="*/ 241 h 311"/>
                  <a:gd name="T58" fmla="*/ 256 w 332"/>
                  <a:gd name="T59" fmla="*/ 254 h 311"/>
                  <a:gd name="T60" fmla="*/ 257 w 332"/>
                  <a:gd name="T61" fmla="*/ 286 h 311"/>
                  <a:gd name="T62" fmla="*/ 254 w 332"/>
                  <a:gd name="T63" fmla="*/ 311 h 311"/>
                  <a:gd name="T64" fmla="*/ 276 w 332"/>
                  <a:gd name="T65" fmla="*/ 293 h 311"/>
                  <a:gd name="T66" fmla="*/ 291 w 332"/>
                  <a:gd name="T67" fmla="*/ 278 h 311"/>
                  <a:gd name="T68" fmla="*/ 281 w 332"/>
                  <a:gd name="T69" fmla="*/ 254 h 311"/>
                  <a:gd name="T70" fmla="*/ 277 w 332"/>
                  <a:gd name="T71" fmla="*/ 254 h 311"/>
                  <a:gd name="T72" fmla="*/ 294 w 332"/>
                  <a:gd name="T73" fmla="*/ 228 h 311"/>
                  <a:gd name="T74" fmla="*/ 331 w 332"/>
                  <a:gd name="T75" fmla="*/ 240 h 311"/>
                  <a:gd name="T76" fmla="*/ 258 w 332"/>
                  <a:gd name="T77" fmla="*/ 186 h 311"/>
                  <a:gd name="T78" fmla="*/ 225 w 332"/>
                  <a:gd name="T79" fmla="*/ 171 h 311"/>
                  <a:gd name="T80" fmla="*/ 171 w 332"/>
                  <a:gd name="T81" fmla="*/ 108 h 311"/>
                  <a:gd name="T82" fmla="*/ 161 w 332"/>
                  <a:gd name="T83" fmla="*/ 73 h 311"/>
                  <a:gd name="T84" fmla="*/ 159 w 332"/>
                  <a:gd name="T85" fmla="*/ 51 h 311"/>
                  <a:gd name="T86" fmla="*/ 180 w 332"/>
                  <a:gd name="T87" fmla="*/ 43 h 311"/>
                  <a:gd name="T88" fmla="*/ 189 w 332"/>
                  <a:gd name="T89" fmla="*/ 44 h 311"/>
                  <a:gd name="T90" fmla="*/ 189 w 332"/>
                  <a:gd name="T91" fmla="*/ 38 h 311"/>
                  <a:gd name="T92" fmla="*/ 187 w 332"/>
                  <a:gd name="T93" fmla="*/ 30 h 311"/>
                  <a:gd name="T94" fmla="*/ 184 w 332"/>
                  <a:gd name="T95" fmla="*/ 21 h 311"/>
                  <a:gd name="T96" fmla="*/ 189 w 332"/>
                  <a:gd name="T97" fmla="*/ 18 h 311"/>
                  <a:gd name="T98" fmla="*/ 161 w 332"/>
                  <a:gd name="T99" fmla="*/ 14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2" h="311">
                    <a:moveTo>
                      <a:pt x="148" y="0"/>
                    </a:moveTo>
                    <a:cubicBezTo>
                      <a:pt x="146" y="0"/>
                      <a:pt x="146" y="0"/>
                      <a:pt x="146" y="0"/>
                    </a:cubicBezTo>
                    <a:cubicBezTo>
                      <a:pt x="143" y="1"/>
                      <a:pt x="140" y="1"/>
                      <a:pt x="137" y="2"/>
                    </a:cubicBezTo>
                    <a:cubicBezTo>
                      <a:pt x="136" y="2"/>
                      <a:pt x="136" y="2"/>
                      <a:pt x="136" y="2"/>
                    </a:cubicBezTo>
                    <a:cubicBezTo>
                      <a:pt x="126" y="4"/>
                      <a:pt x="126" y="4"/>
                      <a:pt x="126" y="4"/>
                    </a:cubicBezTo>
                    <a:cubicBezTo>
                      <a:pt x="125" y="4"/>
                      <a:pt x="125" y="4"/>
                      <a:pt x="124" y="5"/>
                    </a:cubicBezTo>
                    <a:cubicBezTo>
                      <a:pt x="124" y="6"/>
                      <a:pt x="123" y="7"/>
                      <a:pt x="122" y="8"/>
                    </a:cubicBezTo>
                    <a:cubicBezTo>
                      <a:pt x="122" y="8"/>
                      <a:pt x="122" y="8"/>
                      <a:pt x="122" y="8"/>
                    </a:cubicBezTo>
                    <a:cubicBezTo>
                      <a:pt x="121" y="10"/>
                      <a:pt x="121" y="10"/>
                      <a:pt x="120" y="10"/>
                    </a:cubicBezTo>
                    <a:cubicBezTo>
                      <a:pt x="119" y="11"/>
                      <a:pt x="118" y="11"/>
                      <a:pt x="118" y="11"/>
                    </a:cubicBezTo>
                    <a:cubicBezTo>
                      <a:pt x="117" y="11"/>
                      <a:pt x="116" y="10"/>
                      <a:pt x="114" y="10"/>
                    </a:cubicBezTo>
                    <a:cubicBezTo>
                      <a:pt x="112" y="10"/>
                      <a:pt x="109" y="9"/>
                      <a:pt x="107" y="8"/>
                    </a:cubicBezTo>
                    <a:cubicBezTo>
                      <a:pt x="106" y="8"/>
                      <a:pt x="106" y="8"/>
                      <a:pt x="106" y="8"/>
                    </a:cubicBezTo>
                    <a:cubicBezTo>
                      <a:pt x="106" y="10"/>
                      <a:pt x="106" y="12"/>
                      <a:pt x="106" y="13"/>
                    </a:cubicBezTo>
                    <a:cubicBezTo>
                      <a:pt x="106" y="14"/>
                      <a:pt x="106" y="14"/>
                      <a:pt x="106" y="14"/>
                    </a:cubicBezTo>
                    <a:cubicBezTo>
                      <a:pt x="106" y="14"/>
                      <a:pt x="106" y="15"/>
                      <a:pt x="106" y="16"/>
                    </a:cubicBezTo>
                    <a:cubicBezTo>
                      <a:pt x="106" y="20"/>
                      <a:pt x="106" y="20"/>
                      <a:pt x="106" y="20"/>
                    </a:cubicBezTo>
                    <a:cubicBezTo>
                      <a:pt x="102" y="19"/>
                      <a:pt x="102" y="19"/>
                      <a:pt x="102" y="19"/>
                    </a:cubicBezTo>
                    <a:cubicBezTo>
                      <a:pt x="101" y="19"/>
                      <a:pt x="101" y="19"/>
                      <a:pt x="101" y="19"/>
                    </a:cubicBezTo>
                    <a:cubicBezTo>
                      <a:pt x="99" y="18"/>
                      <a:pt x="99" y="18"/>
                      <a:pt x="99" y="18"/>
                    </a:cubicBezTo>
                    <a:cubicBezTo>
                      <a:pt x="99" y="18"/>
                      <a:pt x="97" y="18"/>
                      <a:pt x="96" y="17"/>
                    </a:cubicBezTo>
                    <a:cubicBezTo>
                      <a:pt x="97" y="18"/>
                      <a:pt x="97" y="18"/>
                      <a:pt x="97" y="19"/>
                    </a:cubicBezTo>
                    <a:cubicBezTo>
                      <a:pt x="98" y="20"/>
                      <a:pt x="98" y="21"/>
                      <a:pt x="97" y="23"/>
                    </a:cubicBezTo>
                    <a:cubicBezTo>
                      <a:pt x="98" y="24"/>
                      <a:pt x="98" y="26"/>
                      <a:pt x="97" y="28"/>
                    </a:cubicBezTo>
                    <a:cubicBezTo>
                      <a:pt x="96" y="29"/>
                      <a:pt x="96" y="29"/>
                      <a:pt x="96" y="29"/>
                    </a:cubicBezTo>
                    <a:cubicBezTo>
                      <a:pt x="95" y="29"/>
                      <a:pt x="95" y="29"/>
                      <a:pt x="95" y="29"/>
                    </a:cubicBezTo>
                    <a:cubicBezTo>
                      <a:pt x="95" y="29"/>
                      <a:pt x="95" y="30"/>
                      <a:pt x="94" y="30"/>
                    </a:cubicBezTo>
                    <a:cubicBezTo>
                      <a:pt x="94" y="30"/>
                      <a:pt x="94" y="30"/>
                      <a:pt x="94" y="30"/>
                    </a:cubicBezTo>
                    <a:cubicBezTo>
                      <a:pt x="93" y="30"/>
                      <a:pt x="93" y="30"/>
                      <a:pt x="93" y="30"/>
                    </a:cubicBezTo>
                    <a:cubicBezTo>
                      <a:pt x="93" y="30"/>
                      <a:pt x="93" y="30"/>
                      <a:pt x="93" y="30"/>
                    </a:cubicBezTo>
                    <a:cubicBezTo>
                      <a:pt x="88" y="30"/>
                      <a:pt x="79" y="26"/>
                      <a:pt x="72" y="23"/>
                    </a:cubicBezTo>
                    <a:cubicBezTo>
                      <a:pt x="72" y="25"/>
                      <a:pt x="71" y="28"/>
                      <a:pt x="69" y="30"/>
                    </a:cubicBezTo>
                    <a:cubicBezTo>
                      <a:pt x="68" y="31"/>
                      <a:pt x="68" y="31"/>
                      <a:pt x="68" y="31"/>
                    </a:cubicBezTo>
                    <a:cubicBezTo>
                      <a:pt x="68" y="31"/>
                      <a:pt x="68" y="32"/>
                      <a:pt x="67" y="32"/>
                    </a:cubicBezTo>
                    <a:cubicBezTo>
                      <a:pt x="66" y="33"/>
                      <a:pt x="66" y="33"/>
                      <a:pt x="66" y="35"/>
                    </a:cubicBezTo>
                    <a:cubicBezTo>
                      <a:pt x="65" y="37"/>
                      <a:pt x="65" y="37"/>
                      <a:pt x="65" y="37"/>
                    </a:cubicBezTo>
                    <a:cubicBezTo>
                      <a:pt x="65" y="39"/>
                      <a:pt x="63" y="41"/>
                      <a:pt x="62" y="42"/>
                    </a:cubicBezTo>
                    <a:cubicBezTo>
                      <a:pt x="53" y="53"/>
                      <a:pt x="53" y="53"/>
                      <a:pt x="53" y="53"/>
                    </a:cubicBezTo>
                    <a:cubicBezTo>
                      <a:pt x="55" y="40"/>
                      <a:pt x="55" y="40"/>
                      <a:pt x="55" y="40"/>
                    </a:cubicBezTo>
                    <a:cubicBezTo>
                      <a:pt x="55" y="39"/>
                      <a:pt x="55" y="39"/>
                      <a:pt x="55" y="39"/>
                    </a:cubicBezTo>
                    <a:cubicBezTo>
                      <a:pt x="55" y="38"/>
                      <a:pt x="55" y="37"/>
                      <a:pt x="54" y="36"/>
                    </a:cubicBezTo>
                    <a:cubicBezTo>
                      <a:pt x="54" y="35"/>
                      <a:pt x="54" y="35"/>
                      <a:pt x="54" y="35"/>
                    </a:cubicBezTo>
                    <a:cubicBezTo>
                      <a:pt x="53" y="35"/>
                      <a:pt x="53" y="35"/>
                      <a:pt x="53" y="35"/>
                    </a:cubicBezTo>
                    <a:cubicBezTo>
                      <a:pt x="53" y="34"/>
                      <a:pt x="52" y="34"/>
                      <a:pt x="51" y="34"/>
                    </a:cubicBezTo>
                    <a:cubicBezTo>
                      <a:pt x="50" y="33"/>
                      <a:pt x="50" y="33"/>
                      <a:pt x="49" y="33"/>
                    </a:cubicBezTo>
                    <a:cubicBezTo>
                      <a:pt x="46" y="31"/>
                      <a:pt x="43" y="30"/>
                      <a:pt x="42" y="28"/>
                    </a:cubicBezTo>
                    <a:cubicBezTo>
                      <a:pt x="42" y="27"/>
                      <a:pt x="42" y="26"/>
                      <a:pt x="42" y="25"/>
                    </a:cubicBezTo>
                    <a:cubicBezTo>
                      <a:pt x="40" y="26"/>
                      <a:pt x="39" y="29"/>
                      <a:pt x="38" y="30"/>
                    </a:cubicBezTo>
                    <a:cubicBezTo>
                      <a:pt x="37" y="33"/>
                      <a:pt x="35" y="35"/>
                      <a:pt x="34" y="37"/>
                    </a:cubicBezTo>
                    <a:cubicBezTo>
                      <a:pt x="32" y="39"/>
                      <a:pt x="32" y="39"/>
                      <a:pt x="32" y="39"/>
                    </a:cubicBezTo>
                    <a:cubicBezTo>
                      <a:pt x="32" y="39"/>
                      <a:pt x="30" y="41"/>
                      <a:pt x="28" y="41"/>
                    </a:cubicBezTo>
                    <a:cubicBezTo>
                      <a:pt x="26" y="41"/>
                      <a:pt x="26" y="41"/>
                      <a:pt x="26" y="41"/>
                    </a:cubicBezTo>
                    <a:cubicBezTo>
                      <a:pt x="26" y="41"/>
                      <a:pt x="25" y="40"/>
                      <a:pt x="25" y="40"/>
                    </a:cubicBezTo>
                    <a:cubicBezTo>
                      <a:pt x="23" y="40"/>
                      <a:pt x="21" y="39"/>
                      <a:pt x="20" y="39"/>
                    </a:cubicBezTo>
                    <a:cubicBezTo>
                      <a:pt x="19" y="39"/>
                      <a:pt x="19" y="40"/>
                      <a:pt x="18" y="40"/>
                    </a:cubicBezTo>
                    <a:cubicBezTo>
                      <a:pt x="16" y="40"/>
                      <a:pt x="12" y="40"/>
                      <a:pt x="9" y="41"/>
                    </a:cubicBezTo>
                    <a:cubicBezTo>
                      <a:pt x="8" y="41"/>
                      <a:pt x="8" y="41"/>
                      <a:pt x="8" y="41"/>
                    </a:cubicBezTo>
                    <a:cubicBezTo>
                      <a:pt x="7" y="41"/>
                      <a:pt x="7" y="41"/>
                      <a:pt x="6" y="41"/>
                    </a:cubicBezTo>
                    <a:cubicBezTo>
                      <a:pt x="5" y="42"/>
                      <a:pt x="5" y="42"/>
                      <a:pt x="4" y="43"/>
                    </a:cubicBezTo>
                    <a:cubicBezTo>
                      <a:pt x="3" y="43"/>
                      <a:pt x="3" y="43"/>
                      <a:pt x="3" y="43"/>
                    </a:cubicBezTo>
                    <a:cubicBezTo>
                      <a:pt x="9" y="51"/>
                      <a:pt x="9" y="51"/>
                      <a:pt x="9" y="51"/>
                    </a:cubicBezTo>
                    <a:cubicBezTo>
                      <a:pt x="9" y="51"/>
                      <a:pt x="9" y="51"/>
                      <a:pt x="9" y="51"/>
                    </a:cubicBezTo>
                    <a:cubicBezTo>
                      <a:pt x="11" y="52"/>
                      <a:pt x="12" y="53"/>
                      <a:pt x="13" y="55"/>
                    </a:cubicBezTo>
                    <a:cubicBezTo>
                      <a:pt x="13" y="57"/>
                      <a:pt x="12" y="58"/>
                      <a:pt x="11" y="59"/>
                    </a:cubicBezTo>
                    <a:cubicBezTo>
                      <a:pt x="11" y="60"/>
                      <a:pt x="11" y="60"/>
                      <a:pt x="11" y="60"/>
                    </a:cubicBezTo>
                    <a:cubicBezTo>
                      <a:pt x="12" y="61"/>
                      <a:pt x="11" y="62"/>
                      <a:pt x="11" y="63"/>
                    </a:cubicBezTo>
                    <a:cubicBezTo>
                      <a:pt x="9" y="66"/>
                      <a:pt x="5" y="67"/>
                      <a:pt x="0" y="68"/>
                    </a:cubicBezTo>
                    <a:cubicBezTo>
                      <a:pt x="11" y="81"/>
                      <a:pt x="11" y="81"/>
                      <a:pt x="11" y="81"/>
                    </a:cubicBezTo>
                    <a:cubicBezTo>
                      <a:pt x="8" y="83"/>
                      <a:pt x="8" y="83"/>
                      <a:pt x="8" y="83"/>
                    </a:cubicBezTo>
                    <a:cubicBezTo>
                      <a:pt x="6" y="84"/>
                      <a:pt x="4" y="88"/>
                      <a:pt x="5" y="90"/>
                    </a:cubicBezTo>
                    <a:cubicBezTo>
                      <a:pt x="5" y="90"/>
                      <a:pt x="5" y="90"/>
                      <a:pt x="5" y="90"/>
                    </a:cubicBezTo>
                    <a:cubicBezTo>
                      <a:pt x="29" y="100"/>
                      <a:pt x="29" y="100"/>
                      <a:pt x="29" y="100"/>
                    </a:cubicBezTo>
                    <a:cubicBezTo>
                      <a:pt x="28" y="103"/>
                      <a:pt x="28" y="103"/>
                      <a:pt x="28" y="103"/>
                    </a:cubicBezTo>
                    <a:cubicBezTo>
                      <a:pt x="27" y="105"/>
                      <a:pt x="26" y="107"/>
                      <a:pt x="25" y="109"/>
                    </a:cubicBezTo>
                    <a:cubicBezTo>
                      <a:pt x="25" y="110"/>
                      <a:pt x="24" y="111"/>
                      <a:pt x="24" y="112"/>
                    </a:cubicBezTo>
                    <a:cubicBezTo>
                      <a:pt x="29" y="111"/>
                      <a:pt x="34" y="109"/>
                      <a:pt x="36" y="107"/>
                    </a:cubicBezTo>
                    <a:cubicBezTo>
                      <a:pt x="41" y="102"/>
                      <a:pt x="46" y="97"/>
                      <a:pt x="50" y="92"/>
                    </a:cubicBezTo>
                    <a:cubicBezTo>
                      <a:pt x="50" y="92"/>
                      <a:pt x="51" y="92"/>
                      <a:pt x="52" y="92"/>
                    </a:cubicBezTo>
                    <a:cubicBezTo>
                      <a:pt x="56" y="92"/>
                      <a:pt x="66" y="94"/>
                      <a:pt x="67" y="95"/>
                    </a:cubicBezTo>
                    <a:cubicBezTo>
                      <a:pt x="73" y="97"/>
                      <a:pt x="79" y="99"/>
                      <a:pt x="86" y="102"/>
                    </a:cubicBezTo>
                    <a:cubicBezTo>
                      <a:pt x="90" y="104"/>
                      <a:pt x="96" y="107"/>
                      <a:pt x="97" y="113"/>
                    </a:cubicBezTo>
                    <a:cubicBezTo>
                      <a:pt x="98" y="120"/>
                      <a:pt x="100" y="126"/>
                      <a:pt x="103" y="133"/>
                    </a:cubicBezTo>
                    <a:cubicBezTo>
                      <a:pt x="103" y="135"/>
                      <a:pt x="104" y="138"/>
                      <a:pt x="104" y="140"/>
                    </a:cubicBezTo>
                    <a:cubicBezTo>
                      <a:pt x="104" y="140"/>
                      <a:pt x="103" y="140"/>
                      <a:pt x="103" y="141"/>
                    </a:cubicBezTo>
                    <a:cubicBezTo>
                      <a:pt x="104" y="142"/>
                      <a:pt x="105" y="142"/>
                      <a:pt x="107" y="142"/>
                    </a:cubicBezTo>
                    <a:cubicBezTo>
                      <a:pt x="107" y="142"/>
                      <a:pt x="108" y="142"/>
                      <a:pt x="108" y="142"/>
                    </a:cubicBezTo>
                    <a:cubicBezTo>
                      <a:pt x="109" y="142"/>
                      <a:pt x="109" y="142"/>
                      <a:pt x="109" y="142"/>
                    </a:cubicBezTo>
                    <a:cubicBezTo>
                      <a:pt x="110" y="142"/>
                      <a:pt x="110" y="142"/>
                      <a:pt x="110" y="142"/>
                    </a:cubicBezTo>
                    <a:cubicBezTo>
                      <a:pt x="112" y="142"/>
                      <a:pt x="116" y="150"/>
                      <a:pt x="118" y="152"/>
                    </a:cubicBezTo>
                    <a:cubicBezTo>
                      <a:pt x="119" y="154"/>
                      <a:pt x="122" y="157"/>
                      <a:pt x="122" y="159"/>
                    </a:cubicBezTo>
                    <a:cubicBezTo>
                      <a:pt x="121" y="159"/>
                      <a:pt x="121" y="159"/>
                      <a:pt x="121" y="159"/>
                    </a:cubicBezTo>
                    <a:cubicBezTo>
                      <a:pt x="121" y="159"/>
                      <a:pt x="120" y="159"/>
                      <a:pt x="120" y="160"/>
                    </a:cubicBezTo>
                    <a:cubicBezTo>
                      <a:pt x="121" y="161"/>
                      <a:pt x="123" y="161"/>
                      <a:pt x="125" y="161"/>
                    </a:cubicBezTo>
                    <a:cubicBezTo>
                      <a:pt x="125" y="161"/>
                      <a:pt x="126" y="161"/>
                      <a:pt x="126" y="161"/>
                    </a:cubicBezTo>
                    <a:cubicBezTo>
                      <a:pt x="126" y="161"/>
                      <a:pt x="126" y="161"/>
                      <a:pt x="126" y="161"/>
                    </a:cubicBezTo>
                    <a:cubicBezTo>
                      <a:pt x="127" y="161"/>
                      <a:pt x="127" y="161"/>
                      <a:pt x="127" y="161"/>
                    </a:cubicBezTo>
                    <a:cubicBezTo>
                      <a:pt x="134" y="161"/>
                      <a:pt x="139" y="169"/>
                      <a:pt x="144" y="173"/>
                    </a:cubicBezTo>
                    <a:cubicBezTo>
                      <a:pt x="147" y="176"/>
                      <a:pt x="150" y="178"/>
                      <a:pt x="153" y="181"/>
                    </a:cubicBezTo>
                    <a:cubicBezTo>
                      <a:pt x="158" y="185"/>
                      <a:pt x="158" y="185"/>
                      <a:pt x="158" y="185"/>
                    </a:cubicBezTo>
                    <a:cubicBezTo>
                      <a:pt x="161" y="187"/>
                      <a:pt x="164" y="190"/>
                      <a:pt x="168" y="193"/>
                    </a:cubicBezTo>
                    <a:cubicBezTo>
                      <a:pt x="170" y="195"/>
                      <a:pt x="172" y="197"/>
                      <a:pt x="175" y="198"/>
                    </a:cubicBezTo>
                    <a:cubicBezTo>
                      <a:pt x="175" y="199"/>
                      <a:pt x="176" y="200"/>
                      <a:pt x="176" y="200"/>
                    </a:cubicBezTo>
                    <a:cubicBezTo>
                      <a:pt x="177" y="201"/>
                      <a:pt x="178" y="201"/>
                      <a:pt x="180" y="201"/>
                    </a:cubicBezTo>
                    <a:cubicBezTo>
                      <a:pt x="182" y="201"/>
                      <a:pt x="184" y="201"/>
                      <a:pt x="186" y="200"/>
                    </a:cubicBezTo>
                    <a:cubicBezTo>
                      <a:pt x="187" y="200"/>
                      <a:pt x="189" y="200"/>
                      <a:pt x="191" y="200"/>
                    </a:cubicBezTo>
                    <a:cubicBezTo>
                      <a:pt x="194" y="200"/>
                      <a:pt x="196" y="200"/>
                      <a:pt x="197" y="202"/>
                    </a:cubicBezTo>
                    <a:cubicBezTo>
                      <a:pt x="200" y="206"/>
                      <a:pt x="202" y="210"/>
                      <a:pt x="206" y="212"/>
                    </a:cubicBezTo>
                    <a:cubicBezTo>
                      <a:pt x="209" y="213"/>
                      <a:pt x="212" y="215"/>
                      <a:pt x="216" y="216"/>
                    </a:cubicBezTo>
                    <a:cubicBezTo>
                      <a:pt x="215" y="218"/>
                      <a:pt x="213" y="220"/>
                      <a:pt x="212" y="222"/>
                    </a:cubicBezTo>
                    <a:cubicBezTo>
                      <a:pt x="216" y="221"/>
                      <a:pt x="219" y="220"/>
                      <a:pt x="222" y="220"/>
                    </a:cubicBezTo>
                    <a:cubicBezTo>
                      <a:pt x="223" y="220"/>
                      <a:pt x="224" y="219"/>
                      <a:pt x="224" y="219"/>
                    </a:cubicBezTo>
                    <a:cubicBezTo>
                      <a:pt x="225" y="219"/>
                      <a:pt x="225" y="219"/>
                      <a:pt x="225" y="219"/>
                    </a:cubicBezTo>
                    <a:cubicBezTo>
                      <a:pt x="227" y="220"/>
                      <a:pt x="231" y="228"/>
                      <a:pt x="231" y="230"/>
                    </a:cubicBezTo>
                    <a:cubicBezTo>
                      <a:pt x="231" y="230"/>
                      <a:pt x="230" y="231"/>
                      <a:pt x="230" y="232"/>
                    </a:cubicBezTo>
                    <a:cubicBezTo>
                      <a:pt x="229" y="234"/>
                      <a:pt x="229" y="233"/>
                      <a:pt x="232" y="236"/>
                    </a:cubicBezTo>
                    <a:cubicBezTo>
                      <a:pt x="235" y="238"/>
                      <a:pt x="239" y="241"/>
                      <a:pt x="242" y="241"/>
                    </a:cubicBezTo>
                    <a:cubicBezTo>
                      <a:pt x="243" y="241"/>
                      <a:pt x="243" y="241"/>
                      <a:pt x="243" y="241"/>
                    </a:cubicBezTo>
                    <a:cubicBezTo>
                      <a:pt x="245" y="241"/>
                      <a:pt x="247" y="241"/>
                      <a:pt x="248" y="241"/>
                    </a:cubicBezTo>
                    <a:cubicBezTo>
                      <a:pt x="250" y="241"/>
                      <a:pt x="252" y="241"/>
                      <a:pt x="253" y="244"/>
                    </a:cubicBezTo>
                    <a:cubicBezTo>
                      <a:pt x="254" y="247"/>
                      <a:pt x="255" y="251"/>
                      <a:pt x="256" y="254"/>
                    </a:cubicBezTo>
                    <a:cubicBezTo>
                      <a:pt x="259" y="261"/>
                      <a:pt x="260" y="270"/>
                      <a:pt x="264" y="276"/>
                    </a:cubicBezTo>
                    <a:cubicBezTo>
                      <a:pt x="265" y="278"/>
                      <a:pt x="266" y="277"/>
                      <a:pt x="266" y="279"/>
                    </a:cubicBezTo>
                    <a:cubicBezTo>
                      <a:pt x="266" y="283"/>
                      <a:pt x="263" y="283"/>
                      <a:pt x="260" y="284"/>
                    </a:cubicBezTo>
                    <a:cubicBezTo>
                      <a:pt x="259" y="284"/>
                      <a:pt x="257" y="285"/>
                      <a:pt x="257" y="286"/>
                    </a:cubicBezTo>
                    <a:cubicBezTo>
                      <a:pt x="256" y="287"/>
                      <a:pt x="256" y="286"/>
                      <a:pt x="256" y="287"/>
                    </a:cubicBezTo>
                    <a:cubicBezTo>
                      <a:pt x="255" y="288"/>
                      <a:pt x="258" y="290"/>
                      <a:pt x="258" y="291"/>
                    </a:cubicBezTo>
                    <a:cubicBezTo>
                      <a:pt x="258" y="292"/>
                      <a:pt x="255" y="295"/>
                      <a:pt x="254" y="296"/>
                    </a:cubicBezTo>
                    <a:cubicBezTo>
                      <a:pt x="251" y="300"/>
                      <a:pt x="245" y="309"/>
                      <a:pt x="254" y="311"/>
                    </a:cubicBezTo>
                    <a:cubicBezTo>
                      <a:pt x="254" y="311"/>
                      <a:pt x="256" y="311"/>
                      <a:pt x="257" y="311"/>
                    </a:cubicBezTo>
                    <a:cubicBezTo>
                      <a:pt x="259" y="311"/>
                      <a:pt x="261" y="311"/>
                      <a:pt x="261" y="311"/>
                    </a:cubicBezTo>
                    <a:cubicBezTo>
                      <a:pt x="263" y="310"/>
                      <a:pt x="266" y="305"/>
                      <a:pt x="268" y="303"/>
                    </a:cubicBezTo>
                    <a:cubicBezTo>
                      <a:pt x="270" y="301"/>
                      <a:pt x="275" y="296"/>
                      <a:pt x="276" y="293"/>
                    </a:cubicBezTo>
                    <a:cubicBezTo>
                      <a:pt x="277" y="291"/>
                      <a:pt x="275" y="286"/>
                      <a:pt x="275" y="285"/>
                    </a:cubicBezTo>
                    <a:cubicBezTo>
                      <a:pt x="276" y="282"/>
                      <a:pt x="282" y="277"/>
                      <a:pt x="286" y="277"/>
                    </a:cubicBezTo>
                    <a:cubicBezTo>
                      <a:pt x="286" y="277"/>
                      <a:pt x="286" y="277"/>
                      <a:pt x="287" y="277"/>
                    </a:cubicBezTo>
                    <a:cubicBezTo>
                      <a:pt x="288" y="277"/>
                      <a:pt x="290" y="278"/>
                      <a:pt x="291" y="278"/>
                    </a:cubicBezTo>
                    <a:cubicBezTo>
                      <a:pt x="292" y="278"/>
                      <a:pt x="292" y="278"/>
                      <a:pt x="292" y="278"/>
                    </a:cubicBezTo>
                    <a:cubicBezTo>
                      <a:pt x="295" y="275"/>
                      <a:pt x="293" y="269"/>
                      <a:pt x="293" y="266"/>
                    </a:cubicBezTo>
                    <a:cubicBezTo>
                      <a:pt x="292" y="261"/>
                      <a:pt x="288" y="259"/>
                      <a:pt x="283" y="256"/>
                    </a:cubicBezTo>
                    <a:cubicBezTo>
                      <a:pt x="282" y="255"/>
                      <a:pt x="282" y="255"/>
                      <a:pt x="281" y="254"/>
                    </a:cubicBezTo>
                    <a:cubicBezTo>
                      <a:pt x="280" y="254"/>
                      <a:pt x="280" y="254"/>
                      <a:pt x="280" y="254"/>
                    </a:cubicBezTo>
                    <a:cubicBezTo>
                      <a:pt x="279" y="254"/>
                      <a:pt x="279" y="254"/>
                      <a:pt x="279" y="254"/>
                    </a:cubicBezTo>
                    <a:cubicBezTo>
                      <a:pt x="279" y="254"/>
                      <a:pt x="278" y="254"/>
                      <a:pt x="278" y="254"/>
                    </a:cubicBezTo>
                    <a:cubicBezTo>
                      <a:pt x="278" y="254"/>
                      <a:pt x="277" y="254"/>
                      <a:pt x="277" y="254"/>
                    </a:cubicBezTo>
                    <a:cubicBezTo>
                      <a:pt x="274" y="252"/>
                      <a:pt x="276" y="249"/>
                      <a:pt x="276" y="246"/>
                    </a:cubicBezTo>
                    <a:cubicBezTo>
                      <a:pt x="278" y="238"/>
                      <a:pt x="281" y="232"/>
                      <a:pt x="288" y="225"/>
                    </a:cubicBezTo>
                    <a:cubicBezTo>
                      <a:pt x="289" y="225"/>
                      <a:pt x="290" y="224"/>
                      <a:pt x="292" y="224"/>
                    </a:cubicBezTo>
                    <a:cubicBezTo>
                      <a:pt x="295" y="224"/>
                      <a:pt x="298" y="226"/>
                      <a:pt x="294" y="228"/>
                    </a:cubicBezTo>
                    <a:cubicBezTo>
                      <a:pt x="298" y="229"/>
                      <a:pt x="302" y="230"/>
                      <a:pt x="306" y="231"/>
                    </a:cubicBezTo>
                    <a:cubicBezTo>
                      <a:pt x="311" y="232"/>
                      <a:pt x="311" y="234"/>
                      <a:pt x="314" y="238"/>
                    </a:cubicBezTo>
                    <a:cubicBezTo>
                      <a:pt x="318" y="244"/>
                      <a:pt x="321" y="245"/>
                      <a:pt x="327" y="248"/>
                    </a:cubicBezTo>
                    <a:cubicBezTo>
                      <a:pt x="328" y="244"/>
                      <a:pt x="330" y="243"/>
                      <a:pt x="331" y="240"/>
                    </a:cubicBezTo>
                    <a:cubicBezTo>
                      <a:pt x="332" y="234"/>
                      <a:pt x="323" y="228"/>
                      <a:pt x="319" y="224"/>
                    </a:cubicBezTo>
                    <a:cubicBezTo>
                      <a:pt x="315" y="220"/>
                      <a:pt x="308" y="217"/>
                      <a:pt x="303" y="214"/>
                    </a:cubicBezTo>
                    <a:cubicBezTo>
                      <a:pt x="299" y="211"/>
                      <a:pt x="294" y="209"/>
                      <a:pt x="290" y="207"/>
                    </a:cubicBezTo>
                    <a:cubicBezTo>
                      <a:pt x="278" y="201"/>
                      <a:pt x="266" y="198"/>
                      <a:pt x="258" y="186"/>
                    </a:cubicBezTo>
                    <a:cubicBezTo>
                      <a:pt x="261" y="185"/>
                      <a:pt x="266" y="183"/>
                      <a:pt x="265" y="180"/>
                    </a:cubicBezTo>
                    <a:cubicBezTo>
                      <a:pt x="265" y="179"/>
                      <a:pt x="265" y="177"/>
                      <a:pt x="264" y="177"/>
                    </a:cubicBezTo>
                    <a:cubicBezTo>
                      <a:pt x="254" y="177"/>
                      <a:pt x="245" y="177"/>
                      <a:pt x="236" y="176"/>
                    </a:cubicBezTo>
                    <a:cubicBezTo>
                      <a:pt x="233" y="176"/>
                      <a:pt x="227" y="173"/>
                      <a:pt x="225" y="171"/>
                    </a:cubicBezTo>
                    <a:cubicBezTo>
                      <a:pt x="221" y="169"/>
                      <a:pt x="218" y="166"/>
                      <a:pt x="215" y="163"/>
                    </a:cubicBezTo>
                    <a:cubicBezTo>
                      <a:pt x="208" y="157"/>
                      <a:pt x="205" y="152"/>
                      <a:pt x="201" y="144"/>
                    </a:cubicBezTo>
                    <a:cubicBezTo>
                      <a:pt x="198" y="139"/>
                      <a:pt x="198" y="128"/>
                      <a:pt x="193" y="124"/>
                    </a:cubicBezTo>
                    <a:cubicBezTo>
                      <a:pt x="186" y="119"/>
                      <a:pt x="179" y="113"/>
                      <a:pt x="171" y="108"/>
                    </a:cubicBezTo>
                    <a:cubicBezTo>
                      <a:pt x="164" y="104"/>
                      <a:pt x="158" y="100"/>
                      <a:pt x="156" y="92"/>
                    </a:cubicBezTo>
                    <a:cubicBezTo>
                      <a:pt x="155" y="87"/>
                      <a:pt x="153" y="81"/>
                      <a:pt x="154" y="77"/>
                    </a:cubicBezTo>
                    <a:cubicBezTo>
                      <a:pt x="155" y="77"/>
                      <a:pt x="156" y="77"/>
                      <a:pt x="156" y="77"/>
                    </a:cubicBezTo>
                    <a:cubicBezTo>
                      <a:pt x="159" y="77"/>
                      <a:pt x="160" y="76"/>
                      <a:pt x="161" y="73"/>
                    </a:cubicBezTo>
                    <a:cubicBezTo>
                      <a:pt x="161" y="71"/>
                      <a:pt x="160" y="70"/>
                      <a:pt x="158" y="67"/>
                    </a:cubicBezTo>
                    <a:cubicBezTo>
                      <a:pt x="157" y="66"/>
                      <a:pt x="151" y="61"/>
                      <a:pt x="151" y="59"/>
                    </a:cubicBezTo>
                    <a:cubicBezTo>
                      <a:pt x="151" y="58"/>
                      <a:pt x="153" y="55"/>
                      <a:pt x="154" y="54"/>
                    </a:cubicBezTo>
                    <a:cubicBezTo>
                      <a:pt x="155" y="53"/>
                      <a:pt x="158" y="51"/>
                      <a:pt x="159" y="51"/>
                    </a:cubicBezTo>
                    <a:cubicBezTo>
                      <a:pt x="159" y="52"/>
                      <a:pt x="159" y="54"/>
                      <a:pt x="158" y="55"/>
                    </a:cubicBezTo>
                    <a:cubicBezTo>
                      <a:pt x="161" y="54"/>
                      <a:pt x="164" y="53"/>
                      <a:pt x="167" y="51"/>
                    </a:cubicBezTo>
                    <a:cubicBezTo>
                      <a:pt x="169" y="50"/>
                      <a:pt x="176" y="49"/>
                      <a:pt x="177" y="47"/>
                    </a:cubicBezTo>
                    <a:cubicBezTo>
                      <a:pt x="179" y="44"/>
                      <a:pt x="176" y="44"/>
                      <a:pt x="180" y="43"/>
                    </a:cubicBezTo>
                    <a:cubicBezTo>
                      <a:pt x="180" y="43"/>
                      <a:pt x="180" y="43"/>
                      <a:pt x="181" y="43"/>
                    </a:cubicBezTo>
                    <a:cubicBezTo>
                      <a:pt x="182" y="43"/>
                      <a:pt x="183" y="43"/>
                      <a:pt x="184" y="44"/>
                    </a:cubicBezTo>
                    <a:cubicBezTo>
                      <a:pt x="185" y="44"/>
                      <a:pt x="185" y="44"/>
                      <a:pt x="186" y="44"/>
                    </a:cubicBezTo>
                    <a:cubicBezTo>
                      <a:pt x="187" y="44"/>
                      <a:pt x="188" y="44"/>
                      <a:pt x="189" y="44"/>
                    </a:cubicBezTo>
                    <a:cubicBezTo>
                      <a:pt x="189" y="43"/>
                      <a:pt x="189" y="44"/>
                      <a:pt x="189" y="43"/>
                    </a:cubicBezTo>
                    <a:cubicBezTo>
                      <a:pt x="189" y="43"/>
                      <a:pt x="189" y="43"/>
                      <a:pt x="189" y="43"/>
                    </a:cubicBezTo>
                    <a:cubicBezTo>
                      <a:pt x="189" y="42"/>
                      <a:pt x="189" y="42"/>
                      <a:pt x="189" y="42"/>
                    </a:cubicBezTo>
                    <a:cubicBezTo>
                      <a:pt x="188" y="41"/>
                      <a:pt x="188" y="40"/>
                      <a:pt x="189" y="38"/>
                    </a:cubicBezTo>
                    <a:cubicBezTo>
                      <a:pt x="189" y="37"/>
                      <a:pt x="189" y="37"/>
                      <a:pt x="189" y="37"/>
                    </a:cubicBezTo>
                    <a:cubicBezTo>
                      <a:pt x="189" y="37"/>
                      <a:pt x="187" y="36"/>
                      <a:pt x="187" y="36"/>
                    </a:cubicBezTo>
                    <a:cubicBezTo>
                      <a:pt x="182" y="32"/>
                      <a:pt x="182" y="32"/>
                      <a:pt x="182" y="32"/>
                    </a:cubicBezTo>
                    <a:cubicBezTo>
                      <a:pt x="187" y="30"/>
                      <a:pt x="187" y="30"/>
                      <a:pt x="187" y="30"/>
                    </a:cubicBezTo>
                    <a:cubicBezTo>
                      <a:pt x="188" y="29"/>
                      <a:pt x="188" y="29"/>
                      <a:pt x="188" y="29"/>
                    </a:cubicBezTo>
                    <a:cubicBezTo>
                      <a:pt x="188" y="29"/>
                      <a:pt x="188" y="29"/>
                      <a:pt x="188" y="29"/>
                    </a:cubicBezTo>
                    <a:cubicBezTo>
                      <a:pt x="180" y="24"/>
                      <a:pt x="180" y="24"/>
                      <a:pt x="180" y="24"/>
                    </a:cubicBezTo>
                    <a:cubicBezTo>
                      <a:pt x="184" y="21"/>
                      <a:pt x="184" y="21"/>
                      <a:pt x="184" y="21"/>
                    </a:cubicBezTo>
                    <a:cubicBezTo>
                      <a:pt x="185" y="21"/>
                      <a:pt x="185" y="21"/>
                      <a:pt x="186" y="20"/>
                    </a:cubicBezTo>
                    <a:cubicBezTo>
                      <a:pt x="187" y="20"/>
                      <a:pt x="187" y="20"/>
                      <a:pt x="187" y="20"/>
                    </a:cubicBezTo>
                    <a:cubicBezTo>
                      <a:pt x="187" y="19"/>
                      <a:pt x="188" y="19"/>
                      <a:pt x="189" y="18"/>
                    </a:cubicBezTo>
                    <a:cubicBezTo>
                      <a:pt x="189" y="18"/>
                      <a:pt x="189" y="18"/>
                      <a:pt x="189" y="18"/>
                    </a:cubicBezTo>
                    <a:cubicBezTo>
                      <a:pt x="187" y="18"/>
                      <a:pt x="186" y="18"/>
                      <a:pt x="184" y="18"/>
                    </a:cubicBezTo>
                    <a:cubicBezTo>
                      <a:pt x="178" y="17"/>
                      <a:pt x="172" y="17"/>
                      <a:pt x="165" y="15"/>
                    </a:cubicBezTo>
                    <a:cubicBezTo>
                      <a:pt x="164" y="15"/>
                      <a:pt x="164" y="15"/>
                      <a:pt x="164" y="15"/>
                    </a:cubicBezTo>
                    <a:cubicBezTo>
                      <a:pt x="161" y="14"/>
                      <a:pt x="161" y="14"/>
                      <a:pt x="161" y="14"/>
                    </a:cubicBezTo>
                    <a:cubicBezTo>
                      <a:pt x="156" y="14"/>
                      <a:pt x="151" y="9"/>
                      <a:pt x="149" y="5"/>
                    </a:cubicBezTo>
                    <a:cubicBezTo>
                      <a:pt x="149" y="4"/>
                      <a:pt x="149" y="4"/>
                      <a:pt x="149" y="4"/>
                    </a:cubicBezTo>
                    <a:cubicBezTo>
                      <a:pt x="148" y="3"/>
                      <a:pt x="148" y="2"/>
                      <a:pt x="14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91" name="Freeform 272">
                <a:extLst>
                  <a:ext uri="{FF2B5EF4-FFF2-40B4-BE49-F238E27FC236}">
                    <a16:creationId xmlns:a16="http://schemas.microsoft.com/office/drawing/2014/main" id="{106DBEB1-6EF3-C04B-8569-0E6DC5A53D42}"/>
                  </a:ext>
                </a:extLst>
              </p:cNvPr>
              <p:cNvSpPr>
                <a:spLocks/>
              </p:cNvSpPr>
              <p:nvPr/>
            </p:nvSpPr>
            <p:spPr bwMode="auto">
              <a:xfrm>
                <a:off x="4882779" y="3884113"/>
                <a:ext cx="7370" cy="7370"/>
              </a:xfrm>
              <a:custGeom>
                <a:avLst/>
                <a:gdLst>
                  <a:gd name="T0" fmla="*/ 0 w 2"/>
                  <a:gd name="T1" fmla="*/ 0 h 2"/>
                  <a:gd name="T2" fmla="*/ 0 w 2"/>
                  <a:gd name="T3" fmla="*/ 0 h 2"/>
                  <a:gd name="T4" fmla="*/ 0 w 2"/>
                  <a:gd name="T5" fmla="*/ 2 h 2"/>
                  <a:gd name="T6" fmla="*/ 2 w 2"/>
                  <a:gd name="T7" fmla="*/ 2 h 2"/>
                  <a:gd name="T8" fmla="*/ 2 w 2"/>
                  <a:gd name="T9" fmla="*/ 1 h 2"/>
                  <a:gd name="T10" fmla="*/ 2 w 2"/>
                  <a:gd name="T11" fmla="*/ 1 h 2"/>
                  <a:gd name="T12" fmla="*/ 1 w 2"/>
                  <a:gd name="T13" fmla="*/ 0 h 2"/>
                  <a:gd name="T14" fmla="*/ 0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0"/>
                    </a:moveTo>
                    <a:cubicBezTo>
                      <a:pt x="0" y="0"/>
                      <a:pt x="0" y="0"/>
                      <a:pt x="0" y="0"/>
                    </a:cubicBezTo>
                    <a:cubicBezTo>
                      <a:pt x="0" y="1"/>
                      <a:pt x="0" y="1"/>
                      <a:pt x="0" y="2"/>
                    </a:cubicBezTo>
                    <a:cubicBezTo>
                      <a:pt x="1" y="2"/>
                      <a:pt x="1" y="2"/>
                      <a:pt x="2" y="2"/>
                    </a:cubicBezTo>
                    <a:cubicBezTo>
                      <a:pt x="2" y="1"/>
                      <a:pt x="2" y="1"/>
                      <a:pt x="2" y="1"/>
                    </a:cubicBezTo>
                    <a:cubicBezTo>
                      <a:pt x="2" y="1"/>
                      <a:pt x="2" y="1"/>
                      <a:pt x="2" y="1"/>
                    </a:cubicBezTo>
                    <a:cubicBezTo>
                      <a:pt x="1" y="0"/>
                      <a:pt x="1" y="0"/>
                      <a:pt x="1"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92" name="Freeform 273">
                <a:extLst>
                  <a:ext uri="{FF2B5EF4-FFF2-40B4-BE49-F238E27FC236}">
                    <a16:creationId xmlns:a16="http://schemas.microsoft.com/office/drawing/2014/main" id="{8DB1587A-750D-4D42-A590-9B08BF546D63}"/>
                  </a:ext>
                </a:extLst>
              </p:cNvPr>
              <p:cNvSpPr>
                <a:spLocks noEditPoints="1"/>
              </p:cNvSpPr>
              <p:nvPr/>
            </p:nvSpPr>
            <p:spPr bwMode="auto">
              <a:xfrm>
                <a:off x="4716948" y="3581933"/>
                <a:ext cx="280069" cy="272699"/>
              </a:xfrm>
              <a:custGeom>
                <a:avLst/>
                <a:gdLst>
                  <a:gd name="T0" fmla="*/ 30 w 88"/>
                  <a:gd name="T1" fmla="*/ 19 h 86"/>
                  <a:gd name="T2" fmla="*/ 38 w 88"/>
                  <a:gd name="T3" fmla="*/ 16 h 86"/>
                  <a:gd name="T4" fmla="*/ 44 w 88"/>
                  <a:gd name="T5" fmla="*/ 22 h 86"/>
                  <a:gd name="T6" fmla="*/ 46 w 88"/>
                  <a:gd name="T7" fmla="*/ 22 h 86"/>
                  <a:gd name="T8" fmla="*/ 45 w 88"/>
                  <a:gd name="T9" fmla="*/ 27 h 86"/>
                  <a:gd name="T10" fmla="*/ 53 w 88"/>
                  <a:gd name="T11" fmla="*/ 35 h 86"/>
                  <a:gd name="T12" fmla="*/ 33 w 88"/>
                  <a:gd name="T13" fmla="*/ 40 h 86"/>
                  <a:gd name="T14" fmla="*/ 39 w 88"/>
                  <a:gd name="T15" fmla="*/ 43 h 86"/>
                  <a:gd name="T16" fmla="*/ 53 w 88"/>
                  <a:gd name="T17" fmla="*/ 37 h 86"/>
                  <a:gd name="T18" fmla="*/ 45 w 88"/>
                  <a:gd name="T19" fmla="*/ 43 h 86"/>
                  <a:gd name="T20" fmla="*/ 29 w 88"/>
                  <a:gd name="T21" fmla="*/ 41 h 86"/>
                  <a:gd name="T22" fmla="*/ 29 w 88"/>
                  <a:gd name="T23" fmla="*/ 31 h 86"/>
                  <a:gd name="T24" fmla="*/ 35 w 88"/>
                  <a:gd name="T25" fmla="*/ 26 h 86"/>
                  <a:gd name="T26" fmla="*/ 41 w 88"/>
                  <a:gd name="T27" fmla="*/ 8 h 86"/>
                  <a:gd name="T28" fmla="*/ 28 w 88"/>
                  <a:gd name="T29" fmla="*/ 19 h 86"/>
                  <a:gd name="T30" fmla="*/ 18 w 88"/>
                  <a:gd name="T31" fmla="*/ 29 h 86"/>
                  <a:gd name="T32" fmla="*/ 2 w 88"/>
                  <a:gd name="T33" fmla="*/ 60 h 86"/>
                  <a:gd name="T34" fmla="*/ 15 w 88"/>
                  <a:gd name="T35" fmla="*/ 65 h 86"/>
                  <a:gd name="T36" fmla="*/ 23 w 88"/>
                  <a:gd name="T37" fmla="*/ 66 h 86"/>
                  <a:gd name="T38" fmla="*/ 11 w 88"/>
                  <a:gd name="T39" fmla="*/ 67 h 86"/>
                  <a:gd name="T40" fmla="*/ 2 w 88"/>
                  <a:gd name="T41" fmla="*/ 70 h 86"/>
                  <a:gd name="T42" fmla="*/ 7 w 88"/>
                  <a:gd name="T43" fmla="*/ 73 h 86"/>
                  <a:gd name="T44" fmla="*/ 8 w 88"/>
                  <a:gd name="T45" fmla="*/ 75 h 86"/>
                  <a:gd name="T46" fmla="*/ 9 w 88"/>
                  <a:gd name="T47" fmla="*/ 74 h 86"/>
                  <a:gd name="T48" fmla="*/ 14 w 88"/>
                  <a:gd name="T49" fmla="*/ 71 h 86"/>
                  <a:gd name="T50" fmla="*/ 19 w 88"/>
                  <a:gd name="T51" fmla="*/ 71 h 86"/>
                  <a:gd name="T52" fmla="*/ 22 w 88"/>
                  <a:gd name="T53" fmla="*/ 70 h 86"/>
                  <a:gd name="T54" fmla="*/ 28 w 88"/>
                  <a:gd name="T55" fmla="*/ 72 h 86"/>
                  <a:gd name="T56" fmla="*/ 31 w 88"/>
                  <a:gd name="T57" fmla="*/ 72 h 86"/>
                  <a:gd name="T58" fmla="*/ 35 w 88"/>
                  <a:gd name="T59" fmla="*/ 76 h 86"/>
                  <a:gd name="T60" fmla="*/ 35 w 88"/>
                  <a:gd name="T61" fmla="*/ 77 h 86"/>
                  <a:gd name="T62" fmla="*/ 37 w 88"/>
                  <a:gd name="T63" fmla="*/ 79 h 86"/>
                  <a:gd name="T64" fmla="*/ 38 w 88"/>
                  <a:gd name="T65" fmla="*/ 79 h 86"/>
                  <a:gd name="T66" fmla="*/ 39 w 88"/>
                  <a:gd name="T67" fmla="*/ 79 h 86"/>
                  <a:gd name="T68" fmla="*/ 46 w 88"/>
                  <a:gd name="T69" fmla="*/ 80 h 86"/>
                  <a:gd name="T70" fmla="*/ 48 w 88"/>
                  <a:gd name="T71" fmla="*/ 82 h 86"/>
                  <a:gd name="T72" fmla="*/ 54 w 88"/>
                  <a:gd name="T73" fmla="*/ 85 h 86"/>
                  <a:gd name="T74" fmla="*/ 55 w 88"/>
                  <a:gd name="T75" fmla="*/ 86 h 86"/>
                  <a:gd name="T76" fmla="*/ 55 w 88"/>
                  <a:gd name="T77" fmla="*/ 84 h 86"/>
                  <a:gd name="T78" fmla="*/ 56 w 88"/>
                  <a:gd name="T79" fmla="*/ 82 h 86"/>
                  <a:gd name="T80" fmla="*/ 58 w 88"/>
                  <a:gd name="T81" fmla="*/ 80 h 86"/>
                  <a:gd name="T82" fmla="*/ 60 w 88"/>
                  <a:gd name="T83" fmla="*/ 75 h 86"/>
                  <a:gd name="T84" fmla="*/ 52 w 88"/>
                  <a:gd name="T85" fmla="*/ 65 h 86"/>
                  <a:gd name="T86" fmla="*/ 57 w 88"/>
                  <a:gd name="T87" fmla="*/ 56 h 86"/>
                  <a:gd name="T88" fmla="*/ 58 w 88"/>
                  <a:gd name="T89" fmla="*/ 56 h 86"/>
                  <a:gd name="T90" fmla="*/ 62 w 88"/>
                  <a:gd name="T91" fmla="*/ 55 h 86"/>
                  <a:gd name="T92" fmla="*/ 67 w 88"/>
                  <a:gd name="T93" fmla="*/ 49 h 86"/>
                  <a:gd name="T94" fmla="*/ 66 w 88"/>
                  <a:gd name="T95" fmla="*/ 56 h 86"/>
                  <a:gd name="T96" fmla="*/ 70 w 88"/>
                  <a:gd name="T97" fmla="*/ 57 h 86"/>
                  <a:gd name="T98" fmla="*/ 71 w 88"/>
                  <a:gd name="T99" fmla="*/ 56 h 86"/>
                  <a:gd name="T100" fmla="*/ 72 w 88"/>
                  <a:gd name="T101" fmla="*/ 54 h 86"/>
                  <a:gd name="T102" fmla="*/ 79 w 88"/>
                  <a:gd name="T103" fmla="*/ 47 h 86"/>
                  <a:gd name="T104" fmla="*/ 83 w 88"/>
                  <a:gd name="T105" fmla="*/ 44 h 86"/>
                  <a:gd name="T106" fmla="*/ 81 w 88"/>
                  <a:gd name="T107" fmla="*/ 41 h 86"/>
                  <a:gd name="T108" fmla="*/ 76 w 88"/>
                  <a:gd name="T109" fmla="*/ 39 h 86"/>
                  <a:gd name="T110" fmla="*/ 74 w 88"/>
                  <a:gd name="T111" fmla="*/ 34 h 86"/>
                  <a:gd name="T112" fmla="*/ 71 w 88"/>
                  <a:gd name="T113" fmla="*/ 29 h 86"/>
                  <a:gd name="T114" fmla="*/ 80 w 88"/>
                  <a:gd name="T115" fmla="*/ 27 h 86"/>
                  <a:gd name="T116" fmla="*/ 84 w 88"/>
                  <a:gd name="T117" fmla="*/ 25 h 86"/>
                  <a:gd name="T118" fmla="*/ 86 w 88"/>
                  <a:gd name="T119" fmla="*/ 18 h 86"/>
                  <a:gd name="T120" fmla="*/ 87 w 88"/>
                  <a:gd name="T121" fmla="*/ 12 h 86"/>
                  <a:gd name="T122" fmla="*/ 87 w 88"/>
                  <a:gd name="T123" fmla="*/ 6 h 86"/>
                  <a:gd name="T124" fmla="*/ 84 w 88"/>
                  <a:gd name="T125" fmla="*/ 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8" h="86">
                    <a:moveTo>
                      <a:pt x="35" y="26"/>
                    </a:moveTo>
                    <a:cubicBezTo>
                      <a:pt x="31" y="26"/>
                      <a:pt x="31" y="22"/>
                      <a:pt x="30" y="19"/>
                    </a:cubicBezTo>
                    <a:cubicBezTo>
                      <a:pt x="31" y="18"/>
                      <a:pt x="32" y="18"/>
                      <a:pt x="34" y="17"/>
                    </a:cubicBezTo>
                    <a:cubicBezTo>
                      <a:pt x="36" y="17"/>
                      <a:pt x="37" y="16"/>
                      <a:pt x="38" y="16"/>
                    </a:cubicBezTo>
                    <a:cubicBezTo>
                      <a:pt x="40" y="16"/>
                      <a:pt x="40" y="17"/>
                      <a:pt x="41" y="21"/>
                    </a:cubicBezTo>
                    <a:cubicBezTo>
                      <a:pt x="41" y="22"/>
                      <a:pt x="42" y="22"/>
                      <a:pt x="44" y="22"/>
                    </a:cubicBezTo>
                    <a:cubicBezTo>
                      <a:pt x="44" y="22"/>
                      <a:pt x="45" y="22"/>
                      <a:pt x="45" y="22"/>
                    </a:cubicBezTo>
                    <a:cubicBezTo>
                      <a:pt x="45" y="22"/>
                      <a:pt x="46" y="22"/>
                      <a:pt x="46" y="22"/>
                    </a:cubicBezTo>
                    <a:cubicBezTo>
                      <a:pt x="47" y="22"/>
                      <a:pt x="48" y="22"/>
                      <a:pt x="49" y="23"/>
                    </a:cubicBezTo>
                    <a:cubicBezTo>
                      <a:pt x="47" y="24"/>
                      <a:pt x="45" y="25"/>
                      <a:pt x="45" y="27"/>
                    </a:cubicBezTo>
                    <a:cubicBezTo>
                      <a:pt x="45" y="30"/>
                      <a:pt x="47" y="30"/>
                      <a:pt x="50" y="31"/>
                    </a:cubicBezTo>
                    <a:cubicBezTo>
                      <a:pt x="52" y="31"/>
                      <a:pt x="53" y="33"/>
                      <a:pt x="53" y="35"/>
                    </a:cubicBezTo>
                    <a:cubicBezTo>
                      <a:pt x="52" y="33"/>
                      <a:pt x="46" y="32"/>
                      <a:pt x="45" y="32"/>
                    </a:cubicBezTo>
                    <a:cubicBezTo>
                      <a:pt x="43" y="34"/>
                      <a:pt x="34" y="37"/>
                      <a:pt x="33" y="40"/>
                    </a:cubicBezTo>
                    <a:cubicBezTo>
                      <a:pt x="32" y="42"/>
                      <a:pt x="35" y="42"/>
                      <a:pt x="37" y="43"/>
                    </a:cubicBezTo>
                    <a:cubicBezTo>
                      <a:pt x="38" y="43"/>
                      <a:pt x="38" y="43"/>
                      <a:pt x="39" y="43"/>
                    </a:cubicBezTo>
                    <a:cubicBezTo>
                      <a:pt x="42" y="43"/>
                      <a:pt x="48" y="39"/>
                      <a:pt x="51" y="38"/>
                    </a:cubicBezTo>
                    <a:cubicBezTo>
                      <a:pt x="52" y="37"/>
                      <a:pt x="52" y="37"/>
                      <a:pt x="53" y="37"/>
                    </a:cubicBezTo>
                    <a:cubicBezTo>
                      <a:pt x="52" y="37"/>
                      <a:pt x="52" y="38"/>
                      <a:pt x="52" y="38"/>
                    </a:cubicBezTo>
                    <a:cubicBezTo>
                      <a:pt x="50" y="40"/>
                      <a:pt x="46" y="40"/>
                      <a:pt x="45" y="43"/>
                    </a:cubicBezTo>
                    <a:cubicBezTo>
                      <a:pt x="44" y="44"/>
                      <a:pt x="42" y="45"/>
                      <a:pt x="41" y="45"/>
                    </a:cubicBezTo>
                    <a:cubicBezTo>
                      <a:pt x="37" y="45"/>
                      <a:pt x="31" y="42"/>
                      <a:pt x="29" y="41"/>
                    </a:cubicBezTo>
                    <a:cubicBezTo>
                      <a:pt x="31" y="40"/>
                      <a:pt x="31" y="38"/>
                      <a:pt x="31" y="35"/>
                    </a:cubicBezTo>
                    <a:cubicBezTo>
                      <a:pt x="30" y="34"/>
                      <a:pt x="29" y="32"/>
                      <a:pt x="29" y="31"/>
                    </a:cubicBezTo>
                    <a:cubicBezTo>
                      <a:pt x="30" y="28"/>
                      <a:pt x="37" y="31"/>
                      <a:pt x="36" y="26"/>
                    </a:cubicBezTo>
                    <a:cubicBezTo>
                      <a:pt x="36" y="26"/>
                      <a:pt x="35" y="26"/>
                      <a:pt x="35" y="26"/>
                    </a:cubicBezTo>
                    <a:moveTo>
                      <a:pt x="72" y="0"/>
                    </a:moveTo>
                    <a:cubicBezTo>
                      <a:pt x="62" y="0"/>
                      <a:pt x="49" y="0"/>
                      <a:pt x="41" y="8"/>
                    </a:cubicBezTo>
                    <a:cubicBezTo>
                      <a:pt x="39" y="10"/>
                      <a:pt x="38" y="13"/>
                      <a:pt x="35" y="15"/>
                    </a:cubicBezTo>
                    <a:cubicBezTo>
                      <a:pt x="33" y="17"/>
                      <a:pt x="31" y="18"/>
                      <a:pt x="28" y="19"/>
                    </a:cubicBezTo>
                    <a:cubicBezTo>
                      <a:pt x="26" y="20"/>
                      <a:pt x="21" y="20"/>
                      <a:pt x="20" y="21"/>
                    </a:cubicBezTo>
                    <a:cubicBezTo>
                      <a:pt x="19" y="22"/>
                      <a:pt x="18" y="27"/>
                      <a:pt x="18" y="29"/>
                    </a:cubicBezTo>
                    <a:cubicBezTo>
                      <a:pt x="16" y="39"/>
                      <a:pt x="12" y="46"/>
                      <a:pt x="5" y="54"/>
                    </a:cubicBezTo>
                    <a:cubicBezTo>
                      <a:pt x="2" y="56"/>
                      <a:pt x="1" y="57"/>
                      <a:pt x="2" y="60"/>
                    </a:cubicBezTo>
                    <a:cubicBezTo>
                      <a:pt x="2" y="61"/>
                      <a:pt x="7" y="63"/>
                      <a:pt x="8" y="64"/>
                    </a:cubicBezTo>
                    <a:cubicBezTo>
                      <a:pt x="11" y="65"/>
                      <a:pt x="13" y="65"/>
                      <a:pt x="15" y="65"/>
                    </a:cubicBezTo>
                    <a:cubicBezTo>
                      <a:pt x="17" y="65"/>
                      <a:pt x="19" y="64"/>
                      <a:pt x="22" y="62"/>
                    </a:cubicBezTo>
                    <a:cubicBezTo>
                      <a:pt x="21" y="64"/>
                      <a:pt x="22" y="65"/>
                      <a:pt x="23" y="66"/>
                    </a:cubicBezTo>
                    <a:cubicBezTo>
                      <a:pt x="23" y="65"/>
                      <a:pt x="21" y="65"/>
                      <a:pt x="20" y="65"/>
                    </a:cubicBezTo>
                    <a:cubicBezTo>
                      <a:pt x="17" y="65"/>
                      <a:pt x="13" y="66"/>
                      <a:pt x="11" y="67"/>
                    </a:cubicBezTo>
                    <a:cubicBezTo>
                      <a:pt x="9" y="67"/>
                      <a:pt x="5" y="68"/>
                      <a:pt x="6" y="70"/>
                    </a:cubicBezTo>
                    <a:cubicBezTo>
                      <a:pt x="5" y="70"/>
                      <a:pt x="3" y="70"/>
                      <a:pt x="2" y="70"/>
                    </a:cubicBezTo>
                    <a:cubicBezTo>
                      <a:pt x="1" y="70"/>
                      <a:pt x="1" y="70"/>
                      <a:pt x="0" y="70"/>
                    </a:cubicBezTo>
                    <a:cubicBezTo>
                      <a:pt x="2" y="71"/>
                      <a:pt x="5" y="72"/>
                      <a:pt x="7" y="73"/>
                    </a:cubicBezTo>
                    <a:cubicBezTo>
                      <a:pt x="8" y="74"/>
                      <a:pt x="8" y="75"/>
                      <a:pt x="8" y="75"/>
                    </a:cubicBezTo>
                    <a:cubicBezTo>
                      <a:pt x="8" y="75"/>
                      <a:pt x="8" y="75"/>
                      <a:pt x="8" y="75"/>
                    </a:cubicBezTo>
                    <a:cubicBezTo>
                      <a:pt x="8" y="75"/>
                      <a:pt x="8" y="75"/>
                      <a:pt x="8" y="75"/>
                    </a:cubicBezTo>
                    <a:cubicBezTo>
                      <a:pt x="9" y="74"/>
                      <a:pt x="9" y="74"/>
                      <a:pt x="9" y="74"/>
                    </a:cubicBezTo>
                    <a:cubicBezTo>
                      <a:pt x="9" y="73"/>
                      <a:pt x="10" y="72"/>
                      <a:pt x="12" y="71"/>
                    </a:cubicBezTo>
                    <a:cubicBezTo>
                      <a:pt x="13" y="71"/>
                      <a:pt x="14" y="71"/>
                      <a:pt x="14" y="71"/>
                    </a:cubicBezTo>
                    <a:cubicBezTo>
                      <a:pt x="16" y="71"/>
                      <a:pt x="17" y="71"/>
                      <a:pt x="18" y="72"/>
                    </a:cubicBezTo>
                    <a:cubicBezTo>
                      <a:pt x="19" y="71"/>
                      <a:pt x="19" y="71"/>
                      <a:pt x="19" y="71"/>
                    </a:cubicBezTo>
                    <a:cubicBezTo>
                      <a:pt x="20" y="71"/>
                      <a:pt x="20" y="71"/>
                      <a:pt x="20" y="71"/>
                    </a:cubicBezTo>
                    <a:cubicBezTo>
                      <a:pt x="20" y="71"/>
                      <a:pt x="21" y="70"/>
                      <a:pt x="22" y="70"/>
                    </a:cubicBezTo>
                    <a:cubicBezTo>
                      <a:pt x="23" y="70"/>
                      <a:pt x="24" y="71"/>
                      <a:pt x="26" y="71"/>
                    </a:cubicBezTo>
                    <a:cubicBezTo>
                      <a:pt x="26" y="71"/>
                      <a:pt x="27" y="71"/>
                      <a:pt x="28" y="72"/>
                    </a:cubicBezTo>
                    <a:cubicBezTo>
                      <a:pt x="29" y="71"/>
                      <a:pt x="29" y="71"/>
                      <a:pt x="29" y="71"/>
                    </a:cubicBezTo>
                    <a:cubicBezTo>
                      <a:pt x="31" y="72"/>
                      <a:pt x="31" y="72"/>
                      <a:pt x="31" y="72"/>
                    </a:cubicBezTo>
                    <a:cubicBezTo>
                      <a:pt x="32" y="72"/>
                      <a:pt x="33" y="73"/>
                      <a:pt x="34" y="75"/>
                    </a:cubicBezTo>
                    <a:cubicBezTo>
                      <a:pt x="35" y="76"/>
                      <a:pt x="35" y="76"/>
                      <a:pt x="35" y="76"/>
                    </a:cubicBezTo>
                    <a:cubicBezTo>
                      <a:pt x="35" y="77"/>
                      <a:pt x="35" y="77"/>
                      <a:pt x="35" y="77"/>
                    </a:cubicBezTo>
                    <a:cubicBezTo>
                      <a:pt x="35" y="77"/>
                      <a:pt x="35" y="77"/>
                      <a:pt x="35" y="77"/>
                    </a:cubicBezTo>
                    <a:cubicBezTo>
                      <a:pt x="35" y="78"/>
                      <a:pt x="36" y="78"/>
                      <a:pt x="36" y="79"/>
                    </a:cubicBezTo>
                    <a:cubicBezTo>
                      <a:pt x="37" y="79"/>
                      <a:pt x="37" y="79"/>
                      <a:pt x="37" y="79"/>
                    </a:cubicBezTo>
                    <a:cubicBezTo>
                      <a:pt x="37" y="79"/>
                      <a:pt x="38" y="79"/>
                      <a:pt x="38" y="79"/>
                    </a:cubicBezTo>
                    <a:cubicBezTo>
                      <a:pt x="38" y="79"/>
                      <a:pt x="38" y="79"/>
                      <a:pt x="38" y="79"/>
                    </a:cubicBezTo>
                    <a:cubicBezTo>
                      <a:pt x="39" y="79"/>
                      <a:pt x="39" y="79"/>
                      <a:pt x="39" y="79"/>
                    </a:cubicBezTo>
                    <a:cubicBezTo>
                      <a:pt x="39" y="79"/>
                      <a:pt x="39" y="79"/>
                      <a:pt x="39" y="79"/>
                    </a:cubicBezTo>
                    <a:cubicBezTo>
                      <a:pt x="40" y="79"/>
                      <a:pt x="41" y="78"/>
                      <a:pt x="42" y="78"/>
                    </a:cubicBezTo>
                    <a:cubicBezTo>
                      <a:pt x="43" y="78"/>
                      <a:pt x="45" y="79"/>
                      <a:pt x="46" y="80"/>
                    </a:cubicBezTo>
                    <a:cubicBezTo>
                      <a:pt x="47" y="81"/>
                      <a:pt x="47" y="81"/>
                      <a:pt x="47" y="81"/>
                    </a:cubicBezTo>
                    <a:cubicBezTo>
                      <a:pt x="47" y="81"/>
                      <a:pt x="48" y="82"/>
                      <a:pt x="48" y="82"/>
                    </a:cubicBezTo>
                    <a:cubicBezTo>
                      <a:pt x="49" y="82"/>
                      <a:pt x="50" y="82"/>
                      <a:pt x="52" y="83"/>
                    </a:cubicBezTo>
                    <a:cubicBezTo>
                      <a:pt x="53" y="83"/>
                      <a:pt x="54" y="84"/>
                      <a:pt x="54" y="85"/>
                    </a:cubicBezTo>
                    <a:cubicBezTo>
                      <a:pt x="55" y="85"/>
                      <a:pt x="55" y="85"/>
                      <a:pt x="55" y="85"/>
                    </a:cubicBezTo>
                    <a:cubicBezTo>
                      <a:pt x="55" y="86"/>
                      <a:pt x="55" y="86"/>
                      <a:pt x="55" y="86"/>
                    </a:cubicBezTo>
                    <a:cubicBezTo>
                      <a:pt x="56" y="86"/>
                      <a:pt x="56" y="86"/>
                      <a:pt x="56" y="86"/>
                    </a:cubicBezTo>
                    <a:cubicBezTo>
                      <a:pt x="55" y="85"/>
                      <a:pt x="55" y="85"/>
                      <a:pt x="55" y="84"/>
                    </a:cubicBezTo>
                    <a:cubicBezTo>
                      <a:pt x="56" y="83"/>
                      <a:pt x="56" y="83"/>
                      <a:pt x="56" y="83"/>
                    </a:cubicBezTo>
                    <a:cubicBezTo>
                      <a:pt x="56" y="82"/>
                      <a:pt x="56" y="82"/>
                      <a:pt x="56" y="82"/>
                    </a:cubicBezTo>
                    <a:cubicBezTo>
                      <a:pt x="57" y="81"/>
                      <a:pt x="57" y="80"/>
                      <a:pt x="57" y="80"/>
                    </a:cubicBezTo>
                    <a:cubicBezTo>
                      <a:pt x="58" y="80"/>
                      <a:pt x="58" y="80"/>
                      <a:pt x="58" y="80"/>
                    </a:cubicBezTo>
                    <a:cubicBezTo>
                      <a:pt x="58" y="79"/>
                      <a:pt x="58" y="79"/>
                      <a:pt x="58" y="79"/>
                    </a:cubicBezTo>
                    <a:cubicBezTo>
                      <a:pt x="60" y="76"/>
                      <a:pt x="60" y="75"/>
                      <a:pt x="60" y="75"/>
                    </a:cubicBezTo>
                    <a:cubicBezTo>
                      <a:pt x="57" y="72"/>
                      <a:pt x="55" y="70"/>
                      <a:pt x="53" y="67"/>
                    </a:cubicBezTo>
                    <a:cubicBezTo>
                      <a:pt x="53" y="66"/>
                      <a:pt x="52" y="66"/>
                      <a:pt x="52" y="65"/>
                    </a:cubicBezTo>
                    <a:cubicBezTo>
                      <a:pt x="52" y="65"/>
                      <a:pt x="52" y="65"/>
                      <a:pt x="52" y="65"/>
                    </a:cubicBezTo>
                    <a:cubicBezTo>
                      <a:pt x="51" y="61"/>
                      <a:pt x="54" y="58"/>
                      <a:pt x="57" y="56"/>
                    </a:cubicBezTo>
                    <a:cubicBezTo>
                      <a:pt x="58" y="56"/>
                      <a:pt x="58" y="56"/>
                      <a:pt x="58" y="56"/>
                    </a:cubicBezTo>
                    <a:cubicBezTo>
                      <a:pt x="58" y="56"/>
                      <a:pt x="58" y="56"/>
                      <a:pt x="58" y="56"/>
                    </a:cubicBezTo>
                    <a:cubicBezTo>
                      <a:pt x="59" y="55"/>
                      <a:pt x="60" y="55"/>
                      <a:pt x="61" y="55"/>
                    </a:cubicBezTo>
                    <a:cubicBezTo>
                      <a:pt x="61" y="55"/>
                      <a:pt x="61" y="55"/>
                      <a:pt x="62" y="55"/>
                    </a:cubicBezTo>
                    <a:cubicBezTo>
                      <a:pt x="63" y="55"/>
                      <a:pt x="63" y="55"/>
                      <a:pt x="64" y="55"/>
                    </a:cubicBezTo>
                    <a:cubicBezTo>
                      <a:pt x="67" y="49"/>
                      <a:pt x="67" y="49"/>
                      <a:pt x="67" y="49"/>
                    </a:cubicBezTo>
                    <a:cubicBezTo>
                      <a:pt x="66" y="56"/>
                      <a:pt x="66" y="56"/>
                      <a:pt x="66" y="56"/>
                    </a:cubicBezTo>
                    <a:cubicBezTo>
                      <a:pt x="66" y="56"/>
                      <a:pt x="66" y="56"/>
                      <a:pt x="66" y="56"/>
                    </a:cubicBezTo>
                    <a:cubicBezTo>
                      <a:pt x="67" y="56"/>
                      <a:pt x="68" y="57"/>
                      <a:pt x="69" y="57"/>
                    </a:cubicBezTo>
                    <a:cubicBezTo>
                      <a:pt x="70" y="57"/>
                      <a:pt x="70" y="57"/>
                      <a:pt x="70" y="57"/>
                    </a:cubicBezTo>
                    <a:cubicBezTo>
                      <a:pt x="71" y="57"/>
                      <a:pt x="71" y="57"/>
                      <a:pt x="71" y="57"/>
                    </a:cubicBezTo>
                    <a:cubicBezTo>
                      <a:pt x="71" y="56"/>
                      <a:pt x="71" y="56"/>
                      <a:pt x="71" y="56"/>
                    </a:cubicBezTo>
                    <a:cubicBezTo>
                      <a:pt x="72" y="56"/>
                      <a:pt x="73" y="56"/>
                      <a:pt x="74" y="56"/>
                    </a:cubicBezTo>
                    <a:cubicBezTo>
                      <a:pt x="72" y="54"/>
                      <a:pt x="72" y="54"/>
                      <a:pt x="72" y="54"/>
                    </a:cubicBezTo>
                    <a:cubicBezTo>
                      <a:pt x="73" y="52"/>
                      <a:pt x="73" y="52"/>
                      <a:pt x="73" y="52"/>
                    </a:cubicBezTo>
                    <a:cubicBezTo>
                      <a:pt x="74" y="49"/>
                      <a:pt x="77" y="48"/>
                      <a:pt x="79" y="47"/>
                    </a:cubicBezTo>
                    <a:cubicBezTo>
                      <a:pt x="80" y="46"/>
                      <a:pt x="80" y="46"/>
                      <a:pt x="80" y="46"/>
                    </a:cubicBezTo>
                    <a:cubicBezTo>
                      <a:pt x="81" y="45"/>
                      <a:pt x="83" y="44"/>
                      <a:pt x="83" y="44"/>
                    </a:cubicBezTo>
                    <a:cubicBezTo>
                      <a:pt x="83" y="42"/>
                      <a:pt x="83" y="42"/>
                      <a:pt x="81" y="41"/>
                    </a:cubicBezTo>
                    <a:cubicBezTo>
                      <a:pt x="81" y="41"/>
                      <a:pt x="81" y="41"/>
                      <a:pt x="81" y="41"/>
                    </a:cubicBezTo>
                    <a:cubicBezTo>
                      <a:pt x="80" y="41"/>
                      <a:pt x="80" y="41"/>
                      <a:pt x="80" y="41"/>
                    </a:cubicBezTo>
                    <a:cubicBezTo>
                      <a:pt x="78" y="40"/>
                      <a:pt x="77" y="40"/>
                      <a:pt x="76" y="39"/>
                    </a:cubicBezTo>
                    <a:cubicBezTo>
                      <a:pt x="71" y="38"/>
                      <a:pt x="71" y="38"/>
                      <a:pt x="71" y="38"/>
                    </a:cubicBezTo>
                    <a:cubicBezTo>
                      <a:pt x="74" y="34"/>
                      <a:pt x="74" y="34"/>
                      <a:pt x="74" y="34"/>
                    </a:cubicBezTo>
                    <a:cubicBezTo>
                      <a:pt x="75" y="33"/>
                      <a:pt x="75" y="33"/>
                      <a:pt x="75" y="33"/>
                    </a:cubicBezTo>
                    <a:cubicBezTo>
                      <a:pt x="71" y="29"/>
                      <a:pt x="71" y="29"/>
                      <a:pt x="71" y="29"/>
                    </a:cubicBezTo>
                    <a:cubicBezTo>
                      <a:pt x="76" y="27"/>
                      <a:pt x="76" y="27"/>
                      <a:pt x="76" y="27"/>
                    </a:cubicBezTo>
                    <a:cubicBezTo>
                      <a:pt x="78" y="27"/>
                      <a:pt x="79" y="27"/>
                      <a:pt x="80" y="27"/>
                    </a:cubicBezTo>
                    <a:cubicBezTo>
                      <a:pt x="81" y="27"/>
                      <a:pt x="83" y="27"/>
                      <a:pt x="83" y="27"/>
                    </a:cubicBezTo>
                    <a:cubicBezTo>
                      <a:pt x="84" y="25"/>
                      <a:pt x="84" y="25"/>
                      <a:pt x="84" y="25"/>
                    </a:cubicBezTo>
                    <a:cubicBezTo>
                      <a:pt x="84" y="25"/>
                      <a:pt x="84" y="25"/>
                      <a:pt x="84" y="25"/>
                    </a:cubicBezTo>
                    <a:cubicBezTo>
                      <a:pt x="84" y="22"/>
                      <a:pt x="85" y="20"/>
                      <a:pt x="86" y="18"/>
                    </a:cubicBezTo>
                    <a:cubicBezTo>
                      <a:pt x="86" y="17"/>
                      <a:pt x="87" y="16"/>
                      <a:pt x="87" y="15"/>
                    </a:cubicBezTo>
                    <a:cubicBezTo>
                      <a:pt x="87" y="14"/>
                      <a:pt x="87" y="13"/>
                      <a:pt x="87" y="12"/>
                    </a:cubicBezTo>
                    <a:cubicBezTo>
                      <a:pt x="88" y="10"/>
                      <a:pt x="88" y="8"/>
                      <a:pt x="87" y="7"/>
                    </a:cubicBezTo>
                    <a:cubicBezTo>
                      <a:pt x="87" y="6"/>
                      <a:pt x="87" y="6"/>
                      <a:pt x="87" y="6"/>
                    </a:cubicBezTo>
                    <a:cubicBezTo>
                      <a:pt x="87" y="6"/>
                      <a:pt x="87" y="6"/>
                      <a:pt x="87" y="6"/>
                    </a:cubicBezTo>
                    <a:cubicBezTo>
                      <a:pt x="86" y="5"/>
                      <a:pt x="85" y="4"/>
                      <a:pt x="84" y="3"/>
                    </a:cubicBezTo>
                    <a:cubicBezTo>
                      <a:pt x="81" y="0"/>
                      <a:pt x="77" y="0"/>
                      <a:pt x="7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93" name="Freeform 274">
                <a:extLst>
                  <a:ext uri="{FF2B5EF4-FFF2-40B4-BE49-F238E27FC236}">
                    <a16:creationId xmlns:a16="http://schemas.microsoft.com/office/drawing/2014/main" id="{D7E3A546-F258-1B48-A0B3-2E9EC013688E}"/>
                  </a:ext>
                </a:extLst>
              </p:cNvPr>
              <p:cNvSpPr>
                <a:spLocks/>
              </p:cNvSpPr>
              <p:nvPr/>
            </p:nvSpPr>
            <p:spPr bwMode="auto">
              <a:xfrm>
                <a:off x="4661672" y="3803040"/>
                <a:ext cx="73702" cy="22111"/>
              </a:xfrm>
              <a:custGeom>
                <a:avLst/>
                <a:gdLst>
                  <a:gd name="T0" fmla="*/ 11 w 24"/>
                  <a:gd name="T1" fmla="*/ 0 h 7"/>
                  <a:gd name="T2" fmla="*/ 4 w 24"/>
                  <a:gd name="T3" fmla="*/ 1 h 7"/>
                  <a:gd name="T4" fmla="*/ 8 w 24"/>
                  <a:gd name="T5" fmla="*/ 6 h 7"/>
                  <a:gd name="T6" fmla="*/ 11 w 24"/>
                  <a:gd name="T7" fmla="*/ 6 h 7"/>
                  <a:gd name="T8" fmla="*/ 17 w 24"/>
                  <a:gd name="T9" fmla="*/ 5 h 7"/>
                  <a:gd name="T10" fmla="*/ 17 w 24"/>
                  <a:gd name="T11" fmla="*/ 5 h 7"/>
                  <a:gd name="T12" fmla="*/ 23 w 24"/>
                  <a:gd name="T13" fmla="*/ 7 h 7"/>
                  <a:gd name="T14" fmla="*/ 22 w 24"/>
                  <a:gd name="T15" fmla="*/ 5 h 7"/>
                  <a:gd name="T16" fmla="*/ 24 w 24"/>
                  <a:gd name="T17" fmla="*/ 5 h 7"/>
                  <a:gd name="T18" fmla="*/ 21 w 24"/>
                  <a:gd name="T19" fmla="*/ 4 h 7"/>
                  <a:gd name="T20" fmla="*/ 13 w 24"/>
                  <a:gd name="T21" fmla="*/ 0 h 7"/>
                  <a:gd name="T22" fmla="*/ 11 w 24"/>
                  <a:gd name="T2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7">
                    <a:moveTo>
                      <a:pt x="11" y="0"/>
                    </a:moveTo>
                    <a:cubicBezTo>
                      <a:pt x="8" y="0"/>
                      <a:pt x="5" y="0"/>
                      <a:pt x="4" y="1"/>
                    </a:cubicBezTo>
                    <a:cubicBezTo>
                      <a:pt x="0" y="3"/>
                      <a:pt x="6" y="5"/>
                      <a:pt x="8" y="6"/>
                    </a:cubicBezTo>
                    <a:cubicBezTo>
                      <a:pt x="9" y="6"/>
                      <a:pt x="10" y="6"/>
                      <a:pt x="11" y="6"/>
                    </a:cubicBezTo>
                    <a:cubicBezTo>
                      <a:pt x="13" y="6"/>
                      <a:pt x="15" y="5"/>
                      <a:pt x="17" y="5"/>
                    </a:cubicBezTo>
                    <a:cubicBezTo>
                      <a:pt x="17" y="5"/>
                      <a:pt x="17" y="5"/>
                      <a:pt x="17" y="5"/>
                    </a:cubicBezTo>
                    <a:cubicBezTo>
                      <a:pt x="19" y="5"/>
                      <a:pt x="21" y="7"/>
                      <a:pt x="23" y="7"/>
                    </a:cubicBezTo>
                    <a:cubicBezTo>
                      <a:pt x="22" y="5"/>
                      <a:pt x="22" y="5"/>
                      <a:pt x="22" y="5"/>
                    </a:cubicBezTo>
                    <a:cubicBezTo>
                      <a:pt x="24" y="5"/>
                      <a:pt x="24" y="5"/>
                      <a:pt x="24" y="5"/>
                    </a:cubicBezTo>
                    <a:cubicBezTo>
                      <a:pt x="23" y="5"/>
                      <a:pt x="21" y="4"/>
                      <a:pt x="21" y="4"/>
                    </a:cubicBezTo>
                    <a:cubicBezTo>
                      <a:pt x="18" y="2"/>
                      <a:pt x="15" y="2"/>
                      <a:pt x="13" y="0"/>
                    </a:cubicBezTo>
                    <a:cubicBezTo>
                      <a:pt x="12" y="0"/>
                      <a:pt x="11" y="0"/>
                      <a:pt x="1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94" name="Freeform 275">
                <a:extLst>
                  <a:ext uri="{FF2B5EF4-FFF2-40B4-BE49-F238E27FC236}">
                    <a16:creationId xmlns:a16="http://schemas.microsoft.com/office/drawing/2014/main" id="{A4B8A927-EB50-184C-A4B4-DE67D53FE0C3}"/>
                  </a:ext>
                </a:extLst>
              </p:cNvPr>
              <p:cNvSpPr>
                <a:spLocks/>
              </p:cNvSpPr>
              <p:nvPr/>
            </p:nvSpPr>
            <p:spPr bwMode="auto">
              <a:xfrm>
                <a:off x="5476082" y="3884113"/>
                <a:ext cx="563823" cy="261643"/>
              </a:xfrm>
              <a:custGeom>
                <a:avLst/>
                <a:gdLst>
                  <a:gd name="T0" fmla="*/ 55 w 178"/>
                  <a:gd name="T1" fmla="*/ 5 h 83"/>
                  <a:gd name="T2" fmla="*/ 50 w 178"/>
                  <a:gd name="T3" fmla="*/ 7 h 83"/>
                  <a:gd name="T4" fmla="*/ 45 w 178"/>
                  <a:gd name="T5" fmla="*/ 9 h 83"/>
                  <a:gd name="T6" fmla="*/ 29 w 178"/>
                  <a:gd name="T7" fmla="*/ 15 h 83"/>
                  <a:gd name="T8" fmla="*/ 10 w 178"/>
                  <a:gd name="T9" fmla="*/ 23 h 83"/>
                  <a:gd name="T10" fmla="*/ 7 w 178"/>
                  <a:gd name="T11" fmla="*/ 23 h 83"/>
                  <a:gd name="T12" fmla="*/ 1 w 178"/>
                  <a:gd name="T13" fmla="*/ 28 h 83"/>
                  <a:gd name="T14" fmla="*/ 0 w 178"/>
                  <a:gd name="T15" fmla="*/ 31 h 83"/>
                  <a:gd name="T16" fmla="*/ 6 w 178"/>
                  <a:gd name="T17" fmla="*/ 37 h 83"/>
                  <a:gd name="T18" fmla="*/ 8 w 178"/>
                  <a:gd name="T19" fmla="*/ 50 h 83"/>
                  <a:gd name="T20" fmla="*/ 13 w 178"/>
                  <a:gd name="T21" fmla="*/ 55 h 83"/>
                  <a:gd name="T22" fmla="*/ 26 w 178"/>
                  <a:gd name="T23" fmla="*/ 65 h 83"/>
                  <a:gd name="T24" fmla="*/ 31 w 178"/>
                  <a:gd name="T25" fmla="*/ 69 h 83"/>
                  <a:gd name="T26" fmla="*/ 42 w 178"/>
                  <a:gd name="T27" fmla="*/ 77 h 83"/>
                  <a:gd name="T28" fmla="*/ 45 w 178"/>
                  <a:gd name="T29" fmla="*/ 79 h 83"/>
                  <a:gd name="T30" fmla="*/ 49 w 178"/>
                  <a:gd name="T31" fmla="*/ 81 h 83"/>
                  <a:gd name="T32" fmla="*/ 64 w 178"/>
                  <a:gd name="T33" fmla="*/ 83 h 83"/>
                  <a:gd name="T34" fmla="*/ 69 w 178"/>
                  <a:gd name="T35" fmla="*/ 74 h 83"/>
                  <a:gd name="T36" fmla="*/ 75 w 178"/>
                  <a:gd name="T37" fmla="*/ 68 h 83"/>
                  <a:gd name="T38" fmla="*/ 82 w 178"/>
                  <a:gd name="T39" fmla="*/ 71 h 83"/>
                  <a:gd name="T40" fmla="*/ 85 w 178"/>
                  <a:gd name="T41" fmla="*/ 71 h 83"/>
                  <a:gd name="T42" fmla="*/ 94 w 178"/>
                  <a:gd name="T43" fmla="*/ 73 h 83"/>
                  <a:gd name="T44" fmla="*/ 109 w 178"/>
                  <a:gd name="T45" fmla="*/ 77 h 83"/>
                  <a:gd name="T46" fmla="*/ 117 w 178"/>
                  <a:gd name="T47" fmla="*/ 75 h 83"/>
                  <a:gd name="T48" fmla="*/ 121 w 178"/>
                  <a:gd name="T49" fmla="*/ 76 h 83"/>
                  <a:gd name="T50" fmla="*/ 126 w 178"/>
                  <a:gd name="T51" fmla="*/ 79 h 83"/>
                  <a:gd name="T52" fmla="*/ 128 w 178"/>
                  <a:gd name="T53" fmla="*/ 80 h 83"/>
                  <a:gd name="T54" fmla="*/ 130 w 178"/>
                  <a:gd name="T55" fmla="*/ 78 h 83"/>
                  <a:gd name="T56" fmla="*/ 132 w 178"/>
                  <a:gd name="T57" fmla="*/ 75 h 83"/>
                  <a:gd name="T58" fmla="*/ 137 w 178"/>
                  <a:gd name="T59" fmla="*/ 73 h 83"/>
                  <a:gd name="T60" fmla="*/ 143 w 178"/>
                  <a:gd name="T61" fmla="*/ 74 h 83"/>
                  <a:gd name="T62" fmla="*/ 158 w 178"/>
                  <a:gd name="T63" fmla="*/ 67 h 83"/>
                  <a:gd name="T64" fmla="*/ 162 w 178"/>
                  <a:gd name="T65" fmla="*/ 60 h 83"/>
                  <a:gd name="T66" fmla="*/ 178 w 178"/>
                  <a:gd name="T67" fmla="*/ 51 h 83"/>
                  <a:gd name="T68" fmla="*/ 166 w 178"/>
                  <a:gd name="T69" fmla="*/ 40 h 83"/>
                  <a:gd name="T70" fmla="*/ 161 w 178"/>
                  <a:gd name="T71" fmla="*/ 37 h 83"/>
                  <a:gd name="T72" fmla="*/ 159 w 178"/>
                  <a:gd name="T73" fmla="*/ 38 h 83"/>
                  <a:gd name="T74" fmla="*/ 155 w 178"/>
                  <a:gd name="T75" fmla="*/ 39 h 83"/>
                  <a:gd name="T76" fmla="*/ 144 w 178"/>
                  <a:gd name="T77" fmla="*/ 28 h 83"/>
                  <a:gd name="T78" fmla="*/ 134 w 178"/>
                  <a:gd name="T79" fmla="*/ 24 h 83"/>
                  <a:gd name="T80" fmla="*/ 130 w 178"/>
                  <a:gd name="T81" fmla="*/ 30 h 83"/>
                  <a:gd name="T82" fmla="*/ 121 w 178"/>
                  <a:gd name="T83" fmla="*/ 33 h 83"/>
                  <a:gd name="T84" fmla="*/ 116 w 178"/>
                  <a:gd name="T85" fmla="*/ 32 h 83"/>
                  <a:gd name="T86" fmla="*/ 111 w 178"/>
                  <a:gd name="T87" fmla="*/ 26 h 83"/>
                  <a:gd name="T88" fmla="*/ 105 w 178"/>
                  <a:gd name="T89" fmla="*/ 18 h 83"/>
                  <a:gd name="T90" fmla="*/ 109 w 178"/>
                  <a:gd name="T91" fmla="*/ 14 h 83"/>
                  <a:gd name="T92" fmla="*/ 108 w 178"/>
                  <a:gd name="T93" fmla="*/ 13 h 83"/>
                  <a:gd name="T94" fmla="*/ 87 w 178"/>
                  <a:gd name="T95" fmla="*/ 10 h 83"/>
                  <a:gd name="T96" fmla="*/ 82 w 178"/>
                  <a:gd name="T97" fmla="*/ 7 h 83"/>
                  <a:gd name="T98" fmla="*/ 77 w 178"/>
                  <a:gd name="T99" fmla="*/ 1 h 83"/>
                  <a:gd name="T100" fmla="*/ 73 w 178"/>
                  <a:gd name="T101" fmla="*/ 4 h 83"/>
                  <a:gd name="T102" fmla="*/ 70 w 178"/>
                  <a:gd name="T103" fmla="*/ 6 h 83"/>
                  <a:gd name="T104" fmla="*/ 65 w 178"/>
                  <a:gd name="T105" fmla="*/ 4 h 83"/>
                  <a:gd name="T106" fmla="*/ 59 w 178"/>
                  <a:gd name="T107"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8" h="83">
                    <a:moveTo>
                      <a:pt x="58" y="0"/>
                    </a:moveTo>
                    <a:cubicBezTo>
                      <a:pt x="58" y="2"/>
                      <a:pt x="57" y="3"/>
                      <a:pt x="56" y="4"/>
                    </a:cubicBezTo>
                    <a:cubicBezTo>
                      <a:pt x="55" y="5"/>
                      <a:pt x="55" y="5"/>
                      <a:pt x="55" y="5"/>
                    </a:cubicBezTo>
                    <a:cubicBezTo>
                      <a:pt x="55" y="5"/>
                      <a:pt x="55" y="5"/>
                      <a:pt x="55" y="5"/>
                    </a:cubicBezTo>
                    <a:cubicBezTo>
                      <a:pt x="54" y="5"/>
                      <a:pt x="54" y="6"/>
                      <a:pt x="54" y="6"/>
                    </a:cubicBezTo>
                    <a:cubicBezTo>
                      <a:pt x="50" y="7"/>
                      <a:pt x="50" y="7"/>
                      <a:pt x="50" y="7"/>
                    </a:cubicBezTo>
                    <a:cubicBezTo>
                      <a:pt x="49" y="7"/>
                      <a:pt x="48" y="8"/>
                      <a:pt x="46" y="8"/>
                    </a:cubicBezTo>
                    <a:cubicBezTo>
                      <a:pt x="45" y="9"/>
                      <a:pt x="45" y="9"/>
                      <a:pt x="45" y="9"/>
                    </a:cubicBezTo>
                    <a:cubicBezTo>
                      <a:pt x="45" y="9"/>
                      <a:pt x="45" y="9"/>
                      <a:pt x="45" y="9"/>
                    </a:cubicBezTo>
                    <a:cubicBezTo>
                      <a:pt x="43" y="9"/>
                      <a:pt x="41" y="10"/>
                      <a:pt x="38" y="11"/>
                    </a:cubicBezTo>
                    <a:cubicBezTo>
                      <a:pt x="37" y="12"/>
                      <a:pt x="36" y="12"/>
                      <a:pt x="35" y="12"/>
                    </a:cubicBezTo>
                    <a:cubicBezTo>
                      <a:pt x="33" y="13"/>
                      <a:pt x="31" y="14"/>
                      <a:pt x="29" y="15"/>
                    </a:cubicBezTo>
                    <a:cubicBezTo>
                      <a:pt x="26" y="18"/>
                      <a:pt x="22" y="20"/>
                      <a:pt x="17" y="22"/>
                    </a:cubicBezTo>
                    <a:cubicBezTo>
                      <a:pt x="16" y="23"/>
                      <a:pt x="14" y="23"/>
                      <a:pt x="13" y="23"/>
                    </a:cubicBezTo>
                    <a:cubicBezTo>
                      <a:pt x="12" y="23"/>
                      <a:pt x="11" y="23"/>
                      <a:pt x="10" y="23"/>
                    </a:cubicBezTo>
                    <a:cubicBezTo>
                      <a:pt x="10" y="23"/>
                      <a:pt x="9" y="23"/>
                      <a:pt x="8" y="23"/>
                    </a:cubicBezTo>
                    <a:cubicBezTo>
                      <a:pt x="8" y="23"/>
                      <a:pt x="7" y="23"/>
                      <a:pt x="7" y="23"/>
                    </a:cubicBezTo>
                    <a:cubicBezTo>
                      <a:pt x="7" y="23"/>
                      <a:pt x="7" y="23"/>
                      <a:pt x="7" y="23"/>
                    </a:cubicBezTo>
                    <a:cubicBezTo>
                      <a:pt x="6" y="23"/>
                      <a:pt x="6" y="23"/>
                      <a:pt x="6" y="23"/>
                    </a:cubicBezTo>
                    <a:cubicBezTo>
                      <a:pt x="5" y="24"/>
                      <a:pt x="3" y="25"/>
                      <a:pt x="2" y="26"/>
                    </a:cubicBezTo>
                    <a:cubicBezTo>
                      <a:pt x="2" y="27"/>
                      <a:pt x="1" y="28"/>
                      <a:pt x="1" y="28"/>
                    </a:cubicBezTo>
                    <a:cubicBezTo>
                      <a:pt x="1" y="29"/>
                      <a:pt x="0" y="30"/>
                      <a:pt x="0" y="30"/>
                    </a:cubicBezTo>
                    <a:cubicBezTo>
                      <a:pt x="0" y="31"/>
                      <a:pt x="0" y="31"/>
                      <a:pt x="0" y="31"/>
                    </a:cubicBezTo>
                    <a:cubicBezTo>
                      <a:pt x="0" y="31"/>
                      <a:pt x="0" y="31"/>
                      <a:pt x="0" y="31"/>
                    </a:cubicBezTo>
                    <a:cubicBezTo>
                      <a:pt x="1" y="31"/>
                      <a:pt x="2" y="32"/>
                      <a:pt x="3" y="32"/>
                    </a:cubicBezTo>
                    <a:cubicBezTo>
                      <a:pt x="5" y="34"/>
                      <a:pt x="6" y="35"/>
                      <a:pt x="6" y="37"/>
                    </a:cubicBezTo>
                    <a:cubicBezTo>
                      <a:pt x="6" y="37"/>
                      <a:pt x="6" y="37"/>
                      <a:pt x="6" y="37"/>
                    </a:cubicBezTo>
                    <a:cubicBezTo>
                      <a:pt x="6" y="40"/>
                      <a:pt x="5" y="42"/>
                      <a:pt x="4" y="43"/>
                    </a:cubicBezTo>
                    <a:cubicBezTo>
                      <a:pt x="4" y="44"/>
                      <a:pt x="4" y="44"/>
                      <a:pt x="4" y="44"/>
                    </a:cubicBezTo>
                    <a:cubicBezTo>
                      <a:pt x="4" y="44"/>
                      <a:pt x="4" y="46"/>
                      <a:pt x="8" y="50"/>
                    </a:cubicBezTo>
                    <a:cubicBezTo>
                      <a:pt x="9" y="51"/>
                      <a:pt x="10" y="52"/>
                      <a:pt x="10" y="53"/>
                    </a:cubicBezTo>
                    <a:cubicBezTo>
                      <a:pt x="11" y="53"/>
                      <a:pt x="12" y="54"/>
                      <a:pt x="12" y="54"/>
                    </a:cubicBezTo>
                    <a:cubicBezTo>
                      <a:pt x="13" y="55"/>
                      <a:pt x="13" y="55"/>
                      <a:pt x="13" y="55"/>
                    </a:cubicBezTo>
                    <a:cubicBezTo>
                      <a:pt x="15" y="56"/>
                      <a:pt x="16" y="57"/>
                      <a:pt x="17" y="58"/>
                    </a:cubicBezTo>
                    <a:cubicBezTo>
                      <a:pt x="17" y="58"/>
                      <a:pt x="17" y="58"/>
                      <a:pt x="17" y="58"/>
                    </a:cubicBezTo>
                    <a:cubicBezTo>
                      <a:pt x="20" y="60"/>
                      <a:pt x="23" y="62"/>
                      <a:pt x="26" y="65"/>
                    </a:cubicBezTo>
                    <a:cubicBezTo>
                      <a:pt x="27" y="66"/>
                      <a:pt x="27" y="66"/>
                      <a:pt x="27" y="66"/>
                    </a:cubicBezTo>
                    <a:cubicBezTo>
                      <a:pt x="28" y="67"/>
                      <a:pt x="29" y="69"/>
                      <a:pt x="31" y="69"/>
                    </a:cubicBezTo>
                    <a:cubicBezTo>
                      <a:pt x="31" y="69"/>
                      <a:pt x="31" y="69"/>
                      <a:pt x="31" y="69"/>
                    </a:cubicBezTo>
                    <a:cubicBezTo>
                      <a:pt x="32" y="69"/>
                      <a:pt x="33" y="69"/>
                      <a:pt x="35" y="71"/>
                    </a:cubicBezTo>
                    <a:cubicBezTo>
                      <a:pt x="37" y="73"/>
                      <a:pt x="37" y="73"/>
                      <a:pt x="37" y="73"/>
                    </a:cubicBezTo>
                    <a:cubicBezTo>
                      <a:pt x="39" y="74"/>
                      <a:pt x="40" y="75"/>
                      <a:pt x="42" y="77"/>
                    </a:cubicBezTo>
                    <a:cubicBezTo>
                      <a:pt x="44" y="78"/>
                      <a:pt x="44" y="78"/>
                      <a:pt x="44" y="78"/>
                    </a:cubicBezTo>
                    <a:cubicBezTo>
                      <a:pt x="44" y="78"/>
                      <a:pt x="45" y="79"/>
                      <a:pt x="45" y="79"/>
                    </a:cubicBezTo>
                    <a:cubicBezTo>
                      <a:pt x="45" y="79"/>
                      <a:pt x="45" y="79"/>
                      <a:pt x="45" y="79"/>
                    </a:cubicBezTo>
                    <a:cubicBezTo>
                      <a:pt x="46" y="79"/>
                      <a:pt x="46" y="79"/>
                      <a:pt x="46" y="79"/>
                    </a:cubicBezTo>
                    <a:cubicBezTo>
                      <a:pt x="47" y="80"/>
                      <a:pt x="48" y="80"/>
                      <a:pt x="49" y="81"/>
                    </a:cubicBezTo>
                    <a:cubicBezTo>
                      <a:pt x="49" y="81"/>
                      <a:pt x="49" y="81"/>
                      <a:pt x="49" y="81"/>
                    </a:cubicBezTo>
                    <a:cubicBezTo>
                      <a:pt x="52" y="83"/>
                      <a:pt x="55" y="83"/>
                      <a:pt x="59" y="83"/>
                    </a:cubicBezTo>
                    <a:cubicBezTo>
                      <a:pt x="60" y="83"/>
                      <a:pt x="60" y="83"/>
                      <a:pt x="60" y="83"/>
                    </a:cubicBezTo>
                    <a:cubicBezTo>
                      <a:pt x="61" y="83"/>
                      <a:pt x="63" y="83"/>
                      <a:pt x="64" y="83"/>
                    </a:cubicBezTo>
                    <a:cubicBezTo>
                      <a:pt x="65" y="82"/>
                      <a:pt x="65" y="82"/>
                      <a:pt x="65" y="82"/>
                    </a:cubicBezTo>
                    <a:cubicBezTo>
                      <a:pt x="68" y="79"/>
                      <a:pt x="69" y="79"/>
                      <a:pt x="69" y="75"/>
                    </a:cubicBezTo>
                    <a:cubicBezTo>
                      <a:pt x="69" y="75"/>
                      <a:pt x="69" y="74"/>
                      <a:pt x="69" y="74"/>
                    </a:cubicBezTo>
                    <a:cubicBezTo>
                      <a:pt x="69" y="72"/>
                      <a:pt x="70" y="70"/>
                      <a:pt x="71" y="69"/>
                    </a:cubicBezTo>
                    <a:cubicBezTo>
                      <a:pt x="72" y="69"/>
                      <a:pt x="72" y="69"/>
                      <a:pt x="72" y="69"/>
                    </a:cubicBezTo>
                    <a:cubicBezTo>
                      <a:pt x="73" y="68"/>
                      <a:pt x="74" y="68"/>
                      <a:pt x="75" y="68"/>
                    </a:cubicBezTo>
                    <a:cubicBezTo>
                      <a:pt x="77" y="68"/>
                      <a:pt x="79" y="69"/>
                      <a:pt x="80" y="70"/>
                    </a:cubicBezTo>
                    <a:cubicBezTo>
                      <a:pt x="80" y="70"/>
                      <a:pt x="80" y="70"/>
                      <a:pt x="81" y="71"/>
                    </a:cubicBezTo>
                    <a:cubicBezTo>
                      <a:pt x="82" y="71"/>
                      <a:pt x="82" y="71"/>
                      <a:pt x="82" y="71"/>
                    </a:cubicBezTo>
                    <a:cubicBezTo>
                      <a:pt x="82" y="71"/>
                      <a:pt x="82" y="71"/>
                      <a:pt x="82" y="71"/>
                    </a:cubicBezTo>
                    <a:cubicBezTo>
                      <a:pt x="83" y="71"/>
                      <a:pt x="83" y="71"/>
                      <a:pt x="83" y="71"/>
                    </a:cubicBezTo>
                    <a:cubicBezTo>
                      <a:pt x="84" y="71"/>
                      <a:pt x="84" y="71"/>
                      <a:pt x="85" y="71"/>
                    </a:cubicBezTo>
                    <a:cubicBezTo>
                      <a:pt x="86" y="71"/>
                      <a:pt x="86" y="71"/>
                      <a:pt x="86" y="71"/>
                    </a:cubicBezTo>
                    <a:cubicBezTo>
                      <a:pt x="87" y="71"/>
                      <a:pt x="88" y="71"/>
                      <a:pt x="89" y="71"/>
                    </a:cubicBezTo>
                    <a:cubicBezTo>
                      <a:pt x="90" y="71"/>
                      <a:pt x="92" y="72"/>
                      <a:pt x="94" y="73"/>
                    </a:cubicBezTo>
                    <a:cubicBezTo>
                      <a:pt x="95" y="73"/>
                      <a:pt x="95" y="73"/>
                      <a:pt x="95" y="73"/>
                    </a:cubicBezTo>
                    <a:cubicBezTo>
                      <a:pt x="95" y="73"/>
                      <a:pt x="96" y="74"/>
                      <a:pt x="97" y="74"/>
                    </a:cubicBezTo>
                    <a:cubicBezTo>
                      <a:pt x="109" y="77"/>
                      <a:pt x="109" y="77"/>
                      <a:pt x="109" y="77"/>
                    </a:cubicBezTo>
                    <a:cubicBezTo>
                      <a:pt x="109" y="77"/>
                      <a:pt x="109" y="77"/>
                      <a:pt x="109" y="77"/>
                    </a:cubicBezTo>
                    <a:cubicBezTo>
                      <a:pt x="109" y="77"/>
                      <a:pt x="110" y="77"/>
                      <a:pt x="112" y="77"/>
                    </a:cubicBezTo>
                    <a:cubicBezTo>
                      <a:pt x="113" y="76"/>
                      <a:pt x="115" y="75"/>
                      <a:pt x="117" y="75"/>
                    </a:cubicBezTo>
                    <a:cubicBezTo>
                      <a:pt x="117" y="75"/>
                      <a:pt x="117" y="75"/>
                      <a:pt x="118" y="75"/>
                    </a:cubicBezTo>
                    <a:cubicBezTo>
                      <a:pt x="119" y="75"/>
                      <a:pt x="120" y="75"/>
                      <a:pt x="120" y="76"/>
                    </a:cubicBezTo>
                    <a:cubicBezTo>
                      <a:pt x="121" y="76"/>
                      <a:pt x="121" y="76"/>
                      <a:pt x="121" y="76"/>
                    </a:cubicBezTo>
                    <a:cubicBezTo>
                      <a:pt x="122" y="76"/>
                      <a:pt x="123" y="77"/>
                      <a:pt x="124" y="77"/>
                    </a:cubicBezTo>
                    <a:cubicBezTo>
                      <a:pt x="124" y="77"/>
                      <a:pt x="124" y="77"/>
                      <a:pt x="124" y="77"/>
                    </a:cubicBezTo>
                    <a:cubicBezTo>
                      <a:pt x="125" y="78"/>
                      <a:pt x="126" y="78"/>
                      <a:pt x="126" y="79"/>
                    </a:cubicBezTo>
                    <a:cubicBezTo>
                      <a:pt x="127" y="79"/>
                      <a:pt x="127" y="79"/>
                      <a:pt x="127" y="79"/>
                    </a:cubicBezTo>
                    <a:cubicBezTo>
                      <a:pt x="127" y="79"/>
                      <a:pt x="128" y="79"/>
                      <a:pt x="128" y="80"/>
                    </a:cubicBezTo>
                    <a:cubicBezTo>
                      <a:pt x="128" y="80"/>
                      <a:pt x="128" y="80"/>
                      <a:pt x="128" y="80"/>
                    </a:cubicBezTo>
                    <a:cubicBezTo>
                      <a:pt x="128" y="80"/>
                      <a:pt x="128" y="80"/>
                      <a:pt x="128" y="80"/>
                    </a:cubicBezTo>
                    <a:cubicBezTo>
                      <a:pt x="128" y="79"/>
                      <a:pt x="128" y="79"/>
                      <a:pt x="128" y="79"/>
                    </a:cubicBezTo>
                    <a:cubicBezTo>
                      <a:pt x="129" y="79"/>
                      <a:pt x="129" y="78"/>
                      <a:pt x="130" y="78"/>
                    </a:cubicBezTo>
                    <a:cubicBezTo>
                      <a:pt x="126" y="74"/>
                      <a:pt x="126" y="74"/>
                      <a:pt x="126" y="74"/>
                    </a:cubicBezTo>
                    <a:cubicBezTo>
                      <a:pt x="131" y="76"/>
                      <a:pt x="131" y="76"/>
                      <a:pt x="131" y="76"/>
                    </a:cubicBezTo>
                    <a:cubicBezTo>
                      <a:pt x="132" y="75"/>
                      <a:pt x="132" y="75"/>
                      <a:pt x="132" y="75"/>
                    </a:cubicBezTo>
                    <a:cubicBezTo>
                      <a:pt x="133" y="74"/>
                      <a:pt x="134" y="74"/>
                      <a:pt x="134" y="74"/>
                    </a:cubicBezTo>
                    <a:cubicBezTo>
                      <a:pt x="134" y="73"/>
                      <a:pt x="135" y="73"/>
                      <a:pt x="135" y="73"/>
                    </a:cubicBezTo>
                    <a:cubicBezTo>
                      <a:pt x="137" y="73"/>
                      <a:pt x="137" y="73"/>
                      <a:pt x="137" y="73"/>
                    </a:cubicBezTo>
                    <a:cubicBezTo>
                      <a:pt x="137" y="73"/>
                      <a:pt x="137" y="73"/>
                      <a:pt x="137" y="73"/>
                    </a:cubicBezTo>
                    <a:cubicBezTo>
                      <a:pt x="139" y="73"/>
                      <a:pt x="140" y="73"/>
                      <a:pt x="141" y="74"/>
                    </a:cubicBezTo>
                    <a:cubicBezTo>
                      <a:pt x="142" y="74"/>
                      <a:pt x="143" y="74"/>
                      <a:pt x="143" y="74"/>
                    </a:cubicBezTo>
                    <a:cubicBezTo>
                      <a:pt x="147" y="74"/>
                      <a:pt x="149" y="73"/>
                      <a:pt x="153" y="71"/>
                    </a:cubicBezTo>
                    <a:cubicBezTo>
                      <a:pt x="156" y="70"/>
                      <a:pt x="158" y="68"/>
                      <a:pt x="158" y="68"/>
                    </a:cubicBezTo>
                    <a:cubicBezTo>
                      <a:pt x="158" y="67"/>
                      <a:pt x="158" y="67"/>
                      <a:pt x="158" y="67"/>
                    </a:cubicBezTo>
                    <a:cubicBezTo>
                      <a:pt x="158" y="66"/>
                      <a:pt x="159" y="64"/>
                      <a:pt x="160" y="63"/>
                    </a:cubicBezTo>
                    <a:cubicBezTo>
                      <a:pt x="161" y="62"/>
                      <a:pt x="161" y="61"/>
                      <a:pt x="162" y="61"/>
                    </a:cubicBezTo>
                    <a:cubicBezTo>
                      <a:pt x="162" y="60"/>
                      <a:pt x="162" y="60"/>
                      <a:pt x="162" y="60"/>
                    </a:cubicBezTo>
                    <a:cubicBezTo>
                      <a:pt x="165" y="56"/>
                      <a:pt x="170" y="54"/>
                      <a:pt x="175" y="52"/>
                    </a:cubicBezTo>
                    <a:cubicBezTo>
                      <a:pt x="176" y="52"/>
                      <a:pt x="177" y="51"/>
                      <a:pt x="178" y="51"/>
                    </a:cubicBezTo>
                    <a:cubicBezTo>
                      <a:pt x="178" y="51"/>
                      <a:pt x="178" y="51"/>
                      <a:pt x="178" y="51"/>
                    </a:cubicBezTo>
                    <a:cubicBezTo>
                      <a:pt x="178" y="51"/>
                      <a:pt x="178" y="51"/>
                      <a:pt x="178" y="51"/>
                    </a:cubicBezTo>
                    <a:cubicBezTo>
                      <a:pt x="177" y="50"/>
                      <a:pt x="176" y="48"/>
                      <a:pt x="174" y="46"/>
                    </a:cubicBezTo>
                    <a:cubicBezTo>
                      <a:pt x="172" y="43"/>
                      <a:pt x="169" y="41"/>
                      <a:pt x="166" y="40"/>
                    </a:cubicBezTo>
                    <a:cubicBezTo>
                      <a:pt x="165" y="40"/>
                      <a:pt x="165" y="40"/>
                      <a:pt x="165" y="40"/>
                    </a:cubicBezTo>
                    <a:cubicBezTo>
                      <a:pt x="164" y="39"/>
                      <a:pt x="163" y="39"/>
                      <a:pt x="162" y="38"/>
                    </a:cubicBezTo>
                    <a:cubicBezTo>
                      <a:pt x="161" y="37"/>
                      <a:pt x="161" y="37"/>
                      <a:pt x="161" y="37"/>
                    </a:cubicBezTo>
                    <a:cubicBezTo>
                      <a:pt x="161" y="37"/>
                      <a:pt x="161" y="37"/>
                      <a:pt x="161" y="37"/>
                    </a:cubicBezTo>
                    <a:cubicBezTo>
                      <a:pt x="160" y="38"/>
                      <a:pt x="160" y="38"/>
                      <a:pt x="159" y="38"/>
                    </a:cubicBezTo>
                    <a:cubicBezTo>
                      <a:pt x="159" y="38"/>
                      <a:pt x="159" y="38"/>
                      <a:pt x="159" y="38"/>
                    </a:cubicBezTo>
                    <a:cubicBezTo>
                      <a:pt x="158" y="39"/>
                      <a:pt x="157" y="39"/>
                      <a:pt x="156" y="39"/>
                    </a:cubicBezTo>
                    <a:cubicBezTo>
                      <a:pt x="156" y="39"/>
                      <a:pt x="156" y="39"/>
                      <a:pt x="156" y="39"/>
                    </a:cubicBezTo>
                    <a:cubicBezTo>
                      <a:pt x="155" y="39"/>
                      <a:pt x="155" y="39"/>
                      <a:pt x="155" y="39"/>
                    </a:cubicBezTo>
                    <a:cubicBezTo>
                      <a:pt x="154" y="39"/>
                      <a:pt x="154" y="39"/>
                      <a:pt x="154" y="39"/>
                    </a:cubicBezTo>
                    <a:cubicBezTo>
                      <a:pt x="151" y="38"/>
                      <a:pt x="148" y="35"/>
                      <a:pt x="147" y="33"/>
                    </a:cubicBezTo>
                    <a:cubicBezTo>
                      <a:pt x="144" y="31"/>
                      <a:pt x="144" y="29"/>
                      <a:pt x="144" y="28"/>
                    </a:cubicBezTo>
                    <a:cubicBezTo>
                      <a:pt x="144" y="27"/>
                      <a:pt x="144" y="27"/>
                      <a:pt x="144" y="27"/>
                    </a:cubicBezTo>
                    <a:cubicBezTo>
                      <a:pt x="142" y="26"/>
                      <a:pt x="139" y="26"/>
                      <a:pt x="136" y="25"/>
                    </a:cubicBezTo>
                    <a:cubicBezTo>
                      <a:pt x="135" y="24"/>
                      <a:pt x="135" y="24"/>
                      <a:pt x="134" y="24"/>
                    </a:cubicBezTo>
                    <a:cubicBezTo>
                      <a:pt x="134" y="25"/>
                      <a:pt x="134" y="25"/>
                      <a:pt x="135" y="26"/>
                    </a:cubicBezTo>
                    <a:cubicBezTo>
                      <a:pt x="138" y="38"/>
                      <a:pt x="138" y="38"/>
                      <a:pt x="138" y="38"/>
                    </a:cubicBezTo>
                    <a:cubicBezTo>
                      <a:pt x="130" y="30"/>
                      <a:pt x="130" y="30"/>
                      <a:pt x="130" y="30"/>
                    </a:cubicBezTo>
                    <a:cubicBezTo>
                      <a:pt x="129" y="30"/>
                      <a:pt x="129" y="30"/>
                      <a:pt x="129" y="30"/>
                    </a:cubicBezTo>
                    <a:cubicBezTo>
                      <a:pt x="129" y="30"/>
                      <a:pt x="128" y="30"/>
                      <a:pt x="127" y="31"/>
                    </a:cubicBezTo>
                    <a:cubicBezTo>
                      <a:pt x="125" y="32"/>
                      <a:pt x="123" y="33"/>
                      <a:pt x="121" y="33"/>
                    </a:cubicBezTo>
                    <a:cubicBezTo>
                      <a:pt x="120" y="33"/>
                      <a:pt x="120" y="33"/>
                      <a:pt x="119" y="33"/>
                    </a:cubicBezTo>
                    <a:cubicBezTo>
                      <a:pt x="118" y="33"/>
                      <a:pt x="118" y="33"/>
                      <a:pt x="118" y="33"/>
                    </a:cubicBezTo>
                    <a:cubicBezTo>
                      <a:pt x="118" y="33"/>
                      <a:pt x="117" y="32"/>
                      <a:pt x="116" y="32"/>
                    </a:cubicBezTo>
                    <a:cubicBezTo>
                      <a:pt x="115" y="31"/>
                      <a:pt x="114" y="30"/>
                      <a:pt x="113" y="28"/>
                    </a:cubicBezTo>
                    <a:cubicBezTo>
                      <a:pt x="113" y="28"/>
                      <a:pt x="113" y="28"/>
                      <a:pt x="113" y="28"/>
                    </a:cubicBezTo>
                    <a:cubicBezTo>
                      <a:pt x="112" y="27"/>
                      <a:pt x="111" y="27"/>
                      <a:pt x="111" y="26"/>
                    </a:cubicBezTo>
                    <a:cubicBezTo>
                      <a:pt x="110" y="26"/>
                      <a:pt x="110" y="26"/>
                      <a:pt x="110" y="26"/>
                    </a:cubicBezTo>
                    <a:cubicBezTo>
                      <a:pt x="109" y="25"/>
                      <a:pt x="108" y="24"/>
                      <a:pt x="108" y="24"/>
                    </a:cubicBezTo>
                    <a:cubicBezTo>
                      <a:pt x="107" y="23"/>
                      <a:pt x="104" y="21"/>
                      <a:pt x="105" y="18"/>
                    </a:cubicBezTo>
                    <a:cubicBezTo>
                      <a:pt x="105" y="17"/>
                      <a:pt x="105" y="17"/>
                      <a:pt x="105" y="17"/>
                    </a:cubicBezTo>
                    <a:cubicBezTo>
                      <a:pt x="105" y="16"/>
                      <a:pt x="107" y="15"/>
                      <a:pt x="108" y="14"/>
                    </a:cubicBezTo>
                    <a:cubicBezTo>
                      <a:pt x="109" y="14"/>
                      <a:pt x="109" y="14"/>
                      <a:pt x="109" y="14"/>
                    </a:cubicBezTo>
                    <a:cubicBezTo>
                      <a:pt x="109" y="13"/>
                      <a:pt x="109" y="13"/>
                      <a:pt x="109" y="13"/>
                    </a:cubicBezTo>
                    <a:cubicBezTo>
                      <a:pt x="109" y="13"/>
                      <a:pt x="109" y="13"/>
                      <a:pt x="109" y="13"/>
                    </a:cubicBezTo>
                    <a:cubicBezTo>
                      <a:pt x="109" y="13"/>
                      <a:pt x="108" y="13"/>
                      <a:pt x="108" y="13"/>
                    </a:cubicBezTo>
                    <a:cubicBezTo>
                      <a:pt x="107" y="14"/>
                      <a:pt x="106" y="14"/>
                      <a:pt x="106" y="14"/>
                    </a:cubicBezTo>
                    <a:cubicBezTo>
                      <a:pt x="105" y="14"/>
                      <a:pt x="104" y="14"/>
                      <a:pt x="103" y="13"/>
                    </a:cubicBezTo>
                    <a:cubicBezTo>
                      <a:pt x="87" y="10"/>
                      <a:pt x="87" y="10"/>
                      <a:pt x="87" y="10"/>
                    </a:cubicBezTo>
                    <a:cubicBezTo>
                      <a:pt x="86" y="10"/>
                      <a:pt x="85" y="9"/>
                      <a:pt x="85" y="9"/>
                    </a:cubicBezTo>
                    <a:cubicBezTo>
                      <a:pt x="84" y="9"/>
                      <a:pt x="84" y="9"/>
                      <a:pt x="83" y="8"/>
                    </a:cubicBezTo>
                    <a:cubicBezTo>
                      <a:pt x="83" y="8"/>
                      <a:pt x="82" y="8"/>
                      <a:pt x="82" y="7"/>
                    </a:cubicBezTo>
                    <a:cubicBezTo>
                      <a:pt x="80" y="6"/>
                      <a:pt x="79" y="5"/>
                      <a:pt x="78" y="3"/>
                    </a:cubicBezTo>
                    <a:cubicBezTo>
                      <a:pt x="78" y="2"/>
                      <a:pt x="78" y="2"/>
                      <a:pt x="78" y="2"/>
                    </a:cubicBezTo>
                    <a:cubicBezTo>
                      <a:pt x="77" y="2"/>
                      <a:pt x="77" y="1"/>
                      <a:pt x="77" y="1"/>
                    </a:cubicBezTo>
                    <a:cubicBezTo>
                      <a:pt x="77" y="1"/>
                      <a:pt x="77" y="1"/>
                      <a:pt x="77" y="1"/>
                    </a:cubicBezTo>
                    <a:cubicBezTo>
                      <a:pt x="77" y="1"/>
                      <a:pt x="76" y="2"/>
                      <a:pt x="76" y="2"/>
                    </a:cubicBezTo>
                    <a:cubicBezTo>
                      <a:pt x="75" y="3"/>
                      <a:pt x="74" y="4"/>
                      <a:pt x="73" y="4"/>
                    </a:cubicBezTo>
                    <a:cubicBezTo>
                      <a:pt x="73" y="5"/>
                      <a:pt x="73" y="5"/>
                      <a:pt x="73" y="5"/>
                    </a:cubicBezTo>
                    <a:cubicBezTo>
                      <a:pt x="71" y="5"/>
                      <a:pt x="71" y="5"/>
                      <a:pt x="71" y="5"/>
                    </a:cubicBezTo>
                    <a:cubicBezTo>
                      <a:pt x="70" y="6"/>
                      <a:pt x="70" y="6"/>
                      <a:pt x="70" y="6"/>
                    </a:cubicBezTo>
                    <a:cubicBezTo>
                      <a:pt x="67" y="7"/>
                      <a:pt x="67" y="7"/>
                      <a:pt x="67" y="7"/>
                    </a:cubicBezTo>
                    <a:cubicBezTo>
                      <a:pt x="66" y="4"/>
                      <a:pt x="66" y="4"/>
                      <a:pt x="66" y="4"/>
                    </a:cubicBezTo>
                    <a:cubicBezTo>
                      <a:pt x="65" y="4"/>
                      <a:pt x="65" y="4"/>
                      <a:pt x="65" y="4"/>
                    </a:cubicBezTo>
                    <a:cubicBezTo>
                      <a:pt x="64" y="4"/>
                      <a:pt x="64" y="4"/>
                      <a:pt x="64" y="4"/>
                    </a:cubicBezTo>
                    <a:cubicBezTo>
                      <a:pt x="63" y="3"/>
                      <a:pt x="63" y="3"/>
                      <a:pt x="62" y="3"/>
                    </a:cubicBezTo>
                    <a:cubicBezTo>
                      <a:pt x="61" y="2"/>
                      <a:pt x="60" y="1"/>
                      <a:pt x="59" y="1"/>
                    </a:cubicBezTo>
                    <a:cubicBezTo>
                      <a:pt x="59" y="1"/>
                      <a:pt x="59" y="0"/>
                      <a:pt x="5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95" name="Freeform 276">
                <a:extLst>
                  <a:ext uri="{FF2B5EF4-FFF2-40B4-BE49-F238E27FC236}">
                    <a16:creationId xmlns:a16="http://schemas.microsoft.com/office/drawing/2014/main" id="{0519D6D2-B7B1-B046-A636-52B3DB8D044C}"/>
                  </a:ext>
                </a:extLst>
              </p:cNvPr>
              <p:cNvSpPr>
                <a:spLocks/>
              </p:cNvSpPr>
              <p:nvPr/>
            </p:nvSpPr>
            <p:spPr bwMode="auto">
              <a:xfrm>
                <a:off x="5984628" y="3998351"/>
                <a:ext cx="3685"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96" name="Freeform 277">
                <a:extLst>
                  <a:ext uri="{FF2B5EF4-FFF2-40B4-BE49-F238E27FC236}">
                    <a16:creationId xmlns:a16="http://schemas.microsoft.com/office/drawing/2014/main" id="{0B268764-5877-1E49-885A-A00A3EF6AA05}"/>
                  </a:ext>
                </a:extLst>
              </p:cNvPr>
              <p:cNvSpPr>
                <a:spLocks/>
              </p:cNvSpPr>
              <p:nvPr/>
            </p:nvSpPr>
            <p:spPr bwMode="auto">
              <a:xfrm>
                <a:off x="5984628" y="3998351"/>
                <a:ext cx="3685"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97" name="Freeform 278">
                <a:extLst>
                  <a:ext uri="{FF2B5EF4-FFF2-40B4-BE49-F238E27FC236}">
                    <a16:creationId xmlns:a16="http://schemas.microsoft.com/office/drawing/2014/main" id="{84E156A6-427D-5A4E-8449-02A222656D42}"/>
                  </a:ext>
                </a:extLst>
              </p:cNvPr>
              <p:cNvSpPr>
                <a:spLocks/>
              </p:cNvSpPr>
              <p:nvPr/>
            </p:nvSpPr>
            <p:spPr bwMode="auto">
              <a:xfrm>
                <a:off x="5229179" y="4289475"/>
                <a:ext cx="36851" cy="44221"/>
              </a:xfrm>
              <a:custGeom>
                <a:avLst/>
                <a:gdLst>
                  <a:gd name="T0" fmla="*/ 4 w 12"/>
                  <a:gd name="T1" fmla="*/ 0 h 14"/>
                  <a:gd name="T2" fmla="*/ 3 w 12"/>
                  <a:gd name="T3" fmla="*/ 0 h 14"/>
                  <a:gd name="T4" fmla="*/ 3 w 12"/>
                  <a:gd name="T5" fmla="*/ 1 h 14"/>
                  <a:gd name="T6" fmla="*/ 3 w 12"/>
                  <a:gd name="T7" fmla="*/ 2 h 14"/>
                  <a:gd name="T8" fmla="*/ 3 w 12"/>
                  <a:gd name="T9" fmla="*/ 3 h 14"/>
                  <a:gd name="T10" fmla="*/ 2 w 12"/>
                  <a:gd name="T11" fmla="*/ 4 h 14"/>
                  <a:gd name="T12" fmla="*/ 1 w 12"/>
                  <a:gd name="T13" fmla="*/ 5 h 14"/>
                  <a:gd name="T14" fmla="*/ 1 w 12"/>
                  <a:gd name="T15" fmla="*/ 5 h 14"/>
                  <a:gd name="T16" fmla="*/ 0 w 12"/>
                  <a:gd name="T17" fmla="*/ 7 h 14"/>
                  <a:gd name="T18" fmla="*/ 1 w 12"/>
                  <a:gd name="T19" fmla="*/ 7 h 14"/>
                  <a:gd name="T20" fmla="*/ 2 w 12"/>
                  <a:gd name="T21" fmla="*/ 9 h 14"/>
                  <a:gd name="T22" fmla="*/ 4 w 12"/>
                  <a:gd name="T23" fmla="*/ 6 h 14"/>
                  <a:gd name="T24" fmla="*/ 2 w 12"/>
                  <a:gd name="T25" fmla="*/ 12 h 14"/>
                  <a:gd name="T26" fmla="*/ 2 w 12"/>
                  <a:gd name="T27" fmla="*/ 12 h 14"/>
                  <a:gd name="T28" fmla="*/ 7 w 12"/>
                  <a:gd name="T29" fmla="*/ 14 h 14"/>
                  <a:gd name="T30" fmla="*/ 11 w 12"/>
                  <a:gd name="T31" fmla="*/ 5 h 14"/>
                  <a:gd name="T32" fmla="*/ 12 w 12"/>
                  <a:gd name="T33" fmla="*/ 4 h 14"/>
                  <a:gd name="T34" fmla="*/ 10 w 12"/>
                  <a:gd name="T35" fmla="*/ 2 h 14"/>
                  <a:gd name="T36" fmla="*/ 9 w 12"/>
                  <a:gd name="T37" fmla="*/ 2 h 14"/>
                  <a:gd name="T38" fmla="*/ 7 w 12"/>
                  <a:gd name="T39" fmla="*/ 0 h 14"/>
                  <a:gd name="T40" fmla="*/ 4 w 12"/>
                  <a:gd name="T4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 h="14">
                    <a:moveTo>
                      <a:pt x="4" y="0"/>
                    </a:moveTo>
                    <a:cubicBezTo>
                      <a:pt x="4" y="0"/>
                      <a:pt x="3" y="0"/>
                      <a:pt x="3" y="0"/>
                    </a:cubicBezTo>
                    <a:cubicBezTo>
                      <a:pt x="3" y="0"/>
                      <a:pt x="3" y="1"/>
                      <a:pt x="3" y="1"/>
                    </a:cubicBezTo>
                    <a:cubicBezTo>
                      <a:pt x="3" y="2"/>
                      <a:pt x="3" y="2"/>
                      <a:pt x="3" y="2"/>
                    </a:cubicBezTo>
                    <a:cubicBezTo>
                      <a:pt x="3" y="2"/>
                      <a:pt x="3" y="3"/>
                      <a:pt x="3" y="3"/>
                    </a:cubicBezTo>
                    <a:cubicBezTo>
                      <a:pt x="2" y="4"/>
                      <a:pt x="2" y="4"/>
                      <a:pt x="2" y="4"/>
                    </a:cubicBezTo>
                    <a:cubicBezTo>
                      <a:pt x="2" y="4"/>
                      <a:pt x="2" y="5"/>
                      <a:pt x="1" y="5"/>
                    </a:cubicBezTo>
                    <a:cubicBezTo>
                      <a:pt x="1" y="5"/>
                      <a:pt x="1" y="5"/>
                      <a:pt x="1" y="5"/>
                    </a:cubicBezTo>
                    <a:cubicBezTo>
                      <a:pt x="1" y="6"/>
                      <a:pt x="1" y="6"/>
                      <a:pt x="0" y="7"/>
                    </a:cubicBezTo>
                    <a:cubicBezTo>
                      <a:pt x="1" y="7"/>
                      <a:pt x="1" y="7"/>
                      <a:pt x="1" y="7"/>
                    </a:cubicBezTo>
                    <a:cubicBezTo>
                      <a:pt x="1" y="7"/>
                      <a:pt x="1" y="8"/>
                      <a:pt x="2" y="9"/>
                    </a:cubicBezTo>
                    <a:cubicBezTo>
                      <a:pt x="4" y="6"/>
                      <a:pt x="4" y="6"/>
                      <a:pt x="4" y="6"/>
                    </a:cubicBezTo>
                    <a:cubicBezTo>
                      <a:pt x="2" y="12"/>
                      <a:pt x="2" y="12"/>
                      <a:pt x="2" y="12"/>
                    </a:cubicBezTo>
                    <a:cubicBezTo>
                      <a:pt x="2" y="12"/>
                      <a:pt x="2" y="12"/>
                      <a:pt x="2" y="12"/>
                    </a:cubicBezTo>
                    <a:cubicBezTo>
                      <a:pt x="7" y="14"/>
                      <a:pt x="7" y="14"/>
                      <a:pt x="7" y="14"/>
                    </a:cubicBezTo>
                    <a:cubicBezTo>
                      <a:pt x="11" y="5"/>
                      <a:pt x="11" y="5"/>
                      <a:pt x="11" y="5"/>
                    </a:cubicBezTo>
                    <a:cubicBezTo>
                      <a:pt x="12" y="4"/>
                      <a:pt x="12" y="4"/>
                      <a:pt x="12" y="4"/>
                    </a:cubicBezTo>
                    <a:cubicBezTo>
                      <a:pt x="11" y="3"/>
                      <a:pt x="10" y="3"/>
                      <a:pt x="10" y="2"/>
                    </a:cubicBezTo>
                    <a:cubicBezTo>
                      <a:pt x="9" y="2"/>
                      <a:pt x="9" y="2"/>
                      <a:pt x="9" y="2"/>
                    </a:cubicBezTo>
                    <a:cubicBezTo>
                      <a:pt x="9" y="1"/>
                      <a:pt x="8" y="1"/>
                      <a:pt x="7" y="0"/>
                    </a:cubicBezTo>
                    <a:cubicBezTo>
                      <a:pt x="7" y="0"/>
                      <a:pt x="5"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98" name="Freeform 279">
                <a:extLst>
                  <a:ext uri="{FF2B5EF4-FFF2-40B4-BE49-F238E27FC236}">
                    <a16:creationId xmlns:a16="http://schemas.microsoft.com/office/drawing/2014/main" id="{A42057F9-1BF3-C948-B958-AB85D3BA6F73}"/>
                  </a:ext>
                </a:extLst>
              </p:cNvPr>
              <p:cNvSpPr>
                <a:spLocks/>
              </p:cNvSpPr>
              <p:nvPr/>
            </p:nvSpPr>
            <p:spPr bwMode="auto">
              <a:xfrm>
                <a:off x="5251290" y="4123645"/>
                <a:ext cx="641210" cy="272699"/>
              </a:xfrm>
              <a:custGeom>
                <a:avLst/>
                <a:gdLst>
                  <a:gd name="T0" fmla="*/ 131 w 202"/>
                  <a:gd name="T1" fmla="*/ 14 h 86"/>
                  <a:gd name="T2" fmla="*/ 113 w 202"/>
                  <a:gd name="T3" fmla="*/ 9 h 86"/>
                  <a:gd name="T4" fmla="*/ 112 w 202"/>
                  <a:gd name="T5" fmla="*/ 14 h 86"/>
                  <a:gd name="T6" fmla="*/ 104 w 202"/>
                  <a:gd name="T7" fmla="*/ 15 h 86"/>
                  <a:gd name="T8" fmla="*/ 95 w 202"/>
                  <a:gd name="T9" fmla="*/ 24 h 86"/>
                  <a:gd name="T10" fmla="*/ 85 w 202"/>
                  <a:gd name="T11" fmla="*/ 29 h 86"/>
                  <a:gd name="T12" fmla="*/ 91 w 202"/>
                  <a:gd name="T13" fmla="*/ 40 h 86"/>
                  <a:gd name="T14" fmla="*/ 91 w 202"/>
                  <a:gd name="T15" fmla="*/ 53 h 86"/>
                  <a:gd name="T16" fmla="*/ 77 w 202"/>
                  <a:gd name="T17" fmla="*/ 48 h 86"/>
                  <a:gd name="T18" fmla="*/ 71 w 202"/>
                  <a:gd name="T19" fmla="*/ 48 h 86"/>
                  <a:gd name="T20" fmla="*/ 68 w 202"/>
                  <a:gd name="T21" fmla="*/ 47 h 86"/>
                  <a:gd name="T22" fmla="*/ 57 w 202"/>
                  <a:gd name="T23" fmla="*/ 50 h 86"/>
                  <a:gd name="T24" fmla="*/ 46 w 202"/>
                  <a:gd name="T25" fmla="*/ 52 h 86"/>
                  <a:gd name="T26" fmla="*/ 31 w 202"/>
                  <a:gd name="T27" fmla="*/ 57 h 86"/>
                  <a:gd name="T28" fmla="*/ 28 w 202"/>
                  <a:gd name="T29" fmla="*/ 56 h 86"/>
                  <a:gd name="T30" fmla="*/ 19 w 202"/>
                  <a:gd name="T31" fmla="*/ 51 h 86"/>
                  <a:gd name="T32" fmla="*/ 7 w 202"/>
                  <a:gd name="T33" fmla="*/ 69 h 86"/>
                  <a:gd name="T34" fmla="*/ 16 w 202"/>
                  <a:gd name="T35" fmla="*/ 67 h 86"/>
                  <a:gd name="T36" fmla="*/ 18 w 202"/>
                  <a:gd name="T37" fmla="*/ 69 h 86"/>
                  <a:gd name="T38" fmla="*/ 29 w 202"/>
                  <a:gd name="T39" fmla="*/ 72 h 86"/>
                  <a:gd name="T40" fmla="*/ 30 w 202"/>
                  <a:gd name="T41" fmla="*/ 72 h 86"/>
                  <a:gd name="T42" fmla="*/ 59 w 202"/>
                  <a:gd name="T43" fmla="*/ 62 h 86"/>
                  <a:gd name="T44" fmla="*/ 71 w 202"/>
                  <a:gd name="T45" fmla="*/ 63 h 86"/>
                  <a:gd name="T46" fmla="*/ 75 w 202"/>
                  <a:gd name="T47" fmla="*/ 76 h 86"/>
                  <a:gd name="T48" fmla="*/ 79 w 202"/>
                  <a:gd name="T49" fmla="*/ 77 h 86"/>
                  <a:gd name="T50" fmla="*/ 109 w 202"/>
                  <a:gd name="T51" fmla="*/ 81 h 86"/>
                  <a:gd name="T52" fmla="*/ 118 w 202"/>
                  <a:gd name="T53" fmla="*/ 83 h 86"/>
                  <a:gd name="T54" fmla="*/ 123 w 202"/>
                  <a:gd name="T55" fmla="*/ 85 h 86"/>
                  <a:gd name="T56" fmla="*/ 130 w 202"/>
                  <a:gd name="T57" fmla="*/ 85 h 86"/>
                  <a:gd name="T58" fmla="*/ 135 w 202"/>
                  <a:gd name="T59" fmla="*/ 84 h 86"/>
                  <a:gd name="T60" fmla="*/ 145 w 202"/>
                  <a:gd name="T61" fmla="*/ 77 h 86"/>
                  <a:gd name="T62" fmla="*/ 152 w 202"/>
                  <a:gd name="T63" fmla="*/ 77 h 86"/>
                  <a:gd name="T64" fmla="*/ 158 w 202"/>
                  <a:gd name="T65" fmla="*/ 78 h 86"/>
                  <a:gd name="T66" fmla="*/ 160 w 202"/>
                  <a:gd name="T67" fmla="*/ 77 h 86"/>
                  <a:gd name="T68" fmla="*/ 170 w 202"/>
                  <a:gd name="T69" fmla="*/ 76 h 86"/>
                  <a:gd name="T70" fmla="*/ 172 w 202"/>
                  <a:gd name="T71" fmla="*/ 72 h 86"/>
                  <a:gd name="T72" fmla="*/ 176 w 202"/>
                  <a:gd name="T73" fmla="*/ 69 h 86"/>
                  <a:gd name="T74" fmla="*/ 176 w 202"/>
                  <a:gd name="T75" fmla="*/ 69 h 86"/>
                  <a:gd name="T76" fmla="*/ 183 w 202"/>
                  <a:gd name="T77" fmla="*/ 64 h 86"/>
                  <a:gd name="T78" fmla="*/ 182 w 202"/>
                  <a:gd name="T79" fmla="*/ 58 h 86"/>
                  <a:gd name="T80" fmla="*/ 184 w 202"/>
                  <a:gd name="T81" fmla="*/ 48 h 86"/>
                  <a:gd name="T82" fmla="*/ 187 w 202"/>
                  <a:gd name="T83" fmla="*/ 38 h 86"/>
                  <a:gd name="T84" fmla="*/ 196 w 202"/>
                  <a:gd name="T85" fmla="*/ 40 h 86"/>
                  <a:gd name="T86" fmla="*/ 200 w 202"/>
                  <a:gd name="T87" fmla="*/ 39 h 86"/>
                  <a:gd name="T88" fmla="*/ 202 w 202"/>
                  <a:gd name="T89" fmla="*/ 32 h 86"/>
                  <a:gd name="T90" fmla="*/ 197 w 202"/>
                  <a:gd name="T91" fmla="*/ 24 h 86"/>
                  <a:gd name="T92" fmla="*/ 196 w 202"/>
                  <a:gd name="T93" fmla="*/ 12 h 86"/>
                  <a:gd name="T94" fmla="*/ 189 w 202"/>
                  <a:gd name="T95" fmla="*/ 6 h 86"/>
                  <a:gd name="T96" fmla="*/ 178 w 202"/>
                  <a:gd name="T97" fmla="*/ 8 h 86"/>
                  <a:gd name="T98" fmla="*/ 156 w 202"/>
                  <a:gd name="T99" fmla="*/ 2 h 86"/>
                  <a:gd name="T100" fmla="*/ 152 w 202"/>
                  <a:gd name="T101" fmla="*/ 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2" h="86">
                    <a:moveTo>
                      <a:pt x="147" y="0"/>
                    </a:moveTo>
                    <a:cubicBezTo>
                      <a:pt x="146" y="6"/>
                      <a:pt x="144" y="9"/>
                      <a:pt x="140" y="12"/>
                    </a:cubicBezTo>
                    <a:cubicBezTo>
                      <a:pt x="139" y="13"/>
                      <a:pt x="139" y="13"/>
                      <a:pt x="139" y="13"/>
                    </a:cubicBezTo>
                    <a:cubicBezTo>
                      <a:pt x="136" y="14"/>
                      <a:pt x="134" y="14"/>
                      <a:pt x="131" y="14"/>
                    </a:cubicBezTo>
                    <a:cubicBezTo>
                      <a:pt x="130" y="15"/>
                      <a:pt x="130" y="15"/>
                      <a:pt x="130" y="15"/>
                    </a:cubicBezTo>
                    <a:cubicBezTo>
                      <a:pt x="126" y="15"/>
                      <a:pt x="121" y="14"/>
                      <a:pt x="117" y="11"/>
                    </a:cubicBezTo>
                    <a:cubicBezTo>
                      <a:pt x="114" y="10"/>
                      <a:pt x="114" y="10"/>
                      <a:pt x="114" y="10"/>
                    </a:cubicBezTo>
                    <a:cubicBezTo>
                      <a:pt x="113" y="9"/>
                      <a:pt x="113" y="9"/>
                      <a:pt x="113" y="9"/>
                    </a:cubicBezTo>
                    <a:cubicBezTo>
                      <a:pt x="111" y="9"/>
                      <a:pt x="111" y="9"/>
                      <a:pt x="111" y="9"/>
                    </a:cubicBezTo>
                    <a:cubicBezTo>
                      <a:pt x="113" y="9"/>
                      <a:pt x="113" y="9"/>
                      <a:pt x="113" y="9"/>
                    </a:cubicBezTo>
                    <a:cubicBezTo>
                      <a:pt x="113" y="10"/>
                      <a:pt x="112" y="11"/>
                      <a:pt x="112" y="12"/>
                    </a:cubicBezTo>
                    <a:cubicBezTo>
                      <a:pt x="112" y="12"/>
                      <a:pt x="112" y="13"/>
                      <a:pt x="112" y="14"/>
                    </a:cubicBezTo>
                    <a:cubicBezTo>
                      <a:pt x="111" y="18"/>
                      <a:pt x="111" y="18"/>
                      <a:pt x="111" y="18"/>
                    </a:cubicBezTo>
                    <a:cubicBezTo>
                      <a:pt x="107" y="17"/>
                      <a:pt x="107" y="17"/>
                      <a:pt x="107" y="17"/>
                    </a:cubicBezTo>
                    <a:cubicBezTo>
                      <a:pt x="107" y="16"/>
                      <a:pt x="106" y="16"/>
                      <a:pt x="106" y="16"/>
                    </a:cubicBezTo>
                    <a:cubicBezTo>
                      <a:pt x="105" y="16"/>
                      <a:pt x="104" y="15"/>
                      <a:pt x="104" y="15"/>
                    </a:cubicBezTo>
                    <a:cubicBezTo>
                      <a:pt x="103" y="15"/>
                      <a:pt x="103" y="15"/>
                      <a:pt x="103" y="15"/>
                    </a:cubicBezTo>
                    <a:cubicBezTo>
                      <a:pt x="103" y="17"/>
                      <a:pt x="103" y="19"/>
                      <a:pt x="102" y="21"/>
                    </a:cubicBezTo>
                    <a:cubicBezTo>
                      <a:pt x="101" y="22"/>
                      <a:pt x="101" y="22"/>
                      <a:pt x="101" y="22"/>
                    </a:cubicBezTo>
                    <a:cubicBezTo>
                      <a:pt x="99" y="23"/>
                      <a:pt x="98" y="23"/>
                      <a:pt x="95" y="24"/>
                    </a:cubicBezTo>
                    <a:cubicBezTo>
                      <a:pt x="94" y="25"/>
                      <a:pt x="94" y="25"/>
                      <a:pt x="94" y="25"/>
                    </a:cubicBezTo>
                    <a:cubicBezTo>
                      <a:pt x="93" y="25"/>
                      <a:pt x="93" y="25"/>
                      <a:pt x="92" y="25"/>
                    </a:cubicBezTo>
                    <a:cubicBezTo>
                      <a:pt x="91" y="26"/>
                      <a:pt x="91" y="26"/>
                      <a:pt x="91" y="26"/>
                    </a:cubicBezTo>
                    <a:cubicBezTo>
                      <a:pt x="88" y="27"/>
                      <a:pt x="86" y="28"/>
                      <a:pt x="85" y="29"/>
                    </a:cubicBezTo>
                    <a:cubicBezTo>
                      <a:pt x="86" y="29"/>
                      <a:pt x="87" y="31"/>
                      <a:pt x="88" y="32"/>
                    </a:cubicBezTo>
                    <a:cubicBezTo>
                      <a:pt x="88" y="33"/>
                      <a:pt x="88" y="33"/>
                      <a:pt x="88" y="33"/>
                    </a:cubicBezTo>
                    <a:cubicBezTo>
                      <a:pt x="89" y="33"/>
                      <a:pt x="89" y="33"/>
                      <a:pt x="90" y="34"/>
                    </a:cubicBezTo>
                    <a:cubicBezTo>
                      <a:pt x="91" y="36"/>
                      <a:pt x="91" y="38"/>
                      <a:pt x="91" y="40"/>
                    </a:cubicBezTo>
                    <a:cubicBezTo>
                      <a:pt x="91" y="40"/>
                      <a:pt x="91" y="40"/>
                      <a:pt x="91" y="40"/>
                    </a:cubicBezTo>
                    <a:cubicBezTo>
                      <a:pt x="92" y="41"/>
                      <a:pt x="92" y="42"/>
                      <a:pt x="92" y="44"/>
                    </a:cubicBezTo>
                    <a:cubicBezTo>
                      <a:pt x="92" y="45"/>
                      <a:pt x="92" y="45"/>
                      <a:pt x="92" y="45"/>
                    </a:cubicBezTo>
                    <a:cubicBezTo>
                      <a:pt x="92" y="47"/>
                      <a:pt x="92" y="50"/>
                      <a:pt x="91" y="53"/>
                    </a:cubicBezTo>
                    <a:cubicBezTo>
                      <a:pt x="89" y="57"/>
                      <a:pt x="89" y="57"/>
                      <a:pt x="89" y="57"/>
                    </a:cubicBezTo>
                    <a:cubicBezTo>
                      <a:pt x="78" y="48"/>
                      <a:pt x="78" y="48"/>
                      <a:pt x="78" y="48"/>
                    </a:cubicBezTo>
                    <a:cubicBezTo>
                      <a:pt x="78" y="48"/>
                      <a:pt x="78" y="48"/>
                      <a:pt x="78" y="48"/>
                    </a:cubicBezTo>
                    <a:cubicBezTo>
                      <a:pt x="77" y="48"/>
                      <a:pt x="77" y="48"/>
                      <a:pt x="77" y="48"/>
                    </a:cubicBezTo>
                    <a:cubicBezTo>
                      <a:pt x="76" y="48"/>
                      <a:pt x="76" y="49"/>
                      <a:pt x="75" y="49"/>
                    </a:cubicBezTo>
                    <a:cubicBezTo>
                      <a:pt x="75" y="49"/>
                      <a:pt x="74" y="48"/>
                      <a:pt x="74" y="48"/>
                    </a:cubicBezTo>
                    <a:cubicBezTo>
                      <a:pt x="73" y="48"/>
                      <a:pt x="73" y="48"/>
                      <a:pt x="72" y="48"/>
                    </a:cubicBezTo>
                    <a:cubicBezTo>
                      <a:pt x="72" y="48"/>
                      <a:pt x="71" y="48"/>
                      <a:pt x="71" y="48"/>
                    </a:cubicBezTo>
                    <a:cubicBezTo>
                      <a:pt x="70" y="47"/>
                      <a:pt x="70" y="47"/>
                      <a:pt x="70" y="47"/>
                    </a:cubicBezTo>
                    <a:cubicBezTo>
                      <a:pt x="70" y="47"/>
                      <a:pt x="69" y="47"/>
                      <a:pt x="69" y="47"/>
                    </a:cubicBezTo>
                    <a:cubicBezTo>
                      <a:pt x="69" y="47"/>
                      <a:pt x="69" y="47"/>
                      <a:pt x="69" y="47"/>
                    </a:cubicBezTo>
                    <a:cubicBezTo>
                      <a:pt x="69" y="47"/>
                      <a:pt x="68" y="47"/>
                      <a:pt x="68" y="47"/>
                    </a:cubicBezTo>
                    <a:cubicBezTo>
                      <a:pt x="67" y="47"/>
                      <a:pt x="67" y="47"/>
                      <a:pt x="66" y="48"/>
                    </a:cubicBezTo>
                    <a:cubicBezTo>
                      <a:pt x="65" y="48"/>
                      <a:pt x="64" y="49"/>
                      <a:pt x="62" y="49"/>
                    </a:cubicBezTo>
                    <a:cubicBezTo>
                      <a:pt x="62" y="49"/>
                      <a:pt x="62" y="49"/>
                      <a:pt x="62" y="49"/>
                    </a:cubicBezTo>
                    <a:cubicBezTo>
                      <a:pt x="61" y="50"/>
                      <a:pt x="59" y="50"/>
                      <a:pt x="57" y="50"/>
                    </a:cubicBezTo>
                    <a:cubicBezTo>
                      <a:pt x="57" y="50"/>
                      <a:pt x="56" y="50"/>
                      <a:pt x="56" y="50"/>
                    </a:cubicBezTo>
                    <a:cubicBezTo>
                      <a:pt x="54" y="50"/>
                      <a:pt x="54" y="50"/>
                      <a:pt x="54" y="50"/>
                    </a:cubicBezTo>
                    <a:cubicBezTo>
                      <a:pt x="53" y="50"/>
                      <a:pt x="52" y="50"/>
                      <a:pt x="51" y="50"/>
                    </a:cubicBezTo>
                    <a:cubicBezTo>
                      <a:pt x="49" y="50"/>
                      <a:pt x="47" y="51"/>
                      <a:pt x="46" y="52"/>
                    </a:cubicBezTo>
                    <a:cubicBezTo>
                      <a:pt x="45" y="56"/>
                      <a:pt x="39" y="56"/>
                      <a:pt x="34" y="57"/>
                    </a:cubicBezTo>
                    <a:cubicBezTo>
                      <a:pt x="33" y="57"/>
                      <a:pt x="33" y="57"/>
                      <a:pt x="33" y="57"/>
                    </a:cubicBezTo>
                    <a:cubicBezTo>
                      <a:pt x="33" y="57"/>
                      <a:pt x="33" y="57"/>
                      <a:pt x="32" y="57"/>
                    </a:cubicBezTo>
                    <a:cubicBezTo>
                      <a:pt x="31" y="57"/>
                      <a:pt x="31" y="57"/>
                      <a:pt x="31" y="57"/>
                    </a:cubicBezTo>
                    <a:cubicBezTo>
                      <a:pt x="31" y="57"/>
                      <a:pt x="30" y="57"/>
                      <a:pt x="30" y="57"/>
                    </a:cubicBezTo>
                    <a:cubicBezTo>
                      <a:pt x="30" y="57"/>
                      <a:pt x="30" y="57"/>
                      <a:pt x="30" y="57"/>
                    </a:cubicBezTo>
                    <a:cubicBezTo>
                      <a:pt x="29" y="57"/>
                      <a:pt x="29" y="57"/>
                      <a:pt x="29" y="57"/>
                    </a:cubicBezTo>
                    <a:cubicBezTo>
                      <a:pt x="29" y="57"/>
                      <a:pt x="28" y="56"/>
                      <a:pt x="28" y="56"/>
                    </a:cubicBezTo>
                    <a:cubicBezTo>
                      <a:pt x="27" y="56"/>
                      <a:pt x="27" y="56"/>
                      <a:pt x="27" y="56"/>
                    </a:cubicBezTo>
                    <a:cubicBezTo>
                      <a:pt x="26" y="54"/>
                      <a:pt x="26" y="53"/>
                      <a:pt x="26" y="52"/>
                    </a:cubicBezTo>
                    <a:cubicBezTo>
                      <a:pt x="26" y="52"/>
                      <a:pt x="26" y="52"/>
                      <a:pt x="26" y="52"/>
                    </a:cubicBezTo>
                    <a:cubicBezTo>
                      <a:pt x="19" y="51"/>
                      <a:pt x="19" y="51"/>
                      <a:pt x="19" y="51"/>
                    </a:cubicBezTo>
                    <a:cubicBezTo>
                      <a:pt x="18" y="56"/>
                      <a:pt x="15" y="58"/>
                      <a:pt x="11" y="60"/>
                    </a:cubicBezTo>
                    <a:cubicBezTo>
                      <a:pt x="0" y="66"/>
                      <a:pt x="0" y="66"/>
                      <a:pt x="0" y="66"/>
                    </a:cubicBezTo>
                    <a:cubicBezTo>
                      <a:pt x="6" y="70"/>
                      <a:pt x="6" y="70"/>
                      <a:pt x="6" y="70"/>
                    </a:cubicBezTo>
                    <a:cubicBezTo>
                      <a:pt x="6" y="69"/>
                      <a:pt x="6" y="69"/>
                      <a:pt x="7" y="69"/>
                    </a:cubicBezTo>
                    <a:cubicBezTo>
                      <a:pt x="8" y="67"/>
                      <a:pt x="10" y="65"/>
                      <a:pt x="12" y="65"/>
                    </a:cubicBezTo>
                    <a:cubicBezTo>
                      <a:pt x="13" y="65"/>
                      <a:pt x="14" y="66"/>
                      <a:pt x="14" y="66"/>
                    </a:cubicBezTo>
                    <a:cubicBezTo>
                      <a:pt x="15" y="66"/>
                      <a:pt x="15" y="66"/>
                      <a:pt x="16" y="66"/>
                    </a:cubicBezTo>
                    <a:cubicBezTo>
                      <a:pt x="16" y="67"/>
                      <a:pt x="16" y="67"/>
                      <a:pt x="16" y="67"/>
                    </a:cubicBezTo>
                    <a:cubicBezTo>
                      <a:pt x="17" y="67"/>
                      <a:pt x="17" y="67"/>
                      <a:pt x="17" y="67"/>
                    </a:cubicBezTo>
                    <a:cubicBezTo>
                      <a:pt x="17" y="68"/>
                      <a:pt x="17" y="68"/>
                      <a:pt x="17" y="68"/>
                    </a:cubicBezTo>
                    <a:cubicBezTo>
                      <a:pt x="18" y="68"/>
                      <a:pt x="18" y="68"/>
                      <a:pt x="18" y="68"/>
                    </a:cubicBezTo>
                    <a:cubicBezTo>
                      <a:pt x="18" y="69"/>
                      <a:pt x="18" y="69"/>
                      <a:pt x="18" y="69"/>
                    </a:cubicBezTo>
                    <a:cubicBezTo>
                      <a:pt x="18" y="69"/>
                      <a:pt x="18" y="69"/>
                      <a:pt x="18" y="69"/>
                    </a:cubicBezTo>
                    <a:cubicBezTo>
                      <a:pt x="18" y="70"/>
                      <a:pt x="18" y="70"/>
                      <a:pt x="18" y="70"/>
                    </a:cubicBezTo>
                    <a:cubicBezTo>
                      <a:pt x="19" y="70"/>
                      <a:pt x="20" y="70"/>
                      <a:pt x="21" y="71"/>
                    </a:cubicBezTo>
                    <a:cubicBezTo>
                      <a:pt x="24" y="71"/>
                      <a:pt x="27" y="72"/>
                      <a:pt x="29" y="72"/>
                    </a:cubicBezTo>
                    <a:cubicBezTo>
                      <a:pt x="29" y="72"/>
                      <a:pt x="29" y="72"/>
                      <a:pt x="29" y="72"/>
                    </a:cubicBezTo>
                    <a:cubicBezTo>
                      <a:pt x="30" y="73"/>
                      <a:pt x="30" y="73"/>
                      <a:pt x="30" y="73"/>
                    </a:cubicBezTo>
                    <a:cubicBezTo>
                      <a:pt x="30" y="72"/>
                      <a:pt x="30" y="72"/>
                      <a:pt x="30" y="72"/>
                    </a:cubicBezTo>
                    <a:cubicBezTo>
                      <a:pt x="30" y="72"/>
                      <a:pt x="30" y="72"/>
                      <a:pt x="30" y="72"/>
                    </a:cubicBezTo>
                    <a:cubicBezTo>
                      <a:pt x="31" y="71"/>
                      <a:pt x="31" y="71"/>
                      <a:pt x="31" y="71"/>
                    </a:cubicBezTo>
                    <a:cubicBezTo>
                      <a:pt x="32" y="68"/>
                      <a:pt x="33" y="66"/>
                      <a:pt x="38" y="66"/>
                    </a:cubicBezTo>
                    <a:cubicBezTo>
                      <a:pt x="49" y="64"/>
                      <a:pt x="49" y="64"/>
                      <a:pt x="49" y="64"/>
                    </a:cubicBezTo>
                    <a:cubicBezTo>
                      <a:pt x="53" y="63"/>
                      <a:pt x="56" y="63"/>
                      <a:pt x="59" y="62"/>
                    </a:cubicBezTo>
                    <a:cubicBezTo>
                      <a:pt x="63" y="62"/>
                      <a:pt x="63" y="62"/>
                      <a:pt x="63" y="62"/>
                    </a:cubicBezTo>
                    <a:cubicBezTo>
                      <a:pt x="64" y="62"/>
                      <a:pt x="64" y="62"/>
                      <a:pt x="64" y="62"/>
                    </a:cubicBezTo>
                    <a:cubicBezTo>
                      <a:pt x="65" y="62"/>
                      <a:pt x="66" y="62"/>
                      <a:pt x="67" y="62"/>
                    </a:cubicBezTo>
                    <a:cubicBezTo>
                      <a:pt x="71" y="63"/>
                      <a:pt x="71" y="63"/>
                      <a:pt x="71" y="63"/>
                    </a:cubicBezTo>
                    <a:cubicBezTo>
                      <a:pt x="68" y="68"/>
                      <a:pt x="68" y="68"/>
                      <a:pt x="68" y="68"/>
                    </a:cubicBezTo>
                    <a:cubicBezTo>
                      <a:pt x="68" y="69"/>
                      <a:pt x="68" y="70"/>
                      <a:pt x="68" y="70"/>
                    </a:cubicBezTo>
                    <a:cubicBezTo>
                      <a:pt x="68" y="71"/>
                      <a:pt x="68" y="71"/>
                      <a:pt x="68" y="71"/>
                    </a:cubicBezTo>
                    <a:cubicBezTo>
                      <a:pt x="70" y="73"/>
                      <a:pt x="73" y="76"/>
                      <a:pt x="75" y="76"/>
                    </a:cubicBezTo>
                    <a:cubicBezTo>
                      <a:pt x="77" y="77"/>
                      <a:pt x="77" y="77"/>
                      <a:pt x="77" y="77"/>
                    </a:cubicBezTo>
                    <a:cubicBezTo>
                      <a:pt x="78" y="69"/>
                      <a:pt x="78" y="69"/>
                      <a:pt x="78" y="69"/>
                    </a:cubicBezTo>
                    <a:cubicBezTo>
                      <a:pt x="79" y="77"/>
                      <a:pt x="79" y="77"/>
                      <a:pt x="79" y="77"/>
                    </a:cubicBezTo>
                    <a:cubicBezTo>
                      <a:pt x="79" y="77"/>
                      <a:pt x="79" y="77"/>
                      <a:pt x="79" y="77"/>
                    </a:cubicBezTo>
                    <a:cubicBezTo>
                      <a:pt x="86" y="79"/>
                      <a:pt x="92" y="79"/>
                      <a:pt x="98" y="80"/>
                    </a:cubicBezTo>
                    <a:cubicBezTo>
                      <a:pt x="100" y="80"/>
                      <a:pt x="102" y="80"/>
                      <a:pt x="104" y="81"/>
                    </a:cubicBezTo>
                    <a:cubicBezTo>
                      <a:pt x="104" y="81"/>
                      <a:pt x="106" y="81"/>
                      <a:pt x="108" y="82"/>
                    </a:cubicBezTo>
                    <a:cubicBezTo>
                      <a:pt x="109" y="81"/>
                      <a:pt x="109" y="81"/>
                      <a:pt x="109" y="81"/>
                    </a:cubicBezTo>
                    <a:cubicBezTo>
                      <a:pt x="109" y="82"/>
                      <a:pt x="109" y="82"/>
                      <a:pt x="109" y="82"/>
                    </a:cubicBezTo>
                    <a:cubicBezTo>
                      <a:pt x="110" y="82"/>
                      <a:pt x="111" y="82"/>
                      <a:pt x="112" y="82"/>
                    </a:cubicBezTo>
                    <a:cubicBezTo>
                      <a:pt x="114" y="82"/>
                      <a:pt x="114" y="82"/>
                      <a:pt x="114" y="82"/>
                    </a:cubicBezTo>
                    <a:cubicBezTo>
                      <a:pt x="115" y="83"/>
                      <a:pt x="116" y="83"/>
                      <a:pt x="118" y="83"/>
                    </a:cubicBezTo>
                    <a:cubicBezTo>
                      <a:pt x="118" y="83"/>
                      <a:pt x="118" y="83"/>
                      <a:pt x="119" y="84"/>
                    </a:cubicBezTo>
                    <a:cubicBezTo>
                      <a:pt x="120" y="84"/>
                      <a:pt x="120" y="84"/>
                      <a:pt x="120" y="84"/>
                    </a:cubicBezTo>
                    <a:cubicBezTo>
                      <a:pt x="121" y="84"/>
                      <a:pt x="121" y="84"/>
                      <a:pt x="122" y="85"/>
                    </a:cubicBezTo>
                    <a:cubicBezTo>
                      <a:pt x="123" y="85"/>
                      <a:pt x="123" y="85"/>
                      <a:pt x="123" y="85"/>
                    </a:cubicBezTo>
                    <a:cubicBezTo>
                      <a:pt x="124" y="85"/>
                      <a:pt x="124" y="85"/>
                      <a:pt x="125" y="85"/>
                    </a:cubicBezTo>
                    <a:cubicBezTo>
                      <a:pt x="126" y="85"/>
                      <a:pt x="126" y="85"/>
                      <a:pt x="126" y="85"/>
                    </a:cubicBezTo>
                    <a:cubicBezTo>
                      <a:pt x="127" y="85"/>
                      <a:pt x="127" y="85"/>
                      <a:pt x="127" y="85"/>
                    </a:cubicBezTo>
                    <a:cubicBezTo>
                      <a:pt x="128" y="85"/>
                      <a:pt x="129" y="85"/>
                      <a:pt x="130" y="85"/>
                    </a:cubicBezTo>
                    <a:cubicBezTo>
                      <a:pt x="131" y="86"/>
                      <a:pt x="131" y="86"/>
                      <a:pt x="131" y="86"/>
                    </a:cubicBezTo>
                    <a:cubicBezTo>
                      <a:pt x="132" y="86"/>
                      <a:pt x="132" y="86"/>
                      <a:pt x="132" y="86"/>
                    </a:cubicBezTo>
                    <a:cubicBezTo>
                      <a:pt x="132" y="86"/>
                      <a:pt x="132" y="86"/>
                      <a:pt x="132" y="86"/>
                    </a:cubicBezTo>
                    <a:cubicBezTo>
                      <a:pt x="133" y="86"/>
                      <a:pt x="134" y="85"/>
                      <a:pt x="135" y="84"/>
                    </a:cubicBezTo>
                    <a:cubicBezTo>
                      <a:pt x="136" y="84"/>
                      <a:pt x="136" y="84"/>
                      <a:pt x="136" y="84"/>
                    </a:cubicBezTo>
                    <a:cubicBezTo>
                      <a:pt x="136" y="83"/>
                      <a:pt x="137" y="83"/>
                      <a:pt x="137" y="83"/>
                    </a:cubicBezTo>
                    <a:cubicBezTo>
                      <a:pt x="137" y="82"/>
                      <a:pt x="138" y="82"/>
                      <a:pt x="138" y="81"/>
                    </a:cubicBezTo>
                    <a:cubicBezTo>
                      <a:pt x="140" y="79"/>
                      <a:pt x="141" y="78"/>
                      <a:pt x="145" y="77"/>
                    </a:cubicBezTo>
                    <a:cubicBezTo>
                      <a:pt x="146" y="77"/>
                      <a:pt x="146" y="77"/>
                      <a:pt x="147" y="77"/>
                    </a:cubicBezTo>
                    <a:cubicBezTo>
                      <a:pt x="147" y="77"/>
                      <a:pt x="147" y="77"/>
                      <a:pt x="147" y="77"/>
                    </a:cubicBezTo>
                    <a:cubicBezTo>
                      <a:pt x="148" y="77"/>
                      <a:pt x="149" y="77"/>
                      <a:pt x="150" y="77"/>
                    </a:cubicBezTo>
                    <a:cubicBezTo>
                      <a:pt x="152" y="77"/>
                      <a:pt x="152" y="77"/>
                      <a:pt x="152" y="77"/>
                    </a:cubicBezTo>
                    <a:cubicBezTo>
                      <a:pt x="152" y="77"/>
                      <a:pt x="153" y="77"/>
                      <a:pt x="153" y="77"/>
                    </a:cubicBezTo>
                    <a:cubicBezTo>
                      <a:pt x="154" y="77"/>
                      <a:pt x="155" y="77"/>
                      <a:pt x="156" y="78"/>
                    </a:cubicBezTo>
                    <a:cubicBezTo>
                      <a:pt x="156" y="78"/>
                      <a:pt x="156" y="78"/>
                      <a:pt x="156" y="78"/>
                    </a:cubicBezTo>
                    <a:cubicBezTo>
                      <a:pt x="157" y="78"/>
                      <a:pt x="158" y="78"/>
                      <a:pt x="158" y="78"/>
                    </a:cubicBezTo>
                    <a:cubicBezTo>
                      <a:pt x="159" y="78"/>
                      <a:pt x="159" y="78"/>
                      <a:pt x="159" y="78"/>
                    </a:cubicBezTo>
                    <a:cubicBezTo>
                      <a:pt x="159" y="78"/>
                      <a:pt x="159" y="78"/>
                      <a:pt x="159" y="78"/>
                    </a:cubicBezTo>
                    <a:cubicBezTo>
                      <a:pt x="160" y="77"/>
                      <a:pt x="160" y="77"/>
                      <a:pt x="160" y="77"/>
                    </a:cubicBezTo>
                    <a:cubicBezTo>
                      <a:pt x="160" y="77"/>
                      <a:pt x="160" y="77"/>
                      <a:pt x="160" y="77"/>
                    </a:cubicBezTo>
                    <a:cubicBezTo>
                      <a:pt x="161" y="76"/>
                      <a:pt x="163" y="75"/>
                      <a:pt x="166" y="75"/>
                    </a:cubicBezTo>
                    <a:cubicBezTo>
                      <a:pt x="166" y="75"/>
                      <a:pt x="166" y="75"/>
                      <a:pt x="166" y="75"/>
                    </a:cubicBezTo>
                    <a:cubicBezTo>
                      <a:pt x="167" y="75"/>
                      <a:pt x="167" y="75"/>
                      <a:pt x="167" y="75"/>
                    </a:cubicBezTo>
                    <a:cubicBezTo>
                      <a:pt x="168" y="75"/>
                      <a:pt x="169" y="75"/>
                      <a:pt x="170" y="76"/>
                    </a:cubicBezTo>
                    <a:cubicBezTo>
                      <a:pt x="170" y="75"/>
                      <a:pt x="170" y="75"/>
                      <a:pt x="170" y="74"/>
                    </a:cubicBezTo>
                    <a:cubicBezTo>
                      <a:pt x="171" y="73"/>
                      <a:pt x="171" y="73"/>
                      <a:pt x="171" y="73"/>
                    </a:cubicBezTo>
                    <a:cubicBezTo>
                      <a:pt x="171" y="73"/>
                      <a:pt x="172" y="72"/>
                      <a:pt x="172" y="72"/>
                    </a:cubicBezTo>
                    <a:cubicBezTo>
                      <a:pt x="172" y="72"/>
                      <a:pt x="172" y="72"/>
                      <a:pt x="172" y="72"/>
                    </a:cubicBezTo>
                    <a:cubicBezTo>
                      <a:pt x="174" y="70"/>
                      <a:pt x="174" y="70"/>
                      <a:pt x="174" y="70"/>
                    </a:cubicBezTo>
                    <a:cubicBezTo>
                      <a:pt x="175" y="70"/>
                      <a:pt x="175" y="70"/>
                      <a:pt x="175" y="70"/>
                    </a:cubicBezTo>
                    <a:cubicBezTo>
                      <a:pt x="176" y="69"/>
                      <a:pt x="176" y="69"/>
                      <a:pt x="176" y="69"/>
                    </a:cubicBezTo>
                    <a:cubicBezTo>
                      <a:pt x="176" y="69"/>
                      <a:pt x="176" y="69"/>
                      <a:pt x="176" y="69"/>
                    </a:cubicBezTo>
                    <a:cubicBezTo>
                      <a:pt x="176" y="69"/>
                      <a:pt x="176" y="69"/>
                      <a:pt x="176" y="69"/>
                    </a:cubicBezTo>
                    <a:cubicBezTo>
                      <a:pt x="176" y="69"/>
                      <a:pt x="176" y="69"/>
                      <a:pt x="176" y="69"/>
                    </a:cubicBezTo>
                    <a:cubicBezTo>
                      <a:pt x="176" y="69"/>
                      <a:pt x="176" y="69"/>
                      <a:pt x="176" y="69"/>
                    </a:cubicBezTo>
                    <a:cubicBezTo>
                      <a:pt x="176" y="69"/>
                      <a:pt x="176" y="69"/>
                      <a:pt x="176" y="69"/>
                    </a:cubicBezTo>
                    <a:cubicBezTo>
                      <a:pt x="177" y="67"/>
                      <a:pt x="178" y="66"/>
                      <a:pt x="179" y="65"/>
                    </a:cubicBezTo>
                    <a:cubicBezTo>
                      <a:pt x="180" y="64"/>
                      <a:pt x="181" y="64"/>
                      <a:pt x="182" y="64"/>
                    </a:cubicBezTo>
                    <a:cubicBezTo>
                      <a:pt x="183" y="64"/>
                      <a:pt x="183" y="64"/>
                      <a:pt x="183" y="64"/>
                    </a:cubicBezTo>
                    <a:cubicBezTo>
                      <a:pt x="183" y="64"/>
                      <a:pt x="183" y="64"/>
                      <a:pt x="183" y="64"/>
                    </a:cubicBezTo>
                    <a:cubicBezTo>
                      <a:pt x="183" y="64"/>
                      <a:pt x="183" y="64"/>
                      <a:pt x="183" y="64"/>
                    </a:cubicBezTo>
                    <a:cubicBezTo>
                      <a:pt x="183" y="64"/>
                      <a:pt x="183" y="64"/>
                      <a:pt x="183" y="64"/>
                    </a:cubicBezTo>
                    <a:cubicBezTo>
                      <a:pt x="183" y="63"/>
                      <a:pt x="183" y="63"/>
                      <a:pt x="183" y="63"/>
                    </a:cubicBezTo>
                    <a:cubicBezTo>
                      <a:pt x="183" y="62"/>
                      <a:pt x="182" y="60"/>
                      <a:pt x="182" y="58"/>
                    </a:cubicBezTo>
                    <a:cubicBezTo>
                      <a:pt x="182" y="53"/>
                      <a:pt x="186" y="51"/>
                      <a:pt x="187" y="51"/>
                    </a:cubicBezTo>
                    <a:cubicBezTo>
                      <a:pt x="188" y="50"/>
                      <a:pt x="188" y="50"/>
                      <a:pt x="188" y="50"/>
                    </a:cubicBezTo>
                    <a:cubicBezTo>
                      <a:pt x="188" y="49"/>
                      <a:pt x="187" y="49"/>
                      <a:pt x="186" y="48"/>
                    </a:cubicBezTo>
                    <a:cubicBezTo>
                      <a:pt x="185" y="48"/>
                      <a:pt x="185" y="48"/>
                      <a:pt x="184" y="48"/>
                    </a:cubicBezTo>
                    <a:cubicBezTo>
                      <a:pt x="177" y="46"/>
                      <a:pt x="177" y="46"/>
                      <a:pt x="177" y="46"/>
                    </a:cubicBezTo>
                    <a:cubicBezTo>
                      <a:pt x="185" y="40"/>
                      <a:pt x="185" y="40"/>
                      <a:pt x="185" y="40"/>
                    </a:cubicBezTo>
                    <a:cubicBezTo>
                      <a:pt x="186" y="39"/>
                      <a:pt x="186" y="39"/>
                      <a:pt x="187" y="39"/>
                    </a:cubicBezTo>
                    <a:cubicBezTo>
                      <a:pt x="187" y="38"/>
                      <a:pt x="187" y="38"/>
                      <a:pt x="187" y="38"/>
                    </a:cubicBezTo>
                    <a:cubicBezTo>
                      <a:pt x="189" y="38"/>
                      <a:pt x="190" y="38"/>
                      <a:pt x="191" y="38"/>
                    </a:cubicBezTo>
                    <a:cubicBezTo>
                      <a:pt x="192" y="38"/>
                      <a:pt x="193" y="38"/>
                      <a:pt x="195" y="39"/>
                    </a:cubicBezTo>
                    <a:cubicBezTo>
                      <a:pt x="196" y="39"/>
                      <a:pt x="196" y="39"/>
                      <a:pt x="196" y="39"/>
                    </a:cubicBezTo>
                    <a:cubicBezTo>
                      <a:pt x="196" y="40"/>
                      <a:pt x="196" y="40"/>
                      <a:pt x="196" y="40"/>
                    </a:cubicBezTo>
                    <a:cubicBezTo>
                      <a:pt x="196" y="40"/>
                      <a:pt x="196" y="40"/>
                      <a:pt x="196" y="40"/>
                    </a:cubicBezTo>
                    <a:cubicBezTo>
                      <a:pt x="197" y="40"/>
                      <a:pt x="197" y="40"/>
                      <a:pt x="197" y="40"/>
                    </a:cubicBezTo>
                    <a:cubicBezTo>
                      <a:pt x="198" y="40"/>
                      <a:pt x="199" y="40"/>
                      <a:pt x="200" y="40"/>
                    </a:cubicBezTo>
                    <a:cubicBezTo>
                      <a:pt x="200" y="39"/>
                      <a:pt x="200" y="39"/>
                      <a:pt x="200" y="39"/>
                    </a:cubicBezTo>
                    <a:cubicBezTo>
                      <a:pt x="200" y="38"/>
                      <a:pt x="200" y="38"/>
                      <a:pt x="200" y="38"/>
                    </a:cubicBezTo>
                    <a:cubicBezTo>
                      <a:pt x="201" y="37"/>
                      <a:pt x="201" y="36"/>
                      <a:pt x="201" y="35"/>
                    </a:cubicBezTo>
                    <a:cubicBezTo>
                      <a:pt x="202" y="34"/>
                      <a:pt x="202" y="33"/>
                      <a:pt x="202" y="32"/>
                    </a:cubicBezTo>
                    <a:cubicBezTo>
                      <a:pt x="202" y="32"/>
                      <a:pt x="202" y="32"/>
                      <a:pt x="202" y="32"/>
                    </a:cubicBezTo>
                    <a:cubicBezTo>
                      <a:pt x="202" y="32"/>
                      <a:pt x="201" y="31"/>
                      <a:pt x="201" y="30"/>
                    </a:cubicBezTo>
                    <a:cubicBezTo>
                      <a:pt x="200" y="29"/>
                      <a:pt x="199" y="29"/>
                      <a:pt x="198" y="28"/>
                    </a:cubicBezTo>
                    <a:cubicBezTo>
                      <a:pt x="197" y="27"/>
                      <a:pt x="197" y="25"/>
                      <a:pt x="197" y="24"/>
                    </a:cubicBezTo>
                    <a:cubicBezTo>
                      <a:pt x="197" y="24"/>
                      <a:pt x="197" y="24"/>
                      <a:pt x="197" y="24"/>
                    </a:cubicBezTo>
                    <a:cubicBezTo>
                      <a:pt x="196" y="23"/>
                      <a:pt x="196" y="23"/>
                      <a:pt x="195" y="22"/>
                    </a:cubicBezTo>
                    <a:cubicBezTo>
                      <a:pt x="194" y="21"/>
                      <a:pt x="194" y="20"/>
                      <a:pt x="194" y="17"/>
                    </a:cubicBezTo>
                    <a:cubicBezTo>
                      <a:pt x="194" y="15"/>
                      <a:pt x="195" y="13"/>
                      <a:pt x="196" y="12"/>
                    </a:cubicBezTo>
                    <a:cubicBezTo>
                      <a:pt x="196" y="12"/>
                      <a:pt x="196" y="12"/>
                      <a:pt x="196" y="12"/>
                    </a:cubicBezTo>
                    <a:cubicBezTo>
                      <a:pt x="196" y="11"/>
                      <a:pt x="196" y="11"/>
                      <a:pt x="196" y="11"/>
                    </a:cubicBezTo>
                    <a:cubicBezTo>
                      <a:pt x="196" y="11"/>
                      <a:pt x="196" y="11"/>
                      <a:pt x="196" y="11"/>
                    </a:cubicBezTo>
                    <a:cubicBezTo>
                      <a:pt x="196" y="11"/>
                      <a:pt x="196" y="11"/>
                      <a:pt x="196" y="11"/>
                    </a:cubicBezTo>
                    <a:cubicBezTo>
                      <a:pt x="195" y="9"/>
                      <a:pt x="190" y="6"/>
                      <a:pt x="189" y="6"/>
                    </a:cubicBezTo>
                    <a:cubicBezTo>
                      <a:pt x="187" y="6"/>
                      <a:pt x="187" y="6"/>
                      <a:pt x="187" y="6"/>
                    </a:cubicBezTo>
                    <a:cubicBezTo>
                      <a:pt x="187" y="7"/>
                      <a:pt x="186" y="7"/>
                      <a:pt x="185" y="7"/>
                    </a:cubicBezTo>
                    <a:cubicBezTo>
                      <a:pt x="184" y="8"/>
                      <a:pt x="182" y="8"/>
                      <a:pt x="180" y="8"/>
                    </a:cubicBezTo>
                    <a:cubicBezTo>
                      <a:pt x="179" y="8"/>
                      <a:pt x="178" y="8"/>
                      <a:pt x="178" y="8"/>
                    </a:cubicBezTo>
                    <a:cubicBezTo>
                      <a:pt x="165" y="4"/>
                      <a:pt x="165" y="4"/>
                      <a:pt x="165" y="4"/>
                    </a:cubicBezTo>
                    <a:cubicBezTo>
                      <a:pt x="164" y="4"/>
                      <a:pt x="164" y="4"/>
                      <a:pt x="163" y="4"/>
                    </a:cubicBezTo>
                    <a:cubicBezTo>
                      <a:pt x="162" y="3"/>
                      <a:pt x="160" y="2"/>
                      <a:pt x="159" y="2"/>
                    </a:cubicBezTo>
                    <a:cubicBezTo>
                      <a:pt x="158" y="2"/>
                      <a:pt x="157" y="2"/>
                      <a:pt x="156" y="2"/>
                    </a:cubicBezTo>
                    <a:cubicBezTo>
                      <a:pt x="154" y="2"/>
                      <a:pt x="154" y="2"/>
                      <a:pt x="154" y="2"/>
                    </a:cubicBezTo>
                    <a:cubicBezTo>
                      <a:pt x="154" y="2"/>
                      <a:pt x="154" y="2"/>
                      <a:pt x="154" y="2"/>
                    </a:cubicBezTo>
                    <a:cubicBezTo>
                      <a:pt x="153" y="2"/>
                      <a:pt x="153" y="2"/>
                      <a:pt x="152" y="2"/>
                    </a:cubicBezTo>
                    <a:cubicBezTo>
                      <a:pt x="152" y="2"/>
                      <a:pt x="152" y="2"/>
                      <a:pt x="152" y="2"/>
                    </a:cubicBezTo>
                    <a:cubicBezTo>
                      <a:pt x="150" y="1"/>
                      <a:pt x="148" y="1"/>
                      <a:pt x="14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99" name="Freeform 280">
                <a:extLst>
                  <a:ext uri="{FF2B5EF4-FFF2-40B4-BE49-F238E27FC236}">
                    <a16:creationId xmlns:a16="http://schemas.microsoft.com/office/drawing/2014/main" id="{501953D6-56AD-2D4A-9B77-21DFAA23C0F4}"/>
                  </a:ext>
                </a:extLst>
              </p:cNvPr>
              <p:cNvSpPr>
                <a:spLocks/>
              </p:cNvSpPr>
              <p:nvPr/>
            </p:nvSpPr>
            <p:spPr bwMode="auto">
              <a:xfrm>
                <a:off x="5586636" y="4385288"/>
                <a:ext cx="224792" cy="117924"/>
              </a:xfrm>
              <a:custGeom>
                <a:avLst/>
                <a:gdLst>
                  <a:gd name="T0" fmla="*/ 58 w 71"/>
                  <a:gd name="T1" fmla="*/ 1 h 37"/>
                  <a:gd name="T2" fmla="*/ 54 w 71"/>
                  <a:gd name="T3" fmla="*/ 3 h 37"/>
                  <a:gd name="T4" fmla="*/ 52 w 71"/>
                  <a:gd name="T5" fmla="*/ 3 h 37"/>
                  <a:gd name="T6" fmla="*/ 47 w 71"/>
                  <a:gd name="T7" fmla="*/ 2 h 37"/>
                  <a:gd name="T8" fmla="*/ 44 w 71"/>
                  <a:gd name="T9" fmla="*/ 2 h 37"/>
                  <a:gd name="T10" fmla="*/ 40 w 71"/>
                  <a:gd name="T11" fmla="*/ 2 h 37"/>
                  <a:gd name="T12" fmla="*/ 37 w 71"/>
                  <a:gd name="T13" fmla="*/ 4 h 37"/>
                  <a:gd name="T14" fmla="*/ 33 w 71"/>
                  <a:gd name="T15" fmla="*/ 8 h 37"/>
                  <a:gd name="T16" fmla="*/ 26 w 71"/>
                  <a:gd name="T17" fmla="*/ 12 h 37"/>
                  <a:gd name="T18" fmla="*/ 22 w 71"/>
                  <a:gd name="T19" fmla="*/ 10 h 37"/>
                  <a:gd name="T20" fmla="*/ 20 w 71"/>
                  <a:gd name="T21" fmla="*/ 10 h 37"/>
                  <a:gd name="T22" fmla="*/ 18 w 71"/>
                  <a:gd name="T23" fmla="*/ 10 h 37"/>
                  <a:gd name="T24" fmla="*/ 15 w 71"/>
                  <a:gd name="T25" fmla="*/ 9 h 37"/>
                  <a:gd name="T26" fmla="*/ 11 w 71"/>
                  <a:gd name="T27" fmla="*/ 8 h 37"/>
                  <a:gd name="T28" fmla="*/ 7 w 71"/>
                  <a:gd name="T29" fmla="*/ 7 h 37"/>
                  <a:gd name="T30" fmla="*/ 4 w 71"/>
                  <a:gd name="T31" fmla="*/ 7 h 37"/>
                  <a:gd name="T32" fmla="*/ 2 w 71"/>
                  <a:gd name="T33" fmla="*/ 12 h 37"/>
                  <a:gd name="T34" fmla="*/ 3 w 71"/>
                  <a:gd name="T35" fmla="*/ 18 h 37"/>
                  <a:gd name="T36" fmla="*/ 2 w 71"/>
                  <a:gd name="T37" fmla="*/ 19 h 37"/>
                  <a:gd name="T38" fmla="*/ 2 w 71"/>
                  <a:gd name="T39" fmla="*/ 22 h 37"/>
                  <a:gd name="T40" fmla="*/ 2 w 71"/>
                  <a:gd name="T41" fmla="*/ 26 h 37"/>
                  <a:gd name="T42" fmla="*/ 5 w 71"/>
                  <a:gd name="T43" fmla="*/ 28 h 37"/>
                  <a:gd name="T44" fmla="*/ 9 w 71"/>
                  <a:gd name="T45" fmla="*/ 31 h 37"/>
                  <a:gd name="T46" fmla="*/ 11 w 71"/>
                  <a:gd name="T47" fmla="*/ 36 h 37"/>
                  <a:gd name="T48" fmla="*/ 13 w 71"/>
                  <a:gd name="T49" fmla="*/ 36 h 37"/>
                  <a:gd name="T50" fmla="*/ 23 w 71"/>
                  <a:gd name="T51" fmla="*/ 32 h 37"/>
                  <a:gd name="T52" fmla="*/ 29 w 71"/>
                  <a:gd name="T53" fmla="*/ 31 h 37"/>
                  <a:gd name="T54" fmla="*/ 31 w 71"/>
                  <a:gd name="T55" fmla="*/ 33 h 37"/>
                  <a:gd name="T56" fmla="*/ 36 w 71"/>
                  <a:gd name="T57" fmla="*/ 36 h 37"/>
                  <a:gd name="T58" fmla="*/ 37 w 71"/>
                  <a:gd name="T59" fmla="*/ 36 h 37"/>
                  <a:gd name="T60" fmla="*/ 40 w 71"/>
                  <a:gd name="T61" fmla="*/ 36 h 37"/>
                  <a:gd name="T62" fmla="*/ 43 w 71"/>
                  <a:gd name="T63" fmla="*/ 37 h 37"/>
                  <a:gd name="T64" fmla="*/ 44 w 71"/>
                  <a:gd name="T65" fmla="*/ 35 h 37"/>
                  <a:gd name="T66" fmla="*/ 44 w 71"/>
                  <a:gd name="T67" fmla="*/ 29 h 37"/>
                  <a:gd name="T68" fmla="*/ 54 w 71"/>
                  <a:gd name="T69" fmla="*/ 22 h 37"/>
                  <a:gd name="T70" fmla="*/ 53 w 71"/>
                  <a:gd name="T71" fmla="*/ 19 h 37"/>
                  <a:gd name="T72" fmla="*/ 55 w 71"/>
                  <a:gd name="T73" fmla="*/ 12 h 37"/>
                  <a:gd name="T74" fmla="*/ 57 w 71"/>
                  <a:gd name="T75" fmla="*/ 10 h 37"/>
                  <a:gd name="T76" fmla="*/ 61 w 71"/>
                  <a:gd name="T77" fmla="*/ 9 h 37"/>
                  <a:gd name="T78" fmla="*/ 64 w 71"/>
                  <a:gd name="T79" fmla="*/ 9 h 37"/>
                  <a:gd name="T80" fmla="*/ 65 w 71"/>
                  <a:gd name="T81" fmla="*/ 8 h 37"/>
                  <a:gd name="T82" fmla="*/ 68 w 71"/>
                  <a:gd name="T83" fmla="*/ 5 h 37"/>
                  <a:gd name="T84" fmla="*/ 71 w 71"/>
                  <a:gd name="T85" fmla="*/ 3 h 37"/>
                  <a:gd name="T86" fmla="*/ 64 w 71"/>
                  <a:gd name="T87" fmla="*/ 1 h 37"/>
                  <a:gd name="T88" fmla="*/ 61 w 71"/>
                  <a:gd name="T8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1" h="37">
                    <a:moveTo>
                      <a:pt x="60" y="0"/>
                    </a:moveTo>
                    <a:cubicBezTo>
                      <a:pt x="59" y="0"/>
                      <a:pt x="59" y="0"/>
                      <a:pt x="58" y="1"/>
                    </a:cubicBezTo>
                    <a:cubicBezTo>
                      <a:pt x="57" y="1"/>
                      <a:pt x="56" y="2"/>
                      <a:pt x="55" y="2"/>
                    </a:cubicBezTo>
                    <a:cubicBezTo>
                      <a:pt x="54" y="3"/>
                      <a:pt x="54" y="3"/>
                      <a:pt x="54" y="3"/>
                    </a:cubicBezTo>
                    <a:cubicBezTo>
                      <a:pt x="54" y="3"/>
                      <a:pt x="53" y="3"/>
                      <a:pt x="53" y="3"/>
                    </a:cubicBezTo>
                    <a:cubicBezTo>
                      <a:pt x="53" y="3"/>
                      <a:pt x="52" y="3"/>
                      <a:pt x="52" y="3"/>
                    </a:cubicBezTo>
                    <a:cubicBezTo>
                      <a:pt x="51" y="3"/>
                      <a:pt x="50" y="3"/>
                      <a:pt x="49" y="2"/>
                    </a:cubicBezTo>
                    <a:cubicBezTo>
                      <a:pt x="48" y="2"/>
                      <a:pt x="47" y="2"/>
                      <a:pt x="47" y="2"/>
                    </a:cubicBezTo>
                    <a:cubicBezTo>
                      <a:pt x="47" y="2"/>
                      <a:pt x="46" y="2"/>
                      <a:pt x="46" y="2"/>
                    </a:cubicBezTo>
                    <a:cubicBezTo>
                      <a:pt x="45" y="2"/>
                      <a:pt x="45" y="2"/>
                      <a:pt x="44" y="2"/>
                    </a:cubicBezTo>
                    <a:cubicBezTo>
                      <a:pt x="43" y="2"/>
                      <a:pt x="43" y="2"/>
                      <a:pt x="42" y="2"/>
                    </a:cubicBezTo>
                    <a:cubicBezTo>
                      <a:pt x="40" y="2"/>
                      <a:pt x="40" y="2"/>
                      <a:pt x="40" y="2"/>
                    </a:cubicBezTo>
                    <a:cubicBezTo>
                      <a:pt x="39" y="3"/>
                      <a:pt x="39" y="3"/>
                      <a:pt x="38" y="4"/>
                    </a:cubicBezTo>
                    <a:cubicBezTo>
                      <a:pt x="37" y="4"/>
                      <a:pt x="37" y="4"/>
                      <a:pt x="37" y="4"/>
                    </a:cubicBezTo>
                    <a:cubicBezTo>
                      <a:pt x="37" y="5"/>
                      <a:pt x="36" y="5"/>
                      <a:pt x="36" y="6"/>
                    </a:cubicBezTo>
                    <a:cubicBezTo>
                      <a:pt x="35" y="7"/>
                      <a:pt x="34" y="7"/>
                      <a:pt x="33" y="8"/>
                    </a:cubicBezTo>
                    <a:cubicBezTo>
                      <a:pt x="30" y="10"/>
                      <a:pt x="28" y="11"/>
                      <a:pt x="27" y="12"/>
                    </a:cubicBezTo>
                    <a:cubicBezTo>
                      <a:pt x="26" y="12"/>
                      <a:pt x="26" y="12"/>
                      <a:pt x="26" y="12"/>
                    </a:cubicBezTo>
                    <a:cubicBezTo>
                      <a:pt x="25" y="12"/>
                      <a:pt x="25" y="12"/>
                      <a:pt x="25" y="12"/>
                    </a:cubicBezTo>
                    <a:cubicBezTo>
                      <a:pt x="24" y="11"/>
                      <a:pt x="22" y="10"/>
                      <a:pt x="22" y="10"/>
                    </a:cubicBezTo>
                    <a:cubicBezTo>
                      <a:pt x="21" y="10"/>
                      <a:pt x="21" y="10"/>
                      <a:pt x="21" y="10"/>
                    </a:cubicBezTo>
                    <a:cubicBezTo>
                      <a:pt x="20" y="10"/>
                      <a:pt x="20" y="10"/>
                      <a:pt x="20" y="10"/>
                    </a:cubicBezTo>
                    <a:cubicBezTo>
                      <a:pt x="20" y="10"/>
                      <a:pt x="19" y="10"/>
                      <a:pt x="19" y="10"/>
                    </a:cubicBezTo>
                    <a:cubicBezTo>
                      <a:pt x="18" y="10"/>
                      <a:pt x="18" y="10"/>
                      <a:pt x="18" y="10"/>
                    </a:cubicBezTo>
                    <a:cubicBezTo>
                      <a:pt x="18" y="10"/>
                      <a:pt x="18" y="10"/>
                      <a:pt x="18" y="10"/>
                    </a:cubicBezTo>
                    <a:cubicBezTo>
                      <a:pt x="16" y="10"/>
                      <a:pt x="15" y="10"/>
                      <a:pt x="15" y="9"/>
                    </a:cubicBezTo>
                    <a:cubicBezTo>
                      <a:pt x="14" y="9"/>
                      <a:pt x="13" y="9"/>
                      <a:pt x="11" y="8"/>
                    </a:cubicBezTo>
                    <a:cubicBezTo>
                      <a:pt x="11" y="8"/>
                      <a:pt x="11" y="8"/>
                      <a:pt x="11" y="8"/>
                    </a:cubicBezTo>
                    <a:cubicBezTo>
                      <a:pt x="10" y="8"/>
                      <a:pt x="10" y="8"/>
                      <a:pt x="10" y="8"/>
                    </a:cubicBezTo>
                    <a:cubicBezTo>
                      <a:pt x="9" y="8"/>
                      <a:pt x="8" y="7"/>
                      <a:pt x="7" y="7"/>
                    </a:cubicBezTo>
                    <a:cubicBezTo>
                      <a:pt x="5" y="7"/>
                      <a:pt x="5" y="7"/>
                      <a:pt x="5" y="7"/>
                    </a:cubicBezTo>
                    <a:cubicBezTo>
                      <a:pt x="4" y="7"/>
                      <a:pt x="4" y="7"/>
                      <a:pt x="4" y="7"/>
                    </a:cubicBezTo>
                    <a:cubicBezTo>
                      <a:pt x="3" y="9"/>
                      <a:pt x="2" y="10"/>
                      <a:pt x="0" y="11"/>
                    </a:cubicBezTo>
                    <a:cubicBezTo>
                      <a:pt x="1" y="12"/>
                      <a:pt x="2" y="12"/>
                      <a:pt x="2" y="12"/>
                    </a:cubicBezTo>
                    <a:cubicBezTo>
                      <a:pt x="7" y="15"/>
                      <a:pt x="7" y="15"/>
                      <a:pt x="7" y="15"/>
                    </a:cubicBezTo>
                    <a:cubicBezTo>
                      <a:pt x="3" y="18"/>
                      <a:pt x="3" y="18"/>
                      <a:pt x="3" y="18"/>
                    </a:cubicBezTo>
                    <a:cubicBezTo>
                      <a:pt x="3" y="19"/>
                      <a:pt x="3" y="19"/>
                      <a:pt x="3" y="19"/>
                    </a:cubicBezTo>
                    <a:cubicBezTo>
                      <a:pt x="2" y="19"/>
                      <a:pt x="2" y="19"/>
                      <a:pt x="2" y="19"/>
                    </a:cubicBezTo>
                    <a:cubicBezTo>
                      <a:pt x="1" y="20"/>
                      <a:pt x="1" y="20"/>
                      <a:pt x="1" y="20"/>
                    </a:cubicBezTo>
                    <a:cubicBezTo>
                      <a:pt x="2" y="21"/>
                      <a:pt x="2" y="21"/>
                      <a:pt x="2" y="22"/>
                    </a:cubicBezTo>
                    <a:cubicBezTo>
                      <a:pt x="3" y="23"/>
                      <a:pt x="3" y="24"/>
                      <a:pt x="3" y="25"/>
                    </a:cubicBezTo>
                    <a:cubicBezTo>
                      <a:pt x="3" y="25"/>
                      <a:pt x="3" y="26"/>
                      <a:pt x="2" y="26"/>
                    </a:cubicBezTo>
                    <a:cubicBezTo>
                      <a:pt x="2" y="26"/>
                      <a:pt x="2" y="26"/>
                      <a:pt x="2" y="26"/>
                    </a:cubicBezTo>
                    <a:cubicBezTo>
                      <a:pt x="3" y="27"/>
                      <a:pt x="4" y="27"/>
                      <a:pt x="5" y="28"/>
                    </a:cubicBezTo>
                    <a:cubicBezTo>
                      <a:pt x="6" y="28"/>
                      <a:pt x="7" y="29"/>
                      <a:pt x="8" y="30"/>
                    </a:cubicBezTo>
                    <a:cubicBezTo>
                      <a:pt x="8" y="31"/>
                      <a:pt x="8" y="31"/>
                      <a:pt x="9" y="31"/>
                    </a:cubicBezTo>
                    <a:cubicBezTo>
                      <a:pt x="9" y="32"/>
                      <a:pt x="9" y="32"/>
                      <a:pt x="10" y="32"/>
                    </a:cubicBezTo>
                    <a:cubicBezTo>
                      <a:pt x="11" y="33"/>
                      <a:pt x="11" y="35"/>
                      <a:pt x="11" y="36"/>
                    </a:cubicBezTo>
                    <a:cubicBezTo>
                      <a:pt x="11" y="36"/>
                      <a:pt x="11" y="36"/>
                      <a:pt x="11" y="36"/>
                    </a:cubicBezTo>
                    <a:cubicBezTo>
                      <a:pt x="12" y="36"/>
                      <a:pt x="12" y="36"/>
                      <a:pt x="13" y="36"/>
                    </a:cubicBezTo>
                    <a:cubicBezTo>
                      <a:pt x="13" y="37"/>
                      <a:pt x="14" y="37"/>
                      <a:pt x="15" y="37"/>
                    </a:cubicBezTo>
                    <a:cubicBezTo>
                      <a:pt x="18" y="37"/>
                      <a:pt x="22" y="34"/>
                      <a:pt x="23" y="32"/>
                    </a:cubicBezTo>
                    <a:cubicBezTo>
                      <a:pt x="25" y="28"/>
                      <a:pt x="25" y="28"/>
                      <a:pt x="25" y="28"/>
                    </a:cubicBezTo>
                    <a:cubicBezTo>
                      <a:pt x="29" y="31"/>
                      <a:pt x="29" y="31"/>
                      <a:pt x="29" y="31"/>
                    </a:cubicBezTo>
                    <a:cubicBezTo>
                      <a:pt x="29" y="32"/>
                      <a:pt x="30" y="32"/>
                      <a:pt x="30" y="33"/>
                    </a:cubicBezTo>
                    <a:cubicBezTo>
                      <a:pt x="31" y="33"/>
                      <a:pt x="31" y="33"/>
                      <a:pt x="31" y="33"/>
                    </a:cubicBezTo>
                    <a:cubicBezTo>
                      <a:pt x="32" y="34"/>
                      <a:pt x="33" y="35"/>
                      <a:pt x="33" y="36"/>
                    </a:cubicBezTo>
                    <a:cubicBezTo>
                      <a:pt x="34" y="36"/>
                      <a:pt x="35" y="36"/>
                      <a:pt x="36" y="36"/>
                    </a:cubicBezTo>
                    <a:cubicBezTo>
                      <a:pt x="36" y="36"/>
                      <a:pt x="36" y="36"/>
                      <a:pt x="36" y="36"/>
                    </a:cubicBezTo>
                    <a:cubicBezTo>
                      <a:pt x="37" y="36"/>
                      <a:pt x="37" y="36"/>
                      <a:pt x="37" y="36"/>
                    </a:cubicBezTo>
                    <a:cubicBezTo>
                      <a:pt x="37" y="36"/>
                      <a:pt x="38" y="36"/>
                      <a:pt x="39" y="36"/>
                    </a:cubicBezTo>
                    <a:cubicBezTo>
                      <a:pt x="40" y="36"/>
                      <a:pt x="40" y="36"/>
                      <a:pt x="40" y="36"/>
                    </a:cubicBezTo>
                    <a:cubicBezTo>
                      <a:pt x="41" y="36"/>
                      <a:pt x="42" y="37"/>
                      <a:pt x="43" y="37"/>
                    </a:cubicBezTo>
                    <a:cubicBezTo>
                      <a:pt x="43" y="37"/>
                      <a:pt x="43" y="37"/>
                      <a:pt x="43" y="37"/>
                    </a:cubicBezTo>
                    <a:cubicBezTo>
                      <a:pt x="43" y="37"/>
                      <a:pt x="44" y="36"/>
                      <a:pt x="44" y="36"/>
                    </a:cubicBezTo>
                    <a:cubicBezTo>
                      <a:pt x="44" y="36"/>
                      <a:pt x="44" y="35"/>
                      <a:pt x="44" y="35"/>
                    </a:cubicBezTo>
                    <a:cubicBezTo>
                      <a:pt x="39" y="33"/>
                      <a:pt x="39" y="33"/>
                      <a:pt x="39" y="33"/>
                    </a:cubicBezTo>
                    <a:cubicBezTo>
                      <a:pt x="44" y="29"/>
                      <a:pt x="44" y="29"/>
                      <a:pt x="44" y="29"/>
                    </a:cubicBezTo>
                    <a:cubicBezTo>
                      <a:pt x="46" y="28"/>
                      <a:pt x="47" y="27"/>
                      <a:pt x="49" y="26"/>
                    </a:cubicBezTo>
                    <a:cubicBezTo>
                      <a:pt x="51" y="25"/>
                      <a:pt x="52" y="24"/>
                      <a:pt x="54" y="22"/>
                    </a:cubicBezTo>
                    <a:cubicBezTo>
                      <a:pt x="55" y="22"/>
                      <a:pt x="55" y="22"/>
                      <a:pt x="55" y="22"/>
                    </a:cubicBezTo>
                    <a:cubicBezTo>
                      <a:pt x="54" y="21"/>
                      <a:pt x="53" y="20"/>
                      <a:pt x="53" y="19"/>
                    </a:cubicBezTo>
                    <a:cubicBezTo>
                      <a:pt x="52" y="17"/>
                      <a:pt x="53" y="15"/>
                      <a:pt x="54" y="13"/>
                    </a:cubicBezTo>
                    <a:cubicBezTo>
                      <a:pt x="55" y="12"/>
                      <a:pt x="55" y="12"/>
                      <a:pt x="55" y="12"/>
                    </a:cubicBezTo>
                    <a:cubicBezTo>
                      <a:pt x="55" y="12"/>
                      <a:pt x="56" y="11"/>
                      <a:pt x="57" y="11"/>
                    </a:cubicBezTo>
                    <a:cubicBezTo>
                      <a:pt x="57" y="10"/>
                      <a:pt x="57" y="10"/>
                      <a:pt x="57" y="10"/>
                    </a:cubicBezTo>
                    <a:cubicBezTo>
                      <a:pt x="58" y="10"/>
                      <a:pt x="59" y="10"/>
                      <a:pt x="59" y="10"/>
                    </a:cubicBezTo>
                    <a:cubicBezTo>
                      <a:pt x="60" y="10"/>
                      <a:pt x="60" y="9"/>
                      <a:pt x="61" y="9"/>
                    </a:cubicBezTo>
                    <a:cubicBezTo>
                      <a:pt x="62" y="9"/>
                      <a:pt x="62" y="9"/>
                      <a:pt x="62" y="9"/>
                    </a:cubicBezTo>
                    <a:cubicBezTo>
                      <a:pt x="63" y="9"/>
                      <a:pt x="63" y="9"/>
                      <a:pt x="64" y="9"/>
                    </a:cubicBezTo>
                    <a:cubicBezTo>
                      <a:pt x="64" y="8"/>
                      <a:pt x="65" y="8"/>
                      <a:pt x="65" y="8"/>
                    </a:cubicBezTo>
                    <a:cubicBezTo>
                      <a:pt x="65" y="8"/>
                      <a:pt x="65" y="8"/>
                      <a:pt x="65" y="8"/>
                    </a:cubicBezTo>
                    <a:cubicBezTo>
                      <a:pt x="66" y="7"/>
                      <a:pt x="66" y="7"/>
                      <a:pt x="66" y="7"/>
                    </a:cubicBezTo>
                    <a:cubicBezTo>
                      <a:pt x="66" y="6"/>
                      <a:pt x="67" y="5"/>
                      <a:pt x="68" y="5"/>
                    </a:cubicBezTo>
                    <a:cubicBezTo>
                      <a:pt x="69" y="5"/>
                      <a:pt x="70" y="4"/>
                      <a:pt x="71" y="4"/>
                    </a:cubicBezTo>
                    <a:cubicBezTo>
                      <a:pt x="71" y="4"/>
                      <a:pt x="71" y="3"/>
                      <a:pt x="71" y="3"/>
                    </a:cubicBezTo>
                    <a:cubicBezTo>
                      <a:pt x="67" y="2"/>
                      <a:pt x="67" y="2"/>
                      <a:pt x="67" y="2"/>
                    </a:cubicBezTo>
                    <a:cubicBezTo>
                      <a:pt x="66" y="2"/>
                      <a:pt x="65" y="1"/>
                      <a:pt x="64" y="1"/>
                    </a:cubicBezTo>
                    <a:cubicBezTo>
                      <a:pt x="63" y="1"/>
                      <a:pt x="63" y="1"/>
                      <a:pt x="63" y="1"/>
                    </a:cubicBezTo>
                    <a:cubicBezTo>
                      <a:pt x="62" y="0"/>
                      <a:pt x="61" y="0"/>
                      <a:pt x="61" y="0"/>
                    </a:cubicBezTo>
                    <a:cubicBezTo>
                      <a:pt x="60" y="0"/>
                      <a:pt x="60"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00" name="Freeform 281">
                <a:extLst>
                  <a:ext uri="{FF2B5EF4-FFF2-40B4-BE49-F238E27FC236}">
                    <a16:creationId xmlns:a16="http://schemas.microsoft.com/office/drawing/2014/main" id="{43BF7C02-1C3E-D641-B23F-0923100D247E}"/>
                  </a:ext>
                </a:extLst>
              </p:cNvPr>
              <p:cNvSpPr>
                <a:spLocks/>
              </p:cNvSpPr>
              <p:nvPr/>
            </p:nvSpPr>
            <p:spPr bwMode="auto">
              <a:xfrm>
                <a:off x="5811428" y="4366863"/>
                <a:ext cx="14740" cy="22111"/>
              </a:xfrm>
              <a:custGeom>
                <a:avLst/>
                <a:gdLst>
                  <a:gd name="T0" fmla="*/ 2 w 4"/>
                  <a:gd name="T1" fmla="*/ 0 h 6"/>
                  <a:gd name="T2" fmla="*/ 1 w 4"/>
                  <a:gd name="T3" fmla="*/ 0 h 6"/>
                  <a:gd name="T4" fmla="*/ 0 w 4"/>
                  <a:gd name="T5" fmla="*/ 0 h 6"/>
                  <a:gd name="T6" fmla="*/ 0 w 4"/>
                  <a:gd name="T7" fmla="*/ 0 h 6"/>
                  <a:gd name="T8" fmla="*/ 0 w 4"/>
                  <a:gd name="T9" fmla="*/ 0 h 6"/>
                  <a:gd name="T10" fmla="*/ 0 w 4"/>
                  <a:gd name="T11" fmla="*/ 2 h 6"/>
                  <a:gd name="T12" fmla="*/ 2 w 4"/>
                  <a:gd name="T13" fmla="*/ 6 h 6"/>
                  <a:gd name="T14" fmla="*/ 3 w 4"/>
                  <a:gd name="T15" fmla="*/ 5 h 6"/>
                  <a:gd name="T16" fmla="*/ 4 w 4"/>
                  <a:gd name="T17" fmla="*/ 5 h 6"/>
                  <a:gd name="T18" fmla="*/ 3 w 4"/>
                  <a:gd name="T19" fmla="*/ 4 h 6"/>
                  <a:gd name="T20" fmla="*/ 2 w 4"/>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6">
                    <a:moveTo>
                      <a:pt x="2" y="0"/>
                    </a:moveTo>
                    <a:cubicBezTo>
                      <a:pt x="1" y="0"/>
                      <a:pt x="1" y="0"/>
                      <a:pt x="1" y="0"/>
                    </a:cubicBezTo>
                    <a:cubicBezTo>
                      <a:pt x="0" y="0"/>
                      <a:pt x="0" y="0"/>
                      <a:pt x="0" y="0"/>
                    </a:cubicBezTo>
                    <a:cubicBezTo>
                      <a:pt x="0" y="0"/>
                      <a:pt x="0" y="0"/>
                      <a:pt x="0" y="0"/>
                    </a:cubicBezTo>
                    <a:cubicBezTo>
                      <a:pt x="0" y="0"/>
                      <a:pt x="0" y="0"/>
                      <a:pt x="0" y="0"/>
                    </a:cubicBezTo>
                    <a:cubicBezTo>
                      <a:pt x="0" y="0"/>
                      <a:pt x="0" y="1"/>
                      <a:pt x="0" y="2"/>
                    </a:cubicBezTo>
                    <a:cubicBezTo>
                      <a:pt x="2" y="6"/>
                      <a:pt x="2" y="6"/>
                      <a:pt x="2" y="6"/>
                    </a:cubicBezTo>
                    <a:cubicBezTo>
                      <a:pt x="2" y="5"/>
                      <a:pt x="2" y="5"/>
                      <a:pt x="3" y="5"/>
                    </a:cubicBezTo>
                    <a:cubicBezTo>
                      <a:pt x="4" y="5"/>
                      <a:pt x="4" y="5"/>
                      <a:pt x="4" y="5"/>
                    </a:cubicBezTo>
                    <a:cubicBezTo>
                      <a:pt x="3" y="4"/>
                      <a:pt x="3" y="4"/>
                      <a:pt x="3" y="4"/>
                    </a:cubicBezTo>
                    <a:cubicBezTo>
                      <a:pt x="3" y="3"/>
                      <a:pt x="2" y="1"/>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01" name="Freeform 282">
                <a:extLst>
                  <a:ext uri="{FF2B5EF4-FFF2-40B4-BE49-F238E27FC236}">
                    <a16:creationId xmlns:a16="http://schemas.microsoft.com/office/drawing/2014/main" id="{2E002B91-E892-BF42-B027-2FD57CBB7CBD}"/>
                  </a:ext>
                </a:extLst>
              </p:cNvPr>
              <p:cNvSpPr>
                <a:spLocks/>
              </p:cNvSpPr>
              <p:nvPr/>
            </p:nvSpPr>
            <p:spPr bwMode="auto">
              <a:xfrm>
                <a:off x="6062016" y="4554804"/>
                <a:ext cx="3685" cy="14740"/>
              </a:xfrm>
              <a:custGeom>
                <a:avLst/>
                <a:gdLst>
                  <a:gd name="T0" fmla="*/ 1 w 1"/>
                  <a:gd name="T1" fmla="*/ 0 h 4"/>
                  <a:gd name="T2" fmla="*/ 0 w 1"/>
                  <a:gd name="T3" fmla="*/ 3 h 4"/>
                  <a:gd name="T4" fmla="*/ 1 w 1"/>
                  <a:gd name="T5" fmla="*/ 4 h 4"/>
                  <a:gd name="T6" fmla="*/ 1 w 1"/>
                  <a:gd name="T7" fmla="*/ 4 h 4"/>
                  <a:gd name="T8" fmla="*/ 1 w 1"/>
                  <a:gd name="T9" fmla="*/ 0 h 4"/>
                </a:gdLst>
                <a:ahLst/>
                <a:cxnLst>
                  <a:cxn ang="0">
                    <a:pos x="T0" y="T1"/>
                  </a:cxn>
                  <a:cxn ang="0">
                    <a:pos x="T2" y="T3"/>
                  </a:cxn>
                  <a:cxn ang="0">
                    <a:pos x="T4" y="T5"/>
                  </a:cxn>
                  <a:cxn ang="0">
                    <a:pos x="T6" y="T7"/>
                  </a:cxn>
                  <a:cxn ang="0">
                    <a:pos x="T8" y="T9"/>
                  </a:cxn>
                </a:cxnLst>
                <a:rect l="0" t="0" r="r" b="b"/>
                <a:pathLst>
                  <a:path w="1" h="4">
                    <a:moveTo>
                      <a:pt x="1" y="0"/>
                    </a:moveTo>
                    <a:cubicBezTo>
                      <a:pt x="0" y="3"/>
                      <a:pt x="0" y="3"/>
                      <a:pt x="0" y="3"/>
                    </a:cubicBezTo>
                    <a:cubicBezTo>
                      <a:pt x="0" y="4"/>
                      <a:pt x="1" y="4"/>
                      <a:pt x="1" y="4"/>
                    </a:cubicBezTo>
                    <a:cubicBezTo>
                      <a:pt x="1" y="4"/>
                      <a:pt x="1" y="4"/>
                      <a:pt x="1" y="4"/>
                    </a:cubicBezTo>
                    <a:cubicBezTo>
                      <a:pt x="1" y="3"/>
                      <a:pt x="1" y="1"/>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02" name="Rectangle 283">
                <a:extLst>
                  <a:ext uri="{FF2B5EF4-FFF2-40B4-BE49-F238E27FC236}">
                    <a16:creationId xmlns:a16="http://schemas.microsoft.com/office/drawing/2014/main" id="{7A7FA8CD-DEC8-904C-A8B3-EC979ED05B03}"/>
                  </a:ext>
                </a:extLst>
              </p:cNvPr>
              <p:cNvSpPr>
                <a:spLocks noChangeArrowheads="1"/>
              </p:cNvSpPr>
              <p:nvPr/>
            </p:nvSpPr>
            <p:spPr bwMode="auto">
              <a:xfrm>
                <a:off x="6076756" y="4540063"/>
                <a:ext cx="3685" cy="368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03" name="Rectangle 284">
                <a:extLst>
                  <a:ext uri="{FF2B5EF4-FFF2-40B4-BE49-F238E27FC236}">
                    <a16:creationId xmlns:a16="http://schemas.microsoft.com/office/drawing/2014/main" id="{33A38900-49F0-FF4C-8511-D842EEB569ED}"/>
                  </a:ext>
                </a:extLst>
              </p:cNvPr>
              <p:cNvSpPr>
                <a:spLocks noChangeArrowheads="1"/>
              </p:cNvSpPr>
              <p:nvPr/>
            </p:nvSpPr>
            <p:spPr bwMode="auto">
              <a:xfrm>
                <a:off x="6076756" y="4540063"/>
                <a:ext cx="3685" cy="368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04" name="Freeform 285">
                <a:extLst>
                  <a:ext uri="{FF2B5EF4-FFF2-40B4-BE49-F238E27FC236}">
                    <a16:creationId xmlns:a16="http://schemas.microsoft.com/office/drawing/2014/main" id="{E5A5E947-1A77-9745-8EA3-26AE5D5D94D7}"/>
                  </a:ext>
                </a:extLst>
              </p:cNvPr>
              <p:cNvSpPr>
                <a:spLocks/>
              </p:cNvSpPr>
              <p:nvPr/>
            </p:nvSpPr>
            <p:spPr bwMode="auto">
              <a:xfrm>
                <a:off x="5575580" y="4407399"/>
                <a:ext cx="501176" cy="379567"/>
              </a:xfrm>
              <a:custGeom>
                <a:avLst/>
                <a:gdLst>
                  <a:gd name="T0" fmla="*/ 83 w 158"/>
                  <a:gd name="T1" fmla="*/ 5 h 120"/>
                  <a:gd name="T2" fmla="*/ 77 w 158"/>
                  <a:gd name="T3" fmla="*/ 5 h 120"/>
                  <a:gd name="T4" fmla="*/ 72 w 158"/>
                  <a:gd name="T5" fmla="*/ 8 h 120"/>
                  <a:gd name="T6" fmla="*/ 65 w 158"/>
                  <a:gd name="T7" fmla="*/ 9 h 120"/>
                  <a:gd name="T8" fmla="*/ 64 w 158"/>
                  <a:gd name="T9" fmla="*/ 10 h 120"/>
                  <a:gd name="T10" fmla="*/ 66 w 158"/>
                  <a:gd name="T11" fmla="*/ 15 h 120"/>
                  <a:gd name="T12" fmla="*/ 56 w 158"/>
                  <a:gd name="T13" fmla="*/ 25 h 120"/>
                  <a:gd name="T14" fmla="*/ 55 w 158"/>
                  <a:gd name="T15" fmla="*/ 32 h 120"/>
                  <a:gd name="T16" fmla="*/ 50 w 158"/>
                  <a:gd name="T17" fmla="*/ 37 h 120"/>
                  <a:gd name="T18" fmla="*/ 47 w 158"/>
                  <a:gd name="T19" fmla="*/ 37 h 120"/>
                  <a:gd name="T20" fmla="*/ 40 w 158"/>
                  <a:gd name="T21" fmla="*/ 36 h 120"/>
                  <a:gd name="T22" fmla="*/ 35 w 158"/>
                  <a:gd name="T23" fmla="*/ 35 h 120"/>
                  <a:gd name="T24" fmla="*/ 14 w 158"/>
                  <a:gd name="T25" fmla="*/ 36 h 120"/>
                  <a:gd name="T26" fmla="*/ 2 w 158"/>
                  <a:gd name="T27" fmla="*/ 37 h 120"/>
                  <a:gd name="T28" fmla="*/ 3 w 158"/>
                  <a:gd name="T29" fmla="*/ 42 h 120"/>
                  <a:gd name="T30" fmla="*/ 8 w 158"/>
                  <a:gd name="T31" fmla="*/ 55 h 120"/>
                  <a:gd name="T32" fmla="*/ 19 w 158"/>
                  <a:gd name="T33" fmla="*/ 50 h 120"/>
                  <a:gd name="T34" fmla="*/ 30 w 158"/>
                  <a:gd name="T35" fmla="*/ 42 h 120"/>
                  <a:gd name="T36" fmla="*/ 46 w 158"/>
                  <a:gd name="T37" fmla="*/ 68 h 120"/>
                  <a:gd name="T38" fmla="*/ 48 w 158"/>
                  <a:gd name="T39" fmla="*/ 76 h 120"/>
                  <a:gd name="T40" fmla="*/ 61 w 158"/>
                  <a:gd name="T41" fmla="*/ 91 h 120"/>
                  <a:gd name="T42" fmla="*/ 75 w 158"/>
                  <a:gd name="T43" fmla="*/ 102 h 120"/>
                  <a:gd name="T44" fmla="*/ 81 w 158"/>
                  <a:gd name="T45" fmla="*/ 101 h 120"/>
                  <a:gd name="T46" fmla="*/ 113 w 158"/>
                  <a:gd name="T47" fmla="*/ 120 h 120"/>
                  <a:gd name="T48" fmla="*/ 105 w 158"/>
                  <a:gd name="T49" fmla="*/ 107 h 120"/>
                  <a:gd name="T50" fmla="*/ 88 w 158"/>
                  <a:gd name="T51" fmla="*/ 92 h 120"/>
                  <a:gd name="T52" fmla="*/ 79 w 158"/>
                  <a:gd name="T53" fmla="*/ 84 h 120"/>
                  <a:gd name="T54" fmla="*/ 72 w 158"/>
                  <a:gd name="T55" fmla="*/ 73 h 120"/>
                  <a:gd name="T56" fmla="*/ 69 w 158"/>
                  <a:gd name="T57" fmla="*/ 65 h 120"/>
                  <a:gd name="T58" fmla="*/ 62 w 158"/>
                  <a:gd name="T59" fmla="*/ 60 h 120"/>
                  <a:gd name="T60" fmla="*/ 61 w 158"/>
                  <a:gd name="T61" fmla="*/ 50 h 120"/>
                  <a:gd name="T62" fmla="*/ 68 w 158"/>
                  <a:gd name="T63" fmla="*/ 39 h 120"/>
                  <a:gd name="T64" fmla="*/ 73 w 158"/>
                  <a:gd name="T65" fmla="*/ 40 h 120"/>
                  <a:gd name="T66" fmla="*/ 86 w 158"/>
                  <a:gd name="T67" fmla="*/ 39 h 120"/>
                  <a:gd name="T68" fmla="*/ 92 w 158"/>
                  <a:gd name="T69" fmla="*/ 39 h 120"/>
                  <a:gd name="T70" fmla="*/ 94 w 158"/>
                  <a:gd name="T71" fmla="*/ 39 h 120"/>
                  <a:gd name="T72" fmla="*/ 99 w 158"/>
                  <a:gd name="T73" fmla="*/ 38 h 120"/>
                  <a:gd name="T74" fmla="*/ 101 w 158"/>
                  <a:gd name="T75" fmla="*/ 39 h 120"/>
                  <a:gd name="T76" fmla="*/ 141 w 158"/>
                  <a:gd name="T77" fmla="*/ 44 h 120"/>
                  <a:gd name="T78" fmla="*/ 150 w 158"/>
                  <a:gd name="T79" fmla="*/ 47 h 120"/>
                  <a:gd name="T80" fmla="*/ 158 w 158"/>
                  <a:gd name="T81" fmla="*/ 41 h 120"/>
                  <a:gd name="T82" fmla="*/ 151 w 158"/>
                  <a:gd name="T83" fmla="*/ 33 h 120"/>
                  <a:gd name="T84" fmla="*/ 140 w 158"/>
                  <a:gd name="T85" fmla="*/ 33 h 120"/>
                  <a:gd name="T86" fmla="*/ 133 w 158"/>
                  <a:gd name="T87" fmla="*/ 27 h 120"/>
                  <a:gd name="T88" fmla="*/ 126 w 158"/>
                  <a:gd name="T89" fmla="*/ 26 h 120"/>
                  <a:gd name="T90" fmla="*/ 112 w 158"/>
                  <a:gd name="T91" fmla="*/ 21 h 120"/>
                  <a:gd name="T92" fmla="*/ 109 w 158"/>
                  <a:gd name="T93" fmla="*/ 19 h 120"/>
                  <a:gd name="T94" fmla="*/ 86 w 158"/>
                  <a:gd name="T95" fmla="*/ 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8" h="120">
                    <a:moveTo>
                      <a:pt x="82" y="0"/>
                    </a:moveTo>
                    <a:cubicBezTo>
                      <a:pt x="82" y="0"/>
                      <a:pt x="82" y="0"/>
                      <a:pt x="82" y="0"/>
                    </a:cubicBezTo>
                    <a:cubicBezTo>
                      <a:pt x="83" y="5"/>
                      <a:pt x="83" y="5"/>
                      <a:pt x="83" y="5"/>
                    </a:cubicBezTo>
                    <a:cubicBezTo>
                      <a:pt x="79" y="5"/>
                      <a:pt x="79" y="5"/>
                      <a:pt x="79" y="5"/>
                    </a:cubicBezTo>
                    <a:cubicBezTo>
                      <a:pt x="79" y="5"/>
                      <a:pt x="79" y="5"/>
                      <a:pt x="79" y="5"/>
                    </a:cubicBezTo>
                    <a:cubicBezTo>
                      <a:pt x="78" y="5"/>
                      <a:pt x="78" y="5"/>
                      <a:pt x="77" y="5"/>
                    </a:cubicBezTo>
                    <a:cubicBezTo>
                      <a:pt x="76" y="5"/>
                      <a:pt x="76" y="5"/>
                      <a:pt x="76" y="5"/>
                    </a:cubicBezTo>
                    <a:cubicBezTo>
                      <a:pt x="76" y="5"/>
                      <a:pt x="76" y="5"/>
                      <a:pt x="76" y="5"/>
                    </a:cubicBezTo>
                    <a:cubicBezTo>
                      <a:pt x="74" y="6"/>
                      <a:pt x="73" y="7"/>
                      <a:pt x="72" y="8"/>
                    </a:cubicBezTo>
                    <a:cubicBezTo>
                      <a:pt x="71" y="8"/>
                      <a:pt x="71" y="8"/>
                      <a:pt x="70" y="8"/>
                    </a:cubicBezTo>
                    <a:cubicBezTo>
                      <a:pt x="69" y="9"/>
                      <a:pt x="68" y="9"/>
                      <a:pt x="67" y="9"/>
                    </a:cubicBezTo>
                    <a:cubicBezTo>
                      <a:pt x="65" y="9"/>
                      <a:pt x="65" y="9"/>
                      <a:pt x="65" y="9"/>
                    </a:cubicBezTo>
                    <a:cubicBezTo>
                      <a:pt x="64" y="10"/>
                      <a:pt x="64" y="10"/>
                      <a:pt x="64" y="10"/>
                    </a:cubicBezTo>
                    <a:cubicBezTo>
                      <a:pt x="64" y="10"/>
                      <a:pt x="64" y="10"/>
                      <a:pt x="64" y="10"/>
                    </a:cubicBezTo>
                    <a:cubicBezTo>
                      <a:pt x="64" y="10"/>
                      <a:pt x="64" y="10"/>
                      <a:pt x="64" y="10"/>
                    </a:cubicBezTo>
                    <a:cubicBezTo>
                      <a:pt x="65" y="10"/>
                      <a:pt x="66" y="12"/>
                      <a:pt x="66" y="13"/>
                    </a:cubicBezTo>
                    <a:cubicBezTo>
                      <a:pt x="66" y="14"/>
                      <a:pt x="66" y="14"/>
                      <a:pt x="66" y="14"/>
                    </a:cubicBezTo>
                    <a:cubicBezTo>
                      <a:pt x="66" y="15"/>
                      <a:pt x="66" y="15"/>
                      <a:pt x="66" y="15"/>
                    </a:cubicBezTo>
                    <a:cubicBezTo>
                      <a:pt x="66" y="17"/>
                      <a:pt x="65" y="18"/>
                      <a:pt x="63" y="20"/>
                    </a:cubicBezTo>
                    <a:cubicBezTo>
                      <a:pt x="61" y="23"/>
                      <a:pt x="58" y="24"/>
                      <a:pt x="56" y="25"/>
                    </a:cubicBezTo>
                    <a:cubicBezTo>
                      <a:pt x="56" y="25"/>
                      <a:pt x="56" y="25"/>
                      <a:pt x="56" y="25"/>
                    </a:cubicBezTo>
                    <a:cubicBezTo>
                      <a:pt x="56" y="26"/>
                      <a:pt x="56" y="26"/>
                      <a:pt x="56" y="26"/>
                    </a:cubicBezTo>
                    <a:cubicBezTo>
                      <a:pt x="57" y="28"/>
                      <a:pt x="55" y="30"/>
                      <a:pt x="55" y="31"/>
                    </a:cubicBezTo>
                    <a:cubicBezTo>
                      <a:pt x="55" y="31"/>
                      <a:pt x="55" y="32"/>
                      <a:pt x="55" y="32"/>
                    </a:cubicBezTo>
                    <a:cubicBezTo>
                      <a:pt x="55" y="34"/>
                      <a:pt x="54" y="36"/>
                      <a:pt x="53" y="36"/>
                    </a:cubicBezTo>
                    <a:cubicBezTo>
                      <a:pt x="52" y="37"/>
                      <a:pt x="52" y="37"/>
                      <a:pt x="52" y="37"/>
                    </a:cubicBezTo>
                    <a:cubicBezTo>
                      <a:pt x="50" y="37"/>
                      <a:pt x="50" y="37"/>
                      <a:pt x="50" y="37"/>
                    </a:cubicBezTo>
                    <a:cubicBezTo>
                      <a:pt x="50" y="38"/>
                      <a:pt x="50" y="38"/>
                      <a:pt x="49" y="38"/>
                    </a:cubicBezTo>
                    <a:cubicBezTo>
                      <a:pt x="49" y="38"/>
                      <a:pt x="48" y="38"/>
                      <a:pt x="48" y="37"/>
                    </a:cubicBezTo>
                    <a:cubicBezTo>
                      <a:pt x="47" y="37"/>
                      <a:pt x="47" y="37"/>
                      <a:pt x="47" y="37"/>
                    </a:cubicBezTo>
                    <a:cubicBezTo>
                      <a:pt x="46" y="37"/>
                      <a:pt x="46" y="37"/>
                      <a:pt x="46" y="37"/>
                    </a:cubicBezTo>
                    <a:cubicBezTo>
                      <a:pt x="45" y="37"/>
                      <a:pt x="44" y="37"/>
                      <a:pt x="44" y="36"/>
                    </a:cubicBezTo>
                    <a:cubicBezTo>
                      <a:pt x="43" y="36"/>
                      <a:pt x="42" y="36"/>
                      <a:pt x="40" y="36"/>
                    </a:cubicBezTo>
                    <a:cubicBezTo>
                      <a:pt x="40" y="36"/>
                      <a:pt x="39" y="36"/>
                      <a:pt x="38" y="36"/>
                    </a:cubicBezTo>
                    <a:cubicBezTo>
                      <a:pt x="38" y="36"/>
                      <a:pt x="37" y="36"/>
                      <a:pt x="37" y="36"/>
                    </a:cubicBezTo>
                    <a:cubicBezTo>
                      <a:pt x="36" y="36"/>
                      <a:pt x="35" y="36"/>
                      <a:pt x="35" y="35"/>
                    </a:cubicBezTo>
                    <a:cubicBezTo>
                      <a:pt x="33" y="34"/>
                      <a:pt x="31" y="33"/>
                      <a:pt x="30" y="32"/>
                    </a:cubicBezTo>
                    <a:cubicBezTo>
                      <a:pt x="27" y="35"/>
                      <a:pt x="23" y="37"/>
                      <a:pt x="19" y="37"/>
                    </a:cubicBezTo>
                    <a:cubicBezTo>
                      <a:pt x="17" y="37"/>
                      <a:pt x="16" y="36"/>
                      <a:pt x="14" y="36"/>
                    </a:cubicBezTo>
                    <a:cubicBezTo>
                      <a:pt x="14" y="36"/>
                      <a:pt x="14" y="36"/>
                      <a:pt x="13" y="36"/>
                    </a:cubicBezTo>
                    <a:cubicBezTo>
                      <a:pt x="11" y="36"/>
                      <a:pt x="7" y="36"/>
                      <a:pt x="4" y="37"/>
                    </a:cubicBezTo>
                    <a:cubicBezTo>
                      <a:pt x="2" y="37"/>
                      <a:pt x="2" y="37"/>
                      <a:pt x="2" y="37"/>
                    </a:cubicBezTo>
                    <a:cubicBezTo>
                      <a:pt x="2" y="35"/>
                      <a:pt x="2" y="35"/>
                      <a:pt x="2" y="35"/>
                    </a:cubicBezTo>
                    <a:cubicBezTo>
                      <a:pt x="1" y="35"/>
                      <a:pt x="1" y="35"/>
                      <a:pt x="1" y="35"/>
                    </a:cubicBezTo>
                    <a:cubicBezTo>
                      <a:pt x="0" y="38"/>
                      <a:pt x="2" y="40"/>
                      <a:pt x="3" y="42"/>
                    </a:cubicBezTo>
                    <a:cubicBezTo>
                      <a:pt x="3" y="44"/>
                      <a:pt x="3" y="45"/>
                      <a:pt x="4" y="47"/>
                    </a:cubicBezTo>
                    <a:cubicBezTo>
                      <a:pt x="5" y="50"/>
                      <a:pt x="8" y="52"/>
                      <a:pt x="9" y="55"/>
                    </a:cubicBezTo>
                    <a:cubicBezTo>
                      <a:pt x="8" y="55"/>
                      <a:pt x="8" y="55"/>
                      <a:pt x="8" y="55"/>
                    </a:cubicBezTo>
                    <a:cubicBezTo>
                      <a:pt x="9" y="56"/>
                      <a:pt x="10" y="57"/>
                      <a:pt x="11" y="58"/>
                    </a:cubicBezTo>
                    <a:cubicBezTo>
                      <a:pt x="13" y="55"/>
                      <a:pt x="14" y="49"/>
                      <a:pt x="17" y="49"/>
                    </a:cubicBezTo>
                    <a:cubicBezTo>
                      <a:pt x="17" y="49"/>
                      <a:pt x="18" y="50"/>
                      <a:pt x="19" y="50"/>
                    </a:cubicBezTo>
                    <a:cubicBezTo>
                      <a:pt x="20" y="48"/>
                      <a:pt x="20" y="41"/>
                      <a:pt x="22" y="39"/>
                    </a:cubicBezTo>
                    <a:cubicBezTo>
                      <a:pt x="23" y="39"/>
                      <a:pt x="23" y="39"/>
                      <a:pt x="24" y="39"/>
                    </a:cubicBezTo>
                    <a:cubicBezTo>
                      <a:pt x="26" y="39"/>
                      <a:pt x="28" y="41"/>
                      <a:pt x="30" y="42"/>
                    </a:cubicBezTo>
                    <a:cubicBezTo>
                      <a:pt x="30" y="42"/>
                      <a:pt x="30" y="42"/>
                      <a:pt x="30" y="42"/>
                    </a:cubicBezTo>
                    <a:cubicBezTo>
                      <a:pt x="31" y="42"/>
                      <a:pt x="39" y="48"/>
                      <a:pt x="40" y="50"/>
                    </a:cubicBezTo>
                    <a:cubicBezTo>
                      <a:pt x="41" y="57"/>
                      <a:pt x="41" y="64"/>
                      <a:pt x="46" y="68"/>
                    </a:cubicBezTo>
                    <a:cubicBezTo>
                      <a:pt x="51" y="73"/>
                      <a:pt x="57" y="75"/>
                      <a:pt x="60" y="80"/>
                    </a:cubicBezTo>
                    <a:cubicBezTo>
                      <a:pt x="59" y="80"/>
                      <a:pt x="52" y="75"/>
                      <a:pt x="49" y="75"/>
                    </a:cubicBezTo>
                    <a:cubicBezTo>
                      <a:pt x="48" y="75"/>
                      <a:pt x="48" y="75"/>
                      <a:pt x="48" y="76"/>
                    </a:cubicBezTo>
                    <a:cubicBezTo>
                      <a:pt x="47" y="76"/>
                      <a:pt x="47" y="76"/>
                      <a:pt x="47" y="76"/>
                    </a:cubicBezTo>
                    <a:cubicBezTo>
                      <a:pt x="46" y="76"/>
                      <a:pt x="48" y="79"/>
                      <a:pt x="49" y="80"/>
                    </a:cubicBezTo>
                    <a:cubicBezTo>
                      <a:pt x="52" y="84"/>
                      <a:pt x="56" y="88"/>
                      <a:pt x="61" y="91"/>
                    </a:cubicBezTo>
                    <a:cubicBezTo>
                      <a:pt x="63" y="93"/>
                      <a:pt x="69" y="95"/>
                      <a:pt x="70" y="97"/>
                    </a:cubicBezTo>
                    <a:cubicBezTo>
                      <a:pt x="71" y="101"/>
                      <a:pt x="71" y="102"/>
                      <a:pt x="73" y="102"/>
                    </a:cubicBezTo>
                    <a:cubicBezTo>
                      <a:pt x="73" y="102"/>
                      <a:pt x="74" y="102"/>
                      <a:pt x="75" y="102"/>
                    </a:cubicBezTo>
                    <a:cubicBezTo>
                      <a:pt x="76" y="102"/>
                      <a:pt x="78" y="102"/>
                      <a:pt x="79" y="101"/>
                    </a:cubicBezTo>
                    <a:cubicBezTo>
                      <a:pt x="80" y="101"/>
                      <a:pt x="80" y="101"/>
                      <a:pt x="81" y="101"/>
                    </a:cubicBezTo>
                    <a:cubicBezTo>
                      <a:pt x="81" y="101"/>
                      <a:pt x="81" y="101"/>
                      <a:pt x="81" y="101"/>
                    </a:cubicBezTo>
                    <a:cubicBezTo>
                      <a:pt x="87" y="101"/>
                      <a:pt x="92" y="106"/>
                      <a:pt x="96" y="108"/>
                    </a:cubicBezTo>
                    <a:cubicBezTo>
                      <a:pt x="100" y="111"/>
                      <a:pt x="105" y="114"/>
                      <a:pt x="109" y="117"/>
                    </a:cubicBezTo>
                    <a:cubicBezTo>
                      <a:pt x="110" y="117"/>
                      <a:pt x="112" y="119"/>
                      <a:pt x="113" y="120"/>
                    </a:cubicBezTo>
                    <a:cubicBezTo>
                      <a:pt x="113" y="119"/>
                      <a:pt x="113" y="119"/>
                      <a:pt x="113" y="119"/>
                    </a:cubicBezTo>
                    <a:cubicBezTo>
                      <a:pt x="111" y="118"/>
                      <a:pt x="110" y="117"/>
                      <a:pt x="109" y="116"/>
                    </a:cubicBezTo>
                    <a:cubicBezTo>
                      <a:pt x="105" y="107"/>
                      <a:pt x="105" y="107"/>
                      <a:pt x="105" y="107"/>
                    </a:cubicBezTo>
                    <a:cubicBezTo>
                      <a:pt x="104" y="105"/>
                      <a:pt x="102" y="103"/>
                      <a:pt x="100" y="101"/>
                    </a:cubicBezTo>
                    <a:cubicBezTo>
                      <a:pt x="99" y="101"/>
                      <a:pt x="98" y="100"/>
                      <a:pt x="97" y="99"/>
                    </a:cubicBezTo>
                    <a:cubicBezTo>
                      <a:pt x="94" y="97"/>
                      <a:pt x="91" y="94"/>
                      <a:pt x="88" y="92"/>
                    </a:cubicBezTo>
                    <a:cubicBezTo>
                      <a:pt x="87" y="91"/>
                      <a:pt x="87" y="91"/>
                      <a:pt x="87" y="91"/>
                    </a:cubicBezTo>
                    <a:cubicBezTo>
                      <a:pt x="84" y="89"/>
                      <a:pt x="82" y="87"/>
                      <a:pt x="80" y="85"/>
                    </a:cubicBezTo>
                    <a:cubicBezTo>
                      <a:pt x="79" y="84"/>
                      <a:pt x="79" y="84"/>
                      <a:pt x="79" y="84"/>
                    </a:cubicBezTo>
                    <a:cubicBezTo>
                      <a:pt x="76" y="81"/>
                      <a:pt x="74" y="78"/>
                      <a:pt x="74" y="76"/>
                    </a:cubicBezTo>
                    <a:cubicBezTo>
                      <a:pt x="73" y="75"/>
                      <a:pt x="73" y="75"/>
                      <a:pt x="73" y="75"/>
                    </a:cubicBezTo>
                    <a:cubicBezTo>
                      <a:pt x="73" y="75"/>
                      <a:pt x="73" y="74"/>
                      <a:pt x="72" y="73"/>
                    </a:cubicBezTo>
                    <a:cubicBezTo>
                      <a:pt x="72" y="71"/>
                      <a:pt x="72" y="71"/>
                      <a:pt x="72" y="71"/>
                    </a:cubicBezTo>
                    <a:cubicBezTo>
                      <a:pt x="71" y="69"/>
                      <a:pt x="70" y="67"/>
                      <a:pt x="69" y="66"/>
                    </a:cubicBezTo>
                    <a:cubicBezTo>
                      <a:pt x="69" y="65"/>
                      <a:pt x="69" y="65"/>
                      <a:pt x="69" y="65"/>
                    </a:cubicBezTo>
                    <a:cubicBezTo>
                      <a:pt x="68" y="64"/>
                      <a:pt x="68" y="64"/>
                      <a:pt x="68" y="64"/>
                    </a:cubicBezTo>
                    <a:cubicBezTo>
                      <a:pt x="67" y="64"/>
                      <a:pt x="66" y="63"/>
                      <a:pt x="65" y="62"/>
                    </a:cubicBezTo>
                    <a:cubicBezTo>
                      <a:pt x="64" y="62"/>
                      <a:pt x="63" y="62"/>
                      <a:pt x="62" y="60"/>
                    </a:cubicBezTo>
                    <a:cubicBezTo>
                      <a:pt x="59" y="57"/>
                      <a:pt x="60" y="54"/>
                      <a:pt x="61" y="52"/>
                    </a:cubicBezTo>
                    <a:cubicBezTo>
                      <a:pt x="61" y="52"/>
                      <a:pt x="61" y="51"/>
                      <a:pt x="61" y="50"/>
                    </a:cubicBezTo>
                    <a:cubicBezTo>
                      <a:pt x="61" y="50"/>
                      <a:pt x="61" y="50"/>
                      <a:pt x="61" y="50"/>
                    </a:cubicBezTo>
                    <a:cubicBezTo>
                      <a:pt x="61" y="48"/>
                      <a:pt x="62" y="47"/>
                      <a:pt x="62" y="46"/>
                    </a:cubicBezTo>
                    <a:cubicBezTo>
                      <a:pt x="62" y="42"/>
                      <a:pt x="64" y="41"/>
                      <a:pt x="65" y="40"/>
                    </a:cubicBezTo>
                    <a:cubicBezTo>
                      <a:pt x="66" y="39"/>
                      <a:pt x="67" y="39"/>
                      <a:pt x="68" y="39"/>
                    </a:cubicBezTo>
                    <a:cubicBezTo>
                      <a:pt x="68" y="39"/>
                      <a:pt x="68" y="39"/>
                      <a:pt x="68" y="39"/>
                    </a:cubicBezTo>
                    <a:cubicBezTo>
                      <a:pt x="69" y="39"/>
                      <a:pt x="70" y="39"/>
                      <a:pt x="72" y="39"/>
                    </a:cubicBezTo>
                    <a:cubicBezTo>
                      <a:pt x="72" y="39"/>
                      <a:pt x="72" y="40"/>
                      <a:pt x="73" y="40"/>
                    </a:cubicBezTo>
                    <a:cubicBezTo>
                      <a:pt x="76" y="41"/>
                      <a:pt x="78" y="43"/>
                      <a:pt x="80" y="45"/>
                    </a:cubicBezTo>
                    <a:cubicBezTo>
                      <a:pt x="80" y="44"/>
                      <a:pt x="81" y="44"/>
                      <a:pt x="81" y="43"/>
                    </a:cubicBezTo>
                    <a:cubicBezTo>
                      <a:pt x="82" y="42"/>
                      <a:pt x="84" y="40"/>
                      <a:pt x="86" y="39"/>
                    </a:cubicBezTo>
                    <a:cubicBezTo>
                      <a:pt x="87" y="39"/>
                      <a:pt x="87" y="39"/>
                      <a:pt x="87" y="39"/>
                    </a:cubicBezTo>
                    <a:cubicBezTo>
                      <a:pt x="88" y="39"/>
                      <a:pt x="89" y="38"/>
                      <a:pt x="89" y="38"/>
                    </a:cubicBezTo>
                    <a:cubicBezTo>
                      <a:pt x="90" y="38"/>
                      <a:pt x="91" y="39"/>
                      <a:pt x="92" y="39"/>
                    </a:cubicBezTo>
                    <a:cubicBezTo>
                      <a:pt x="92" y="39"/>
                      <a:pt x="92" y="39"/>
                      <a:pt x="92" y="39"/>
                    </a:cubicBezTo>
                    <a:cubicBezTo>
                      <a:pt x="92" y="39"/>
                      <a:pt x="93" y="39"/>
                      <a:pt x="93" y="39"/>
                    </a:cubicBezTo>
                    <a:cubicBezTo>
                      <a:pt x="93" y="39"/>
                      <a:pt x="94" y="39"/>
                      <a:pt x="94" y="39"/>
                    </a:cubicBezTo>
                    <a:cubicBezTo>
                      <a:pt x="94" y="39"/>
                      <a:pt x="94" y="39"/>
                      <a:pt x="94" y="39"/>
                    </a:cubicBezTo>
                    <a:cubicBezTo>
                      <a:pt x="96" y="36"/>
                      <a:pt x="96" y="36"/>
                      <a:pt x="96" y="36"/>
                    </a:cubicBezTo>
                    <a:cubicBezTo>
                      <a:pt x="99" y="38"/>
                      <a:pt x="99" y="38"/>
                      <a:pt x="99" y="38"/>
                    </a:cubicBezTo>
                    <a:cubicBezTo>
                      <a:pt x="99" y="38"/>
                      <a:pt x="99" y="38"/>
                      <a:pt x="99" y="38"/>
                    </a:cubicBezTo>
                    <a:cubicBezTo>
                      <a:pt x="100" y="38"/>
                      <a:pt x="100" y="38"/>
                      <a:pt x="100" y="38"/>
                    </a:cubicBezTo>
                    <a:cubicBezTo>
                      <a:pt x="101" y="39"/>
                      <a:pt x="101" y="39"/>
                      <a:pt x="101" y="39"/>
                    </a:cubicBezTo>
                    <a:cubicBezTo>
                      <a:pt x="103" y="40"/>
                      <a:pt x="106" y="41"/>
                      <a:pt x="109" y="41"/>
                    </a:cubicBezTo>
                    <a:cubicBezTo>
                      <a:pt x="128" y="43"/>
                      <a:pt x="128" y="43"/>
                      <a:pt x="128" y="43"/>
                    </a:cubicBezTo>
                    <a:cubicBezTo>
                      <a:pt x="133" y="44"/>
                      <a:pt x="137" y="44"/>
                      <a:pt x="141" y="44"/>
                    </a:cubicBezTo>
                    <a:cubicBezTo>
                      <a:pt x="141" y="44"/>
                      <a:pt x="142" y="44"/>
                      <a:pt x="143" y="44"/>
                    </a:cubicBezTo>
                    <a:cubicBezTo>
                      <a:pt x="145" y="44"/>
                      <a:pt x="147" y="45"/>
                      <a:pt x="148" y="46"/>
                    </a:cubicBezTo>
                    <a:cubicBezTo>
                      <a:pt x="149" y="46"/>
                      <a:pt x="149" y="47"/>
                      <a:pt x="150" y="47"/>
                    </a:cubicBezTo>
                    <a:cubicBezTo>
                      <a:pt x="155" y="46"/>
                      <a:pt x="155" y="46"/>
                      <a:pt x="155" y="46"/>
                    </a:cubicBezTo>
                    <a:cubicBezTo>
                      <a:pt x="155" y="44"/>
                      <a:pt x="156" y="43"/>
                      <a:pt x="157" y="41"/>
                    </a:cubicBezTo>
                    <a:cubicBezTo>
                      <a:pt x="158" y="41"/>
                      <a:pt x="158" y="41"/>
                      <a:pt x="158" y="41"/>
                    </a:cubicBezTo>
                    <a:cubicBezTo>
                      <a:pt x="158" y="40"/>
                      <a:pt x="158" y="40"/>
                      <a:pt x="158" y="40"/>
                    </a:cubicBezTo>
                    <a:cubicBezTo>
                      <a:pt x="148" y="34"/>
                      <a:pt x="148" y="34"/>
                      <a:pt x="148" y="34"/>
                    </a:cubicBezTo>
                    <a:cubicBezTo>
                      <a:pt x="151" y="33"/>
                      <a:pt x="151" y="33"/>
                      <a:pt x="151" y="33"/>
                    </a:cubicBezTo>
                    <a:cubicBezTo>
                      <a:pt x="150" y="31"/>
                      <a:pt x="150" y="29"/>
                      <a:pt x="150" y="28"/>
                    </a:cubicBezTo>
                    <a:cubicBezTo>
                      <a:pt x="151" y="24"/>
                      <a:pt x="151" y="24"/>
                      <a:pt x="151" y="24"/>
                    </a:cubicBezTo>
                    <a:cubicBezTo>
                      <a:pt x="140" y="33"/>
                      <a:pt x="140" y="33"/>
                      <a:pt x="140" y="33"/>
                    </a:cubicBezTo>
                    <a:cubicBezTo>
                      <a:pt x="145" y="24"/>
                      <a:pt x="145" y="24"/>
                      <a:pt x="145" y="24"/>
                    </a:cubicBezTo>
                    <a:cubicBezTo>
                      <a:pt x="142" y="26"/>
                      <a:pt x="139" y="27"/>
                      <a:pt x="135" y="27"/>
                    </a:cubicBezTo>
                    <a:cubicBezTo>
                      <a:pt x="135" y="27"/>
                      <a:pt x="134" y="27"/>
                      <a:pt x="133" y="27"/>
                    </a:cubicBezTo>
                    <a:cubicBezTo>
                      <a:pt x="132" y="27"/>
                      <a:pt x="130" y="26"/>
                      <a:pt x="129" y="26"/>
                    </a:cubicBezTo>
                    <a:cubicBezTo>
                      <a:pt x="128" y="26"/>
                      <a:pt x="128" y="26"/>
                      <a:pt x="128" y="26"/>
                    </a:cubicBezTo>
                    <a:cubicBezTo>
                      <a:pt x="127" y="26"/>
                      <a:pt x="127" y="26"/>
                      <a:pt x="126" y="26"/>
                    </a:cubicBezTo>
                    <a:cubicBezTo>
                      <a:pt x="121" y="25"/>
                      <a:pt x="117" y="23"/>
                      <a:pt x="113" y="21"/>
                    </a:cubicBezTo>
                    <a:cubicBezTo>
                      <a:pt x="113" y="20"/>
                      <a:pt x="113" y="20"/>
                      <a:pt x="113" y="20"/>
                    </a:cubicBezTo>
                    <a:cubicBezTo>
                      <a:pt x="112" y="21"/>
                      <a:pt x="112" y="21"/>
                      <a:pt x="112" y="21"/>
                    </a:cubicBezTo>
                    <a:cubicBezTo>
                      <a:pt x="112" y="21"/>
                      <a:pt x="112" y="21"/>
                      <a:pt x="112" y="21"/>
                    </a:cubicBezTo>
                    <a:cubicBezTo>
                      <a:pt x="110" y="20"/>
                      <a:pt x="110" y="20"/>
                      <a:pt x="110" y="20"/>
                    </a:cubicBezTo>
                    <a:cubicBezTo>
                      <a:pt x="110" y="20"/>
                      <a:pt x="109" y="19"/>
                      <a:pt x="109" y="19"/>
                    </a:cubicBezTo>
                    <a:cubicBezTo>
                      <a:pt x="104" y="17"/>
                      <a:pt x="97" y="12"/>
                      <a:pt x="94" y="7"/>
                    </a:cubicBezTo>
                    <a:cubicBezTo>
                      <a:pt x="91" y="3"/>
                      <a:pt x="90" y="3"/>
                      <a:pt x="86" y="1"/>
                    </a:cubicBezTo>
                    <a:cubicBezTo>
                      <a:pt x="86" y="1"/>
                      <a:pt x="86" y="1"/>
                      <a:pt x="86" y="1"/>
                    </a:cubicBezTo>
                    <a:cubicBezTo>
                      <a:pt x="84" y="0"/>
                      <a:pt x="83" y="0"/>
                      <a:pt x="8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05" name="Freeform 286">
                <a:extLst>
                  <a:ext uri="{FF2B5EF4-FFF2-40B4-BE49-F238E27FC236}">
                    <a16:creationId xmlns:a16="http://schemas.microsoft.com/office/drawing/2014/main" id="{1BBFBE99-1F72-AB46-A105-E855E825D40E}"/>
                  </a:ext>
                </a:extLst>
              </p:cNvPr>
              <p:cNvSpPr>
                <a:spLocks/>
              </p:cNvSpPr>
              <p:nvPr/>
            </p:nvSpPr>
            <p:spPr bwMode="auto">
              <a:xfrm>
                <a:off x="6036220" y="4565859"/>
                <a:ext cx="0" cy="3685"/>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06" name="Freeform 287">
                <a:extLst>
                  <a:ext uri="{FF2B5EF4-FFF2-40B4-BE49-F238E27FC236}">
                    <a16:creationId xmlns:a16="http://schemas.microsoft.com/office/drawing/2014/main" id="{09CC2ABA-8537-524A-9CC5-219929B8FD40}"/>
                  </a:ext>
                </a:extLst>
              </p:cNvPr>
              <p:cNvSpPr>
                <a:spLocks/>
              </p:cNvSpPr>
              <p:nvPr/>
            </p:nvSpPr>
            <p:spPr bwMode="auto">
              <a:xfrm>
                <a:off x="6036220" y="4565859"/>
                <a:ext cx="0" cy="3685"/>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07" name="Freeform 288">
                <a:extLst>
                  <a:ext uri="{FF2B5EF4-FFF2-40B4-BE49-F238E27FC236}">
                    <a16:creationId xmlns:a16="http://schemas.microsoft.com/office/drawing/2014/main" id="{29584E1D-03F3-4C44-ABF1-74301219A251}"/>
                  </a:ext>
                </a:extLst>
              </p:cNvPr>
              <p:cNvSpPr>
                <a:spLocks/>
              </p:cNvSpPr>
              <p:nvPr/>
            </p:nvSpPr>
            <p:spPr bwMode="auto">
              <a:xfrm>
                <a:off x="5785632" y="4551119"/>
                <a:ext cx="320605" cy="287439"/>
              </a:xfrm>
              <a:custGeom>
                <a:avLst/>
                <a:gdLst>
                  <a:gd name="T0" fmla="*/ 29 w 100"/>
                  <a:gd name="T1" fmla="*/ 0 h 91"/>
                  <a:gd name="T2" fmla="*/ 24 w 100"/>
                  <a:gd name="T3" fmla="*/ 1 h 91"/>
                  <a:gd name="T4" fmla="*/ 21 w 100"/>
                  <a:gd name="T5" fmla="*/ 1 h 91"/>
                  <a:gd name="T6" fmla="*/ 18 w 100"/>
                  <a:gd name="T7" fmla="*/ 5 h 91"/>
                  <a:gd name="T8" fmla="*/ 15 w 100"/>
                  <a:gd name="T9" fmla="*/ 10 h 91"/>
                  <a:gd name="T10" fmla="*/ 10 w 100"/>
                  <a:gd name="T11" fmla="*/ 6 h 91"/>
                  <a:gd name="T12" fmla="*/ 4 w 100"/>
                  <a:gd name="T13" fmla="*/ 1 h 91"/>
                  <a:gd name="T14" fmla="*/ 2 w 100"/>
                  <a:gd name="T15" fmla="*/ 1 h 91"/>
                  <a:gd name="T16" fmla="*/ 1 w 100"/>
                  <a:gd name="T17" fmla="*/ 6 h 91"/>
                  <a:gd name="T18" fmla="*/ 0 w 100"/>
                  <a:gd name="T19" fmla="*/ 11 h 91"/>
                  <a:gd name="T20" fmla="*/ 4 w 100"/>
                  <a:gd name="T21" fmla="*/ 12 h 91"/>
                  <a:gd name="T22" fmla="*/ 7 w 100"/>
                  <a:gd name="T23" fmla="*/ 16 h 91"/>
                  <a:gd name="T24" fmla="*/ 11 w 100"/>
                  <a:gd name="T25" fmla="*/ 24 h 91"/>
                  <a:gd name="T26" fmla="*/ 12 w 100"/>
                  <a:gd name="T27" fmla="*/ 27 h 91"/>
                  <a:gd name="T28" fmla="*/ 17 w 100"/>
                  <a:gd name="T29" fmla="*/ 34 h 91"/>
                  <a:gd name="T30" fmla="*/ 24 w 100"/>
                  <a:gd name="T31" fmla="*/ 40 h 91"/>
                  <a:gd name="T32" fmla="*/ 35 w 100"/>
                  <a:gd name="T33" fmla="*/ 49 h 91"/>
                  <a:gd name="T34" fmla="*/ 37 w 100"/>
                  <a:gd name="T35" fmla="*/ 51 h 91"/>
                  <a:gd name="T36" fmla="*/ 48 w 100"/>
                  <a:gd name="T37" fmla="*/ 68 h 91"/>
                  <a:gd name="T38" fmla="*/ 53 w 100"/>
                  <a:gd name="T39" fmla="*/ 71 h 91"/>
                  <a:gd name="T40" fmla="*/ 55 w 100"/>
                  <a:gd name="T41" fmla="*/ 75 h 91"/>
                  <a:gd name="T42" fmla="*/ 53 w 100"/>
                  <a:gd name="T43" fmla="*/ 80 h 91"/>
                  <a:gd name="T44" fmla="*/ 53 w 100"/>
                  <a:gd name="T45" fmla="*/ 80 h 91"/>
                  <a:gd name="T46" fmla="*/ 49 w 100"/>
                  <a:gd name="T47" fmla="*/ 80 h 91"/>
                  <a:gd name="T48" fmla="*/ 71 w 100"/>
                  <a:gd name="T49" fmla="*/ 91 h 91"/>
                  <a:gd name="T50" fmla="*/ 73 w 100"/>
                  <a:gd name="T51" fmla="*/ 86 h 91"/>
                  <a:gd name="T52" fmla="*/ 73 w 100"/>
                  <a:gd name="T53" fmla="*/ 84 h 91"/>
                  <a:gd name="T54" fmla="*/ 72 w 100"/>
                  <a:gd name="T55" fmla="*/ 77 h 91"/>
                  <a:gd name="T56" fmla="*/ 81 w 100"/>
                  <a:gd name="T57" fmla="*/ 62 h 91"/>
                  <a:gd name="T58" fmla="*/ 85 w 100"/>
                  <a:gd name="T59" fmla="*/ 59 h 91"/>
                  <a:gd name="T60" fmla="*/ 85 w 100"/>
                  <a:gd name="T61" fmla="*/ 55 h 91"/>
                  <a:gd name="T62" fmla="*/ 90 w 100"/>
                  <a:gd name="T63" fmla="*/ 52 h 91"/>
                  <a:gd name="T64" fmla="*/ 93 w 100"/>
                  <a:gd name="T65" fmla="*/ 53 h 91"/>
                  <a:gd name="T66" fmla="*/ 94 w 100"/>
                  <a:gd name="T67" fmla="*/ 53 h 91"/>
                  <a:gd name="T68" fmla="*/ 95 w 100"/>
                  <a:gd name="T69" fmla="*/ 53 h 91"/>
                  <a:gd name="T70" fmla="*/ 100 w 100"/>
                  <a:gd name="T71" fmla="*/ 50 h 91"/>
                  <a:gd name="T72" fmla="*/ 97 w 100"/>
                  <a:gd name="T73" fmla="*/ 47 h 91"/>
                  <a:gd name="T74" fmla="*/ 89 w 100"/>
                  <a:gd name="T75" fmla="*/ 34 h 91"/>
                  <a:gd name="T76" fmla="*/ 99 w 100"/>
                  <a:gd name="T77" fmla="*/ 37 h 91"/>
                  <a:gd name="T78" fmla="*/ 97 w 100"/>
                  <a:gd name="T79" fmla="*/ 34 h 91"/>
                  <a:gd name="T80" fmla="*/ 95 w 100"/>
                  <a:gd name="T81" fmla="*/ 34 h 91"/>
                  <a:gd name="T82" fmla="*/ 91 w 100"/>
                  <a:gd name="T83" fmla="*/ 32 h 91"/>
                  <a:gd name="T84" fmla="*/ 91 w 100"/>
                  <a:gd name="T85" fmla="*/ 19 h 91"/>
                  <a:gd name="T86" fmla="*/ 94 w 100"/>
                  <a:gd name="T87" fmla="*/ 13 h 91"/>
                  <a:gd name="T88" fmla="*/ 93 w 100"/>
                  <a:gd name="T89" fmla="*/ 13 h 91"/>
                  <a:gd name="T90" fmla="*/ 92 w 100"/>
                  <a:gd name="T91" fmla="*/ 13 h 91"/>
                  <a:gd name="T92" fmla="*/ 91 w 100"/>
                  <a:gd name="T93" fmla="*/ 13 h 91"/>
                  <a:gd name="T94" fmla="*/ 80 w 100"/>
                  <a:gd name="T95" fmla="*/ 8 h 91"/>
                  <a:gd name="T96" fmla="*/ 77 w 100"/>
                  <a:gd name="T97" fmla="*/ 7 h 91"/>
                  <a:gd name="T98" fmla="*/ 76 w 100"/>
                  <a:gd name="T99" fmla="*/ 6 h 91"/>
                  <a:gd name="T100" fmla="*/ 74 w 100"/>
                  <a:gd name="T101" fmla="*/ 6 h 91"/>
                  <a:gd name="T102" fmla="*/ 41 w 100"/>
                  <a:gd name="T103" fmla="*/ 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0" h="91">
                    <a:moveTo>
                      <a:pt x="30" y="0"/>
                    </a:moveTo>
                    <a:cubicBezTo>
                      <a:pt x="30" y="0"/>
                      <a:pt x="29" y="0"/>
                      <a:pt x="29" y="0"/>
                    </a:cubicBezTo>
                    <a:cubicBezTo>
                      <a:pt x="28" y="1"/>
                      <a:pt x="27" y="1"/>
                      <a:pt x="26" y="1"/>
                    </a:cubicBezTo>
                    <a:cubicBezTo>
                      <a:pt x="25" y="1"/>
                      <a:pt x="25" y="1"/>
                      <a:pt x="24" y="1"/>
                    </a:cubicBezTo>
                    <a:cubicBezTo>
                      <a:pt x="23" y="1"/>
                      <a:pt x="23" y="0"/>
                      <a:pt x="22" y="0"/>
                    </a:cubicBezTo>
                    <a:cubicBezTo>
                      <a:pt x="22" y="0"/>
                      <a:pt x="22" y="0"/>
                      <a:pt x="21" y="1"/>
                    </a:cubicBezTo>
                    <a:cubicBezTo>
                      <a:pt x="21" y="1"/>
                      <a:pt x="20" y="1"/>
                      <a:pt x="20" y="2"/>
                    </a:cubicBezTo>
                    <a:cubicBezTo>
                      <a:pt x="19" y="3"/>
                      <a:pt x="19" y="4"/>
                      <a:pt x="18" y="5"/>
                    </a:cubicBezTo>
                    <a:cubicBezTo>
                      <a:pt x="18" y="6"/>
                      <a:pt x="17" y="6"/>
                      <a:pt x="17" y="7"/>
                    </a:cubicBezTo>
                    <a:cubicBezTo>
                      <a:pt x="15" y="10"/>
                      <a:pt x="15" y="10"/>
                      <a:pt x="15" y="10"/>
                    </a:cubicBezTo>
                    <a:cubicBezTo>
                      <a:pt x="12" y="8"/>
                      <a:pt x="12" y="8"/>
                      <a:pt x="12" y="8"/>
                    </a:cubicBezTo>
                    <a:cubicBezTo>
                      <a:pt x="11" y="7"/>
                      <a:pt x="10" y="7"/>
                      <a:pt x="10" y="6"/>
                    </a:cubicBezTo>
                    <a:cubicBezTo>
                      <a:pt x="9" y="6"/>
                      <a:pt x="9" y="6"/>
                      <a:pt x="9" y="6"/>
                    </a:cubicBezTo>
                    <a:cubicBezTo>
                      <a:pt x="7" y="4"/>
                      <a:pt x="6" y="2"/>
                      <a:pt x="4" y="1"/>
                    </a:cubicBezTo>
                    <a:cubicBezTo>
                      <a:pt x="4" y="1"/>
                      <a:pt x="3" y="1"/>
                      <a:pt x="3" y="1"/>
                    </a:cubicBezTo>
                    <a:cubicBezTo>
                      <a:pt x="2" y="1"/>
                      <a:pt x="2" y="1"/>
                      <a:pt x="2" y="1"/>
                    </a:cubicBezTo>
                    <a:cubicBezTo>
                      <a:pt x="2" y="1"/>
                      <a:pt x="2" y="1"/>
                      <a:pt x="2" y="1"/>
                    </a:cubicBezTo>
                    <a:cubicBezTo>
                      <a:pt x="2" y="3"/>
                      <a:pt x="1" y="4"/>
                      <a:pt x="1" y="6"/>
                    </a:cubicBezTo>
                    <a:cubicBezTo>
                      <a:pt x="1" y="7"/>
                      <a:pt x="1" y="8"/>
                      <a:pt x="1" y="9"/>
                    </a:cubicBezTo>
                    <a:cubicBezTo>
                      <a:pt x="0" y="10"/>
                      <a:pt x="0" y="11"/>
                      <a:pt x="0" y="11"/>
                    </a:cubicBezTo>
                    <a:cubicBezTo>
                      <a:pt x="0" y="11"/>
                      <a:pt x="1" y="11"/>
                      <a:pt x="1" y="11"/>
                    </a:cubicBezTo>
                    <a:cubicBezTo>
                      <a:pt x="2" y="12"/>
                      <a:pt x="3" y="12"/>
                      <a:pt x="4" y="12"/>
                    </a:cubicBezTo>
                    <a:cubicBezTo>
                      <a:pt x="5" y="13"/>
                      <a:pt x="6" y="14"/>
                      <a:pt x="6" y="14"/>
                    </a:cubicBezTo>
                    <a:cubicBezTo>
                      <a:pt x="7" y="15"/>
                      <a:pt x="7" y="15"/>
                      <a:pt x="7" y="16"/>
                    </a:cubicBezTo>
                    <a:cubicBezTo>
                      <a:pt x="8" y="16"/>
                      <a:pt x="8" y="17"/>
                      <a:pt x="9" y="17"/>
                    </a:cubicBezTo>
                    <a:cubicBezTo>
                      <a:pt x="10" y="19"/>
                      <a:pt x="10" y="21"/>
                      <a:pt x="11" y="24"/>
                    </a:cubicBezTo>
                    <a:cubicBezTo>
                      <a:pt x="11" y="25"/>
                      <a:pt x="12" y="25"/>
                      <a:pt x="12" y="26"/>
                    </a:cubicBezTo>
                    <a:cubicBezTo>
                      <a:pt x="12" y="26"/>
                      <a:pt x="12" y="27"/>
                      <a:pt x="12" y="27"/>
                    </a:cubicBezTo>
                    <a:cubicBezTo>
                      <a:pt x="13" y="28"/>
                      <a:pt x="13" y="28"/>
                      <a:pt x="13" y="28"/>
                    </a:cubicBezTo>
                    <a:cubicBezTo>
                      <a:pt x="14" y="30"/>
                      <a:pt x="15" y="32"/>
                      <a:pt x="17" y="34"/>
                    </a:cubicBezTo>
                    <a:cubicBezTo>
                      <a:pt x="18" y="35"/>
                      <a:pt x="18" y="35"/>
                      <a:pt x="18" y="35"/>
                    </a:cubicBezTo>
                    <a:cubicBezTo>
                      <a:pt x="19" y="37"/>
                      <a:pt x="21" y="38"/>
                      <a:pt x="24" y="40"/>
                    </a:cubicBezTo>
                    <a:cubicBezTo>
                      <a:pt x="25" y="41"/>
                      <a:pt x="25" y="41"/>
                      <a:pt x="25" y="41"/>
                    </a:cubicBezTo>
                    <a:cubicBezTo>
                      <a:pt x="28" y="44"/>
                      <a:pt x="31" y="46"/>
                      <a:pt x="35" y="49"/>
                    </a:cubicBezTo>
                    <a:cubicBezTo>
                      <a:pt x="35" y="50"/>
                      <a:pt x="36" y="50"/>
                      <a:pt x="36" y="51"/>
                    </a:cubicBezTo>
                    <a:cubicBezTo>
                      <a:pt x="37" y="51"/>
                      <a:pt x="37" y="51"/>
                      <a:pt x="37" y="51"/>
                    </a:cubicBezTo>
                    <a:cubicBezTo>
                      <a:pt x="40" y="53"/>
                      <a:pt x="43" y="55"/>
                      <a:pt x="44" y="59"/>
                    </a:cubicBezTo>
                    <a:cubicBezTo>
                      <a:pt x="48" y="68"/>
                      <a:pt x="48" y="68"/>
                      <a:pt x="48" y="68"/>
                    </a:cubicBezTo>
                    <a:cubicBezTo>
                      <a:pt x="50" y="68"/>
                      <a:pt x="50" y="68"/>
                      <a:pt x="50" y="68"/>
                    </a:cubicBezTo>
                    <a:cubicBezTo>
                      <a:pt x="51" y="69"/>
                      <a:pt x="52" y="69"/>
                      <a:pt x="53" y="71"/>
                    </a:cubicBezTo>
                    <a:cubicBezTo>
                      <a:pt x="54" y="72"/>
                      <a:pt x="54" y="72"/>
                      <a:pt x="55" y="73"/>
                    </a:cubicBezTo>
                    <a:cubicBezTo>
                      <a:pt x="55" y="74"/>
                      <a:pt x="55" y="75"/>
                      <a:pt x="55" y="75"/>
                    </a:cubicBezTo>
                    <a:cubicBezTo>
                      <a:pt x="55" y="77"/>
                      <a:pt x="54" y="78"/>
                      <a:pt x="52" y="79"/>
                    </a:cubicBezTo>
                    <a:cubicBezTo>
                      <a:pt x="53" y="80"/>
                      <a:pt x="53" y="80"/>
                      <a:pt x="53" y="80"/>
                    </a:cubicBezTo>
                    <a:cubicBezTo>
                      <a:pt x="53" y="80"/>
                      <a:pt x="53" y="80"/>
                      <a:pt x="53" y="80"/>
                    </a:cubicBezTo>
                    <a:cubicBezTo>
                      <a:pt x="53" y="80"/>
                      <a:pt x="53" y="80"/>
                      <a:pt x="53" y="80"/>
                    </a:cubicBezTo>
                    <a:cubicBezTo>
                      <a:pt x="52" y="80"/>
                      <a:pt x="52" y="79"/>
                      <a:pt x="51" y="79"/>
                    </a:cubicBezTo>
                    <a:cubicBezTo>
                      <a:pt x="51" y="80"/>
                      <a:pt x="50" y="80"/>
                      <a:pt x="49" y="80"/>
                    </a:cubicBezTo>
                    <a:cubicBezTo>
                      <a:pt x="48" y="80"/>
                      <a:pt x="48" y="80"/>
                      <a:pt x="48" y="80"/>
                    </a:cubicBezTo>
                    <a:cubicBezTo>
                      <a:pt x="56" y="84"/>
                      <a:pt x="63" y="88"/>
                      <a:pt x="71" y="91"/>
                    </a:cubicBezTo>
                    <a:cubicBezTo>
                      <a:pt x="70" y="88"/>
                      <a:pt x="70" y="88"/>
                      <a:pt x="70" y="88"/>
                    </a:cubicBezTo>
                    <a:cubicBezTo>
                      <a:pt x="73" y="86"/>
                      <a:pt x="73" y="86"/>
                      <a:pt x="73" y="86"/>
                    </a:cubicBezTo>
                    <a:cubicBezTo>
                      <a:pt x="73" y="86"/>
                      <a:pt x="73" y="86"/>
                      <a:pt x="73" y="86"/>
                    </a:cubicBezTo>
                    <a:cubicBezTo>
                      <a:pt x="73" y="85"/>
                      <a:pt x="73" y="85"/>
                      <a:pt x="73" y="84"/>
                    </a:cubicBezTo>
                    <a:cubicBezTo>
                      <a:pt x="73" y="83"/>
                      <a:pt x="73" y="82"/>
                      <a:pt x="72" y="81"/>
                    </a:cubicBezTo>
                    <a:cubicBezTo>
                      <a:pt x="72" y="80"/>
                      <a:pt x="72" y="79"/>
                      <a:pt x="72" y="77"/>
                    </a:cubicBezTo>
                    <a:cubicBezTo>
                      <a:pt x="71" y="73"/>
                      <a:pt x="73" y="69"/>
                      <a:pt x="77" y="65"/>
                    </a:cubicBezTo>
                    <a:cubicBezTo>
                      <a:pt x="78" y="64"/>
                      <a:pt x="80" y="62"/>
                      <a:pt x="81" y="62"/>
                    </a:cubicBezTo>
                    <a:cubicBezTo>
                      <a:pt x="81" y="61"/>
                      <a:pt x="81" y="61"/>
                      <a:pt x="81" y="61"/>
                    </a:cubicBezTo>
                    <a:cubicBezTo>
                      <a:pt x="82" y="61"/>
                      <a:pt x="83" y="60"/>
                      <a:pt x="85" y="59"/>
                    </a:cubicBezTo>
                    <a:cubicBezTo>
                      <a:pt x="83" y="57"/>
                      <a:pt x="83" y="57"/>
                      <a:pt x="83" y="57"/>
                    </a:cubicBezTo>
                    <a:cubicBezTo>
                      <a:pt x="85" y="55"/>
                      <a:pt x="85" y="55"/>
                      <a:pt x="85" y="55"/>
                    </a:cubicBezTo>
                    <a:cubicBezTo>
                      <a:pt x="86" y="53"/>
                      <a:pt x="87" y="53"/>
                      <a:pt x="88" y="53"/>
                    </a:cubicBezTo>
                    <a:cubicBezTo>
                      <a:pt x="89" y="53"/>
                      <a:pt x="89" y="52"/>
                      <a:pt x="90" y="52"/>
                    </a:cubicBezTo>
                    <a:cubicBezTo>
                      <a:pt x="91" y="52"/>
                      <a:pt x="91" y="53"/>
                      <a:pt x="92" y="53"/>
                    </a:cubicBezTo>
                    <a:cubicBezTo>
                      <a:pt x="92" y="53"/>
                      <a:pt x="93" y="53"/>
                      <a:pt x="93" y="53"/>
                    </a:cubicBezTo>
                    <a:cubicBezTo>
                      <a:pt x="93" y="53"/>
                      <a:pt x="93" y="53"/>
                      <a:pt x="93" y="53"/>
                    </a:cubicBezTo>
                    <a:cubicBezTo>
                      <a:pt x="94" y="53"/>
                      <a:pt x="94" y="53"/>
                      <a:pt x="94" y="53"/>
                    </a:cubicBezTo>
                    <a:cubicBezTo>
                      <a:pt x="94" y="53"/>
                      <a:pt x="94" y="53"/>
                      <a:pt x="94" y="53"/>
                    </a:cubicBezTo>
                    <a:cubicBezTo>
                      <a:pt x="95" y="53"/>
                      <a:pt x="95" y="53"/>
                      <a:pt x="95" y="53"/>
                    </a:cubicBezTo>
                    <a:cubicBezTo>
                      <a:pt x="97" y="52"/>
                      <a:pt x="99" y="51"/>
                      <a:pt x="100" y="50"/>
                    </a:cubicBezTo>
                    <a:cubicBezTo>
                      <a:pt x="100" y="50"/>
                      <a:pt x="100" y="50"/>
                      <a:pt x="100" y="50"/>
                    </a:cubicBezTo>
                    <a:cubicBezTo>
                      <a:pt x="100" y="50"/>
                      <a:pt x="100" y="50"/>
                      <a:pt x="100" y="50"/>
                    </a:cubicBezTo>
                    <a:cubicBezTo>
                      <a:pt x="99" y="49"/>
                      <a:pt x="98" y="48"/>
                      <a:pt x="97" y="47"/>
                    </a:cubicBezTo>
                    <a:cubicBezTo>
                      <a:pt x="96" y="45"/>
                      <a:pt x="94" y="43"/>
                      <a:pt x="93" y="41"/>
                    </a:cubicBezTo>
                    <a:cubicBezTo>
                      <a:pt x="89" y="34"/>
                      <a:pt x="89" y="34"/>
                      <a:pt x="89" y="34"/>
                    </a:cubicBezTo>
                    <a:cubicBezTo>
                      <a:pt x="97" y="36"/>
                      <a:pt x="97" y="36"/>
                      <a:pt x="97" y="36"/>
                    </a:cubicBezTo>
                    <a:cubicBezTo>
                      <a:pt x="98" y="37"/>
                      <a:pt x="98" y="37"/>
                      <a:pt x="99" y="37"/>
                    </a:cubicBezTo>
                    <a:cubicBezTo>
                      <a:pt x="99" y="37"/>
                      <a:pt x="98" y="36"/>
                      <a:pt x="98" y="36"/>
                    </a:cubicBezTo>
                    <a:cubicBezTo>
                      <a:pt x="98" y="35"/>
                      <a:pt x="97" y="35"/>
                      <a:pt x="97" y="34"/>
                    </a:cubicBezTo>
                    <a:cubicBezTo>
                      <a:pt x="96" y="34"/>
                      <a:pt x="96" y="34"/>
                      <a:pt x="96" y="34"/>
                    </a:cubicBezTo>
                    <a:cubicBezTo>
                      <a:pt x="95" y="34"/>
                      <a:pt x="95" y="34"/>
                      <a:pt x="95" y="34"/>
                    </a:cubicBezTo>
                    <a:cubicBezTo>
                      <a:pt x="94" y="34"/>
                      <a:pt x="94" y="34"/>
                      <a:pt x="94" y="34"/>
                    </a:cubicBezTo>
                    <a:cubicBezTo>
                      <a:pt x="93" y="33"/>
                      <a:pt x="92" y="32"/>
                      <a:pt x="91" y="32"/>
                    </a:cubicBezTo>
                    <a:cubicBezTo>
                      <a:pt x="89" y="29"/>
                      <a:pt x="89" y="25"/>
                      <a:pt x="89" y="22"/>
                    </a:cubicBezTo>
                    <a:cubicBezTo>
                      <a:pt x="89" y="21"/>
                      <a:pt x="90" y="20"/>
                      <a:pt x="91" y="19"/>
                    </a:cubicBezTo>
                    <a:cubicBezTo>
                      <a:pt x="92" y="18"/>
                      <a:pt x="92" y="18"/>
                      <a:pt x="92" y="18"/>
                    </a:cubicBezTo>
                    <a:cubicBezTo>
                      <a:pt x="92" y="17"/>
                      <a:pt x="93" y="15"/>
                      <a:pt x="94" y="13"/>
                    </a:cubicBezTo>
                    <a:cubicBezTo>
                      <a:pt x="94" y="13"/>
                      <a:pt x="94" y="13"/>
                      <a:pt x="94" y="13"/>
                    </a:cubicBezTo>
                    <a:cubicBezTo>
                      <a:pt x="94" y="13"/>
                      <a:pt x="93" y="13"/>
                      <a:pt x="93" y="13"/>
                    </a:cubicBezTo>
                    <a:cubicBezTo>
                      <a:pt x="92" y="13"/>
                      <a:pt x="92" y="13"/>
                      <a:pt x="92" y="13"/>
                    </a:cubicBezTo>
                    <a:cubicBezTo>
                      <a:pt x="92" y="13"/>
                      <a:pt x="92" y="13"/>
                      <a:pt x="92" y="13"/>
                    </a:cubicBezTo>
                    <a:cubicBezTo>
                      <a:pt x="91" y="13"/>
                      <a:pt x="91" y="13"/>
                      <a:pt x="91" y="13"/>
                    </a:cubicBezTo>
                    <a:cubicBezTo>
                      <a:pt x="91" y="13"/>
                      <a:pt x="91" y="13"/>
                      <a:pt x="91" y="13"/>
                    </a:cubicBezTo>
                    <a:cubicBezTo>
                      <a:pt x="89" y="13"/>
                      <a:pt x="88" y="13"/>
                      <a:pt x="87" y="13"/>
                    </a:cubicBezTo>
                    <a:cubicBezTo>
                      <a:pt x="84" y="12"/>
                      <a:pt x="81" y="11"/>
                      <a:pt x="80" y="8"/>
                    </a:cubicBezTo>
                    <a:cubicBezTo>
                      <a:pt x="79" y="8"/>
                      <a:pt x="79" y="8"/>
                      <a:pt x="79" y="8"/>
                    </a:cubicBezTo>
                    <a:cubicBezTo>
                      <a:pt x="79" y="7"/>
                      <a:pt x="78" y="7"/>
                      <a:pt x="77" y="7"/>
                    </a:cubicBezTo>
                    <a:cubicBezTo>
                      <a:pt x="77" y="6"/>
                      <a:pt x="77" y="6"/>
                      <a:pt x="77" y="6"/>
                    </a:cubicBezTo>
                    <a:cubicBezTo>
                      <a:pt x="76" y="6"/>
                      <a:pt x="76" y="6"/>
                      <a:pt x="76" y="6"/>
                    </a:cubicBezTo>
                    <a:cubicBezTo>
                      <a:pt x="75" y="6"/>
                      <a:pt x="75" y="6"/>
                      <a:pt x="75" y="6"/>
                    </a:cubicBezTo>
                    <a:cubicBezTo>
                      <a:pt x="74" y="6"/>
                      <a:pt x="74" y="6"/>
                      <a:pt x="74" y="6"/>
                    </a:cubicBezTo>
                    <a:cubicBezTo>
                      <a:pt x="70" y="6"/>
                      <a:pt x="65" y="6"/>
                      <a:pt x="61" y="5"/>
                    </a:cubicBezTo>
                    <a:cubicBezTo>
                      <a:pt x="41" y="3"/>
                      <a:pt x="41" y="3"/>
                      <a:pt x="41" y="3"/>
                    </a:cubicBezTo>
                    <a:cubicBezTo>
                      <a:pt x="37" y="2"/>
                      <a:pt x="33" y="1"/>
                      <a:pt x="3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08" name="Freeform 289">
                <a:extLst>
                  <a:ext uri="{FF2B5EF4-FFF2-40B4-BE49-F238E27FC236}">
                    <a16:creationId xmlns:a16="http://schemas.microsoft.com/office/drawing/2014/main" id="{145C24E6-45C8-CA4E-997E-D409CFD80CE3}"/>
                  </a:ext>
                </a:extLst>
              </p:cNvPr>
              <p:cNvSpPr>
                <a:spLocks/>
              </p:cNvSpPr>
              <p:nvPr/>
            </p:nvSpPr>
            <p:spPr bwMode="auto">
              <a:xfrm>
                <a:off x="5914611" y="4790651"/>
                <a:ext cx="25796" cy="11055"/>
              </a:xfrm>
              <a:custGeom>
                <a:avLst/>
                <a:gdLst>
                  <a:gd name="T0" fmla="*/ 0 w 8"/>
                  <a:gd name="T1" fmla="*/ 0 h 4"/>
                  <a:gd name="T2" fmla="*/ 8 w 8"/>
                  <a:gd name="T3" fmla="*/ 4 h 4"/>
                  <a:gd name="T4" fmla="*/ 7 w 8"/>
                  <a:gd name="T5" fmla="*/ 2 h 4"/>
                  <a:gd name="T6" fmla="*/ 0 w 8"/>
                  <a:gd name="T7" fmla="*/ 0 h 4"/>
                </a:gdLst>
                <a:ahLst/>
                <a:cxnLst>
                  <a:cxn ang="0">
                    <a:pos x="T0" y="T1"/>
                  </a:cxn>
                  <a:cxn ang="0">
                    <a:pos x="T2" y="T3"/>
                  </a:cxn>
                  <a:cxn ang="0">
                    <a:pos x="T4" y="T5"/>
                  </a:cxn>
                  <a:cxn ang="0">
                    <a:pos x="T6" y="T7"/>
                  </a:cxn>
                </a:cxnLst>
                <a:rect l="0" t="0" r="r" b="b"/>
                <a:pathLst>
                  <a:path w="8" h="4">
                    <a:moveTo>
                      <a:pt x="0" y="0"/>
                    </a:moveTo>
                    <a:cubicBezTo>
                      <a:pt x="2" y="2"/>
                      <a:pt x="5" y="3"/>
                      <a:pt x="8" y="4"/>
                    </a:cubicBezTo>
                    <a:cubicBezTo>
                      <a:pt x="7" y="2"/>
                      <a:pt x="7" y="2"/>
                      <a:pt x="7" y="2"/>
                    </a:cubicBezTo>
                    <a:cubicBezTo>
                      <a:pt x="5" y="1"/>
                      <a:pt x="2" y="1"/>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09" name="Rectangle 290">
                <a:extLst>
                  <a:ext uri="{FF2B5EF4-FFF2-40B4-BE49-F238E27FC236}">
                    <a16:creationId xmlns:a16="http://schemas.microsoft.com/office/drawing/2014/main" id="{A31FAB8C-481A-3F45-AEAD-DB8084441575}"/>
                  </a:ext>
                </a:extLst>
              </p:cNvPr>
              <p:cNvSpPr>
                <a:spLocks noChangeArrowheads="1"/>
              </p:cNvSpPr>
              <p:nvPr/>
            </p:nvSpPr>
            <p:spPr bwMode="auto">
              <a:xfrm>
                <a:off x="6025164" y="4845928"/>
                <a:ext cx="3685" cy="368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10" name="Freeform 291">
                <a:extLst>
                  <a:ext uri="{FF2B5EF4-FFF2-40B4-BE49-F238E27FC236}">
                    <a16:creationId xmlns:a16="http://schemas.microsoft.com/office/drawing/2014/main" id="{202137F4-B496-FE46-BA9A-CF3620E8D0D9}"/>
                  </a:ext>
                </a:extLst>
              </p:cNvPr>
              <p:cNvSpPr>
                <a:spLocks/>
              </p:cNvSpPr>
              <p:nvPr/>
            </p:nvSpPr>
            <p:spPr bwMode="auto">
              <a:xfrm>
                <a:off x="6025164" y="4845928"/>
                <a:ext cx="0" cy="368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lnTo>
                      <a:pt x="0" y="1"/>
                    </a:lnTo>
                    <a:lnTo>
                      <a:pt x="0" y="1"/>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11" name="Rectangle 292">
                <a:extLst>
                  <a:ext uri="{FF2B5EF4-FFF2-40B4-BE49-F238E27FC236}">
                    <a16:creationId xmlns:a16="http://schemas.microsoft.com/office/drawing/2014/main" id="{DBF83FEA-9C73-2A4A-8469-F3F9A4D39454}"/>
                  </a:ext>
                </a:extLst>
              </p:cNvPr>
              <p:cNvSpPr>
                <a:spLocks noChangeArrowheads="1"/>
              </p:cNvSpPr>
              <p:nvPr/>
            </p:nvSpPr>
            <p:spPr bwMode="auto">
              <a:xfrm>
                <a:off x="6165199" y="4805392"/>
                <a:ext cx="3685" cy="368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12" name="Freeform 293">
                <a:extLst>
                  <a:ext uri="{FF2B5EF4-FFF2-40B4-BE49-F238E27FC236}">
                    <a16:creationId xmlns:a16="http://schemas.microsoft.com/office/drawing/2014/main" id="{A8A21E04-45A9-184C-981B-98B21AF61F4E}"/>
                  </a:ext>
                </a:extLst>
              </p:cNvPr>
              <p:cNvSpPr>
                <a:spLocks/>
              </p:cNvSpPr>
              <p:nvPr/>
            </p:nvSpPr>
            <p:spPr bwMode="auto">
              <a:xfrm>
                <a:off x="6165199" y="4805392"/>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13" name="Freeform 294">
                <a:extLst>
                  <a:ext uri="{FF2B5EF4-FFF2-40B4-BE49-F238E27FC236}">
                    <a16:creationId xmlns:a16="http://schemas.microsoft.com/office/drawing/2014/main" id="{16902A1B-2510-8A4C-A473-5669BF481372}"/>
                  </a:ext>
                </a:extLst>
              </p:cNvPr>
              <p:cNvSpPr>
                <a:spLocks/>
              </p:cNvSpPr>
              <p:nvPr/>
            </p:nvSpPr>
            <p:spPr bwMode="auto">
              <a:xfrm>
                <a:off x="6028849" y="4739059"/>
                <a:ext cx="140034" cy="162145"/>
              </a:xfrm>
              <a:custGeom>
                <a:avLst/>
                <a:gdLst>
                  <a:gd name="T0" fmla="*/ 18 w 44"/>
                  <a:gd name="T1" fmla="*/ 0 h 51"/>
                  <a:gd name="T2" fmla="*/ 17 w 44"/>
                  <a:gd name="T3" fmla="*/ 0 h 51"/>
                  <a:gd name="T4" fmla="*/ 18 w 44"/>
                  <a:gd name="T5" fmla="*/ 1 h 51"/>
                  <a:gd name="T6" fmla="*/ 21 w 44"/>
                  <a:gd name="T7" fmla="*/ 5 h 51"/>
                  <a:gd name="T8" fmla="*/ 17 w 44"/>
                  <a:gd name="T9" fmla="*/ 7 h 51"/>
                  <a:gd name="T10" fmla="*/ 14 w 44"/>
                  <a:gd name="T11" fmla="*/ 7 h 51"/>
                  <a:gd name="T12" fmla="*/ 12 w 44"/>
                  <a:gd name="T13" fmla="*/ 7 h 51"/>
                  <a:gd name="T14" fmla="*/ 11 w 44"/>
                  <a:gd name="T15" fmla="*/ 6 h 51"/>
                  <a:gd name="T16" fmla="*/ 10 w 44"/>
                  <a:gd name="T17" fmla="*/ 6 h 51"/>
                  <a:gd name="T18" fmla="*/ 10 w 44"/>
                  <a:gd name="T19" fmla="*/ 7 h 51"/>
                  <a:gd name="T20" fmla="*/ 9 w 44"/>
                  <a:gd name="T21" fmla="*/ 7 h 51"/>
                  <a:gd name="T22" fmla="*/ 6 w 44"/>
                  <a:gd name="T23" fmla="*/ 10 h 51"/>
                  <a:gd name="T24" fmla="*/ 2 w 44"/>
                  <a:gd name="T25" fmla="*/ 17 h 51"/>
                  <a:gd name="T26" fmla="*/ 3 w 44"/>
                  <a:gd name="T27" fmla="*/ 19 h 51"/>
                  <a:gd name="T28" fmla="*/ 4 w 44"/>
                  <a:gd name="T29" fmla="*/ 22 h 51"/>
                  <a:gd name="T30" fmla="*/ 4 w 44"/>
                  <a:gd name="T31" fmla="*/ 28 h 51"/>
                  <a:gd name="T32" fmla="*/ 0 w 44"/>
                  <a:gd name="T33" fmla="*/ 32 h 51"/>
                  <a:gd name="T34" fmla="*/ 0 w 44"/>
                  <a:gd name="T35" fmla="*/ 33 h 51"/>
                  <a:gd name="T36" fmla="*/ 1 w 44"/>
                  <a:gd name="T37" fmla="*/ 33 h 51"/>
                  <a:gd name="T38" fmla="*/ 4 w 44"/>
                  <a:gd name="T39" fmla="*/ 32 h 51"/>
                  <a:gd name="T40" fmla="*/ 4 w 44"/>
                  <a:gd name="T41" fmla="*/ 32 h 51"/>
                  <a:gd name="T42" fmla="*/ 4 w 44"/>
                  <a:gd name="T43" fmla="*/ 32 h 51"/>
                  <a:gd name="T44" fmla="*/ 5 w 44"/>
                  <a:gd name="T45" fmla="*/ 32 h 51"/>
                  <a:gd name="T46" fmla="*/ 6 w 44"/>
                  <a:gd name="T47" fmla="*/ 32 h 51"/>
                  <a:gd name="T48" fmla="*/ 4 w 44"/>
                  <a:gd name="T49" fmla="*/ 35 h 51"/>
                  <a:gd name="T50" fmla="*/ 3 w 44"/>
                  <a:gd name="T51" fmla="*/ 35 h 51"/>
                  <a:gd name="T52" fmla="*/ 1 w 44"/>
                  <a:gd name="T53" fmla="*/ 34 h 51"/>
                  <a:gd name="T54" fmla="*/ 0 w 44"/>
                  <a:gd name="T55" fmla="*/ 35 h 51"/>
                  <a:gd name="T56" fmla="*/ 20 w 44"/>
                  <a:gd name="T57" fmla="*/ 51 h 51"/>
                  <a:gd name="T58" fmla="*/ 20 w 44"/>
                  <a:gd name="T59" fmla="*/ 50 h 51"/>
                  <a:gd name="T60" fmla="*/ 20 w 44"/>
                  <a:gd name="T61" fmla="*/ 46 h 51"/>
                  <a:gd name="T62" fmla="*/ 18 w 44"/>
                  <a:gd name="T63" fmla="*/ 41 h 51"/>
                  <a:gd name="T64" fmla="*/ 21 w 44"/>
                  <a:gd name="T65" fmla="*/ 37 h 51"/>
                  <a:gd name="T66" fmla="*/ 22 w 44"/>
                  <a:gd name="T67" fmla="*/ 36 h 51"/>
                  <a:gd name="T68" fmla="*/ 24 w 44"/>
                  <a:gd name="T69" fmla="*/ 33 h 51"/>
                  <a:gd name="T70" fmla="*/ 24 w 44"/>
                  <a:gd name="T71" fmla="*/ 33 h 51"/>
                  <a:gd name="T72" fmla="*/ 29 w 44"/>
                  <a:gd name="T73" fmla="*/ 26 h 51"/>
                  <a:gd name="T74" fmla="*/ 31 w 44"/>
                  <a:gd name="T75" fmla="*/ 24 h 51"/>
                  <a:gd name="T76" fmla="*/ 35 w 44"/>
                  <a:gd name="T77" fmla="*/ 22 h 51"/>
                  <a:gd name="T78" fmla="*/ 36 w 44"/>
                  <a:gd name="T79" fmla="*/ 25 h 51"/>
                  <a:gd name="T80" fmla="*/ 37 w 44"/>
                  <a:gd name="T81" fmla="*/ 27 h 51"/>
                  <a:gd name="T82" fmla="*/ 38 w 44"/>
                  <a:gd name="T83" fmla="*/ 28 h 51"/>
                  <a:gd name="T84" fmla="*/ 38 w 44"/>
                  <a:gd name="T85" fmla="*/ 29 h 51"/>
                  <a:gd name="T86" fmla="*/ 40 w 44"/>
                  <a:gd name="T87" fmla="*/ 28 h 51"/>
                  <a:gd name="T88" fmla="*/ 40 w 44"/>
                  <a:gd name="T89" fmla="*/ 28 h 51"/>
                  <a:gd name="T90" fmla="*/ 40 w 44"/>
                  <a:gd name="T91" fmla="*/ 25 h 51"/>
                  <a:gd name="T92" fmla="*/ 41 w 44"/>
                  <a:gd name="T93" fmla="*/ 20 h 51"/>
                  <a:gd name="T94" fmla="*/ 42 w 44"/>
                  <a:gd name="T95" fmla="*/ 20 h 51"/>
                  <a:gd name="T96" fmla="*/ 43 w 44"/>
                  <a:gd name="T97" fmla="*/ 19 h 51"/>
                  <a:gd name="T98" fmla="*/ 44 w 44"/>
                  <a:gd name="T99" fmla="*/ 19 h 51"/>
                  <a:gd name="T100" fmla="*/ 44 w 44"/>
                  <a:gd name="T101" fmla="*/ 19 h 51"/>
                  <a:gd name="T102" fmla="*/ 19 w 44"/>
                  <a:gd name="T103" fmla="*/ 0 h 51"/>
                  <a:gd name="T104" fmla="*/ 18 w 44"/>
                  <a:gd name="T105"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4" h="51">
                    <a:moveTo>
                      <a:pt x="18" y="0"/>
                    </a:moveTo>
                    <a:cubicBezTo>
                      <a:pt x="17" y="0"/>
                      <a:pt x="17" y="0"/>
                      <a:pt x="17" y="0"/>
                    </a:cubicBezTo>
                    <a:cubicBezTo>
                      <a:pt x="18" y="1"/>
                      <a:pt x="18" y="1"/>
                      <a:pt x="18" y="1"/>
                    </a:cubicBezTo>
                    <a:cubicBezTo>
                      <a:pt x="21" y="5"/>
                      <a:pt x="21" y="5"/>
                      <a:pt x="21" y="5"/>
                    </a:cubicBezTo>
                    <a:cubicBezTo>
                      <a:pt x="17" y="7"/>
                      <a:pt x="17" y="7"/>
                      <a:pt x="17" y="7"/>
                    </a:cubicBezTo>
                    <a:cubicBezTo>
                      <a:pt x="16" y="7"/>
                      <a:pt x="15" y="7"/>
                      <a:pt x="14" y="7"/>
                    </a:cubicBezTo>
                    <a:cubicBezTo>
                      <a:pt x="13" y="7"/>
                      <a:pt x="13" y="7"/>
                      <a:pt x="12" y="7"/>
                    </a:cubicBezTo>
                    <a:cubicBezTo>
                      <a:pt x="12" y="7"/>
                      <a:pt x="11" y="7"/>
                      <a:pt x="11" y="6"/>
                    </a:cubicBezTo>
                    <a:cubicBezTo>
                      <a:pt x="10" y="6"/>
                      <a:pt x="10" y="6"/>
                      <a:pt x="10" y="6"/>
                    </a:cubicBezTo>
                    <a:cubicBezTo>
                      <a:pt x="10" y="7"/>
                      <a:pt x="10" y="7"/>
                      <a:pt x="10" y="7"/>
                    </a:cubicBezTo>
                    <a:cubicBezTo>
                      <a:pt x="9" y="7"/>
                      <a:pt x="9" y="7"/>
                      <a:pt x="9" y="7"/>
                    </a:cubicBezTo>
                    <a:cubicBezTo>
                      <a:pt x="8" y="8"/>
                      <a:pt x="7" y="9"/>
                      <a:pt x="6" y="10"/>
                    </a:cubicBezTo>
                    <a:cubicBezTo>
                      <a:pt x="4" y="12"/>
                      <a:pt x="2" y="15"/>
                      <a:pt x="2" y="17"/>
                    </a:cubicBezTo>
                    <a:cubicBezTo>
                      <a:pt x="3" y="17"/>
                      <a:pt x="3" y="18"/>
                      <a:pt x="3" y="19"/>
                    </a:cubicBezTo>
                    <a:cubicBezTo>
                      <a:pt x="3" y="20"/>
                      <a:pt x="4" y="21"/>
                      <a:pt x="4" y="22"/>
                    </a:cubicBezTo>
                    <a:cubicBezTo>
                      <a:pt x="4" y="24"/>
                      <a:pt x="5" y="26"/>
                      <a:pt x="4" y="28"/>
                    </a:cubicBezTo>
                    <a:cubicBezTo>
                      <a:pt x="3" y="30"/>
                      <a:pt x="2" y="32"/>
                      <a:pt x="0" y="32"/>
                    </a:cubicBezTo>
                    <a:cubicBezTo>
                      <a:pt x="0" y="33"/>
                      <a:pt x="0" y="33"/>
                      <a:pt x="0" y="33"/>
                    </a:cubicBezTo>
                    <a:cubicBezTo>
                      <a:pt x="0" y="33"/>
                      <a:pt x="0" y="33"/>
                      <a:pt x="1" y="33"/>
                    </a:cubicBezTo>
                    <a:cubicBezTo>
                      <a:pt x="2" y="33"/>
                      <a:pt x="3" y="33"/>
                      <a:pt x="4" y="32"/>
                    </a:cubicBezTo>
                    <a:cubicBezTo>
                      <a:pt x="4" y="32"/>
                      <a:pt x="4" y="32"/>
                      <a:pt x="4" y="32"/>
                    </a:cubicBezTo>
                    <a:cubicBezTo>
                      <a:pt x="4" y="32"/>
                      <a:pt x="4" y="32"/>
                      <a:pt x="4" y="32"/>
                    </a:cubicBezTo>
                    <a:cubicBezTo>
                      <a:pt x="4" y="32"/>
                      <a:pt x="5" y="32"/>
                      <a:pt x="5" y="32"/>
                    </a:cubicBezTo>
                    <a:cubicBezTo>
                      <a:pt x="5" y="32"/>
                      <a:pt x="6" y="32"/>
                      <a:pt x="6" y="32"/>
                    </a:cubicBezTo>
                    <a:cubicBezTo>
                      <a:pt x="5" y="34"/>
                      <a:pt x="5" y="35"/>
                      <a:pt x="4" y="35"/>
                    </a:cubicBezTo>
                    <a:cubicBezTo>
                      <a:pt x="4" y="35"/>
                      <a:pt x="4" y="35"/>
                      <a:pt x="3" y="35"/>
                    </a:cubicBezTo>
                    <a:cubicBezTo>
                      <a:pt x="3" y="35"/>
                      <a:pt x="2" y="34"/>
                      <a:pt x="1" y="34"/>
                    </a:cubicBezTo>
                    <a:cubicBezTo>
                      <a:pt x="1" y="34"/>
                      <a:pt x="1" y="34"/>
                      <a:pt x="0" y="35"/>
                    </a:cubicBezTo>
                    <a:cubicBezTo>
                      <a:pt x="7" y="40"/>
                      <a:pt x="14" y="46"/>
                      <a:pt x="20" y="51"/>
                    </a:cubicBezTo>
                    <a:cubicBezTo>
                      <a:pt x="20" y="51"/>
                      <a:pt x="20" y="50"/>
                      <a:pt x="20" y="50"/>
                    </a:cubicBezTo>
                    <a:cubicBezTo>
                      <a:pt x="20" y="49"/>
                      <a:pt x="20" y="47"/>
                      <a:pt x="20" y="46"/>
                    </a:cubicBezTo>
                    <a:cubicBezTo>
                      <a:pt x="18" y="45"/>
                      <a:pt x="18" y="43"/>
                      <a:pt x="18" y="41"/>
                    </a:cubicBezTo>
                    <a:cubicBezTo>
                      <a:pt x="19" y="39"/>
                      <a:pt x="20" y="38"/>
                      <a:pt x="21" y="37"/>
                    </a:cubicBezTo>
                    <a:cubicBezTo>
                      <a:pt x="22" y="36"/>
                      <a:pt x="22" y="36"/>
                      <a:pt x="22" y="36"/>
                    </a:cubicBezTo>
                    <a:cubicBezTo>
                      <a:pt x="23" y="35"/>
                      <a:pt x="23" y="34"/>
                      <a:pt x="24" y="33"/>
                    </a:cubicBezTo>
                    <a:cubicBezTo>
                      <a:pt x="24" y="33"/>
                      <a:pt x="24" y="33"/>
                      <a:pt x="24" y="33"/>
                    </a:cubicBezTo>
                    <a:cubicBezTo>
                      <a:pt x="25" y="30"/>
                      <a:pt x="27" y="28"/>
                      <a:pt x="29" y="26"/>
                    </a:cubicBezTo>
                    <a:cubicBezTo>
                      <a:pt x="29" y="25"/>
                      <a:pt x="30" y="24"/>
                      <a:pt x="31" y="24"/>
                    </a:cubicBezTo>
                    <a:cubicBezTo>
                      <a:pt x="35" y="22"/>
                      <a:pt x="35" y="22"/>
                      <a:pt x="35" y="22"/>
                    </a:cubicBezTo>
                    <a:cubicBezTo>
                      <a:pt x="36" y="25"/>
                      <a:pt x="36" y="25"/>
                      <a:pt x="36" y="25"/>
                    </a:cubicBezTo>
                    <a:cubicBezTo>
                      <a:pt x="37" y="26"/>
                      <a:pt x="37" y="27"/>
                      <a:pt x="37" y="27"/>
                    </a:cubicBezTo>
                    <a:cubicBezTo>
                      <a:pt x="38" y="28"/>
                      <a:pt x="38" y="28"/>
                      <a:pt x="38" y="28"/>
                    </a:cubicBezTo>
                    <a:cubicBezTo>
                      <a:pt x="38" y="29"/>
                      <a:pt x="38" y="29"/>
                      <a:pt x="38" y="29"/>
                    </a:cubicBezTo>
                    <a:cubicBezTo>
                      <a:pt x="39" y="29"/>
                      <a:pt x="39" y="28"/>
                      <a:pt x="40" y="28"/>
                    </a:cubicBezTo>
                    <a:cubicBezTo>
                      <a:pt x="40" y="28"/>
                      <a:pt x="40" y="28"/>
                      <a:pt x="40" y="28"/>
                    </a:cubicBezTo>
                    <a:cubicBezTo>
                      <a:pt x="40" y="27"/>
                      <a:pt x="40" y="26"/>
                      <a:pt x="40" y="25"/>
                    </a:cubicBezTo>
                    <a:cubicBezTo>
                      <a:pt x="39" y="23"/>
                      <a:pt x="40" y="21"/>
                      <a:pt x="41" y="20"/>
                    </a:cubicBezTo>
                    <a:cubicBezTo>
                      <a:pt x="42" y="20"/>
                      <a:pt x="42" y="20"/>
                      <a:pt x="42" y="20"/>
                    </a:cubicBezTo>
                    <a:cubicBezTo>
                      <a:pt x="43" y="19"/>
                      <a:pt x="43" y="19"/>
                      <a:pt x="43" y="19"/>
                    </a:cubicBezTo>
                    <a:cubicBezTo>
                      <a:pt x="44" y="19"/>
                      <a:pt x="44" y="19"/>
                      <a:pt x="44" y="19"/>
                    </a:cubicBezTo>
                    <a:cubicBezTo>
                      <a:pt x="44" y="19"/>
                      <a:pt x="44" y="19"/>
                      <a:pt x="44" y="19"/>
                    </a:cubicBezTo>
                    <a:cubicBezTo>
                      <a:pt x="19" y="0"/>
                      <a:pt x="19" y="0"/>
                      <a:pt x="19" y="0"/>
                    </a:cubicBezTo>
                    <a:cubicBezTo>
                      <a:pt x="19" y="0"/>
                      <a:pt x="18" y="0"/>
                      <a:pt x="1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14" name="Freeform 295">
                <a:extLst>
                  <a:ext uri="{FF2B5EF4-FFF2-40B4-BE49-F238E27FC236}">
                    <a16:creationId xmlns:a16="http://schemas.microsoft.com/office/drawing/2014/main" id="{816E2192-3DDD-6241-BC7B-C9E16516D8FF}"/>
                  </a:ext>
                </a:extLst>
              </p:cNvPr>
              <p:cNvSpPr>
                <a:spLocks/>
              </p:cNvSpPr>
              <p:nvPr/>
            </p:nvSpPr>
            <p:spPr bwMode="auto">
              <a:xfrm>
                <a:off x="6095182" y="4845928"/>
                <a:ext cx="147405" cy="287439"/>
              </a:xfrm>
              <a:custGeom>
                <a:avLst/>
                <a:gdLst>
                  <a:gd name="T0" fmla="*/ 9 w 46"/>
                  <a:gd name="T1" fmla="*/ 4 h 91"/>
                  <a:gd name="T2" fmla="*/ 7 w 46"/>
                  <a:gd name="T3" fmla="*/ 7 h 91"/>
                  <a:gd name="T4" fmla="*/ 5 w 46"/>
                  <a:gd name="T5" fmla="*/ 9 h 91"/>
                  <a:gd name="T6" fmla="*/ 6 w 46"/>
                  <a:gd name="T7" fmla="*/ 19 h 91"/>
                  <a:gd name="T8" fmla="*/ 6 w 46"/>
                  <a:gd name="T9" fmla="*/ 20 h 91"/>
                  <a:gd name="T10" fmla="*/ 8 w 46"/>
                  <a:gd name="T11" fmla="*/ 26 h 91"/>
                  <a:gd name="T12" fmla="*/ 7 w 46"/>
                  <a:gd name="T13" fmla="*/ 30 h 91"/>
                  <a:gd name="T14" fmla="*/ 4 w 46"/>
                  <a:gd name="T15" fmla="*/ 37 h 91"/>
                  <a:gd name="T16" fmla="*/ 6 w 46"/>
                  <a:gd name="T17" fmla="*/ 46 h 91"/>
                  <a:gd name="T18" fmla="*/ 1 w 46"/>
                  <a:gd name="T19" fmla="*/ 63 h 91"/>
                  <a:gd name="T20" fmla="*/ 1 w 46"/>
                  <a:gd name="T21" fmla="*/ 70 h 91"/>
                  <a:gd name="T22" fmla="*/ 11 w 46"/>
                  <a:gd name="T23" fmla="*/ 79 h 91"/>
                  <a:gd name="T24" fmla="*/ 20 w 46"/>
                  <a:gd name="T25" fmla="*/ 91 h 91"/>
                  <a:gd name="T26" fmla="*/ 24 w 46"/>
                  <a:gd name="T27" fmla="*/ 91 h 91"/>
                  <a:gd name="T28" fmla="*/ 26 w 46"/>
                  <a:gd name="T29" fmla="*/ 89 h 91"/>
                  <a:gd name="T30" fmla="*/ 27 w 46"/>
                  <a:gd name="T31" fmla="*/ 86 h 91"/>
                  <a:gd name="T32" fmla="*/ 28 w 46"/>
                  <a:gd name="T33" fmla="*/ 81 h 91"/>
                  <a:gd name="T34" fmla="*/ 32 w 46"/>
                  <a:gd name="T35" fmla="*/ 78 h 91"/>
                  <a:gd name="T36" fmla="*/ 36 w 46"/>
                  <a:gd name="T37" fmla="*/ 78 h 91"/>
                  <a:gd name="T38" fmla="*/ 37 w 46"/>
                  <a:gd name="T39" fmla="*/ 74 h 91"/>
                  <a:gd name="T40" fmla="*/ 40 w 46"/>
                  <a:gd name="T41" fmla="*/ 67 h 91"/>
                  <a:gd name="T42" fmla="*/ 46 w 46"/>
                  <a:gd name="T43" fmla="*/ 62 h 91"/>
                  <a:gd name="T44" fmla="*/ 46 w 46"/>
                  <a:gd name="T45" fmla="*/ 61 h 91"/>
                  <a:gd name="T46" fmla="*/ 45 w 46"/>
                  <a:gd name="T47" fmla="*/ 57 h 91"/>
                  <a:gd name="T48" fmla="*/ 43 w 46"/>
                  <a:gd name="T49" fmla="*/ 58 h 91"/>
                  <a:gd name="T50" fmla="*/ 37 w 46"/>
                  <a:gd name="T51" fmla="*/ 50 h 91"/>
                  <a:gd name="T52" fmla="*/ 36 w 46"/>
                  <a:gd name="T53" fmla="*/ 49 h 91"/>
                  <a:gd name="T54" fmla="*/ 32 w 46"/>
                  <a:gd name="T55" fmla="*/ 43 h 91"/>
                  <a:gd name="T56" fmla="*/ 33 w 46"/>
                  <a:gd name="T57" fmla="*/ 37 h 91"/>
                  <a:gd name="T58" fmla="*/ 30 w 46"/>
                  <a:gd name="T59" fmla="*/ 32 h 91"/>
                  <a:gd name="T60" fmla="*/ 33 w 46"/>
                  <a:gd name="T61" fmla="*/ 28 h 91"/>
                  <a:gd name="T62" fmla="*/ 33 w 46"/>
                  <a:gd name="T63" fmla="*/ 25 h 91"/>
                  <a:gd name="T64" fmla="*/ 33 w 46"/>
                  <a:gd name="T65" fmla="*/ 24 h 91"/>
                  <a:gd name="T66" fmla="*/ 34 w 46"/>
                  <a:gd name="T67" fmla="*/ 21 h 91"/>
                  <a:gd name="T68" fmla="*/ 33 w 46"/>
                  <a:gd name="T69" fmla="*/ 17 h 91"/>
                  <a:gd name="T70" fmla="*/ 32 w 46"/>
                  <a:gd name="T71" fmla="*/ 11 h 91"/>
                  <a:gd name="T72" fmla="*/ 31 w 46"/>
                  <a:gd name="T73" fmla="*/ 10 h 91"/>
                  <a:gd name="T74" fmla="*/ 28 w 46"/>
                  <a:gd name="T75" fmla="*/ 7 h 91"/>
                  <a:gd name="T76" fmla="*/ 27 w 46"/>
                  <a:gd name="T77" fmla="*/ 6 h 91"/>
                  <a:gd name="T78" fmla="*/ 25 w 46"/>
                  <a:gd name="T79" fmla="*/ 4 h 91"/>
                  <a:gd name="T80" fmla="*/ 22 w 46"/>
                  <a:gd name="T81" fmla="*/ 2 h 91"/>
                  <a:gd name="T82" fmla="*/ 16 w 46"/>
                  <a:gd name="T83" fmla="*/ 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6" h="91">
                    <a:moveTo>
                      <a:pt x="11" y="0"/>
                    </a:moveTo>
                    <a:cubicBezTo>
                      <a:pt x="10" y="1"/>
                      <a:pt x="10" y="3"/>
                      <a:pt x="9" y="4"/>
                    </a:cubicBezTo>
                    <a:cubicBezTo>
                      <a:pt x="8" y="4"/>
                      <a:pt x="8" y="4"/>
                      <a:pt x="8" y="4"/>
                    </a:cubicBezTo>
                    <a:cubicBezTo>
                      <a:pt x="8" y="5"/>
                      <a:pt x="7" y="6"/>
                      <a:pt x="7" y="7"/>
                    </a:cubicBezTo>
                    <a:cubicBezTo>
                      <a:pt x="6" y="7"/>
                      <a:pt x="6" y="8"/>
                      <a:pt x="5" y="8"/>
                    </a:cubicBezTo>
                    <a:cubicBezTo>
                      <a:pt x="5" y="9"/>
                      <a:pt x="5" y="9"/>
                      <a:pt x="5" y="9"/>
                    </a:cubicBezTo>
                    <a:cubicBezTo>
                      <a:pt x="7" y="12"/>
                      <a:pt x="6" y="15"/>
                      <a:pt x="6" y="17"/>
                    </a:cubicBezTo>
                    <a:cubicBezTo>
                      <a:pt x="6" y="18"/>
                      <a:pt x="6" y="19"/>
                      <a:pt x="6" y="19"/>
                    </a:cubicBezTo>
                    <a:cubicBezTo>
                      <a:pt x="6" y="20"/>
                      <a:pt x="6" y="20"/>
                      <a:pt x="6" y="20"/>
                    </a:cubicBezTo>
                    <a:cubicBezTo>
                      <a:pt x="6" y="20"/>
                      <a:pt x="6" y="20"/>
                      <a:pt x="6" y="20"/>
                    </a:cubicBezTo>
                    <a:cubicBezTo>
                      <a:pt x="6" y="21"/>
                      <a:pt x="6" y="21"/>
                      <a:pt x="6" y="22"/>
                    </a:cubicBezTo>
                    <a:cubicBezTo>
                      <a:pt x="8" y="22"/>
                      <a:pt x="8" y="23"/>
                      <a:pt x="8" y="26"/>
                    </a:cubicBezTo>
                    <a:cubicBezTo>
                      <a:pt x="8" y="27"/>
                      <a:pt x="9" y="30"/>
                      <a:pt x="8" y="30"/>
                    </a:cubicBezTo>
                    <a:cubicBezTo>
                      <a:pt x="7" y="30"/>
                      <a:pt x="7" y="30"/>
                      <a:pt x="7" y="30"/>
                    </a:cubicBezTo>
                    <a:cubicBezTo>
                      <a:pt x="7" y="30"/>
                      <a:pt x="7" y="30"/>
                      <a:pt x="7" y="30"/>
                    </a:cubicBezTo>
                    <a:cubicBezTo>
                      <a:pt x="4" y="30"/>
                      <a:pt x="5" y="33"/>
                      <a:pt x="4" y="37"/>
                    </a:cubicBezTo>
                    <a:cubicBezTo>
                      <a:pt x="3" y="36"/>
                      <a:pt x="3" y="36"/>
                      <a:pt x="3" y="36"/>
                    </a:cubicBezTo>
                    <a:cubicBezTo>
                      <a:pt x="6" y="41"/>
                      <a:pt x="7" y="41"/>
                      <a:pt x="6" y="46"/>
                    </a:cubicBezTo>
                    <a:cubicBezTo>
                      <a:pt x="5" y="49"/>
                      <a:pt x="5" y="51"/>
                      <a:pt x="5" y="54"/>
                    </a:cubicBezTo>
                    <a:cubicBezTo>
                      <a:pt x="3" y="54"/>
                      <a:pt x="0" y="60"/>
                      <a:pt x="1" y="63"/>
                    </a:cubicBezTo>
                    <a:cubicBezTo>
                      <a:pt x="3" y="66"/>
                      <a:pt x="4" y="69"/>
                      <a:pt x="5" y="73"/>
                    </a:cubicBezTo>
                    <a:cubicBezTo>
                      <a:pt x="4" y="73"/>
                      <a:pt x="1" y="70"/>
                      <a:pt x="1" y="70"/>
                    </a:cubicBezTo>
                    <a:cubicBezTo>
                      <a:pt x="1" y="70"/>
                      <a:pt x="1" y="70"/>
                      <a:pt x="1" y="70"/>
                    </a:cubicBezTo>
                    <a:cubicBezTo>
                      <a:pt x="3" y="75"/>
                      <a:pt x="7" y="76"/>
                      <a:pt x="11" y="79"/>
                    </a:cubicBezTo>
                    <a:cubicBezTo>
                      <a:pt x="15" y="81"/>
                      <a:pt x="16" y="82"/>
                      <a:pt x="18" y="86"/>
                    </a:cubicBezTo>
                    <a:cubicBezTo>
                      <a:pt x="18" y="88"/>
                      <a:pt x="19" y="89"/>
                      <a:pt x="20" y="91"/>
                    </a:cubicBezTo>
                    <a:cubicBezTo>
                      <a:pt x="23" y="91"/>
                      <a:pt x="23" y="91"/>
                      <a:pt x="23" y="91"/>
                    </a:cubicBezTo>
                    <a:cubicBezTo>
                      <a:pt x="24" y="91"/>
                      <a:pt x="24" y="91"/>
                      <a:pt x="24" y="91"/>
                    </a:cubicBezTo>
                    <a:cubicBezTo>
                      <a:pt x="24" y="91"/>
                      <a:pt x="25" y="91"/>
                      <a:pt x="25" y="91"/>
                    </a:cubicBezTo>
                    <a:cubicBezTo>
                      <a:pt x="25" y="90"/>
                      <a:pt x="26" y="89"/>
                      <a:pt x="26" y="89"/>
                    </a:cubicBezTo>
                    <a:cubicBezTo>
                      <a:pt x="26" y="88"/>
                      <a:pt x="27" y="88"/>
                      <a:pt x="27" y="88"/>
                    </a:cubicBezTo>
                    <a:cubicBezTo>
                      <a:pt x="27" y="87"/>
                      <a:pt x="27" y="87"/>
                      <a:pt x="27" y="86"/>
                    </a:cubicBezTo>
                    <a:cubicBezTo>
                      <a:pt x="27" y="86"/>
                      <a:pt x="26" y="85"/>
                      <a:pt x="26" y="84"/>
                    </a:cubicBezTo>
                    <a:cubicBezTo>
                      <a:pt x="27" y="82"/>
                      <a:pt x="28" y="81"/>
                      <a:pt x="28" y="81"/>
                    </a:cubicBezTo>
                    <a:cubicBezTo>
                      <a:pt x="29" y="81"/>
                      <a:pt x="29" y="80"/>
                      <a:pt x="29" y="80"/>
                    </a:cubicBezTo>
                    <a:cubicBezTo>
                      <a:pt x="30" y="79"/>
                      <a:pt x="31" y="78"/>
                      <a:pt x="32" y="78"/>
                    </a:cubicBezTo>
                    <a:cubicBezTo>
                      <a:pt x="33" y="78"/>
                      <a:pt x="34" y="77"/>
                      <a:pt x="35" y="77"/>
                    </a:cubicBezTo>
                    <a:cubicBezTo>
                      <a:pt x="35" y="77"/>
                      <a:pt x="35" y="77"/>
                      <a:pt x="36" y="78"/>
                    </a:cubicBezTo>
                    <a:cubicBezTo>
                      <a:pt x="36" y="78"/>
                      <a:pt x="36" y="78"/>
                      <a:pt x="36" y="78"/>
                    </a:cubicBezTo>
                    <a:cubicBezTo>
                      <a:pt x="36" y="77"/>
                      <a:pt x="37" y="75"/>
                      <a:pt x="37" y="74"/>
                    </a:cubicBezTo>
                    <a:cubicBezTo>
                      <a:pt x="37" y="74"/>
                      <a:pt x="37" y="74"/>
                      <a:pt x="37" y="74"/>
                    </a:cubicBezTo>
                    <a:cubicBezTo>
                      <a:pt x="38" y="71"/>
                      <a:pt x="39" y="69"/>
                      <a:pt x="40" y="67"/>
                    </a:cubicBezTo>
                    <a:cubicBezTo>
                      <a:pt x="42" y="65"/>
                      <a:pt x="44" y="63"/>
                      <a:pt x="45" y="63"/>
                    </a:cubicBezTo>
                    <a:cubicBezTo>
                      <a:pt x="46" y="62"/>
                      <a:pt x="46" y="62"/>
                      <a:pt x="46" y="62"/>
                    </a:cubicBezTo>
                    <a:cubicBezTo>
                      <a:pt x="46" y="62"/>
                      <a:pt x="46" y="62"/>
                      <a:pt x="46" y="62"/>
                    </a:cubicBezTo>
                    <a:cubicBezTo>
                      <a:pt x="46" y="62"/>
                      <a:pt x="46" y="62"/>
                      <a:pt x="46" y="61"/>
                    </a:cubicBezTo>
                    <a:cubicBezTo>
                      <a:pt x="45" y="59"/>
                      <a:pt x="45" y="58"/>
                      <a:pt x="45" y="57"/>
                    </a:cubicBezTo>
                    <a:cubicBezTo>
                      <a:pt x="45" y="57"/>
                      <a:pt x="45" y="57"/>
                      <a:pt x="45" y="57"/>
                    </a:cubicBezTo>
                    <a:cubicBezTo>
                      <a:pt x="45" y="57"/>
                      <a:pt x="45" y="57"/>
                      <a:pt x="45" y="57"/>
                    </a:cubicBezTo>
                    <a:cubicBezTo>
                      <a:pt x="43" y="58"/>
                      <a:pt x="43" y="58"/>
                      <a:pt x="43" y="58"/>
                    </a:cubicBezTo>
                    <a:cubicBezTo>
                      <a:pt x="40" y="53"/>
                      <a:pt x="40" y="53"/>
                      <a:pt x="40" y="53"/>
                    </a:cubicBezTo>
                    <a:cubicBezTo>
                      <a:pt x="39" y="52"/>
                      <a:pt x="38" y="51"/>
                      <a:pt x="37" y="50"/>
                    </a:cubicBezTo>
                    <a:cubicBezTo>
                      <a:pt x="37" y="50"/>
                      <a:pt x="37" y="50"/>
                      <a:pt x="37" y="50"/>
                    </a:cubicBezTo>
                    <a:cubicBezTo>
                      <a:pt x="36" y="49"/>
                      <a:pt x="36" y="49"/>
                      <a:pt x="36" y="49"/>
                    </a:cubicBezTo>
                    <a:cubicBezTo>
                      <a:pt x="35" y="48"/>
                      <a:pt x="33" y="46"/>
                      <a:pt x="32" y="44"/>
                    </a:cubicBezTo>
                    <a:cubicBezTo>
                      <a:pt x="32" y="43"/>
                      <a:pt x="32" y="43"/>
                      <a:pt x="32" y="43"/>
                    </a:cubicBezTo>
                    <a:cubicBezTo>
                      <a:pt x="31" y="40"/>
                      <a:pt x="32" y="38"/>
                      <a:pt x="33" y="37"/>
                    </a:cubicBezTo>
                    <a:cubicBezTo>
                      <a:pt x="33" y="37"/>
                      <a:pt x="33" y="37"/>
                      <a:pt x="33" y="37"/>
                    </a:cubicBezTo>
                    <a:cubicBezTo>
                      <a:pt x="33" y="36"/>
                      <a:pt x="33" y="36"/>
                      <a:pt x="32" y="36"/>
                    </a:cubicBezTo>
                    <a:cubicBezTo>
                      <a:pt x="31" y="34"/>
                      <a:pt x="31" y="33"/>
                      <a:pt x="30" y="32"/>
                    </a:cubicBezTo>
                    <a:cubicBezTo>
                      <a:pt x="29" y="28"/>
                      <a:pt x="29" y="28"/>
                      <a:pt x="29" y="28"/>
                    </a:cubicBezTo>
                    <a:cubicBezTo>
                      <a:pt x="33" y="28"/>
                      <a:pt x="33" y="28"/>
                      <a:pt x="33" y="28"/>
                    </a:cubicBezTo>
                    <a:cubicBezTo>
                      <a:pt x="33" y="27"/>
                      <a:pt x="33" y="27"/>
                      <a:pt x="33" y="27"/>
                    </a:cubicBezTo>
                    <a:cubicBezTo>
                      <a:pt x="33" y="26"/>
                      <a:pt x="33" y="26"/>
                      <a:pt x="33" y="25"/>
                    </a:cubicBezTo>
                    <a:cubicBezTo>
                      <a:pt x="33" y="24"/>
                      <a:pt x="33" y="24"/>
                      <a:pt x="33" y="24"/>
                    </a:cubicBezTo>
                    <a:cubicBezTo>
                      <a:pt x="33" y="24"/>
                      <a:pt x="33" y="24"/>
                      <a:pt x="33" y="24"/>
                    </a:cubicBezTo>
                    <a:cubicBezTo>
                      <a:pt x="33" y="24"/>
                      <a:pt x="33" y="24"/>
                      <a:pt x="33" y="24"/>
                    </a:cubicBezTo>
                    <a:cubicBezTo>
                      <a:pt x="34" y="21"/>
                      <a:pt x="34" y="21"/>
                      <a:pt x="34" y="21"/>
                    </a:cubicBezTo>
                    <a:cubicBezTo>
                      <a:pt x="34" y="20"/>
                      <a:pt x="34" y="20"/>
                      <a:pt x="34" y="20"/>
                    </a:cubicBezTo>
                    <a:cubicBezTo>
                      <a:pt x="33" y="17"/>
                      <a:pt x="33" y="17"/>
                      <a:pt x="33" y="17"/>
                    </a:cubicBezTo>
                    <a:cubicBezTo>
                      <a:pt x="33" y="17"/>
                      <a:pt x="33" y="16"/>
                      <a:pt x="33" y="16"/>
                    </a:cubicBezTo>
                    <a:cubicBezTo>
                      <a:pt x="33" y="14"/>
                      <a:pt x="33" y="12"/>
                      <a:pt x="32" y="11"/>
                    </a:cubicBezTo>
                    <a:cubicBezTo>
                      <a:pt x="32" y="11"/>
                      <a:pt x="32" y="11"/>
                      <a:pt x="32" y="11"/>
                    </a:cubicBezTo>
                    <a:cubicBezTo>
                      <a:pt x="32" y="10"/>
                      <a:pt x="31" y="10"/>
                      <a:pt x="31" y="10"/>
                    </a:cubicBezTo>
                    <a:cubicBezTo>
                      <a:pt x="31" y="9"/>
                      <a:pt x="30" y="9"/>
                      <a:pt x="30" y="9"/>
                    </a:cubicBezTo>
                    <a:cubicBezTo>
                      <a:pt x="29" y="8"/>
                      <a:pt x="28" y="8"/>
                      <a:pt x="28" y="7"/>
                    </a:cubicBezTo>
                    <a:cubicBezTo>
                      <a:pt x="27" y="7"/>
                      <a:pt x="27" y="7"/>
                      <a:pt x="27" y="7"/>
                    </a:cubicBezTo>
                    <a:cubicBezTo>
                      <a:pt x="27" y="6"/>
                      <a:pt x="27" y="6"/>
                      <a:pt x="27" y="6"/>
                    </a:cubicBezTo>
                    <a:cubicBezTo>
                      <a:pt x="26" y="6"/>
                      <a:pt x="26" y="6"/>
                      <a:pt x="25" y="5"/>
                    </a:cubicBezTo>
                    <a:cubicBezTo>
                      <a:pt x="25" y="4"/>
                      <a:pt x="25" y="4"/>
                      <a:pt x="25" y="4"/>
                    </a:cubicBezTo>
                    <a:cubicBezTo>
                      <a:pt x="24" y="4"/>
                      <a:pt x="24" y="3"/>
                      <a:pt x="23" y="3"/>
                    </a:cubicBezTo>
                    <a:cubicBezTo>
                      <a:pt x="22" y="2"/>
                      <a:pt x="22" y="2"/>
                      <a:pt x="22" y="2"/>
                    </a:cubicBezTo>
                    <a:cubicBezTo>
                      <a:pt x="22" y="1"/>
                      <a:pt x="22" y="1"/>
                      <a:pt x="22" y="1"/>
                    </a:cubicBezTo>
                    <a:cubicBezTo>
                      <a:pt x="20" y="2"/>
                      <a:pt x="18" y="3"/>
                      <a:pt x="16" y="3"/>
                    </a:cubicBezTo>
                    <a:cubicBezTo>
                      <a:pt x="14" y="3"/>
                      <a:pt x="13" y="2"/>
                      <a:pt x="1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15" name="Freeform 296">
                <a:extLst>
                  <a:ext uri="{FF2B5EF4-FFF2-40B4-BE49-F238E27FC236}">
                    <a16:creationId xmlns:a16="http://schemas.microsoft.com/office/drawing/2014/main" id="{F61FB23E-CD8D-094C-99D1-61140FF7C8C7}"/>
                  </a:ext>
                </a:extLst>
              </p:cNvPr>
              <p:cNvSpPr>
                <a:spLocks/>
              </p:cNvSpPr>
              <p:nvPr/>
            </p:nvSpPr>
            <p:spPr bwMode="auto">
              <a:xfrm>
                <a:off x="6176254" y="4768540"/>
                <a:ext cx="132664" cy="125294"/>
              </a:xfrm>
              <a:custGeom>
                <a:avLst/>
                <a:gdLst>
                  <a:gd name="T0" fmla="*/ 17 w 41"/>
                  <a:gd name="T1" fmla="*/ 0 h 40"/>
                  <a:gd name="T2" fmla="*/ 18 w 41"/>
                  <a:gd name="T3" fmla="*/ 5 h 40"/>
                  <a:gd name="T4" fmla="*/ 14 w 41"/>
                  <a:gd name="T5" fmla="*/ 9 h 40"/>
                  <a:gd name="T6" fmla="*/ 11 w 41"/>
                  <a:gd name="T7" fmla="*/ 9 h 40"/>
                  <a:gd name="T8" fmla="*/ 11 w 41"/>
                  <a:gd name="T9" fmla="*/ 10 h 40"/>
                  <a:gd name="T10" fmla="*/ 11 w 41"/>
                  <a:gd name="T11" fmla="*/ 10 h 40"/>
                  <a:gd name="T12" fmla="*/ 11 w 41"/>
                  <a:gd name="T13" fmla="*/ 11 h 40"/>
                  <a:gd name="T14" fmla="*/ 13 w 41"/>
                  <a:gd name="T15" fmla="*/ 13 h 40"/>
                  <a:gd name="T16" fmla="*/ 6 w 41"/>
                  <a:gd name="T17" fmla="*/ 15 h 40"/>
                  <a:gd name="T18" fmla="*/ 2 w 41"/>
                  <a:gd name="T19" fmla="*/ 16 h 40"/>
                  <a:gd name="T20" fmla="*/ 0 w 41"/>
                  <a:gd name="T21" fmla="*/ 16 h 40"/>
                  <a:gd name="T22" fmla="*/ 0 w 41"/>
                  <a:gd name="T23" fmla="*/ 19 h 40"/>
                  <a:gd name="T24" fmla="*/ 1 w 41"/>
                  <a:gd name="T25" fmla="*/ 20 h 40"/>
                  <a:gd name="T26" fmla="*/ 7 w 41"/>
                  <a:gd name="T27" fmla="*/ 27 h 40"/>
                  <a:gd name="T28" fmla="*/ 10 w 41"/>
                  <a:gd name="T29" fmla="*/ 29 h 40"/>
                  <a:gd name="T30" fmla="*/ 11 w 41"/>
                  <a:gd name="T31" fmla="*/ 30 h 40"/>
                  <a:gd name="T32" fmla="*/ 11 w 41"/>
                  <a:gd name="T33" fmla="*/ 30 h 40"/>
                  <a:gd name="T34" fmla="*/ 12 w 41"/>
                  <a:gd name="T35" fmla="*/ 31 h 40"/>
                  <a:gd name="T36" fmla="*/ 13 w 41"/>
                  <a:gd name="T37" fmla="*/ 33 h 40"/>
                  <a:gd name="T38" fmla="*/ 14 w 41"/>
                  <a:gd name="T39" fmla="*/ 39 h 40"/>
                  <a:gd name="T40" fmla="*/ 14 w 41"/>
                  <a:gd name="T41" fmla="*/ 40 h 40"/>
                  <a:gd name="T42" fmla="*/ 15 w 41"/>
                  <a:gd name="T43" fmla="*/ 38 h 40"/>
                  <a:gd name="T44" fmla="*/ 18 w 41"/>
                  <a:gd name="T45" fmla="*/ 35 h 40"/>
                  <a:gd name="T46" fmla="*/ 19 w 41"/>
                  <a:gd name="T47" fmla="*/ 34 h 40"/>
                  <a:gd name="T48" fmla="*/ 21 w 41"/>
                  <a:gd name="T49" fmla="*/ 32 h 40"/>
                  <a:gd name="T50" fmla="*/ 21 w 41"/>
                  <a:gd name="T51" fmla="*/ 32 h 40"/>
                  <a:gd name="T52" fmla="*/ 20 w 41"/>
                  <a:gd name="T53" fmla="*/ 24 h 40"/>
                  <a:gd name="T54" fmla="*/ 23 w 41"/>
                  <a:gd name="T55" fmla="*/ 31 h 40"/>
                  <a:gd name="T56" fmla="*/ 24 w 41"/>
                  <a:gd name="T57" fmla="*/ 31 h 40"/>
                  <a:gd name="T58" fmla="*/ 24 w 41"/>
                  <a:gd name="T59" fmla="*/ 31 h 40"/>
                  <a:gd name="T60" fmla="*/ 25 w 41"/>
                  <a:gd name="T61" fmla="*/ 31 h 40"/>
                  <a:gd name="T62" fmla="*/ 29 w 41"/>
                  <a:gd name="T63" fmla="*/ 33 h 40"/>
                  <a:gd name="T64" fmla="*/ 30 w 41"/>
                  <a:gd name="T65" fmla="*/ 33 h 40"/>
                  <a:gd name="T66" fmla="*/ 33 w 41"/>
                  <a:gd name="T67" fmla="*/ 29 h 40"/>
                  <a:gd name="T68" fmla="*/ 36 w 41"/>
                  <a:gd name="T69" fmla="*/ 28 h 40"/>
                  <a:gd name="T70" fmla="*/ 37 w 41"/>
                  <a:gd name="T71" fmla="*/ 28 h 40"/>
                  <a:gd name="T72" fmla="*/ 37 w 41"/>
                  <a:gd name="T73" fmla="*/ 27 h 40"/>
                  <a:gd name="T74" fmla="*/ 39 w 41"/>
                  <a:gd name="T75" fmla="*/ 25 h 40"/>
                  <a:gd name="T76" fmla="*/ 41 w 41"/>
                  <a:gd name="T77" fmla="*/ 20 h 40"/>
                  <a:gd name="T78" fmla="*/ 41 w 41"/>
                  <a:gd name="T79" fmla="*/ 20 h 40"/>
                  <a:gd name="T80" fmla="*/ 34 w 41"/>
                  <a:gd name="T81" fmla="*/ 16 h 40"/>
                  <a:gd name="T82" fmla="*/ 33 w 41"/>
                  <a:gd name="T83" fmla="*/ 12 h 40"/>
                  <a:gd name="T84" fmla="*/ 32 w 41"/>
                  <a:gd name="T85" fmla="*/ 12 h 40"/>
                  <a:gd name="T86" fmla="*/ 32 w 41"/>
                  <a:gd name="T87" fmla="*/ 10 h 40"/>
                  <a:gd name="T88" fmla="*/ 31 w 41"/>
                  <a:gd name="T89" fmla="*/ 10 h 40"/>
                  <a:gd name="T90" fmla="*/ 24 w 41"/>
                  <a:gd name="T91" fmla="*/ 1 h 40"/>
                  <a:gd name="T92" fmla="*/ 21 w 41"/>
                  <a:gd name="T93" fmla="*/ 0 h 40"/>
                  <a:gd name="T94" fmla="*/ 19 w 41"/>
                  <a:gd name="T95" fmla="*/ 0 h 40"/>
                  <a:gd name="T96" fmla="*/ 18 w 41"/>
                  <a:gd name="T97" fmla="*/ 0 h 40"/>
                  <a:gd name="T98" fmla="*/ 17 w 41"/>
                  <a:gd name="T99"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 h="40">
                    <a:moveTo>
                      <a:pt x="17" y="0"/>
                    </a:moveTo>
                    <a:cubicBezTo>
                      <a:pt x="18" y="1"/>
                      <a:pt x="19" y="3"/>
                      <a:pt x="18" y="5"/>
                    </a:cubicBezTo>
                    <a:cubicBezTo>
                      <a:pt x="18" y="7"/>
                      <a:pt x="15" y="8"/>
                      <a:pt x="14" y="9"/>
                    </a:cubicBezTo>
                    <a:cubicBezTo>
                      <a:pt x="13" y="9"/>
                      <a:pt x="12" y="9"/>
                      <a:pt x="11" y="9"/>
                    </a:cubicBezTo>
                    <a:cubicBezTo>
                      <a:pt x="11" y="10"/>
                      <a:pt x="11" y="10"/>
                      <a:pt x="11" y="10"/>
                    </a:cubicBezTo>
                    <a:cubicBezTo>
                      <a:pt x="11" y="10"/>
                      <a:pt x="11" y="10"/>
                      <a:pt x="11" y="10"/>
                    </a:cubicBezTo>
                    <a:cubicBezTo>
                      <a:pt x="11" y="11"/>
                      <a:pt x="11" y="11"/>
                      <a:pt x="11" y="11"/>
                    </a:cubicBezTo>
                    <a:cubicBezTo>
                      <a:pt x="13" y="13"/>
                      <a:pt x="13" y="13"/>
                      <a:pt x="13" y="13"/>
                    </a:cubicBezTo>
                    <a:cubicBezTo>
                      <a:pt x="6" y="15"/>
                      <a:pt x="6" y="15"/>
                      <a:pt x="6" y="15"/>
                    </a:cubicBezTo>
                    <a:cubicBezTo>
                      <a:pt x="5" y="15"/>
                      <a:pt x="4" y="16"/>
                      <a:pt x="2" y="16"/>
                    </a:cubicBezTo>
                    <a:cubicBezTo>
                      <a:pt x="1" y="16"/>
                      <a:pt x="0" y="16"/>
                      <a:pt x="0" y="16"/>
                    </a:cubicBezTo>
                    <a:cubicBezTo>
                      <a:pt x="0" y="17"/>
                      <a:pt x="0" y="19"/>
                      <a:pt x="0" y="19"/>
                    </a:cubicBezTo>
                    <a:cubicBezTo>
                      <a:pt x="1" y="20"/>
                      <a:pt x="1" y="20"/>
                      <a:pt x="1" y="20"/>
                    </a:cubicBezTo>
                    <a:cubicBezTo>
                      <a:pt x="2" y="22"/>
                      <a:pt x="6" y="26"/>
                      <a:pt x="7" y="27"/>
                    </a:cubicBezTo>
                    <a:cubicBezTo>
                      <a:pt x="9" y="27"/>
                      <a:pt x="9" y="28"/>
                      <a:pt x="10" y="29"/>
                    </a:cubicBezTo>
                    <a:cubicBezTo>
                      <a:pt x="11" y="29"/>
                      <a:pt x="11" y="30"/>
                      <a:pt x="11" y="30"/>
                    </a:cubicBezTo>
                    <a:cubicBezTo>
                      <a:pt x="11" y="30"/>
                      <a:pt x="11" y="30"/>
                      <a:pt x="11" y="30"/>
                    </a:cubicBezTo>
                    <a:cubicBezTo>
                      <a:pt x="12" y="31"/>
                      <a:pt x="12" y="31"/>
                      <a:pt x="12" y="31"/>
                    </a:cubicBezTo>
                    <a:cubicBezTo>
                      <a:pt x="12" y="31"/>
                      <a:pt x="13" y="32"/>
                      <a:pt x="13" y="33"/>
                    </a:cubicBezTo>
                    <a:cubicBezTo>
                      <a:pt x="14" y="35"/>
                      <a:pt x="14" y="37"/>
                      <a:pt x="14" y="39"/>
                    </a:cubicBezTo>
                    <a:cubicBezTo>
                      <a:pt x="14" y="39"/>
                      <a:pt x="14" y="40"/>
                      <a:pt x="14" y="40"/>
                    </a:cubicBezTo>
                    <a:cubicBezTo>
                      <a:pt x="15" y="39"/>
                      <a:pt x="15" y="39"/>
                      <a:pt x="15" y="38"/>
                    </a:cubicBezTo>
                    <a:cubicBezTo>
                      <a:pt x="16" y="37"/>
                      <a:pt x="17" y="36"/>
                      <a:pt x="18" y="35"/>
                    </a:cubicBezTo>
                    <a:cubicBezTo>
                      <a:pt x="18" y="34"/>
                      <a:pt x="18" y="34"/>
                      <a:pt x="19" y="34"/>
                    </a:cubicBezTo>
                    <a:cubicBezTo>
                      <a:pt x="19" y="33"/>
                      <a:pt x="20" y="33"/>
                      <a:pt x="21" y="32"/>
                    </a:cubicBezTo>
                    <a:cubicBezTo>
                      <a:pt x="21" y="32"/>
                      <a:pt x="21" y="32"/>
                      <a:pt x="21" y="32"/>
                    </a:cubicBezTo>
                    <a:cubicBezTo>
                      <a:pt x="20" y="24"/>
                      <a:pt x="20" y="24"/>
                      <a:pt x="20" y="24"/>
                    </a:cubicBezTo>
                    <a:cubicBezTo>
                      <a:pt x="23" y="31"/>
                      <a:pt x="23" y="31"/>
                      <a:pt x="23" y="31"/>
                    </a:cubicBezTo>
                    <a:cubicBezTo>
                      <a:pt x="24" y="31"/>
                      <a:pt x="24" y="31"/>
                      <a:pt x="24" y="31"/>
                    </a:cubicBezTo>
                    <a:cubicBezTo>
                      <a:pt x="24" y="31"/>
                      <a:pt x="24" y="31"/>
                      <a:pt x="24" y="31"/>
                    </a:cubicBezTo>
                    <a:cubicBezTo>
                      <a:pt x="24" y="31"/>
                      <a:pt x="25" y="31"/>
                      <a:pt x="25" y="31"/>
                    </a:cubicBezTo>
                    <a:cubicBezTo>
                      <a:pt x="27" y="32"/>
                      <a:pt x="28" y="32"/>
                      <a:pt x="29" y="33"/>
                    </a:cubicBezTo>
                    <a:cubicBezTo>
                      <a:pt x="30" y="33"/>
                      <a:pt x="30" y="33"/>
                      <a:pt x="30" y="33"/>
                    </a:cubicBezTo>
                    <a:cubicBezTo>
                      <a:pt x="30" y="32"/>
                      <a:pt x="31" y="30"/>
                      <a:pt x="33" y="29"/>
                    </a:cubicBezTo>
                    <a:cubicBezTo>
                      <a:pt x="34" y="29"/>
                      <a:pt x="35" y="29"/>
                      <a:pt x="36" y="28"/>
                    </a:cubicBezTo>
                    <a:cubicBezTo>
                      <a:pt x="37" y="28"/>
                      <a:pt x="37" y="28"/>
                      <a:pt x="37" y="28"/>
                    </a:cubicBezTo>
                    <a:cubicBezTo>
                      <a:pt x="37" y="27"/>
                      <a:pt x="37" y="27"/>
                      <a:pt x="37" y="27"/>
                    </a:cubicBezTo>
                    <a:cubicBezTo>
                      <a:pt x="37" y="27"/>
                      <a:pt x="38" y="26"/>
                      <a:pt x="39" y="25"/>
                    </a:cubicBezTo>
                    <a:cubicBezTo>
                      <a:pt x="40" y="23"/>
                      <a:pt x="41" y="21"/>
                      <a:pt x="41" y="20"/>
                    </a:cubicBezTo>
                    <a:cubicBezTo>
                      <a:pt x="41" y="20"/>
                      <a:pt x="41" y="20"/>
                      <a:pt x="41" y="20"/>
                    </a:cubicBezTo>
                    <a:cubicBezTo>
                      <a:pt x="39" y="20"/>
                      <a:pt x="36" y="19"/>
                      <a:pt x="34" y="16"/>
                    </a:cubicBezTo>
                    <a:cubicBezTo>
                      <a:pt x="33" y="15"/>
                      <a:pt x="33" y="13"/>
                      <a:pt x="33" y="12"/>
                    </a:cubicBezTo>
                    <a:cubicBezTo>
                      <a:pt x="32" y="12"/>
                      <a:pt x="32" y="12"/>
                      <a:pt x="32" y="12"/>
                    </a:cubicBezTo>
                    <a:cubicBezTo>
                      <a:pt x="32" y="11"/>
                      <a:pt x="32" y="10"/>
                      <a:pt x="32" y="10"/>
                    </a:cubicBezTo>
                    <a:cubicBezTo>
                      <a:pt x="32" y="10"/>
                      <a:pt x="32" y="10"/>
                      <a:pt x="31" y="10"/>
                    </a:cubicBezTo>
                    <a:cubicBezTo>
                      <a:pt x="27" y="9"/>
                      <a:pt x="24" y="6"/>
                      <a:pt x="24" y="1"/>
                    </a:cubicBezTo>
                    <a:cubicBezTo>
                      <a:pt x="23" y="1"/>
                      <a:pt x="23" y="1"/>
                      <a:pt x="21" y="0"/>
                    </a:cubicBezTo>
                    <a:cubicBezTo>
                      <a:pt x="21" y="0"/>
                      <a:pt x="20" y="0"/>
                      <a:pt x="19" y="0"/>
                    </a:cubicBezTo>
                    <a:cubicBezTo>
                      <a:pt x="18" y="0"/>
                      <a:pt x="18" y="0"/>
                      <a:pt x="18" y="0"/>
                    </a:cubicBezTo>
                    <a:cubicBezTo>
                      <a:pt x="18" y="0"/>
                      <a:pt x="17" y="0"/>
                      <a:pt x="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16" name="Freeform 297">
                <a:extLst>
                  <a:ext uri="{FF2B5EF4-FFF2-40B4-BE49-F238E27FC236}">
                    <a16:creationId xmlns:a16="http://schemas.microsoft.com/office/drawing/2014/main" id="{83F519BC-478B-494B-9E4F-101059A23625}"/>
                  </a:ext>
                </a:extLst>
              </p:cNvPr>
              <p:cNvSpPr>
                <a:spLocks/>
              </p:cNvSpPr>
              <p:nvPr/>
            </p:nvSpPr>
            <p:spPr bwMode="auto">
              <a:xfrm>
                <a:off x="6220475" y="4871724"/>
                <a:ext cx="202681" cy="140034"/>
              </a:xfrm>
              <a:custGeom>
                <a:avLst/>
                <a:gdLst>
                  <a:gd name="T0" fmla="*/ 41 w 64"/>
                  <a:gd name="T1" fmla="*/ 1 h 43"/>
                  <a:gd name="T2" fmla="*/ 33 w 64"/>
                  <a:gd name="T3" fmla="*/ 2 h 43"/>
                  <a:gd name="T4" fmla="*/ 29 w 64"/>
                  <a:gd name="T5" fmla="*/ 2 h 43"/>
                  <a:gd name="T6" fmla="*/ 26 w 64"/>
                  <a:gd name="T7" fmla="*/ 2 h 43"/>
                  <a:gd name="T8" fmla="*/ 24 w 64"/>
                  <a:gd name="T9" fmla="*/ 3 h 43"/>
                  <a:gd name="T10" fmla="*/ 18 w 64"/>
                  <a:gd name="T11" fmla="*/ 7 h 43"/>
                  <a:gd name="T12" fmla="*/ 11 w 64"/>
                  <a:gd name="T13" fmla="*/ 5 h 43"/>
                  <a:gd name="T14" fmla="*/ 10 w 64"/>
                  <a:gd name="T15" fmla="*/ 6 h 43"/>
                  <a:gd name="T16" fmla="*/ 8 w 64"/>
                  <a:gd name="T17" fmla="*/ 9 h 43"/>
                  <a:gd name="T18" fmla="*/ 4 w 64"/>
                  <a:gd name="T19" fmla="*/ 15 h 43"/>
                  <a:gd name="T20" fmla="*/ 1 w 64"/>
                  <a:gd name="T21" fmla="*/ 17 h 43"/>
                  <a:gd name="T22" fmla="*/ 1 w 64"/>
                  <a:gd name="T23" fmla="*/ 21 h 43"/>
                  <a:gd name="T24" fmla="*/ 1 w 64"/>
                  <a:gd name="T25" fmla="*/ 27 h 43"/>
                  <a:gd name="T26" fmla="*/ 0 w 64"/>
                  <a:gd name="T27" fmla="*/ 32 h 43"/>
                  <a:gd name="T28" fmla="*/ 3 w 64"/>
                  <a:gd name="T29" fmla="*/ 36 h 43"/>
                  <a:gd name="T30" fmla="*/ 7 w 64"/>
                  <a:gd name="T31" fmla="*/ 40 h 43"/>
                  <a:gd name="T32" fmla="*/ 10 w 64"/>
                  <a:gd name="T33" fmla="*/ 42 h 43"/>
                  <a:gd name="T34" fmla="*/ 11 w 64"/>
                  <a:gd name="T35" fmla="*/ 42 h 43"/>
                  <a:gd name="T36" fmla="*/ 13 w 64"/>
                  <a:gd name="T37" fmla="*/ 42 h 43"/>
                  <a:gd name="T38" fmla="*/ 16 w 64"/>
                  <a:gd name="T39" fmla="*/ 42 h 43"/>
                  <a:gd name="T40" fmla="*/ 22 w 64"/>
                  <a:gd name="T41" fmla="*/ 41 h 43"/>
                  <a:gd name="T42" fmla="*/ 28 w 64"/>
                  <a:gd name="T43" fmla="*/ 40 h 43"/>
                  <a:gd name="T44" fmla="*/ 31 w 64"/>
                  <a:gd name="T45" fmla="*/ 39 h 43"/>
                  <a:gd name="T46" fmla="*/ 33 w 64"/>
                  <a:gd name="T47" fmla="*/ 36 h 43"/>
                  <a:gd name="T48" fmla="*/ 43 w 64"/>
                  <a:gd name="T49" fmla="*/ 32 h 43"/>
                  <a:gd name="T50" fmla="*/ 49 w 64"/>
                  <a:gd name="T51" fmla="*/ 33 h 43"/>
                  <a:gd name="T52" fmla="*/ 52 w 64"/>
                  <a:gd name="T53" fmla="*/ 33 h 43"/>
                  <a:gd name="T54" fmla="*/ 55 w 64"/>
                  <a:gd name="T55" fmla="*/ 32 h 43"/>
                  <a:gd name="T56" fmla="*/ 57 w 64"/>
                  <a:gd name="T57" fmla="*/ 29 h 43"/>
                  <a:gd name="T58" fmla="*/ 60 w 64"/>
                  <a:gd name="T59" fmla="*/ 26 h 43"/>
                  <a:gd name="T60" fmla="*/ 62 w 64"/>
                  <a:gd name="T61" fmla="*/ 25 h 43"/>
                  <a:gd name="T62" fmla="*/ 64 w 64"/>
                  <a:gd name="T63" fmla="*/ 17 h 43"/>
                  <a:gd name="T64" fmla="*/ 64 w 64"/>
                  <a:gd name="T65" fmla="*/ 17 h 43"/>
                  <a:gd name="T66" fmla="*/ 56 w 64"/>
                  <a:gd name="T67" fmla="*/ 9 h 43"/>
                  <a:gd name="T68" fmla="*/ 55 w 64"/>
                  <a:gd name="T69" fmla="*/ 7 h 43"/>
                  <a:gd name="T70" fmla="*/ 55 w 64"/>
                  <a:gd name="T71" fmla="*/ 7 h 43"/>
                  <a:gd name="T72" fmla="*/ 47 w 64"/>
                  <a:gd name="T7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4" h="43">
                    <a:moveTo>
                      <a:pt x="47" y="0"/>
                    </a:moveTo>
                    <a:cubicBezTo>
                      <a:pt x="41" y="1"/>
                      <a:pt x="41" y="1"/>
                      <a:pt x="41" y="1"/>
                    </a:cubicBezTo>
                    <a:cubicBezTo>
                      <a:pt x="42" y="0"/>
                      <a:pt x="42" y="0"/>
                      <a:pt x="42" y="0"/>
                    </a:cubicBezTo>
                    <a:cubicBezTo>
                      <a:pt x="39" y="1"/>
                      <a:pt x="36" y="1"/>
                      <a:pt x="33" y="2"/>
                    </a:cubicBezTo>
                    <a:cubicBezTo>
                      <a:pt x="30" y="2"/>
                      <a:pt x="30" y="2"/>
                      <a:pt x="30" y="2"/>
                    </a:cubicBezTo>
                    <a:cubicBezTo>
                      <a:pt x="29" y="2"/>
                      <a:pt x="29" y="2"/>
                      <a:pt x="29" y="2"/>
                    </a:cubicBezTo>
                    <a:cubicBezTo>
                      <a:pt x="29" y="2"/>
                      <a:pt x="29" y="2"/>
                      <a:pt x="29" y="2"/>
                    </a:cubicBezTo>
                    <a:cubicBezTo>
                      <a:pt x="26" y="2"/>
                      <a:pt x="26" y="2"/>
                      <a:pt x="26" y="2"/>
                    </a:cubicBezTo>
                    <a:cubicBezTo>
                      <a:pt x="25" y="2"/>
                      <a:pt x="25" y="2"/>
                      <a:pt x="25" y="2"/>
                    </a:cubicBezTo>
                    <a:cubicBezTo>
                      <a:pt x="24" y="2"/>
                      <a:pt x="24" y="2"/>
                      <a:pt x="24" y="3"/>
                    </a:cubicBezTo>
                    <a:cubicBezTo>
                      <a:pt x="23" y="4"/>
                      <a:pt x="23" y="6"/>
                      <a:pt x="21" y="7"/>
                    </a:cubicBezTo>
                    <a:cubicBezTo>
                      <a:pt x="20" y="7"/>
                      <a:pt x="19" y="7"/>
                      <a:pt x="18" y="7"/>
                    </a:cubicBezTo>
                    <a:cubicBezTo>
                      <a:pt x="16" y="7"/>
                      <a:pt x="15" y="7"/>
                      <a:pt x="14" y="6"/>
                    </a:cubicBezTo>
                    <a:cubicBezTo>
                      <a:pt x="13" y="6"/>
                      <a:pt x="12" y="6"/>
                      <a:pt x="11" y="5"/>
                    </a:cubicBezTo>
                    <a:cubicBezTo>
                      <a:pt x="11" y="6"/>
                      <a:pt x="11" y="6"/>
                      <a:pt x="11" y="6"/>
                    </a:cubicBezTo>
                    <a:cubicBezTo>
                      <a:pt x="10" y="6"/>
                      <a:pt x="10" y="6"/>
                      <a:pt x="10" y="6"/>
                    </a:cubicBezTo>
                    <a:cubicBezTo>
                      <a:pt x="10" y="6"/>
                      <a:pt x="10" y="6"/>
                      <a:pt x="10" y="6"/>
                    </a:cubicBezTo>
                    <a:cubicBezTo>
                      <a:pt x="9" y="7"/>
                      <a:pt x="9" y="8"/>
                      <a:pt x="8" y="9"/>
                    </a:cubicBezTo>
                    <a:cubicBezTo>
                      <a:pt x="8" y="10"/>
                      <a:pt x="7" y="11"/>
                      <a:pt x="7" y="12"/>
                    </a:cubicBezTo>
                    <a:cubicBezTo>
                      <a:pt x="6" y="13"/>
                      <a:pt x="5" y="14"/>
                      <a:pt x="4" y="15"/>
                    </a:cubicBezTo>
                    <a:cubicBezTo>
                      <a:pt x="3" y="15"/>
                      <a:pt x="2" y="16"/>
                      <a:pt x="1" y="16"/>
                    </a:cubicBezTo>
                    <a:cubicBezTo>
                      <a:pt x="1" y="17"/>
                      <a:pt x="1" y="17"/>
                      <a:pt x="1" y="17"/>
                    </a:cubicBezTo>
                    <a:cubicBezTo>
                      <a:pt x="1" y="17"/>
                      <a:pt x="1" y="17"/>
                      <a:pt x="1" y="18"/>
                    </a:cubicBezTo>
                    <a:cubicBezTo>
                      <a:pt x="1" y="19"/>
                      <a:pt x="1" y="20"/>
                      <a:pt x="1" y="21"/>
                    </a:cubicBezTo>
                    <a:cubicBezTo>
                      <a:pt x="0" y="24"/>
                      <a:pt x="0" y="24"/>
                      <a:pt x="0" y="24"/>
                    </a:cubicBezTo>
                    <a:cubicBezTo>
                      <a:pt x="0" y="25"/>
                      <a:pt x="1" y="26"/>
                      <a:pt x="1" y="27"/>
                    </a:cubicBezTo>
                    <a:cubicBezTo>
                      <a:pt x="1" y="29"/>
                      <a:pt x="1" y="30"/>
                      <a:pt x="0" y="31"/>
                    </a:cubicBezTo>
                    <a:cubicBezTo>
                      <a:pt x="0" y="32"/>
                      <a:pt x="0" y="32"/>
                      <a:pt x="0" y="32"/>
                    </a:cubicBezTo>
                    <a:cubicBezTo>
                      <a:pt x="0" y="33"/>
                      <a:pt x="1" y="34"/>
                      <a:pt x="1" y="34"/>
                    </a:cubicBezTo>
                    <a:cubicBezTo>
                      <a:pt x="2" y="35"/>
                      <a:pt x="2" y="35"/>
                      <a:pt x="3" y="36"/>
                    </a:cubicBezTo>
                    <a:cubicBezTo>
                      <a:pt x="4" y="37"/>
                      <a:pt x="5" y="38"/>
                      <a:pt x="6" y="40"/>
                    </a:cubicBezTo>
                    <a:cubicBezTo>
                      <a:pt x="7" y="40"/>
                      <a:pt x="7" y="40"/>
                      <a:pt x="7" y="40"/>
                    </a:cubicBezTo>
                    <a:cubicBezTo>
                      <a:pt x="8" y="40"/>
                      <a:pt x="9" y="41"/>
                      <a:pt x="10" y="41"/>
                    </a:cubicBezTo>
                    <a:cubicBezTo>
                      <a:pt x="10" y="42"/>
                      <a:pt x="10" y="42"/>
                      <a:pt x="10" y="42"/>
                    </a:cubicBezTo>
                    <a:cubicBezTo>
                      <a:pt x="10" y="42"/>
                      <a:pt x="10" y="42"/>
                      <a:pt x="10" y="42"/>
                    </a:cubicBezTo>
                    <a:cubicBezTo>
                      <a:pt x="11" y="42"/>
                      <a:pt x="11" y="42"/>
                      <a:pt x="11" y="42"/>
                    </a:cubicBezTo>
                    <a:cubicBezTo>
                      <a:pt x="11" y="43"/>
                      <a:pt x="11" y="43"/>
                      <a:pt x="11" y="43"/>
                    </a:cubicBezTo>
                    <a:cubicBezTo>
                      <a:pt x="11" y="42"/>
                      <a:pt x="12" y="42"/>
                      <a:pt x="13" y="42"/>
                    </a:cubicBezTo>
                    <a:cubicBezTo>
                      <a:pt x="13" y="42"/>
                      <a:pt x="14" y="42"/>
                      <a:pt x="14" y="42"/>
                    </a:cubicBezTo>
                    <a:cubicBezTo>
                      <a:pt x="16" y="42"/>
                      <a:pt x="16" y="42"/>
                      <a:pt x="16" y="42"/>
                    </a:cubicBezTo>
                    <a:cubicBezTo>
                      <a:pt x="17" y="42"/>
                      <a:pt x="17" y="42"/>
                      <a:pt x="18" y="42"/>
                    </a:cubicBezTo>
                    <a:cubicBezTo>
                      <a:pt x="22" y="41"/>
                      <a:pt x="22" y="41"/>
                      <a:pt x="22" y="41"/>
                    </a:cubicBezTo>
                    <a:cubicBezTo>
                      <a:pt x="23" y="41"/>
                      <a:pt x="25" y="41"/>
                      <a:pt x="26" y="40"/>
                    </a:cubicBezTo>
                    <a:cubicBezTo>
                      <a:pt x="27" y="40"/>
                      <a:pt x="27" y="40"/>
                      <a:pt x="28" y="40"/>
                    </a:cubicBezTo>
                    <a:cubicBezTo>
                      <a:pt x="31" y="40"/>
                      <a:pt x="31" y="40"/>
                      <a:pt x="31" y="40"/>
                    </a:cubicBezTo>
                    <a:cubicBezTo>
                      <a:pt x="31" y="39"/>
                      <a:pt x="31" y="39"/>
                      <a:pt x="31" y="39"/>
                    </a:cubicBezTo>
                    <a:cubicBezTo>
                      <a:pt x="31" y="39"/>
                      <a:pt x="31" y="39"/>
                      <a:pt x="31" y="39"/>
                    </a:cubicBezTo>
                    <a:cubicBezTo>
                      <a:pt x="32" y="38"/>
                      <a:pt x="32" y="37"/>
                      <a:pt x="33" y="36"/>
                    </a:cubicBezTo>
                    <a:cubicBezTo>
                      <a:pt x="35" y="34"/>
                      <a:pt x="37" y="33"/>
                      <a:pt x="39" y="33"/>
                    </a:cubicBezTo>
                    <a:cubicBezTo>
                      <a:pt x="40" y="33"/>
                      <a:pt x="42" y="32"/>
                      <a:pt x="43" y="32"/>
                    </a:cubicBezTo>
                    <a:cubicBezTo>
                      <a:pt x="44" y="32"/>
                      <a:pt x="44" y="32"/>
                      <a:pt x="45" y="32"/>
                    </a:cubicBezTo>
                    <a:cubicBezTo>
                      <a:pt x="46" y="32"/>
                      <a:pt x="48" y="32"/>
                      <a:pt x="49" y="33"/>
                    </a:cubicBezTo>
                    <a:cubicBezTo>
                      <a:pt x="51" y="33"/>
                      <a:pt x="51" y="33"/>
                      <a:pt x="51" y="33"/>
                    </a:cubicBezTo>
                    <a:cubicBezTo>
                      <a:pt x="52" y="33"/>
                      <a:pt x="52" y="33"/>
                      <a:pt x="52" y="33"/>
                    </a:cubicBezTo>
                    <a:cubicBezTo>
                      <a:pt x="54" y="33"/>
                      <a:pt x="54" y="33"/>
                      <a:pt x="55" y="33"/>
                    </a:cubicBezTo>
                    <a:cubicBezTo>
                      <a:pt x="55" y="33"/>
                      <a:pt x="55" y="32"/>
                      <a:pt x="55" y="32"/>
                    </a:cubicBezTo>
                    <a:cubicBezTo>
                      <a:pt x="56" y="31"/>
                      <a:pt x="56" y="31"/>
                      <a:pt x="56" y="31"/>
                    </a:cubicBezTo>
                    <a:cubicBezTo>
                      <a:pt x="56" y="30"/>
                      <a:pt x="57" y="29"/>
                      <a:pt x="57" y="29"/>
                    </a:cubicBezTo>
                    <a:cubicBezTo>
                      <a:pt x="58" y="27"/>
                      <a:pt x="59" y="27"/>
                      <a:pt x="60" y="26"/>
                    </a:cubicBezTo>
                    <a:cubicBezTo>
                      <a:pt x="60" y="26"/>
                      <a:pt x="60" y="26"/>
                      <a:pt x="60" y="26"/>
                    </a:cubicBezTo>
                    <a:cubicBezTo>
                      <a:pt x="62" y="26"/>
                      <a:pt x="62" y="26"/>
                      <a:pt x="62" y="26"/>
                    </a:cubicBezTo>
                    <a:cubicBezTo>
                      <a:pt x="62" y="25"/>
                      <a:pt x="62" y="25"/>
                      <a:pt x="62" y="25"/>
                    </a:cubicBezTo>
                    <a:cubicBezTo>
                      <a:pt x="63" y="23"/>
                      <a:pt x="64" y="18"/>
                      <a:pt x="64" y="18"/>
                    </a:cubicBezTo>
                    <a:cubicBezTo>
                      <a:pt x="64" y="17"/>
                      <a:pt x="64" y="17"/>
                      <a:pt x="64" y="17"/>
                    </a:cubicBezTo>
                    <a:cubicBezTo>
                      <a:pt x="64" y="17"/>
                      <a:pt x="64" y="17"/>
                      <a:pt x="64" y="17"/>
                    </a:cubicBezTo>
                    <a:cubicBezTo>
                      <a:pt x="64" y="17"/>
                      <a:pt x="64" y="17"/>
                      <a:pt x="64" y="17"/>
                    </a:cubicBezTo>
                    <a:cubicBezTo>
                      <a:pt x="64" y="17"/>
                      <a:pt x="63" y="15"/>
                      <a:pt x="57" y="9"/>
                    </a:cubicBezTo>
                    <a:cubicBezTo>
                      <a:pt x="56" y="9"/>
                      <a:pt x="56" y="9"/>
                      <a:pt x="56" y="9"/>
                    </a:cubicBezTo>
                    <a:cubicBezTo>
                      <a:pt x="52" y="13"/>
                      <a:pt x="52" y="13"/>
                      <a:pt x="52" y="13"/>
                    </a:cubicBezTo>
                    <a:cubicBezTo>
                      <a:pt x="55" y="7"/>
                      <a:pt x="55" y="7"/>
                      <a:pt x="55" y="7"/>
                    </a:cubicBezTo>
                    <a:cubicBezTo>
                      <a:pt x="55" y="7"/>
                      <a:pt x="55" y="7"/>
                      <a:pt x="55" y="7"/>
                    </a:cubicBezTo>
                    <a:cubicBezTo>
                      <a:pt x="55" y="7"/>
                      <a:pt x="55" y="7"/>
                      <a:pt x="55" y="7"/>
                    </a:cubicBezTo>
                    <a:cubicBezTo>
                      <a:pt x="54" y="6"/>
                      <a:pt x="54" y="6"/>
                      <a:pt x="54" y="6"/>
                    </a:cubicBezTo>
                    <a:cubicBezTo>
                      <a:pt x="51" y="4"/>
                      <a:pt x="49" y="2"/>
                      <a:pt x="4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17" name="Freeform 298">
                <a:extLst>
                  <a:ext uri="{FF2B5EF4-FFF2-40B4-BE49-F238E27FC236}">
                    <a16:creationId xmlns:a16="http://schemas.microsoft.com/office/drawing/2014/main" id="{26150305-D339-7646-A5D7-30F21465F68E}"/>
                  </a:ext>
                </a:extLst>
              </p:cNvPr>
              <p:cNvSpPr>
                <a:spLocks/>
              </p:cNvSpPr>
              <p:nvPr/>
            </p:nvSpPr>
            <p:spPr bwMode="auto">
              <a:xfrm>
                <a:off x="6172569" y="4938056"/>
                <a:ext cx="574878" cy="552767"/>
              </a:xfrm>
              <a:custGeom>
                <a:avLst/>
                <a:gdLst>
                  <a:gd name="T0" fmla="*/ 174 w 182"/>
                  <a:gd name="T1" fmla="*/ 10 h 174"/>
                  <a:gd name="T2" fmla="*/ 154 w 182"/>
                  <a:gd name="T3" fmla="*/ 15 h 174"/>
                  <a:gd name="T4" fmla="*/ 145 w 182"/>
                  <a:gd name="T5" fmla="*/ 15 h 174"/>
                  <a:gd name="T6" fmla="*/ 139 w 182"/>
                  <a:gd name="T7" fmla="*/ 14 h 174"/>
                  <a:gd name="T8" fmla="*/ 125 w 182"/>
                  <a:gd name="T9" fmla="*/ 5 h 174"/>
                  <a:gd name="T10" fmla="*/ 118 w 182"/>
                  <a:gd name="T11" fmla="*/ 6 h 174"/>
                  <a:gd name="T12" fmla="*/ 100 w 182"/>
                  <a:gd name="T13" fmla="*/ 12 h 174"/>
                  <a:gd name="T14" fmla="*/ 78 w 182"/>
                  <a:gd name="T15" fmla="*/ 13 h 174"/>
                  <a:gd name="T16" fmla="*/ 65 w 182"/>
                  <a:gd name="T17" fmla="*/ 20 h 174"/>
                  <a:gd name="T18" fmla="*/ 59 w 182"/>
                  <a:gd name="T19" fmla="*/ 19 h 174"/>
                  <a:gd name="T20" fmla="*/ 53 w 182"/>
                  <a:gd name="T21" fmla="*/ 22 h 174"/>
                  <a:gd name="T22" fmla="*/ 46 w 182"/>
                  <a:gd name="T23" fmla="*/ 27 h 174"/>
                  <a:gd name="T24" fmla="*/ 34 w 182"/>
                  <a:gd name="T25" fmla="*/ 28 h 174"/>
                  <a:gd name="T26" fmla="*/ 28 w 182"/>
                  <a:gd name="T27" fmla="*/ 29 h 174"/>
                  <a:gd name="T28" fmla="*/ 20 w 182"/>
                  <a:gd name="T29" fmla="*/ 48 h 174"/>
                  <a:gd name="T30" fmla="*/ 12 w 182"/>
                  <a:gd name="T31" fmla="*/ 56 h 174"/>
                  <a:gd name="T32" fmla="*/ 10 w 182"/>
                  <a:gd name="T33" fmla="*/ 56 h 174"/>
                  <a:gd name="T34" fmla="*/ 14 w 182"/>
                  <a:gd name="T35" fmla="*/ 67 h 174"/>
                  <a:gd name="T36" fmla="*/ 3 w 182"/>
                  <a:gd name="T37" fmla="*/ 70 h 174"/>
                  <a:gd name="T38" fmla="*/ 17 w 182"/>
                  <a:gd name="T39" fmla="*/ 86 h 174"/>
                  <a:gd name="T40" fmla="*/ 28 w 182"/>
                  <a:gd name="T41" fmla="*/ 89 h 174"/>
                  <a:gd name="T42" fmla="*/ 23 w 182"/>
                  <a:gd name="T43" fmla="*/ 90 h 174"/>
                  <a:gd name="T44" fmla="*/ 19 w 182"/>
                  <a:gd name="T45" fmla="*/ 93 h 174"/>
                  <a:gd name="T46" fmla="*/ 27 w 182"/>
                  <a:gd name="T47" fmla="*/ 107 h 174"/>
                  <a:gd name="T48" fmla="*/ 39 w 182"/>
                  <a:gd name="T49" fmla="*/ 111 h 174"/>
                  <a:gd name="T50" fmla="*/ 64 w 182"/>
                  <a:gd name="T51" fmla="*/ 109 h 174"/>
                  <a:gd name="T52" fmla="*/ 88 w 182"/>
                  <a:gd name="T53" fmla="*/ 116 h 174"/>
                  <a:gd name="T54" fmla="*/ 59 w 182"/>
                  <a:gd name="T55" fmla="*/ 114 h 174"/>
                  <a:gd name="T56" fmla="*/ 28 w 182"/>
                  <a:gd name="T57" fmla="*/ 124 h 174"/>
                  <a:gd name="T58" fmla="*/ 44 w 182"/>
                  <a:gd name="T59" fmla="*/ 156 h 174"/>
                  <a:gd name="T60" fmla="*/ 53 w 182"/>
                  <a:gd name="T61" fmla="*/ 154 h 174"/>
                  <a:gd name="T62" fmla="*/ 69 w 182"/>
                  <a:gd name="T63" fmla="*/ 164 h 174"/>
                  <a:gd name="T64" fmla="*/ 74 w 182"/>
                  <a:gd name="T65" fmla="*/ 137 h 174"/>
                  <a:gd name="T66" fmla="*/ 94 w 182"/>
                  <a:gd name="T67" fmla="*/ 136 h 174"/>
                  <a:gd name="T68" fmla="*/ 88 w 182"/>
                  <a:gd name="T69" fmla="*/ 135 h 174"/>
                  <a:gd name="T70" fmla="*/ 98 w 182"/>
                  <a:gd name="T71" fmla="*/ 120 h 174"/>
                  <a:gd name="T72" fmla="*/ 101 w 182"/>
                  <a:gd name="T73" fmla="*/ 123 h 174"/>
                  <a:gd name="T74" fmla="*/ 108 w 182"/>
                  <a:gd name="T75" fmla="*/ 130 h 174"/>
                  <a:gd name="T76" fmla="*/ 112 w 182"/>
                  <a:gd name="T77" fmla="*/ 117 h 174"/>
                  <a:gd name="T78" fmla="*/ 74 w 182"/>
                  <a:gd name="T79" fmla="*/ 94 h 174"/>
                  <a:gd name="T80" fmla="*/ 78 w 182"/>
                  <a:gd name="T81" fmla="*/ 83 h 174"/>
                  <a:gd name="T82" fmla="*/ 86 w 182"/>
                  <a:gd name="T83" fmla="*/ 84 h 174"/>
                  <a:gd name="T84" fmla="*/ 85 w 182"/>
                  <a:gd name="T85" fmla="*/ 85 h 174"/>
                  <a:gd name="T86" fmla="*/ 69 w 182"/>
                  <a:gd name="T87" fmla="*/ 49 h 174"/>
                  <a:gd name="T88" fmla="*/ 79 w 182"/>
                  <a:gd name="T89" fmla="*/ 33 h 174"/>
                  <a:gd name="T90" fmla="*/ 77 w 182"/>
                  <a:gd name="T91" fmla="*/ 38 h 174"/>
                  <a:gd name="T92" fmla="*/ 91 w 182"/>
                  <a:gd name="T93" fmla="*/ 51 h 174"/>
                  <a:gd name="T94" fmla="*/ 102 w 182"/>
                  <a:gd name="T95" fmla="*/ 57 h 174"/>
                  <a:gd name="T96" fmla="*/ 103 w 182"/>
                  <a:gd name="T97" fmla="*/ 50 h 174"/>
                  <a:gd name="T98" fmla="*/ 110 w 182"/>
                  <a:gd name="T99" fmla="*/ 56 h 174"/>
                  <a:gd name="T100" fmla="*/ 114 w 182"/>
                  <a:gd name="T101" fmla="*/ 45 h 174"/>
                  <a:gd name="T102" fmla="*/ 133 w 182"/>
                  <a:gd name="T103" fmla="*/ 25 h 174"/>
                  <a:gd name="T104" fmla="*/ 158 w 182"/>
                  <a:gd name="T105" fmla="*/ 26 h 174"/>
                  <a:gd name="T106" fmla="*/ 172 w 182"/>
                  <a:gd name="T107" fmla="*/ 21 h 174"/>
                  <a:gd name="T108" fmla="*/ 173 w 182"/>
                  <a:gd name="T109" fmla="*/ 17 h 174"/>
                  <a:gd name="T110" fmla="*/ 177 w 182"/>
                  <a:gd name="T111" fmla="*/ 8 h 174"/>
                  <a:gd name="T112" fmla="*/ 182 w 182"/>
                  <a:gd name="T113" fmla="*/ 4 h 174"/>
                  <a:gd name="T114" fmla="*/ 178 w 182"/>
                  <a:gd name="T115" fmla="*/ 1 h 174"/>
                  <a:gd name="T116" fmla="*/ 175 w 182"/>
                  <a:gd name="T11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2" h="174">
                    <a:moveTo>
                      <a:pt x="175" y="0"/>
                    </a:moveTo>
                    <a:cubicBezTo>
                      <a:pt x="175" y="3"/>
                      <a:pt x="175" y="5"/>
                      <a:pt x="175" y="7"/>
                    </a:cubicBezTo>
                    <a:cubicBezTo>
                      <a:pt x="174" y="8"/>
                      <a:pt x="174" y="8"/>
                      <a:pt x="174" y="8"/>
                    </a:cubicBezTo>
                    <a:cubicBezTo>
                      <a:pt x="174" y="10"/>
                      <a:pt x="174" y="10"/>
                      <a:pt x="174" y="10"/>
                    </a:cubicBezTo>
                    <a:cubicBezTo>
                      <a:pt x="172" y="12"/>
                      <a:pt x="168" y="13"/>
                      <a:pt x="165" y="14"/>
                    </a:cubicBezTo>
                    <a:cubicBezTo>
                      <a:pt x="163" y="14"/>
                      <a:pt x="161" y="15"/>
                      <a:pt x="158" y="15"/>
                    </a:cubicBezTo>
                    <a:cubicBezTo>
                      <a:pt x="156" y="15"/>
                      <a:pt x="156" y="15"/>
                      <a:pt x="156" y="15"/>
                    </a:cubicBezTo>
                    <a:cubicBezTo>
                      <a:pt x="155" y="15"/>
                      <a:pt x="155" y="15"/>
                      <a:pt x="154" y="15"/>
                    </a:cubicBezTo>
                    <a:cubicBezTo>
                      <a:pt x="149" y="15"/>
                      <a:pt x="149" y="15"/>
                      <a:pt x="149" y="15"/>
                    </a:cubicBezTo>
                    <a:cubicBezTo>
                      <a:pt x="149" y="16"/>
                      <a:pt x="148" y="16"/>
                      <a:pt x="148" y="16"/>
                    </a:cubicBezTo>
                    <a:cubicBezTo>
                      <a:pt x="147" y="15"/>
                      <a:pt x="147" y="15"/>
                      <a:pt x="147" y="15"/>
                    </a:cubicBezTo>
                    <a:cubicBezTo>
                      <a:pt x="146" y="15"/>
                      <a:pt x="145" y="15"/>
                      <a:pt x="145" y="15"/>
                    </a:cubicBezTo>
                    <a:cubicBezTo>
                      <a:pt x="143" y="15"/>
                      <a:pt x="143" y="15"/>
                      <a:pt x="143" y="15"/>
                    </a:cubicBezTo>
                    <a:cubicBezTo>
                      <a:pt x="143" y="14"/>
                      <a:pt x="143" y="14"/>
                      <a:pt x="143" y="14"/>
                    </a:cubicBezTo>
                    <a:cubicBezTo>
                      <a:pt x="142" y="14"/>
                      <a:pt x="141" y="14"/>
                      <a:pt x="140" y="14"/>
                    </a:cubicBezTo>
                    <a:cubicBezTo>
                      <a:pt x="139" y="14"/>
                      <a:pt x="139" y="14"/>
                      <a:pt x="139" y="14"/>
                    </a:cubicBezTo>
                    <a:cubicBezTo>
                      <a:pt x="138" y="13"/>
                      <a:pt x="138" y="13"/>
                      <a:pt x="137" y="13"/>
                    </a:cubicBezTo>
                    <a:cubicBezTo>
                      <a:pt x="134" y="13"/>
                      <a:pt x="132" y="12"/>
                      <a:pt x="129" y="10"/>
                    </a:cubicBezTo>
                    <a:cubicBezTo>
                      <a:pt x="128" y="8"/>
                      <a:pt x="128" y="8"/>
                      <a:pt x="128" y="8"/>
                    </a:cubicBezTo>
                    <a:cubicBezTo>
                      <a:pt x="127" y="7"/>
                      <a:pt x="125" y="6"/>
                      <a:pt x="125" y="5"/>
                    </a:cubicBezTo>
                    <a:cubicBezTo>
                      <a:pt x="124" y="5"/>
                      <a:pt x="124" y="5"/>
                      <a:pt x="124" y="5"/>
                    </a:cubicBezTo>
                    <a:cubicBezTo>
                      <a:pt x="124" y="5"/>
                      <a:pt x="124" y="5"/>
                      <a:pt x="123" y="5"/>
                    </a:cubicBezTo>
                    <a:cubicBezTo>
                      <a:pt x="122" y="5"/>
                      <a:pt x="121" y="5"/>
                      <a:pt x="120" y="6"/>
                    </a:cubicBezTo>
                    <a:cubicBezTo>
                      <a:pt x="118" y="6"/>
                      <a:pt x="118" y="6"/>
                      <a:pt x="118" y="6"/>
                    </a:cubicBezTo>
                    <a:cubicBezTo>
                      <a:pt x="115" y="6"/>
                      <a:pt x="113" y="7"/>
                      <a:pt x="110" y="8"/>
                    </a:cubicBezTo>
                    <a:cubicBezTo>
                      <a:pt x="106" y="10"/>
                      <a:pt x="106" y="10"/>
                      <a:pt x="106" y="10"/>
                    </a:cubicBezTo>
                    <a:cubicBezTo>
                      <a:pt x="104" y="10"/>
                      <a:pt x="103" y="11"/>
                      <a:pt x="101" y="11"/>
                    </a:cubicBezTo>
                    <a:cubicBezTo>
                      <a:pt x="100" y="12"/>
                      <a:pt x="100" y="12"/>
                      <a:pt x="100" y="12"/>
                    </a:cubicBezTo>
                    <a:cubicBezTo>
                      <a:pt x="96" y="12"/>
                      <a:pt x="91" y="13"/>
                      <a:pt x="87" y="13"/>
                    </a:cubicBezTo>
                    <a:cubicBezTo>
                      <a:pt x="85" y="13"/>
                      <a:pt x="85" y="13"/>
                      <a:pt x="85" y="13"/>
                    </a:cubicBezTo>
                    <a:cubicBezTo>
                      <a:pt x="84" y="13"/>
                      <a:pt x="82" y="13"/>
                      <a:pt x="80" y="13"/>
                    </a:cubicBezTo>
                    <a:cubicBezTo>
                      <a:pt x="78" y="13"/>
                      <a:pt x="78" y="13"/>
                      <a:pt x="78" y="13"/>
                    </a:cubicBezTo>
                    <a:cubicBezTo>
                      <a:pt x="77" y="14"/>
                      <a:pt x="77" y="14"/>
                      <a:pt x="77" y="15"/>
                    </a:cubicBezTo>
                    <a:cubicBezTo>
                      <a:pt x="76" y="16"/>
                      <a:pt x="75" y="17"/>
                      <a:pt x="75" y="17"/>
                    </a:cubicBezTo>
                    <a:cubicBezTo>
                      <a:pt x="73" y="19"/>
                      <a:pt x="71" y="20"/>
                      <a:pt x="67" y="20"/>
                    </a:cubicBezTo>
                    <a:cubicBezTo>
                      <a:pt x="67" y="20"/>
                      <a:pt x="66" y="20"/>
                      <a:pt x="65" y="20"/>
                    </a:cubicBezTo>
                    <a:cubicBezTo>
                      <a:pt x="62" y="19"/>
                      <a:pt x="62" y="19"/>
                      <a:pt x="62" y="19"/>
                    </a:cubicBezTo>
                    <a:cubicBezTo>
                      <a:pt x="62" y="19"/>
                      <a:pt x="60" y="19"/>
                      <a:pt x="60" y="19"/>
                    </a:cubicBezTo>
                    <a:cubicBezTo>
                      <a:pt x="60" y="19"/>
                      <a:pt x="60" y="19"/>
                      <a:pt x="59" y="19"/>
                    </a:cubicBezTo>
                    <a:cubicBezTo>
                      <a:pt x="59" y="19"/>
                      <a:pt x="59" y="19"/>
                      <a:pt x="59" y="19"/>
                    </a:cubicBezTo>
                    <a:cubicBezTo>
                      <a:pt x="58" y="19"/>
                      <a:pt x="57" y="19"/>
                      <a:pt x="56" y="20"/>
                    </a:cubicBezTo>
                    <a:cubicBezTo>
                      <a:pt x="54" y="20"/>
                      <a:pt x="54" y="20"/>
                      <a:pt x="54" y="20"/>
                    </a:cubicBezTo>
                    <a:cubicBezTo>
                      <a:pt x="53" y="21"/>
                      <a:pt x="53" y="21"/>
                      <a:pt x="53" y="21"/>
                    </a:cubicBezTo>
                    <a:cubicBezTo>
                      <a:pt x="53" y="21"/>
                      <a:pt x="53" y="22"/>
                      <a:pt x="53" y="22"/>
                    </a:cubicBezTo>
                    <a:cubicBezTo>
                      <a:pt x="52" y="23"/>
                      <a:pt x="52" y="23"/>
                      <a:pt x="52" y="24"/>
                    </a:cubicBezTo>
                    <a:cubicBezTo>
                      <a:pt x="51" y="25"/>
                      <a:pt x="51" y="25"/>
                      <a:pt x="51" y="25"/>
                    </a:cubicBezTo>
                    <a:cubicBezTo>
                      <a:pt x="50" y="26"/>
                      <a:pt x="49" y="27"/>
                      <a:pt x="48" y="27"/>
                    </a:cubicBezTo>
                    <a:cubicBezTo>
                      <a:pt x="47" y="27"/>
                      <a:pt x="46" y="27"/>
                      <a:pt x="46" y="27"/>
                    </a:cubicBezTo>
                    <a:cubicBezTo>
                      <a:pt x="43" y="27"/>
                      <a:pt x="43" y="27"/>
                      <a:pt x="43" y="27"/>
                    </a:cubicBezTo>
                    <a:cubicBezTo>
                      <a:pt x="42" y="27"/>
                      <a:pt x="42" y="27"/>
                      <a:pt x="42" y="27"/>
                    </a:cubicBezTo>
                    <a:cubicBezTo>
                      <a:pt x="40" y="27"/>
                      <a:pt x="39" y="28"/>
                      <a:pt x="38" y="28"/>
                    </a:cubicBezTo>
                    <a:cubicBezTo>
                      <a:pt x="34" y="28"/>
                      <a:pt x="34" y="28"/>
                      <a:pt x="34" y="28"/>
                    </a:cubicBezTo>
                    <a:cubicBezTo>
                      <a:pt x="34" y="28"/>
                      <a:pt x="33" y="29"/>
                      <a:pt x="32" y="29"/>
                    </a:cubicBezTo>
                    <a:cubicBezTo>
                      <a:pt x="32" y="29"/>
                      <a:pt x="31" y="29"/>
                      <a:pt x="31" y="29"/>
                    </a:cubicBezTo>
                    <a:cubicBezTo>
                      <a:pt x="30" y="29"/>
                      <a:pt x="29" y="29"/>
                      <a:pt x="28" y="29"/>
                    </a:cubicBezTo>
                    <a:cubicBezTo>
                      <a:pt x="28" y="29"/>
                      <a:pt x="28" y="29"/>
                      <a:pt x="28" y="29"/>
                    </a:cubicBezTo>
                    <a:cubicBezTo>
                      <a:pt x="28" y="30"/>
                      <a:pt x="28" y="30"/>
                      <a:pt x="28" y="30"/>
                    </a:cubicBezTo>
                    <a:cubicBezTo>
                      <a:pt x="31" y="35"/>
                      <a:pt x="28" y="38"/>
                      <a:pt x="25" y="40"/>
                    </a:cubicBezTo>
                    <a:cubicBezTo>
                      <a:pt x="24" y="40"/>
                      <a:pt x="23" y="41"/>
                      <a:pt x="22" y="42"/>
                    </a:cubicBezTo>
                    <a:cubicBezTo>
                      <a:pt x="21" y="43"/>
                      <a:pt x="20" y="46"/>
                      <a:pt x="20" y="48"/>
                    </a:cubicBezTo>
                    <a:cubicBezTo>
                      <a:pt x="19" y="48"/>
                      <a:pt x="19" y="48"/>
                      <a:pt x="19" y="48"/>
                    </a:cubicBezTo>
                    <a:cubicBezTo>
                      <a:pt x="19" y="50"/>
                      <a:pt x="18" y="51"/>
                      <a:pt x="18" y="52"/>
                    </a:cubicBezTo>
                    <a:cubicBezTo>
                      <a:pt x="18" y="53"/>
                      <a:pt x="18" y="53"/>
                      <a:pt x="18" y="53"/>
                    </a:cubicBezTo>
                    <a:cubicBezTo>
                      <a:pt x="16" y="55"/>
                      <a:pt x="14" y="56"/>
                      <a:pt x="12" y="56"/>
                    </a:cubicBezTo>
                    <a:cubicBezTo>
                      <a:pt x="12" y="56"/>
                      <a:pt x="12" y="56"/>
                      <a:pt x="11" y="56"/>
                    </a:cubicBezTo>
                    <a:cubicBezTo>
                      <a:pt x="11" y="55"/>
                      <a:pt x="11" y="55"/>
                      <a:pt x="11" y="55"/>
                    </a:cubicBezTo>
                    <a:cubicBezTo>
                      <a:pt x="11" y="55"/>
                      <a:pt x="11" y="55"/>
                      <a:pt x="11" y="55"/>
                    </a:cubicBezTo>
                    <a:cubicBezTo>
                      <a:pt x="11" y="55"/>
                      <a:pt x="11" y="56"/>
                      <a:pt x="10" y="56"/>
                    </a:cubicBezTo>
                    <a:cubicBezTo>
                      <a:pt x="10" y="56"/>
                      <a:pt x="10" y="56"/>
                      <a:pt x="10" y="56"/>
                    </a:cubicBezTo>
                    <a:cubicBezTo>
                      <a:pt x="10" y="57"/>
                      <a:pt x="11" y="58"/>
                      <a:pt x="11" y="59"/>
                    </a:cubicBezTo>
                    <a:cubicBezTo>
                      <a:pt x="11" y="59"/>
                      <a:pt x="11" y="59"/>
                      <a:pt x="11" y="60"/>
                    </a:cubicBezTo>
                    <a:cubicBezTo>
                      <a:pt x="14" y="67"/>
                      <a:pt x="14" y="67"/>
                      <a:pt x="14" y="67"/>
                    </a:cubicBezTo>
                    <a:cubicBezTo>
                      <a:pt x="8" y="65"/>
                      <a:pt x="8" y="65"/>
                      <a:pt x="8" y="65"/>
                    </a:cubicBezTo>
                    <a:cubicBezTo>
                      <a:pt x="8" y="65"/>
                      <a:pt x="8" y="65"/>
                      <a:pt x="8" y="65"/>
                    </a:cubicBezTo>
                    <a:cubicBezTo>
                      <a:pt x="7" y="67"/>
                      <a:pt x="7" y="68"/>
                      <a:pt x="5" y="69"/>
                    </a:cubicBezTo>
                    <a:cubicBezTo>
                      <a:pt x="5" y="69"/>
                      <a:pt x="4" y="69"/>
                      <a:pt x="3" y="70"/>
                    </a:cubicBezTo>
                    <a:cubicBezTo>
                      <a:pt x="2" y="70"/>
                      <a:pt x="2" y="70"/>
                      <a:pt x="2" y="70"/>
                    </a:cubicBezTo>
                    <a:cubicBezTo>
                      <a:pt x="1" y="70"/>
                      <a:pt x="1" y="69"/>
                      <a:pt x="0" y="69"/>
                    </a:cubicBezTo>
                    <a:cubicBezTo>
                      <a:pt x="2" y="72"/>
                      <a:pt x="3" y="75"/>
                      <a:pt x="6" y="78"/>
                    </a:cubicBezTo>
                    <a:cubicBezTo>
                      <a:pt x="9" y="81"/>
                      <a:pt x="14" y="83"/>
                      <a:pt x="17" y="86"/>
                    </a:cubicBezTo>
                    <a:cubicBezTo>
                      <a:pt x="17" y="87"/>
                      <a:pt x="17" y="89"/>
                      <a:pt x="17" y="90"/>
                    </a:cubicBezTo>
                    <a:cubicBezTo>
                      <a:pt x="18" y="88"/>
                      <a:pt x="19" y="84"/>
                      <a:pt x="21" y="84"/>
                    </a:cubicBezTo>
                    <a:cubicBezTo>
                      <a:pt x="21" y="84"/>
                      <a:pt x="21" y="84"/>
                      <a:pt x="21" y="85"/>
                    </a:cubicBezTo>
                    <a:cubicBezTo>
                      <a:pt x="24" y="85"/>
                      <a:pt x="28" y="85"/>
                      <a:pt x="28" y="89"/>
                    </a:cubicBezTo>
                    <a:cubicBezTo>
                      <a:pt x="28" y="90"/>
                      <a:pt x="28" y="91"/>
                      <a:pt x="27" y="92"/>
                    </a:cubicBezTo>
                    <a:cubicBezTo>
                      <a:pt x="26" y="92"/>
                      <a:pt x="25" y="90"/>
                      <a:pt x="23" y="90"/>
                    </a:cubicBezTo>
                    <a:cubicBezTo>
                      <a:pt x="23" y="90"/>
                      <a:pt x="23" y="90"/>
                      <a:pt x="23" y="90"/>
                    </a:cubicBezTo>
                    <a:cubicBezTo>
                      <a:pt x="23" y="90"/>
                      <a:pt x="23" y="90"/>
                      <a:pt x="23" y="90"/>
                    </a:cubicBezTo>
                    <a:cubicBezTo>
                      <a:pt x="22" y="90"/>
                      <a:pt x="22" y="91"/>
                      <a:pt x="22" y="91"/>
                    </a:cubicBezTo>
                    <a:cubicBezTo>
                      <a:pt x="22" y="91"/>
                      <a:pt x="22" y="91"/>
                      <a:pt x="22" y="91"/>
                    </a:cubicBezTo>
                    <a:cubicBezTo>
                      <a:pt x="21" y="91"/>
                      <a:pt x="20" y="90"/>
                      <a:pt x="19" y="90"/>
                    </a:cubicBezTo>
                    <a:cubicBezTo>
                      <a:pt x="18" y="90"/>
                      <a:pt x="17" y="91"/>
                      <a:pt x="19" y="93"/>
                    </a:cubicBezTo>
                    <a:cubicBezTo>
                      <a:pt x="16" y="93"/>
                      <a:pt x="18" y="95"/>
                      <a:pt x="19" y="96"/>
                    </a:cubicBezTo>
                    <a:cubicBezTo>
                      <a:pt x="21" y="99"/>
                      <a:pt x="24" y="101"/>
                      <a:pt x="26" y="103"/>
                    </a:cubicBezTo>
                    <a:cubicBezTo>
                      <a:pt x="26" y="105"/>
                      <a:pt x="27" y="106"/>
                      <a:pt x="28" y="107"/>
                    </a:cubicBezTo>
                    <a:cubicBezTo>
                      <a:pt x="27" y="107"/>
                      <a:pt x="27" y="107"/>
                      <a:pt x="27" y="107"/>
                    </a:cubicBezTo>
                    <a:cubicBezTo>
                      <a:pt x="28" y="108"/>
                      <a:pt x="28" y="109"/>
                      <a:pt x="28" y="110"/>
                    </a:cubicBezTo>
                    <a:cubicBezTo>
                      <a:pt x="30" y="109"/>
                      <a:pt x="32" y="107"/>
                      <a:pt x="35" y="106"/>
                    </a:cubicBezTo>
                    <a:cubicBezTo>
                      <a:pt x="34" y="106"/>
                      <a:pt x="34" y="105"/>
                      <a:pt x="34" y="105"/>
                    </a:cubicBezTo>
                    <a:cubicBezTo>
                      <a:pt x="35" y="106"/>
                      <a:pt x="39" y="110"/>
                      <a:pt x="39" y="111"/>
                    </a:cubicBezTo>
                    <a:cubicBezTo>
                      <a:pt x="42" y="111"/>
                      <a:pt x="46" y="110"/>
                      <a:pt x="49" y="109"/>
                    </a:cubicBezTo>
                    <a:cubicBezTo>
                      <a:pt x="50" y="109"/>
                      <a:pt x="52" y="109"/>
                      <a:pt x="53" y="109"/>
                    </a:cubicBezTo>
                    <a:cubicBezTo>
                      <a:pt x="56" y="109"/>
                      <a:pt x="60" y="109"/>
                      <a:pt x="62" y="109"/>
                    </a:cubicBezTo>
                    <a:cubicBezTo>
                      <a:pt x="63" y="109"/>
                      <a:pt x="64" y="109"/>
                      <a:pt x="64" y="109"/>
                    </a:cubicBezTo>
                    <a:cubicBezTo>
                      <a:pt x="64" y="109"/>
                      <a:pt x="65" y="109"/>
                      <a:pt x="65" y="109"/>
                    </a:cubicBezTo>
                    <a:cubicBezTo>
                      <a:pt x="65" y="109"/>
                      <a:pt x="66" y="109"/>
                      <a:pt x="66" y="109"/>
                    </a:cubicBezTo>
                    <a:cubicBezTo>
                      <a:pt x="69" y="109"/>
                      <a:pt x="71" y="109"/>
                      <a:pt x="74" y="110"/>
                    </a:cubicBezTo>
                    <a:cubicBezTo>
                      <a:pt x="78" y="112"/>
                      <a:pt x="83" y="114"/>
                      <a:pt x="88" y="116"/>
                    </a:cubicBezTo>
                    <a:cubicBezTo>
                      <a:pt x="87" y="118"/>
                      <a:pt x="82" y="123"/>
                      <a:pt x="80" y="123"/>
                    </a:cubicBezTo>
                    <a:cubicBezTo>
                      <a:pt x="80" y="123"/>
                      <a:pt x="79" y="123"/>
                      <a:pt x="79" y="123"/>
                    </a:cubicBezTo>
                    <a:cubicBezTo>
                      <a:pt x="77" y="123"/>
                      <a:pt x="75" y="122"/>
                      <a:pt x="74" y="121"/>
                    </a:cubicBezTo>
                    <a:cubicBezTo>
                      <a:pt x="69" y="118"/>
                      <a:pt x="64" y="116"/>
                      <a:pt x="59" y="114"/>
                    </a:cubicBezTo>
                    <a:cubicBezTo>
                      <a:pt x="56" y="113"/>
                      <a:pt x="54" y="110"/>
                      <a:pt x="51" y="110"/>
                    </a:cubicBezTo>
                    <a:cubicBezTo>
                      <a:pt x="45" y="110"/>
                      <a:pt x="37" y="115"/>
                      <a:pt x="34" y="120"/>
                    </a:cubicBezTo>
                    <a:cubicBezTo>
                      <a:pt x="33" y="120"/>
                      <a:pt x="33" y="121"/>
                      <a:pt x="33" y="122"/>
                    </a:cubicBezTo>
                    <a:cubicBezTo>
                      <a:pt x="31" y="123"/>
                      <a:pt x="29" y="123"/>
                      <a:pt x="28" y="124"/>
                    </a:cubicBezTo>
                    <a:cubicBezTo>
                      <a:pt x="27" y="127"/>
                      <a:pt x="33" y="130"/>
                      <a:pt x="34" y="132"/>
                    </a:cubicBezTo>
                    <a:cubicBezTo>
                      <a:pt x="39" y="136"/>
                      <a:pt x="46" y="139"/>
                      <a:pt x="43" y="146"/>
                    </a:cubicBezTo>
                    <a:cubicBezTo>
                      <a:pt x="42" y="148"/>
                      <a:pt x="41" y="148"/>
                      <a:pt x="42" y="151"/>
                    </a:cubicBezTo>
                    <a:cubicBezTo>
                      <a:pt x="42" y="153"/>
                      <a:pt x="43" y="155"/>
                      <a:pt x="44" y="156"/>
                    </a:cubicBezTo>
                    <a:cubicBezTo>
                      <a:pt x="45" y="157"/>
                      <a:pt x="44" y="159"/>
                      <a:pt x="45" y="160"/>
                    </a:cubicBezTo>
                    <a:cubicBezTo>
                      <a:pt x="45" y="160"/>
                      <a:pt x="46" y="160"/>
                      <a:pt x="46" y="160"/>
                    </a:cubicBezTo>
                    <a:cubicBezTo>
                      <a:pt x="49" y="160"/>
                      <a:pt x="51" y="156"/>
                      <a:pt x="52" y="155"/>
                    </a:cubicBezTo>
                    <a:cubicBezTo>
                      <a:pt x="52" y="155"/>
                      <a:pt x="52" y="154"/>
                      <a:pt x="53" y="154"/>
                    </a:cubicBezTo>
                    <a:cubicBezTo>
                      <a:pt x="54" y="153"/>
                      <a:pt x="54" y="153"/>
                      <a:pt x="55" y="153"/>
                    </a:cubicBezTo>
                    <a:cubicBezTo>
                      <a:pt x="61" y="153"/>
                      <a:pt x="66" y="171"/>
                      <a:pt x="67" y="174"/>
                    </a:cubicBezTo>
                    <a:cubicBezTo>
                      <a:pt x="68" y="172"/>
                      <a:pt x="67" y="170"/>
                      <a:pt x="67" y="167"/>
                    </a:cubicBezTo>
                    <a:cubicBezTo>
                      <a:pt x="67" y="166"/>
                      <a:pt x="68" y="165"/>
                      <a:pt x="69" y="164"/>
                    </a:cubicBezTo>
                    <a:cubicBezTo>
                      <a:pt x="69" y="164"/>
                      <a:pt x="69" y="162"/>
                      <a:pt x="70" y="161"/>
                    </a:cubicBezTo>
                    <a:cubicBezTo>
                      <a:pt x="70" y="161"/>
                      <a:pt x="71" y="161"/>
                      <a:pt x="71" y="161"/>
                    </a:cubicBezTo>
                    <a:cubicBezTo>
                      <a:pt x="76" y="161"/>
                      <a:pt x="84" y="170"/>
                      <a:pt x="87" y="172"/>
                    </a:cubicBezTo>
                    <a:cubicBezTo>
                      <a:pt x="84" y="160"/>
                      <a:pt x="80" y="149"/>
                      <a:pt x="74" y="137"/>
                    </a:cubicBezTo>
                    <a:cubicBezTo>
                      <a:pt x="77" y="138"/>
                      <a:pt x="84" y="141"/>
                      <a:pt x="85" y="143"/>
                    </a:cubicBezTo>
                    <a:cubicBezTo>
                      <a:pt x="86" y="144"/>
                      <a:pt x="86" y="144"/>
                      <a:pt x="87" y="144"/>
                    </a:cubicBezTo>
                    <a:cubicBezTo>
                      <a:pt x="88" y="144"/>
                      <a:pt x="89" y="143"/>
                      <a:pt x="90" y="143"/>
                    </a:cubicBezTo>
                    <a:cubicBezTo>
                      <a:pt x="95" y="141"/>
                      <a:pt x="96" y="140"/>
                      <a:pt x="94" y="136"/>
                    </a:cubicBezTo>
                    <a:cubicBezTo>
                      <a:pt x="94" y="134"/>
                      <a:pt x="94" y="134"/>
                      <a:pt x="94" y="134"/>
                    </a:cubicBezTo>
                    <a:cubicBezTo>
                      <a:pt x="93" y="133"/>
                      <a:pt x="93" y="133"/>
                      <a:pt x="92" y="133"/>
                    </a:cubicBezTo>
                    <a:cubicBezTo>
                      <a:pt x="91" y="133"/>
                      <a:pt x="89" y="134"/>
                      <a:pt x="88" y="135"/>
                    </a:cubicBezTo>
                    <a:cubicBezTo>
                      <a:pt x="88" y="135"/>
                      <a:pt x="88" y="135"/>
                      <a:pt x="88" y="135"/>
                    </a:cubicBezTo>
                    <a:cubicBezTo>
                      <a:pt x="88" y="135"/>
                      <a:pt x="85" y="128"/>
                      <a:pt x="84" y="127"/>
                    </a:cubicBezTo>
                    <a:cubicBezTo>
                      <a:pt x="84" y="126"/>
                      <a:pt x="82" y="126"/>
                      <a:pt x="82" y="125"/>
                    </a:cubicBezTo>
                    <a:cubicBezTo>
                      <a:pt x="82" y="122"/>
                      <a:pt x="91" y="123"/>
                      <a:pt x="94" y="122"/>
                    </a:cubicBezTo>
                    <a:cubicBezTo>
                      <a:pt x="95" y="122"/>
                      <a:pt x="96" y="120"/>
                      <a:pt x="98" y="120"/>
                    </a:cubicBezTo>
                    <a:cubicBezTo>
                      <a:pt x="98" y="120"/>
                      <a:pt x="98" y="120"/>
                      <a:pt x="98" y="120"/>
                    </a:cubicBezTo>
                    <a:cubicBezTo>
                      <a:pt x="100" y="120"/>
                      <a:pt x="97" y="123"/>
                      <a:pt x="100" y="123"/>
                    </a:cubicBezTo>
                    <a:cubicBezTo>
                      <a:pt x="100" y="123"/>
                      <a:pt x="100" y="123"/>
                      <a:pt x="100" y="123"/>
                    </a:cubicBezTo>
                    <a:cubicBezTo>
                      <a:pt x="100" y="123"/>
                      <a:pt x="101" y="123"/>
                      <a:pt x="101" y="123"/>
                    </a:cubicBezTo>
                    <a:cubicBezTo>
                      <a:pt x="101" y="123"/>
                      <a:pt x="101" y="123"/>
                      <a:pt x="102" y="123"/>
                    </a:cubicBezTo>
                    <a:cubicBezTo>
                      <a:pt x="103" y="124"/>
                      <a:pt x="103" y="127"/>
                      <a:pt x="104" y="128"/>
                    </a:cubicBezTo>
                    <a:cubicBezTo>
                      <a:pt x="105" y="128"/>
                      <a:pt x="106" y="127"/>
                      <a:pt x="107" y="128"/>
                    </a:cubicBezTo>
                    <a:cubicBezTo>
                      <a:pt x="108" y="129"/>
                      <a:pt x="108" y="130"/>
                      <a:pt x="108" y="130"/>
                    </a:cubicBezTo>
                    <a:cubicBezTo>
                      <a:pt x="109" y="131"/>
                      <a:pt x="108" y="132"/>
                      <a:pt x="110" y="132"/>
                    </a:cubicBezTo>
                    <a:cubicBezTo>
                      <a:pt x="110" y="132"/>
                      <a:pt x="110" y="132"/>
                      <a:pt x="110" y="132"/>
                    </a:cubicBezTo>
                    <a:cubicBezTo>
                      <a:pt x="112" y="132"/>
                      <a:pt x="113" y="129"/>
                      <a:pt x="112" y="127"/>
                    </a:cubicBezTo>
                    <a:cubicBezTo>
                      <a:pt x="112" y="125"/>
                      <a:pt x="109" y="117"/>
                      <a:pt x="112" y="117"/>
                    </a:cubicBezTo>
                    <a:cubicBezTo>
                      <a:pt x="112" y="117"/>
                      <a:pt x="112" y="117"/>
                      <a:pt x="112" y="117"/>
                    </a:cubicBezTo>
                    <a:cubicBezTo>
                      <a:pt x="114" y="113"/>
                      <a:pt x="91" y="105"/>
                      <a:pt x="88" y="102"/>
                    </a:cubicBezTo>
                    <a:cubicBezTo>
                      <a:pt x="85" y="100"/>
                      <a:pt x="83" y="97"/>
                      <a:pt x="79" y="96"/>
                    </a:cubicBezTo>
                    <a:cubicBezTo>
                      <a:pt x="78" y="95"/>
                      <a:pt x="76" y="95"/>
                      <a:pt x="74" y="94"/>
                    </a:cubicBezTo>
                    <a:cubicBezTo>
                      <a:pt x="73" y="94"/>
                      <a:pt x="70" y="94"/>
                      <a:pt x="69" y="93"/>
                    </a:cubicBezTo>
                    <a:cubicBezTo>
                      <a:pt x="73" y="91"/>
                      <a:pt x="78" y="90"/>
                      <a:pt x="82" y="89"/>
                    </a:cubicBezTo>
                    <a:cubicBezTo>
                      <a:pt x="81" y="86"/>
                      <a:pt x="80" y="84"/>
                      <a:pt x="78" y="82"/>
                    </a:cubicBezTo>
                    <a:cubicBezTo>
                      <a:pt x="78" y="83"/>
                      <a:pt x="78" y="83"/>
                      <a:pt x="78" y="83"/>
                    </a:cubicBezTo>
                    <a:cubicBezTo>
                      <a:pt x="75" y="80"/>
                      <a:pt x="79" y="77"/>
                      <a:pt x="82" y="77"/>
                    </a:cubicBezTo>
                    <a:cubicBezTo>
                      <a:pt x="83" y="77"/>
                      <a:pt x="84" y="77"/>
                      <a:pt x="85" y="78"/>
                    </a:cubicBezTo>
                    <a:cubicBezTo>
                      <a:pt x="86" y="79"/>
                      <a:pt x="87" y="79"/>
                      <a:pt x="87" y="81"/>
                    </a:cubicBezTo>
                    <a:cubicBezTo>
                      <a:pt x="88" y="82"/>
                      <a:pt x="88" y="82"/>
                      <a:pt x="86" y="84"/>
                    </a:cubicBezTo>
                    <a:cubicBezTo>
                      <a:pt x="86" y="84"/>
                      <a:pt x="85" y="84"/>
                      <a:pt x="85" y="84"/>
                    </a:cubicBezTo>
                    <a:cubicBezTo>
                      <a:pt x="85" y="84"/>
                      <a:pt x="84" y="84"/>
                      <a:pt x="84" y="84"/>
                    </a:cubicBezTo>
                    <a:cubicBezTo>
                      <a:pt x="83" y="85"/>
                      <a:pt x="83" y="85"/>
                      <a:pt x="83" y="85"/>
                    </a:cubicBezTo>
                    <a:cubicBezTo>
                      <a:pt x="84" y="85"/>
                      <a:pt x="85" y="85"/>
                      <a:pt x="85" y="85"/>
                    </a:cubicBezTo>
                    <a:cubicBezTo>
                      <a:pt x="87" y="85"/>
                      <a:pt x="88" y="84"/>
                      <a:pt x="89" y="84"/>
                    </a:cubicBezTo>
                    <a:cubicBezTo>
                      <a:pt x="91" y="82"/>
                      <a:pt x="93" y="83"/>
                      <a:pt x="90" y="79"/>
                    </a:cubicBezTo>
                    <a:cubicBezTo>
                      <a:pt x="82" y="71"/>
                      <a:pt x="77" y="63"/>
                      <a:pt x="72" y="54"/>
                    </a:cubicBezTo>
                    <a:cubicBezTo>
                      <a:pt x="70" y="52"/>
                      <a:pt x="69" y="51"/>
                      <a:pt x="69" y="49"/>
                    </a:cubicBezTo>
                    <a:cubicBezTo>
                      <a:pt x="69" y="46"/>
                      <a:pt x="71" y="38"/>
                      <a:pt x="74" y="37"/>
                    </a:cubicBezTo>
                    <a:cubicBezTo>
                      <a:pt x="75" y="36"/>
                      <a:pt x="76" y="36"/>
                      <a:pt x="78" y="35"/>
                    </a:cubicBezTo>
                    <a:cubicBezTo>
                      <a:pt x="78" y="35"/>
                      <a:pt x="78" y="33"/>
                      <a:pt x="78" y="33"/>
                    </a:cubicBezTo>
                    <a:cubicBezTo>
                      <a:pt x="78" y="33"/>
                      <a:pt x="79" y="33"/>
                      <a:pt x="79" y="33"/>
                    </a:cubicBezTo>
                    <a:cubicBezTo>
                      <a:pt x="81" y="33"/>
                      <a:pt x="78" y="36"/>
                      <a:pt x="78" y="38"/>
                    </a:cubicBezTo>
                    <a:cubicBezTo>
                      <a:pt x="78" y="38"/>
                      <a:pt x="78" y="38"/>
                      <a:pt x="78" y="38"/>
                    </a:cubicBezTo>
                    <a:cubicBezTo>
                      <a:pt x="78" y="38"/>
                      <a:pt x="78" y="38"/>
                      <a:pt x="77" y="38"/>
                    </a:cubicBezTo>
                    <a:cubicBezTo>
                      <a:pt x="77" y="38"/>
                      <a:pt x="77" y="38"/>
                      <a:pt x="77" y="38"/>
                    </a:cubicBezTo>
                    <a:cubicBezTo>
                      <a:pt x="77" y="38"/>
                      <a:pt x="77" y="38"/>
                      <a:pt x="77" y="38"/>
                    </a:cubicBezTo>
                    <a:cubicBezTo>
                      <a:pt x="77" y="40"/>
                      <a:pt x="81" y="43"/>
                      <a:pt x="83" y="44"/>
                    </a:cubicBezTo>
                    <a:cubicBezTo>
                      <a:pt x="84" y="45"/>
                      <a:pt x="88" y="45"/>
                      <a:pt x="89" y="46"/>
                    </a:cubicBezTo>
                    <a:cubicBezTo>
                      <a:pt x="92" y="48"/>
                      <a:pt x="90" y="49"/>
                      <a:pt x="91" y="51"/>
                    </a:cubicBezTo>
                    <a:cubicBezTo>
                      <a:pt x="91" y="53"/>
                      <a:pt x="93" y="54"/>
                      <a:pt x="92" y="56"/>
                    </a:cubicBezTo>
                    <a:cubicBezTo>
                      <a:pt x="93" y="56"/>
                      <a:pt x="93" y="56"/>
                      <a:pt x="93" y="56"/>
                    </a:cubicBezTo>
                    <a:cubicBezTo>
                      <a:pt x="95" y="56"/>
                      <a:pt x="96" y="56"/>
                      <a:pt x="98" y="57"/>
                    </a:cubicBezTo>
                    <a:cubicBezTo>
                      <a:pt x="99" y="57"/>
                      <a:pt x="100" y="57"/>
                      <a:pt x="102" y="57"/>
                    </a:cubicBezTo>
                    <a:cubicBezTo>
                      <a:pt x="102" y="57"/>
                      <a:pt x="102" y="57"/>
                      <a:pt x="103" y="57"/>
                    </a:cubicBezTo>
                    <a:cubicBezTo>
                      <a:pt x="99" y="54"/>
                      <a:pt x="93" y="53"/>
                      <a:pt x="91" y="48"/>
                    </a:cubicBezTo>
                    <a:cubicBezTo>
                      <a:pt x="93" y="47"/>
                      <a:pt x="95" y="47"/>
                      <a:pt x="97" y="47"/>
                    </a:cubicBezTo>
                    <a:cubicBezTo>
                      <a:pt x="100" y="47"/>
                      <a:pt x="102" y="48"/>
                      <a:pt x="103" y="50"/>
                    </a:cubicBezTo>
                    <a:cubicBezTo>
                      <a:pt x="104" y="52"/>
                      <a:pt x="104" y="53"/>
                      <a:pt x="105" y="54"/>
                    </a:cubicBezTo>
                    <a:cubicBezTo>
                      <a:pt x="105" y="54"/>
                      <a:pt x="108" y="55"/>
                      <a:pt x="108" y="56"/>
                    </a:cubicBezTo>
                    <a:cubicBezTo>
                      <a:pt x="109" y="56"/>
                      <a:pt x="108" y="56"/>
                      <a:pt x="109" y="56"/>
                    </a:cubicBezTo>
                    <a:cubicBezTo>
                      <a:pt x="109" y="56"/>
                      <a:pt x="109" y="56"/>
                      <a:pt x="110" y="56"/>
                    </a:cubicBezTo>
                    <a:cubicBezTo>
                      <a:pt x="109" y="54"/>
                      <a:pt x="96" y="42"/>
                      <a:pt x="106" y="42"/>
                    </a:cubicBezTo>
                    <a:cubicBezTo>
                      <a:pt x="107" y="42"/>
                      <a:pt x="107" y="42"/>
                      <a:pt x="107" y="42"/>
                    </a:cubicBezTo>
                    <a:cubicBezTo>
                      <a:pt x="109" y="42"/>
                      <a:pt x="111" y="45"/>
                      <a:pt x="113" y="45"/>
                    </a:cubicBezTo>
                    <a:cubicBezTo>
                      <a:pt x="114" y="45"/>
                      <a:pt x="114" y="45"/>
                      <a:pt x="114" y="45"/>
                    </a:cubicBezTo>
                    <a:cubicBezTo>
                      <a:pt x="106" y="41"/>
                      <a:pt x="105" y="38"/>
                      <a:pt x="103" y="29"/>
                    </a:cubicBezTo>
                    <a:cubicBezTo>
                      <a:pt x="109" y="28"/>
                      <a:pt x="117" y="23"/>
                      <a:pt x="124" y="23"/>
                    </a:cubicBezTo>
                    <a:cubicBezTo>
                      <a:pt x="125" y="23"/>
                      <a:pt x="126" y="23"/>
                      <a:pt x="127" y="23"/>
                    </a:cubicBezTo>
                    <a:cubicBezTo>
                      <a:pt x="130" y="24"/>
                      <a:pt x="131" y="25"/>
                      <a:pt x="133" y="25"/>
                    </a:cubicBezTo>
                    <a:cubicBezTo>
                      <a:pt x="134" y="25"/>
                      <a:pt x="135" y="25"/>
                      <a:pt x="136" y="25"/>
                    </a:cubicBezTo>
                    <a:cubicBezTo>
                      <a:pt x="137" y="24"/>
                      <a:pt x="141" y="21"/>
                      <a:pt x="143" y="21"/>
                    </a:cubicBezTo>
                    <a:cubicBezTo>
                      <a:pt x="143" y="21"/>
                      <a:pt x="143" y="21"/>
                      <a:pt x="143" y="21"/>
                    </a:cubicBezTo>
                    <a:cubicBezTo>
                      <a:pt x="148" y="23"/>
                      <a:pt x="153" y="24"/>
                      <a:pt x="158" y="26"/>
                    </a:cubicBezTo>
                    <a:cubicBezTo>
                      <a:pt x="161" y="27"/>
                      <a:pt x="163" y="28"/>
                      <a:pt x="165" y="29"/>
                    </a:cubicBezTo>
                    <a:cubicBezTo>
                      <a:pt x="166" y="28"/>
                      <a:pt x="166" y="28"/>
                      <a:pt x="166" y="28"/>
                    </a:cubicBezTo>
                    <a:cubicBezTo>
                      <a:pt x="167" y="27"/>
                      <a:pt x="170" y="24"/>
                      <a:pt x="170" y="23"/>
                    </a:cubicBezTo>
                    <a:cubicBezTo>
                      <a:pt x="172" y="21"/>
                      <a:pt x="172" y="21"/>
                      <a:pt x="172" y="21"/>
                    </a:cubicBezTo>
                    <a:cubicBezTo>
                      <a:pt x="172" y="21"/>
                      <a:pt x="173" y="20"/>
                      <a:pt x="173" y="19"/>
                    </a:cubicBezTo>
                    <a:cubicBezTo>
                      <a:pt x="173" y="19"/>
                      <a:pt x="173" y="19"/>
                      <a:pt x="173" y="19"/>
                    </a:cubicBezTo>
                    <a:cubicBezTo>
                      <a:pt x="173" y="19"/>
                      <a:pt x="173" y="19"/>
                      <a:pt x="173" y="18"/>
                    </a:cubicBezTo>
                    <a:cubicBezTo>
                      <a:pt x="173" y="17"/>
                      <a:pt x="173" y="17"/>
                      <a:pt x="173" y="17"/>
                    </a:cubicBezTo>
                    <a:cubicBezTo>
                      <a:pt x="173" y="17"/>
                      <a:pt x="173" y="17"/>
                      <a:pt x="173" y="17"/>
                    </a:cubicBezTo>
                    <a:cubicBezTo>
                      <a:pt x="173" y="16"/>
                      <a:pt x="173" y="16"/>
                      <a:pt x="173" y="16"/>
                    </a:cubicBezTo>
                    <a:cubicBezTo>
                      <a:pt x="173" y="15"/>
                      <a:pt x="173" y="13"/>
                      <a:pt x="173" y="12"/>
                    </a:cubicBezTo>
                    <a:cubicBezTo>
                      <a:pt x="174" y="10"/>
                      <a:pt x="175" y="9"/>
                      <a:pt x="177" y="8"/>
                    </a:cubicBezTo>
                    <a:cubicBezTo>
                      <a:pt x="179" y="7"/>
                      <a:pt x="179" y="7"/>
                      <a:pt x="179" y="7"/>
                    </a:cubicBezTo>
                    <a:cubicBezTo>
                      <a:pt x="180" y="6"/>
                      <a:pt x="181" y="6"/>
                      <a:pt x="181" y="5"/>
                    </a:cubicBezTo>
                    <a:cubicBezTo>
                      <a:pt x="182" y="4"/>
                      <a:pt x="182" y="4"/>
                      <a:pt x="182" y="4"/>
                    </a:cubicBezTo>
                    <a:cubicBezTo>
                      <a:pt x="182" y="4"/>
                      <a:pt x="182" y="4"/>
                      <a:pt x="182" y="4"/>
                    </a:cubicBezTo>
                    <a:cubicBezTo>
                      <a:pt x="181" y="3"/>
                      <a:pt x="181" y="3"/>
                      <a:pt x="181" y="3"/>
                    </a:cubicBezTo>
                    <a:cubicBezTo>
                      <a:pt x="180" y="2"/>
                      <a:pt x="180" y="2"/>
                      <a:pt x="180" y="2"/>
                    </a:cubicBezTo>
                    <a:cubicBezTo>
                      <a:pt x="179" y="2"/>
                      <a:pt x="179" y="2"/>
                      <a:pt x="179" y="2"/>
                    </a:cubicBezTo>
                    <a:cubicBezTo>
                      <a:pt x="178" y="1"/>
                      <a:pt x="178" y="1"/>
                      <a:pt x="178" y="1"/>
                    </a:cubicBezTo>
                    <a:cubicBezTo>
                      <a:pt x="178" y="1"/>
                      <a:pt x="178" y="1"/>
                      <a:pt x="178" y="1"/>
                    </a:cubicBezTo>
                    <a:cubicBezTo>
                      <a:pt x="177" y="0"/>
                      <a:pt x="177" y="0"/>
                      <a:pt x="177" y="0"/>
                    </a:cubicBezTo>
                    <a:cubicBezTo>
                      <a:pt x="177" y="0"/>
                      <a:pt x="177" y="0"/>
                      <a:pt x="177" y="0"/>
                    </a:cubicBezTo>
                    <a:cubicBezTo>
                      <a:pt x="175" y="0"/>
                      <a:pt x="175" y="0"/>
                      <a:pt x="17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18" name="Freeform 299">
                <a:extLst>
                  <a:ext uri="{FF2B5EF4-FFF2-40B4-BE49-F238E27FC236}">
                    <a16:creationId xmlns:a16="http://schemas.microsoft.com/office/drawing/2014/main" id="{E5A7B8CE-CEC9-0840-BB41-280A02388715}"/>
                  </a:ext>
                </a:extLst>
              </p:cNvPr>
              <p:cNvSpPr>
                <a:spLocks/>
              </p:cNvSpPr>
              <p:nvPr/>
            </p:nvSpPr>
            <p:spPr bwMode="auto">
              <a:xfrm>
                <a:off x="6386306" y="4665357"/>
                <a:ext cx="545397" cy="298494"/>
              </a:xfrm>
              <a:custGeom>
                <a:avLst/>
                <a:gdLst>
                  <a:gd name="T0" fmla="*/ 4 w 172"/>
                  <a:gd name="T1" fmla="*/ 4 h 94"/>
                  <a:gd name="T2" fmla="*/ 0 w 172"/>
                  <a:gd name="T3" fmla="*/ 11 h 94"/>
                  <a:gd name="T4" fmla="*/ 5 w 172"/>
                  <a:gd name="T5" fmla="*/ 21 h 94"/>
                  <a:gd name="T6" fmla="*/ 12 w 172"/>
                  <a:gd name="T7" fmla="*/ 25 h 94"/>
                  <a:gd name="T8" fmla="*/ 16 w 172"/>
                  <a:gd name="T9" fmla="*/ 34 h 94"/>
                  <a:gd name="T10" fmla="*/ 4 w 172"/>
                  <a:gd name="T11" fmla="*/ 44 h 94"/>
                  <a:gd name="T12" fmla="*/ 2 w 172"/>
                  <a:gd name="T13" fmla="*/ 46 h 94"/>
                  <a:gd name="T14" fmla="*/ 3 w 172"/>
                  <a:gd name="T15" fmla="*/ 50 h 94"/>
                  <a:gd name="T16" fmla="*/ 1 w 172"/>
                  <a:gd name="T17" fmla="*/ 61 h 94"/>
                  <a:gd name="T18" fmla="*/ 5 w 172"/>
                  <a:gd name="T19" fmla="*/ 66 h 94"/>
                  <a:gd name="T20" fmla="*/ 7 w 172"/>
                  <a:gd name="T21" fmla="*/ 67 h 94"/>
                  <a:gd name="T22" fmla="*/ 9 w 172"/>
                  <a:gd name="T23" fmla="*/ 69 h 94"/>
                  <a:gd name="T24" fmla="*/ 18 w 172"/>
                  <a:gd name="T25" fmla="*/ 91 h 94"/>
                  <a:gd name="T26" fmla="*/ 35 w 172"/>
                  <a:gd name="T27" fmla="*/ 88 h 94"/>
                  <a:gd name="T28" fmla="*/ 49 w 172"/>
                  <a:gd name="T29" fmla="*/ 84 h 94"/>
                  <a:gd name="T30" fmla="*/ 57 w 172"/>
                  <a:gd name="T31" fmla="*/ 83 h 94"/>
                  <a:gd name="T32" fmla="*/ 65 w 172"/>
                  <a:gd name="T33" fmla="*/ 89 h 94"/>
                  <a:gd name="T34" fmla="*/ 73 w 172"/>
                  <a:gd name="T35" fmla="*/ 92 h 94"/>
                  <a:gd name="T36" fmla="*/ 80 w 172"/>
                  <a:gd name="T37" fmla="*/ 94 h 94"/>
                  <a:gd name="T38" fmla="*/ 87 w 172"/>
                  <a:gd name="T39" fmla="*/ 93 h 94"/>
                  <a:gd name="T40" fmla="*/ 100 w 172"/>
                  <a:gd name="T41" fmla="*/ 91 h 94"/>
                  <a:gd name="T42" fmla="*/ 98 w 172"/>
                  <a:gd name="T43" fmla="*/ 83 h 94"/>
                  <a:gd name="T44" fmla="*/ 106 w 172"/>
                  <a:gd name="T45" fmla="*/ 78 h 94"/>
                  <a:gd name="T46" fmla="*/ 110 w 172"/>
                  <a:gd name="T47" fmla="*/ 76 h 94"/>
                  <a:gd name="T48" fmla="*/ 115 w 172"/>
                  <a:gd name="T49" fmla="*/ 72 h 94"/>
                  <a:gd name="T50" fmla="*/ 137 w 172"/>
                  <a:gd name="T51" fmla="*/ 65 h 94"/>
                  <a:gd name="T52" fmla="*/ 140 w 172"/>
                  <a:gd name="T53" fmla="*/ 68 h 94"/>
                  <a:gd name="T54" fmla="*/ 154 w 172"/>
                  <a:gd name="T55" fmla="*/ 69 h 94"/>
                  <a:gd name="T56" fmla="*/ 145 w 172"/>
                  <a:gd name="T57" fmla="*/ 56 h 94"/>
                  <a:gd name="T58" fmla="*/ 142 w 172"/>
                  <a:gd name="T59" fmla="*/ 57 h 94"/>
                  <a:gd name="T60" fmla="*/ 149 w 172"/>
                  <a:gd name="T61" fmla="*/ 50 h 94"/>
                  <a:gd name="T62" fmla="*/ 153 w 172"/>
                  <a:gd name="T63" fmla="*/ 31 h 94"/>
                  <a:gd name="T64" fmla="*/ 172 w 172"/>
                  <a:gd name="T65" fmla="*/ 15 h 94"/>
                  <a:gd name="T66" fmla="*/ 136 w 172"/>
                  <a:gd name="T67" fmla="*/ 3 h 94"/>
                  <a:gd name="T68" fmla="*/ 133 w 172"/>
                  <a:gd name="T69" fmla="*/ 2 h 94"/>
                  <a:gd name="T70" fmla="*/ 108 w 172"/>
                  <a:gd name="T71" fmla="*/ 7 h 94"/>
                  <a:gd name="T72" fmla="*/ 85 w 172"/>
                  <a:gd name="T73" fmla="*/ 19 h 94"/>
                  <a:gd name="T74" fmla="*/ 68 w 172"/>
                  <a:gd name="T75" fmla="*/ 17 h 94"/>
                  <a:gd name="T76" fmla="*/ 47 w 172"/>
                  <a:gd name="T77" fmla="*/ 17 h 94"/>
                  <a:gd name="T78" fmla="*/ 31 w 172"/>
                  <a:gd name="T79" fmla="*/ 13 h 94"/>
                  <a:gd name="T80" fmla="*/ 20 w 172"/>
                  <a:gd name="T81" fmla="*/ 13 h 94"/>
                  <a:gd name="T82" fmla="*/ 8 w 172"/>
                  <a:gd name="T83" fmla="*/ 11 h 94"/>
                  <a:gd name="T84" fmla="*/ 9 w 172"/>
                  <a:gd name="T85" fmla="*/ 1 h 94"/>
                  <a:gd name="T86" fmla="*/ 7 w 172"/>
                  <a:gd name="T8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2" h="94">
                    <a:moveTo>
                      <a:pt x="6" y="0"/>
                    </a:moveTo>
                    <a:cubicBezTo>
                      <a:pt x="6" y="0"/>
                      <a:pt x="6" y="1"/>
                      <a:pt x="6" y="1"/>
                    </a:cubicBezTo>
                    <a:cubicBezTo>
                      <a:pt x="4" y="4"/>
                      <a:pt x="4" y="4"/>
                      <a:pt x="4" y="4"/>
                    </a:cubicBezTo>
                    <a:cubicBezTo>
                      <a:pt x="1" y="9"/>
                      <a:pt x="1" y="9"/>
                      <a:pt x="1" y="9"/>
                    </a:cubicBezTo>
                    <a:cubicBezTo>
                      <a:pt x="1" y="9"/>
                      <a:pt x="1" y="9"/>
                      <a:pt x="1" y="9"/>
                    </a:cubicBezTo>
                    <a:cubicBezTo>
                      <a:pt x="0" y="11"/>
                      <a:pt x="0" y="11"/>
                      <a:pt x="0" y="11"/>
                    </a:cubicBezTo>
                    <a:cubicBezTo>
                      <a:pt x="1" y="12"/>
                      <a:pt x="1" y="12"/>
                      <a:pt x="1" y="13"/>
                    </a:cubicBezTo>
                    <a:cubicBezTo>
                      <a:pt x="2" y="15"/>
                      <a:pt x="2" y="17"/>
                      <a:pt x="3" y="18"/>
                    </a:cubicBezTo>
                    <a:cubicBezTo>
                      <a:pt x="4" y="19"/>
                      <a:pt x="5" y="20"/>
                      <a:pt x="5" y="21"/>
                    </a:cubicBezTo>
                    <a:cubicBezTo>
                      <a:pt x="6" y="22"/>
                      <a:pt x="7" y="22"/>
                      <a:pt x="8" y="23"/>
                    </a:cubicBezTo>
                    <a:cubicBezTo>
                      <a:pt x="9" y="24"/>
                      <a:pt x="10" y="24"/>
                      <a:pt x="11" y="25"/>
                    </a:cubicBezTo>
                    <a:cubicBezTo>
                      <a:pt x="12" y="25"/>
                      <a:pt x="12" y="25"/>
                      <a:pt x="12" y="25"/>
                    </a:cubicBezTo>
                    <a:cubicBezTo>
                      <a:pt x="13" y="26"/>
                      <a:pt x="15" y="27"/>
                      <a:pt x="16" y="28"/>
                    </a:cubicBezTo>
                    <a:cubicBezTo>
                      <a:pt x="20" y="31"/>
                      <a:pt x="20" y="31"/>
                      <a:pt x="20" y="31"/>
                    </a:cubicBezTo>
                    <a:cubicBezTo>
                      <a:pt x="16" y="34"/>
                      <a:pt x="16" y="34"/>
                      <a:pt x="16" y="34"/>
                    </a:cubicBezTo>
                    <a:cubicBezTo>
                      <a:pt x="15" y="35"/>
                      <a:pt x="14" y="36"/>
                      <a:pt x="13" y="37"/>
                    </a:cubicBezTo>
                    <a:cubicBezTo>
                      <a:pt x="12" y="38"/>
                      <a:pt x="12" y="38"/>
                      <a:pt x="12" y="38"/>
                    </a:cubicBezTo>
                    <a:cubicBezTo>
                      <a:pt x="10" y="40"/>
                      <a:pt x="7" y="42"/>
                      <a:pt x="4" y="44"/>
                    </a:cubicBezTo>
                    <a:cubicBezTo>
                      <a:pt x="4" y="44"/>
                      <a:pt x="3" y="45"/>
                      <a:pt x="3" y="45"/>
                    </a:cubicBezTo>
                    <a:cubicBezTo>
                      <a:pt x="2" y="45"/>
                      <a:pt x="2" y="45"/>
                      <a:pt x="2" y="46"/>
                    </a:cubicBezTo>
                    <a:cubicBezTo>
                      <a:pt x="2" y="46"/>
                      <a:pt x="2" y="46"/>
                      <a:pt x="2" y="46"/>
                    </a:cubicBezTo>
                    <a:cubicBezTo>
                      <a:pt x="1" y="46"/>
                      <a:pt x="1" y="47"/>
                      <a:pt x="1" y="48"/>
                    </a:cubicBezTo>
                    <a:cubicBezTo>
                      <a:pt x="1" y="48"/>
                      <a:pt x="2" y="49"/>
                      <a:pt x="2" y="49"/>
                    </a:cubicBezTo>
                    <a:cubicBezTo>
                      <a:pt x="3" y="50"/>
                      <a:pt x="3" y="50"/>
                      <a:pt x="3" y="50"/>
                    </a:cubicBezTo>
                    <a:cubicBezTo>
                      <a:pt x="3" y="51"/>
                      <a:pt x="3" y="51"/>
                      <a:pt x="3" y="51"/>
                    </a:cubicBezTo>
                    <a:cubicBezTo>
                      <a:pt x="4" y="52"/>
                      <a:pt x="5" y="53"/>
                      <a:pt x="5" y="55"/>
                    </a:cubicBezTo>
                    <a:cubicBezTo>
                      <a:pt x="5" y="58"/>
                      <a:pt x="3" y="60"/>
                      <a:pt x="1" y="61"/>
                    </a:cubicBezTo>
                    <a:cubicBezTo>
                      <a:pt x="2" y="62"/>
                      <a:pt x="2" y="62"/>
                      <a:pt x="2" y="62"/>
                    </a:cubicBezTo>
                    <a:cubicBezTo>
                      <a:pt x="2" y="63"/>
                      <a:pt x="2" y="63"/>
                      <a:pt x="2" y="63"/>
                    </a:cubicBezTo>
                    <a:cubicBezTo>
                      <a:pt x="3" y="64"/>
                      <a:pt x="4" y="65"/>
                      <a:pt x="5" y="66"/>
                    </a:cubicBezTo>
                    <a:cubicBezTo>
                      <a:pt x="6" y="66"/>
                      <a:pt x="6" y="66"/>
                      <a:pt x="6" y="66"/>
                    </a:cubicBezTo>
                    <a:cubicBezTo>
                      <a:pt x="11" y="60"/>
                      <a:pt x="11" y="60"/>
                      <a:pt x="11" y="60"/>
                    </a:cubicBezTo>
                    <a:cubicBezTo>
                      <a:pt x="7" y="67"/>
                      <a:pt x="7" y="67"/>
                      <a:pt x="7" y="67"/>
                    </a:cubicBezTo>
                    <a:cubicBezTo>
                      <a:pt x="8" y="68"/>
                      <a:pt x="8" y="68"/>
                      <a:pt x="8" y="68"/>
                    </a:cubicBezTo>
                    <a:cubicBezTo>
                      <a:pt x="8" y="68"/>
                      <a:pt x="8" y="68"/>
                      <a:pt x="8" y="68"/>
                    </a:cubicBezTo>
                    <a:cubicBezTo>
                      <a:pt x="9" y="69"/>
                      <a:pt x="9" y="69"/>
                      <a:pt x="9" y="69"/>
                    </a:cubicBezTo>
                    <a:cubicBezTo>
                      <a:pt x="14" y="73"/>
                      <a:pt x="19" y="78"/>
                      <a:pt x="18" y="83"/>
                    </a:cubicBezTo>
                    <a:cubicBezTo>
                      <a:pt x="18" y="84"/>
                      <a:pt x="17" y="87"/>
                      <a:pt x="16" y="91"/>
                    </a:cubicBezTo>
                    <a:cubicBezTo>
                      <a:pt x="17" y="91"/>
                      <a:pt x="18" y="91"/>
                      <a:pt x="18" y="91"/>
                    </a:cubicBezTo>
                    <a:cubicBezTo>
                      <a:pt x="19" y="91"/>
                      <a:pt x="19" y="91"/>
                      <a:pt x="19" y="91"/>
                    </a:cubicBezTo>
                    <a:cubicBezTo>
                      <a:pt x="23" y="91"/>
                      <a:pt x="27" y="90"/>
                      <a:pt x="31" y="90"/>
                    </a:cubicBezTo>
                    <a:cubicBezTo>
                      <a:pt x="32" y="89"/>
                      <a:pt x="33" y="89"/>
                      <a:pt x="35" y="88"/>
                    </a:cubicBezTo>
                    <a:cubicBezTo>
                      <a:pt x="35" y="88"/>
                      <a:pt x="35" y="88"/>
                      <a:pt x="35" y="88"/>
                    </a:cubicBezTo>
                    <a:cubicBezTo>
                      <a:pt x="37" y="88"/>
                      <a:pt x="38" y="87"/>
                      <a:pt x="40" y="87"/>
                    </a:cubicBezTo>
                    <a:cubicBezTo>
                      <a:pt x="42" y="85"/>
                      <a:pt x="46" y="84"/>
                      <a:pt x="49" y="84"/>
                    </a:cubicBezTo>
                    <a:cubicBezTo>
                      <a:pt x="49" y="84"/>
                      <a:pt x="50" y="84"/>
                      <a:pt x="51" y="84"/>
                    </a:cubicBezTo>
                    <a:cubicBezTo>
                      <a:pt x="52" y="84"/>
                      <a:pt x="54" y="83"/>
                      <a:pt x="55" y="83"/>
                    </a:cubicBezTo>
                    <a:cubicBezTo>
                      <a:pt x="56" y="83"/>
                      <a:pt x="56" y="83"/>
                      <a:pt x="57" y="83"/>
                    </a:cubicBezTo>
                    <a:cubicBezTo>
                      <a:pt x="58" y="83"/>
                      <a:pt x="58" y="84"/>
                      <a:pt x="59" y="84"/>
                    </a:cubicBezTo>
                    <a:cubicBezTo>
                      <a:pt x="59" y="84"/>
                      <a:pt x="59" y="84"/>
                      <a:pt x="59" y="84"/>
                    </a:cubicBezTo>
                    <a:cubicBezTo>
                      <a:pt x="62" y="85"/>
                      <a:pt x="63" y="87"/>
                      <a:pt x="65" y="89"/>
                    </a:cubicBezTo>
                    <a:cubicBezTo>
                      <a:pt x="66" y="89"/>
                      <a:pt x="66" y="89"/>
                      <a:pt x="66" y="89"/>
                    </a:cubicBezTo>
                    <a:cubicBezTo>
                      <a:pt x="67" y="90"/>
                      <a:pt x="68" y="91"/>
                      <a:pt x="71" y="91"/>
                    </a:cubicBezTo>
                    <a:cubicBezTo>
                      <a:pt x="71" y="91"/>
                      <a:pt x="72" y="92"/>
                      <a:pt x="73" y="92"/>
                    </a:cubicBezTo>
                    <a:cubicBezTo>
                      <a:pt x="74" y="92"/>
                      <a:pt x="76" y="92"/>
                      <a:pt x="77" y="92"/>
                    </a:cubicBezTo>
                    <a:cubicBezTo>
                      <a:pt x="78" y="93"/>
                      <a:pt x="79" y="93"/>
                      <a:pt x="79" y="94"/>
                    </a:cubicBezTo>
                    <a:cubicBezTo>
                      <a:pt x="79" y="94"/>
                      <a:pt x="80" y="94"/>
                      <a:pt x="80" y="94"/>
                    </a:cubicBezTo>
                    <a:cubicBezTo>
                      <a:pt x="80" y="94"/>
                      <a:pt x="80" y="94"/>
                      <a:pt x="80" y="94"/>
                    </a:cubicBezTo>
                    <a:cubicBezTo>
                      <a:pt x="86" y="93"/>
                      <a:pt x="86" y="93"/>
                      <a:pt x="86" y="93"/>
                    </a:cubicBezTo>
                    <a:cubicBezTo>
                      <a:pt x="86" y="93"/>
                      <a:pt x="87" y="93"/>
                      <a:pt x="87" y="93"/>
                    </a:cubicBezTo>
                    <a:cubicBezTo>
                      <a:pt x="90" y="93"/>
                      <a:pt x="90" y="93"/>
                      <a:pt x="90" y="93"/>
                    </a:cubicBezTo>
                    <a:cubicBezTo>
                      <a:pt x="92" y="93"/>
                      <a:pt x="94" y="92"/>
                      <a:pt x="96" y="92"/>
                    </a:cubicBezTo>
                    <a:cubicBezTo>
                      <a:pt x="96" y="92"/>
                      <a:pt x="99" y="91"/>
                      <a:pt x="100" y="91"/>
                    </a:cubicBezTo>
                    <a:cubicBezTo>
                      <a:pt x="100" y="90"/>
                      <a:pt x="100" y="88"/>
                      <a:pt x="100" y="87"/>
                    </a:cubicBezTo>
                    <a:cubicBezTo>
                      <a:pt x="100" y="87"/>
                      <a:pt x="99" y="87"/>
                      <a:pt x="99" y="86"/>
                    </a:cubicBezTo>
                    <a:cubicBezTo>
                      <a:pt x="98" y="86"/>
                      <a:pt x="98" y="84"/>
                      <a:pt x="98" y="83"/>
                    </a:cubicBezTo>
                    <a:cubicBezTo>
                      <a:pt x="98" y="82"/>
                      <a:pt x="98" y="79"/>
                      <a:pt x="101" y="79"/>
                    </a:cubicBezTo>
                    <a:cubicBezTo>
                      <a:pt x="102" y="78"/>
                      <a:pt x="103" y="78"/>
                      <a:pt x="104" y="78"/>
                    </a:cubicBezTo>
                    <a:cubicBezTo>
                      <a:pt x="105" y="78"/>
                      <a:pt x="105" y="78"/>
                      <a:pt x="106" y="78"/>
                    </a:cubicBezTo>
                    <a:cubicBezTo>
                      <a:pt x="108" y="78"/>
                      <a:pt x="108" y="78"/>
                      <a:pt x="108" y="78"/>
                    </a:cubicBezTo>
                    <a:cubicBezTo>
                      <a:pt x="109" y="78"/>
                      <a:pt x="109" y="77"/>
                      <a:pt x="110" y="77"/>
                    </a:cubicBezTo>
                    <a:cubicBezTo>
                      <a:pt x="110" y="76"/>
                      <a:pt x="110" y="76"/>
                      <a:pt x="110" y="76"/>
                    </a:cubicBezTo>
                    <a:cubicBezTo>
                      <a:pt x="111" y="76"/>
                      <a:pt x="111" y="76"/>
                      <a:pt x="112" y="75"/>
                    </a:cubicBezTo>
                    <a:cubicBezTo>
                      <a:pt x="112" y="75"/>
                      <a:pt x="112" y="75"/>
                      <a:pt x="112" y="75"/>
                    </a:cubicBezTo>
                    <a:cubicBezTo>
                      <a:pt x="112" y="74"/>
                      <a:pt x="113" y="73"/>
                      <a:pt x="115" y="72"/>
                    </a:cubicBezTo>
                    <a:cubicBezTo>
                      <a:pt x="123" y="70"/>
                      <a:pt x="123" y="70"/>
                      <a:pt x="123" y="70"/>
                    </a:cubicBezTo>
                    <a:cubicBezTo>
                      <a:pt x="125" y="69"/>
                      <a:pt x="128" y="68"/>
                      <a:pt x="131" y="67"/>
                    </a:cubicBezTo>
                    <a:cubicBezTo>
                      <a:pt x="137" y="65"/>
                      <a:pt x="137" y="65"/>
                      <a:pt x="137" y="65"/>
                    </a:cubicBezTo>
                    <a:cubicBezTo>
                      <a:pt x="139" y="67"/>
                      <a:pt x="139" y="67"/>
                      <a:pt x="139" y="67"/>
                    </a:cubicBezTo>
                    <a:cubicBezTo>
                      <a:pt x="139" y="67"/>
                      <a:pt x="140" y="67"/>
                      <a:pt x="140" y="68"/>
                    </a:cubicBezTo>
                    <a:cubicBezTo>
                      <a:pt x="140" y="68"/>
                      <a:pt x="140" y="68"/>
                      <a:pt x="140" y="68"/>
                    </a:cubicBezTo>
                    <a:cubicBezTo>
                      <a:pt x="141" y="68"/>
                      <a:pt x="141" y="69"/>
                      <a:pt x="142" y="70"/>
                    </a:cubicBezTo>
                    <a:cubicBezTo>
                      <a:pt x="143" y="71"/>
                      <a:pt x="144" y="71"/>
                      <a:pt x="144" y="71"/>
                    </a:cubicBezTo>
                    <a:cubicBezTo>
                      <a:pt x="154" y="69"/>
                      <a:pt x="154" y="69"/>
                      <a:pt x="154" y="69"/>
                    </a:cubicBezTo>
                    <a:cubicBezTo>
                      <a:pt x="151" y="66"/>
                      <a:pt x="148" y="62"/>
                      <a:pt x="147" y="57"/>
                    </a:cubicBezTo>
                    <a:cubicBezTo>
                      <a:pt x="147" y="58"/>
                      <a:pt x="146" y="58"/>
                      <a:pt x="146" y="58"/>
                    </a:cubicBezTo>
                    <a:cubicBezTo>
                      <a:pt x="146" y="58"/>
                      <a:pt x="146" y="57"/>
                      <a:pt x="145" y="56"/>
                    </a:cubicBezTo>
                    <a:cubicBezTo>
                      <a:pt x="145" y="56"/>
                      <a:pt x="145" y="56"/>
                      <a:pt x="145" y="56"/>
                    </a:cubicBezTo>
                    <a:cubicBezTo>
                      <a:pt x="145" y="56"/>
                      <a:pt x="144" y="57"/>
                      <a:pt x="144" y="57"/>
                    </a:cubicBezTo>
                    <a:cubicBezTo>
                      <a:pt x="143" y="57"/>
                      <a:pt x="143" y="57"/>
                      <a:pt x="142" y="57"/>
                    </a:cubicBezTo>
                    <a:cubicBezTo>
                      <a:pt x="142" y="57"/>
                      <a:pt x="142" y="57"/>
                      <a:pt x="141" y="56"/>
                    </a:cubicBezTo>
                    <a:cubicBezTo>
                      <a:pt x="141" y="57"/>
                      <a:pt x="141" y="57"/>
                      <a:pt x="141" y="57"/>
                    </a:cubicBezTo>
                    <a:cubicBezTo>
                      <a:pt x="140" y="55"/>
                      <a:pt x="147" y="51"/>
                      <a:pt x="149" y="50"/>
                    </a:cubicBezTo>
                    <a:cubicBezTo>
                      <a:pt x="153" y="48"/>
                      <a:pt x="153" y="48"/>
                      <a:pt x="153" y="44"/>
                    </a:cubicBezTo>
                    <a:cubicBezTo>
                      <a:pt x="152" y="42"/>
                      <a:pt x="153" y="39"/>
                      <a:pt x="153" y="37"/>
                    </a:cubicBezTo>
                    <a:cubicBezTo>
                      <a:pt x="153" y="35"/>
                      <a:pt x="156" y="33"/>
                      <a:pt x="153" y="31"/>
                    </a:cubicBezTo>
                    <a:cubicBezTo>
                      <a:pt x="157" y="29"/>
                      <a:pt x="162" y="24"/>
                      <a:pt x="166" y="24"/>
                    </a:cubicBezTo>
                    <a:cubicBezTo>
                      <a:pt x="167" y="24"/>
                      <a:pt x="168" y="24"/>
                      <a:pt x="169" y="25"/>
                    </a:cubicBezTo>
                    <a:cubicBezTo>
                      <a:pt x="170" y="23"/>
                      <a:pt x="172" y="19"/>
                      <a:pt x="172" y="15"/>
                    </a:cubicBezTo>
                    <a:cubicBezTo>
                      <a:pt x="147" y="7"/>
                      <a:pt x="147" y="7"/>
                      <a:pt x="147" y="7"/>
                    </a:cubicBezTo>
                    <a:cubicBezTo>
                      <a:pt x="144" y="6"/>
                      <a:pt x="142" y="5"/>
                      <a:pt x="140" y="4"/>
                    </a:cubicBezTo>
                    <a:cubicBezTo>
                      <a:pt x="136" y="3"/>
                      <a:pt x="136" y="3"/>
                      <a:pt x="136" y="3"/>
                    </a:cubicBezTo>
                    <a:cubicBezTo>
                      <a:pt x="135" y="3"/>
                      <a:pt x="135" y="3"/>
                      <a:pt x="135" y="3"/>
                    </a:cubicBezTo>
                    <a:cubicBezTo>
                      <a:pt x="134" y="2"/>
                      <a:pt x="134" y="2"/>
                      <a:pt x="134" y="2"/>
                    </a:cubicBezTo>
                    <a:cubicBezTo>
                      <a:pt x="134" y="2"/>
                      <a:pt x="134" y="2"/>
                      <a:pt x="133" y="2"/>
                    </a:cubicBezTo>
                    <a:cubicBezTo>
                      <a:pt x="133" y="2"/>
                      <a:pt x="132" y="2"/>
                      <a:pt x="132" y="2"/>
                    </a:cubicBezTo>
                    <a:cubicBezTo>
                      <a:pt x="113" y="5"/>
                      <a:pt x="113" y="5"/>
                      <a:pt x="113" y="5"/>
                    </a:cubicBezTo>
                    <a:cubicBezTo>
                      <a:pt x="112" y="5"/>
                      <a:pt x="110" y="6"/>
                      <a:pt x="108" y="7"/>
                    </a:cubicBezTo>
                    <a:cubicBezTo>
                      <a:pt x="108" y="8"/>
                      <a:pt x="107" y="8"/>
                      <a:pt x="106" y="9"/>
                    </a:cubicBezTo>
                    <a:cubicBezTo>
                      <a:pt x="105" y="9"/>
                      <a:pt x="104" y="10"/>
                      <a:pt x="103" y="11"/>
                    </a:cubicBezTo>
                    <a:cubicBezTo>
                      <a:pt x="98" y="14"/>
                      <a:pt x="91" y="19"/>
                      <a:pt x="85" y="19"/>
                    </a:cubicBezTo>
                    <a:cubicBezTo>
                      <a:pt x="84" y="19"/>
                      <a:pt x="83" y="19"/>
                      <a:pt x="82" y="19"/>
                    </a:cubicBezTo>
                    <a:cubicBezTo>
                      <a:pt x="78" y="19"/>
                      <a:pt x="75" y="18"/>
                      <a:pt x="72" y="18"/>
                    </a:cubicBezTo>
                    <a:cubicBezTo>
                      <a:pt x="70" y="17"/>
                      <a:pt x="69" y="17"/>
                      <a:pt x="68" y="17"/>
                    </a:cubicBezTo>
                    <a:cubicBezTo>
                      <a:pt x="67" y="17"/>
                      <a:pt x="66" y="16"/>
                      <a:pt x="64" y="16"/>
                    </a:cubicBezTo>
                    <a:cubicBezTo>
                      <a:pt x="63" y="16"/>
                      <a:pt x="59" y="15"/>
                      <a:pt x="59" y="15"/>
                    </a:cubicBezTo>
                    <a:cubicBezTo>
                      <a:pt x="55" y="16"/>
                      <a:pt x="52" y="17"/>
                      <a:pt x="47" y="17"/>
                    </a:cubicBezTo>
                    <a:cubicBezTo>
                      <a:pt x="46" y="17"/>
                      <a:pt x="46" y="17"/>
                      <a:pt x="46" y="17"/>
                    </a:cubicBezTo>
                    <a:cubicBezTo>
                      <a:pt x="42" y="17"/>
                      <a:pt x="37" y="16"/>
                      <a:pt x="33" y="14"/>
                    </a:cubicBezTo>
                    <a:cubicBezTo>
                      <a:pt x="31" y="13"/>
                      <a:pt x="31" y="13"/>
                      <a:pt x="31" y="13"/>
                    </a:cubicBezTo>
                    <a:cubicBezTo>
                      <a:pt x="28" y="13"/>
                      <a:pt x="26" y="12"/>
                      <a:pt x="23" y="12"/>
                    </a:cubicBezTo>
                    <a:cubicBezTo>
                      <a:pt x="23" y="12"/>
                      <a:pt x="22" y="12"/>
                      <a:pt x="22" y="12"/>
                    </a:cubicBezTo>
                    <a:cubicBezTo>
                      <a:pt x="20" y="13"/>
                      <a:pt x="20" y="13"/>
                      <a:pt x="20" y="13"/>
                    </a:cubicBezTo>
                    <a:cubicBezTo>
                      <a:pt x="18" y="13"/>
                      <a:pt x="17" y="13"/>
                      <a:pt x="16" y="13"/>
                    </a:cubicBezTo>
                    <a:cubicBezTo>
                      <a:pt x="15" y="13"/>
                      <a:pt x="13" y="13"/>
                      <a:pt x="12" y="13"/>
                    </a:cubicBezTo>
                    <a:cubicBezTo>
                      <a:pt x="11" y="13"/>
                      <a:pt x="9" y="12"/>
                      <a:pt x="8" y="11"/>
                    </a:cubicBezTo>
                    <a:cubicBezTo>
                      <a:pt x="7" y="9"/>
                      <a:pt x="7" y="6"/>
                      <a:pt x="8" y="6"/>
                    </a:cubicBezTo>
                    <a:cubicBezTo>
                      <a:pt x="8" y="4"/>
                      <a:pt x="9" y="3"/>
                      <a:pt x="9" y="1"/>
                    </a:cubicBezTo>
                    <a:cubicBezTo>
                      <a:pt x="9" y="1"/>
                      <a:pt x="9" y="1"/>
                      <a:pt x="9" y="1"/>
                    </a:cubicBezTo>
                    <a:cubicBezTo>
                      <a:pt x="9" y="1"/>
                      <a:pt x="9" y="1"/>
                      <a:pt x="9" y="1"/>
                    </a:cubicBezTo>
                    <a:cubicBezTo>
                      <a:pt x="9" y="1"/>
                      <a:pt x="9" y="1"/>
                      <a:pt x="9" y="1"/>
                    </a:cubicBezTo>
                    <a:cubicBezTo>
                      <a:pt x="7" y="0"/>
                      <a:pt x="7" y="0"/>
                      <a:pt x="7" y="0"/>
                    </a:cubicBezTo>
                    <a:cubicBezTo>
                      <a:pt x="7" y="0"/>
                      <a:pt x="7" y="0"/>
                      <a:pt x="7" y="0"/>
                    </a:cubicBezTo>
                    <a:cubicBezTo>
                      <a:pt x="6" y="0"/>
                      <a:pt x="6"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19" name="Freeform 300">
                <a:extLst>
                  <a:ext uri="{FF2B5EF4-FFF2-40B4-BE49-F238E27FC236}">
                    <a16:creationId xmlns:a16="http://schemas.microsoft.com/office/drawing/2014/main" id="{621E3F0B-C747-1D43-AF25-9898B24067F3}"/>
                  </a:ext>
                </a:extLst>
              </p:cNvPr>
              <p:cNvSpPr>
                <a:spLocks/>
              </p:cNvSpPr>
              <p:nvPr/>
            </p:nvSpPr>
            <p:spPr bwMode="auto">
              <a:xfrm>
                <a:off x="6710596" y="4897519"/>
                <a:ext cx="269013" cy="206366"/>
              </a:xfrm>
              <a:custGeom>
                <a:avLst/>
                <a:gdLst>
                  <a:gd name="T0" fmla="*/ 34 w 85"/>
                  <a:gd name="T1" fmla="*/ 0 h 65"/>
                  <a:gd name="T2" fmla="*/ 32 w 85"/>
                  <a:gd name="T3" fmla="*/ 1 h 65"/>
                  <a:gd name="T4" fmla="*/ 23 w 85"/>
                  <a:gd name="T5" fmla="*/ 3 h 65"/>
                  <a:gd name="T6" fmla="*/ 16 w 85"/>
                  <a:gd name="T7" fmla="*/ 5 h 65"/>
                  <a:gd name="T8" fmla="*/ 16 w 85"/>
                  <a:gd name="T9" fmla="*/ 6 h 65"/>
                  <a:gd name="T10" fmla="*/ 14 w 85"/>
                  <a:gd name="T11" fmla="*/ 7 h 65"/>
                  <a:gd name="T12" fmla="*/ 14 w 85"/>
                  <a:gd name="T13" fmla="*/ 8 h 65"/>
                  <a:gd name="T14" fmla="*/ 16 w 85"/>
                  <a:gd name="T15" fmla="*/ 9 h 65"/>
                  <a:gd name="T16" fmla="*/ 15 w 85"/>
                  <a:gd name="T17" fmla="*/ 9 h 65"/>
                  <a:gd name="T18" fmla="*/ 17 w 85"/>
                  <a:gd name="T19" fmla="*/ 12 h 65"/>
                  <a:gd name="T20" fmla="*/ 18 w 85"/>
                  <a:gd name="T21" fmla="*/ 20 h 65"/>
                  <a:gd name="T22" fmla="*/ 12 w 85"/>
                  <a:gd name="T23" fmla="*/ 25 h 65"/>
                  <a:gd name="T24" fmla="*/ 11 w 85"/>
                  <a:gd name="T25" fmla="*/ 26 h 65"/>
                  <a:gd name="T26" fmla="*/ 10 w 85"/>
                  <a:gd name="T27" fmla="*/ 27 h 65"/>
                  <a:gd name="T28" fmla="*/ 10 w 85"/>
                  <a:gd name="T29" fmla="*/ 27 h 65"/>
                  <a:gd name="T30" fmla="*/ 10 w 85"/>
                  <a:gd name="T31" fmla="*/ 29 h 65"/>
                  <a:gd name="T32" fmla="*/ 9 w 85"/>
                  <a:gd name="T33" fmla="*/ 34 h 65"/>
                  <a:gd name="T34" fmla="*/ 9 w 85"/>
                  <a:gd name="T35" fmla="*/ 35 h 65"/>
                  <a:gd name="T36" fmla="*/ 7 w 85"/>
                  <a:gd name="T37" fmla="*/ 38 h 65"/>
                  <a:gd name="T38" fmla="*/ 6 w 85"/>
                  <a:gd name="T39" fmla="*/ 39 h 65"/>
                  <a:gd name="T40" fmla="*/ 0 w 85"/>
                  <a:gd name="T41" fmla="*/ 45 h 65"/>
                  <a:gd name="T42" fmla="*/ 0 w 85"/>
                  <a:gd name="T43" fmla="*/ 46 h 65"/>
                  <a:gd name="T44" fmla="*/ 4 w 85"/>
                  <a:gd name="T45" fmla="*/ 47 h 65"/>
                  <a:gd name="T46" fmla="*/ 12 w 85"/>
                  <a:gd name="T47" fmla="*/ 46 h 65"/>
                  <a:gd name="T48" fmla="*/ 17 w 85"/>
                  <a:gd name="T49" fmla="*/ 45 h 65"/>
                  <a:gd name="T50" fmla="*/ 19 w 85"/>
                  <a:gd name="T51" fmla="*/ 47 h 65"/>
                  <a:gd name="T52" fmla="*/ 14 w 85"/>
                  <a:gd name="T53" fmla="*/ 50 h 65"/>
                  <a:gd name="T54" fmla="*/ 4 w 85"/>
                  <a:gd name="T55" fmla="*/ 56 h 65"/>
                  <a:gd name="T56" fmla="*/ 2 w 85"/>
                  <a:gd name="T57" fmla="*/ 65 h 65"/>
                  <a:gd name="T58" fmla="*/ 33 w 85"/>
                  <a:gd name="T59" fmla="*/ 42 h 65"/>
                  <a:gd name="T60" fmla="*/ 46 w 85"/>
                  <a:gd name="T61" fmla="*/ 33 h 65"/>
                  <a:gd name="T62" fmla="*/ 62 w 85"/>
                  <a:gd name="T63" fmla="*/ 31 h 65"/>
                  <a:gd name="T64" fmla="*/ 66 w 85"/>
                  <a:gd name="T65" fmla="*/ 31 h 65"/>
                  <a:gd name="T66" fmla="*/ 74 w 85"/>
                  <a:gd name="T67" fmla="*/ 34 h 65"/>
                  <a:gd name="T68" fmla="*/ 74 w 85"/>
                  <a:gd name="T69" fmla="*/ 32 h 65"/>
                  <a:gd name="T70" fmla="*/ 81 w 85"/>
                  <a:gd name="T71" fmla="*/ 25 h 65"/>
                  <a:gd name="T72" fmla="*/ 85 w 85"/>
                  <a:gd name="T73" fmla="*/ 26 h 65"/>
                  <a:gd name="T74" fmla="*/ 85 w 85"/>
                  <a:gd name="T75" fmla="*/ 25 h 65"/>
                  <a:gd name="T76" fmla="*/ 78 w 85"/>
                  <a:gd name="T77" fmla="*/ 23 h 65"/>
                  <a:gd name="T78" fmla="*/ 60 w 85"/>
                  <a:gd name="T79" fmla="*/ 14 h 65"/>
                  <a:gd name="T80" fmla="*/ 55 w 85"/>
                  <a:gd name="T81" fmla="*/ 3 h 65"/>
                  <a:gd name="T82" fmla="*/ 43 w 85"/>
                  <a:gd name="T83" fmla="*/ 5 h 65"/>
                  <a:gd name="T84" fmla="*/ 42 w 85"/>
                  <a:gd name="T85" fmla="*/ 5 h 65"/>
                  <a:gd name="T86" fmla="*/ 35 w 85"/>
                  <a:gd name="T87" fmla="*/ 1 h 65"/>
                  <a:gd name="T88" fmla="*/ 34 w 85"/>
                  <a:gd name="T89" fmla="*/ 0 h 65"/>
                  <a:gd name="T90" fmla="*/ 34 w 85"/>
                  <a:gd name="T9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5" h="65">
                    <a:moveTo>
                      <a:pt x="34" y="0"/>
                    </a:moveTo>
                    <a:cubicBezTo>
                      <a:pt x="32" y="1"/>
                      <a:pt x="32" y="1"/>
                      <a:pt x="32" y="1"/>
                    </a:cubicBezTo>
                    <a:cubicBezTo>
                      <a:pt x="29" y="1"/>
                      <a:pt x="26" y="2"/>
                      <a:pt x="23" y="3"/>
                    </a:cubicBezTo>
                    <a:cubicBezTo>
                      <a:pt x="16" y="5"/>
                      <a:pt x="16" y="5"/>
                      <a:pt x="16" y="5"/>
                    </a:cubicBezTo>
                    <a:cubicBezTo>
                      <a:pt x="16" y="6"/>
                      <a:pt x="16" y="6"/>
                      <a:pt x="16" y="6"/>
                    </a:cubicBezTo>
                    <a:cubicBezTo>
                      <a:pt x="14" y="7"/>
                      <a:pt x="14" y="7"/>
                      <a:pt x="14" y="7"/>
                    </a:cubicBezTo>
                    <a:cubicBezTo>
                      <a:pt x="14" y="8"/>
                      <a:pt x="14" y="8"/>
                      <a:pt x="14" y="8"/>
                    </a:cubicBezTo>
                    <a:cubicBezTo>
                      <a:pt x="16" y="9"/>
                      <a:pt x="16" y="9"/>
                      <a:pt x="16" y="9"/>
                    </a:cubicBezTo>
                    <a:cubicBezTo>
                      <a:pt x="15" y="9"/>
                      <a:pt x="15" y="9"/>
                      <a:pt x="15" y="9"/>
                    </a:cubicBezTo>
                    <a:cubicBezTo>
                      <a:pt x="16" y="10"/>
                      <a:pt x="16" y="11"/>
                      <a:pt x="17" y="12"/>
                    </a:cubicBezTo>
                    <a:cubicBezTo>
                      <a:pt x="19" y="14"/>
                      <a:pt x="19" y="17"/>
                      <a:pt x="18" y="20"/>
                    </a:cubicBezTo>
                    <a:cubicBezTo>
                      <a:pt x="17" y="23"/>
                      <a:pt x="14" y="24"/>
                      <a:pt x="12" y="25"/>
                    </a:cubicBezTo>
                    <a:cubicBezTo>
                      <a:pt x="11" y="26"/>
                      <a:pt x="11" y="26"/>
                      <a:pt x="11" y="26"/>
                    </a:cubicBezTo>
                    <a:cubicBezTo>
                      <a:pt x="10" y="27"/>
                      <a:pt x="10" y="27"/>
                      <a:pt x="10" y="27"/>
                    </a:cubicBezTo>
                    <a:cubicBezTo>
                      <a:pt x="10" y="27"/>
                      <a:pt x="10" y="27"/>
                      <a:pt x="10" y="27"/>
                    </a:cubicBezTo>
                    <a:cubicBezTo>
                      <a:pt x="10" y="29"/>
                      <a:pt x="10" y="29"/>
                      <a:pt x="10" y="29"/>
                    </a:cubicBezTo>
                    <a:cubicBezTo>
                      <a:pt x="10" y="30"/>
                      <a:pt x="11" y="32"/>
                      <a:pt x="9" y="34"/>
                    </a:cubicBezTo>
                    <a:cubicBezTo>
                      <a:pt x="9" y="35"/>
                      <a:pt x="9" y="35"/>
                      <a:pt x="9" y="35"/>
                    </a:cubicBezTo>
                    <a:cubicBezTo>
                      <a:pt x="9" y="36"/>
                      <a:pt x="8" y="36"/>
                      <a:pt x="7" y="38"/>
                    </a:cubicBezTo>
                    <a:cubicBezTo>
                      <a:pt x="6" y="39"/>
                      <a:pt x="6" y="39"/>
                      <a:pt x="6" y="39"/>
                    </a:cubicBezTo>
                    <a:cubicBezTo>
                      <a:pt x="6" y="40"/>
                      <a:pt x="2" y="44"/>
                      <a:pt x="0" y="45"/>
                    </a:cubicBezTo>
                    <a:cubicBezTo>
                      <a:pt x="0" y="46"/>
                      <a:pt x="0" y="46"/>
                      <a:pt x="0" y="46"/>
                    </a:cubicBezTo>
                    <a:cubicBezTo>
                      <a:pt x="1" y="46"/>
                      <a:pt x="2" y="47"/>
                      <a:pt x="4" y="47"/>
                    </a:cubicBezTo>
                    <a:cubicBezTo>
                      <a:pt x="7" y="47"/>
                      <a:pt x="11" y="46"/>
                      <a:pt x="12" y="46"/>
                    </a:cubicBezTo>
                    <a:cubicBezTo>
                      <a:pt x="14" y="45"/>
                      <a:pt x="15" y="45"/>
                      <a:pt x="17" y="45"/>
                    </a:cubicBezTo>
                    <a:cubicBezTo>
                      <a:pt x="18" y="45"/>
                      <a:pt x="18" y="45"/>
                      <a:pt x="19" y="47"/>
                    </a:cubicBezTo>
                    <a:cubicBezTo>
                      <a:pt x="19" y="48"/>
                      <a:pt x="15" y="49"/>
                      <a:pt x="14" y="50"/>
                    </a:cubicBezTo>
                    <a:cubicBezTo>
                      <a:pt x="12" y="51"/>
                      <a:pt x="5" y="53"/>
                      <a:pt x="4" y="56"/>
                    </a:cubicBezTo>
                    <a:cubicBezTo>
                      <a:pt x="2" y="58"/>
                      <a:pt x="2" y="62"/>
                      <a:pt x="2" y="65"/>
                    </a:cubicBezTo>
                    <a:cubicBezTo>
                      <a:pt x="12" y="57"/>
                      <a:pt x="22" y="50"/>
                      <a:pt x="33" y="42"/>
                    </a:cubicBezTo>
                    <a:cubicBezTo>
                      <a:pt x="36" y="40"/>
                      <a:pt x="42" y="33"/>
                      <a:pt x="46" y="33"/>
                    </a:cubicBezTo>
                    <a:cubicBezTo>
                      <a:pt x="51" y="32"/>
                      <a:pt x="56" y="31"/>
                      <a:pt x="62" y="31"/>
                    </a:cubicBezTo>
                    <a:cubicBezTo>
                      <a:pt x="63" y="31"/>
                      <a:pt x="64" y="31"/>
                      <a:pt x="66" y="31"/>
                    </a:cubicBezTo>
                    <a:cubicBezTo>
                      <a:pt x="68" y="32"/>
                      <a:pt x="71" y="33"/>
                      <a:pt x="74" y="34"/>
                    </a:cubicBezTo>
                    <a:cubicBezTo>
                      <a:pt x="74" y="33"/>
                      <a:pt x="74" y="33"/>
                      <a:pt x="74" y="32"/>
                    </a:cubicBezTo>
                    <a:cubicBezTo>
                      <a:pt x="74" y="28"/>
                      <a:pt x="77" y="25"/>
                      <a:pt x="81" y="25"/>
                    </a:cubicBezTo>
                    <a:cubicBezTo>
                      <a:pt x="83" y="25"/>
                      <a:pt x="84" y="25"/>
                      <a:pt x="85" y="26"/>
                    </a:cubicBezTo>
                    <a:cubicBezTo>
                      <a:pt x="85" y="25"/>
                      <a:pt x="85" y="25"/>
                      <a:pt x="85" y="25"/>
                    </a:cubicBezTo>
                    <a:cubicBezTo>
                      <a:pt x="85" y="25"/>
                      <a:pt x="79" y="24"/>
                      <a:pt x="78" y="23"/>
                    </a:cubicBezTo>
                    <a:cubicBezTo>
                      <a:pt x="72" y="21"/>
                      <a:pt x="66" y="17"/>
                      <a:pt x="60" y="14"/>
                    </a:cubicBezTo>
                    <a:cubicBezTo>
                      <a:pt x="55" y="12"/>
                      <a:pt x="55" y="7"/>
                      <a:pt x="55" y="3"/>
                    </a:cubicBezTo>
                    <a:cubicBezTo>
                      <a:pt x="43" y="5"/>
                      <a:pt x="43" y="5"/>
                      <a:pt x="43" y="5"/>
                    </a:cubicBezTo>
                    <a:cubicBezTo>
                      <a:pt x="43" y="5"/>
                      <a:pt x="42" y="5"/>
                      <a:pt x="42" y="5"/>
                    </a:cubicBezTo>
                    <a:cubicBezTo>
                      <a:pt x="39" y="5"/>
                      <a:pt x="37" y="3"/>
                      <a:pt x="35" y="1"/>
                    </a:cubicBezTo>
                    <a:cubicBezTo>
                      <a:pt x="35" y="1"/>
                      <a:pt x="34" y="0"/>
                      <a:pt x="34" y="0"/>
                    </a:cubicBezTo>
                    <a:cubicBezTo>
                      <a:pt x="34" y="0"/>
                      <a:pt x="34" y="0"/>
                      <a:pt x="3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20" name="Freeform 301">
                <a:extLst>
                  <a:ext uri="{FF2B5EF4-FFF2-40B4-BE49-F238E27FC236}">
                    <a16:creationId xmlns:a16="http://schemas.microsoft.com/office/drawing/2014/main" id="{C4431F50-1669-2445-89FB-55BECDDEBEDC}"/>
                  </a:ext>
                </a:extLst>
              </p:cNvPr>
              <p:cNvSpPr>
                <a:spLocks/>
              </p:cNvSpPr>
              <p:nvPr/>
            </p:nvSpPr>
            <p:spPr bwMode="auto">
              <a:xfrm>
                <a:off x="6069386" y="4444250"/>
                <a:ext cx="342716" cy="412733"/>
              </a:xfrm>
              <a:custGeom>
                <a:avLst/>
                <a:gdLst>
                  <a:gd name="T0" fmla="*/ 21 w 108"/>
                  <a:gd name="T1" fmla="*/ 0 h 130"/>
                  <a:gd name="T2" fmla="*/ 2 w 108"/>
                  <a:gd name="T3" fmla="*/ 11 h 130"/>
                  <a:gd name="T4" fmla="*/ 2 w 108"/>
                  <a:gd name="T5" fmla="*/ 17 h 130"/>
                  <a:gd name="T6" fmla="*/ 6 w 108"/>
                  <a:gd name="T7" fmla="*/ 22 h 130"/>
                  <a:gd name="T8" fmla="*/ 10 w 108"/>
                  <a:gd name="T9" fmla="*/ 34 h 130"/>
                  <a:gd name="T10" fmla="*/ 6 w 108"/>
                  <a:gd name="T11" fmla="*/ 39 h 130"/>
                  <a:gd name="T12" fmla="*/ 13 w 108"/>
                  <a:gd name="T13" fmla="*/ 45 h 130"/>
                  <a:gd name="T14" fmla="*/ 11 w 108"/>
                  <a:gd name="T15" fmla="*/ 50 h 130"/>
                  <a:gd name="T16" fmla="*/ 7 w 108"/>
                  <a:gd name="T17" fmla="*/ 57 h 130"/>
                  <a:gd name="T18" fmla="*/ 9 w 108"/>
                  <a:gd name="T19" fmla="*/ 60 h 130"/>
                  <a:gd name="T20" fmla="*/ 15 w 108"/>
                  <a:gd name="T21" fmla="*/ 65 h 130"/>
                  <a:gd name="T22" fmla="*/ 17 w 108"/>
                  <a:gd name="T23" fmla="*/ 66 h 130"/>
                  <a:gd name="T24" fmla="*/ 20 w 108"/>
                  <a:gd name="T25" fmla="*/ 75 h 130"/>
                  <a:gd name="T26" fmla="*/ 17 w 108"/>
                  <a:gd name="T27" fmla="*/ 77 h 130"/>
                  <a:gd name="T28" fmla="*/ 15 w 108"/>
                  <a:gd name="T29" fmla="*/ 77 h 130"/>
                  <a:gd name="T30" fmla="*/ 18 w 108"/>
                  <a:gd name="T31" fmla="*/ 83 h 130"/>
                  <a:gd name="T32" fmla="*/ 17 w 108"/>
                  <a:gd name="T33" fmla="*/ 87 h 130"/>
                  <a:gd name="T34" fmla="*/ 13 w 108"/>
                  <a:gd name="T35" fmla="*/ 90 h 130"/>
                  <a:gd name="T36" fmla="*/ 44 w 108"/>
                  <a:gd name="T37" fmla="*/ 104 h 130"/>
                  <a:gd name="T38" fmla="*/ 46 w 108"/>
                  <a:gd name="T39" fmla="*/ 96 h 130"/>
                  <a:gd name="T40" fmla="*/ 49 w 108"/>
                  <a:gd name="T41" fmla="*/ 95 h 130"/>
                  <a:gd name="T42" fmla="*/ 54 w 108"/>
                  <a:gd name="T43" fmla="*/ 95 h 130"/>
                  <a:gd name="T44" fmla="*/ 66 w 108"/>
                  <a:gd name="T45" fmla="*/ 105 h 130"/>
                  <a:gd name="T46" fmla="*/ 77 w 108"/>
                  <a:gd name="T47" fmla="*/ 116 h 130"/>
                  <a:gd name="T48" fmla="*/ 79 w 108"/>
                  <a:gd name="T49" fmla="*/ 130 h 130"/>
                  <a:gd name="T50" fmla="*/ 93 w 108"/>
                  <a:gd name="T51" fmla="*/ 128 h 130"/>
                  <a:gd name="T52" fmla="*/ 95 w 108"/>
                  <a:gd name="T53" fmla="*/ 127 h 130"/>
                  <a:gd name="T54" fmla="*/ 95 w 108"/>
                  <a:gd name="T55" fmla="*/ 118 h 130"/>
                  <a:gd name="T56" fmla="*/ 99 w 108"/>
                  <a:gd name="T57" fmla="*/ 109 h 130"/>
                  <a:gd name="T58" fmla="*/ 108 w 108"/>
                  <a:gd name="T59" fmla="*/ 101 h 130"/>
                  <a:gd name="T60" fmla="*/ 104 w 108"/>
                  <a:gd name="T61" fmla="*/ 99 h 130"/>
                  <a:gd name="T62" fmla="*/ 94 w 108"/>
                  <a:gd name="T63" fmla="*/ 86 h 130"/>
                  <a:gd name="T64" fmla="*/ 93 w 108"/>
                  <a:gd name="T65" fmla="*/ 79 h 130"/>
                  <a:gd name="T66" fmla="*/ 100 w 108"/>
                  <a:gd name="T67" fmla="*/ 66 h 130"/>
                  <a:gd name="T68" fmla="*/ 98 w 108"/>
                  <a:gd name="T69" fmla="*/ 54 h 130"/>
                  <a:gd name="T70" fmla="*/ 94 w 108"/>
                  <a:gd name="T71" fmla="*/ 58 h 130"/>
                  <a:gd name="T72" fmla="*/ 93 w 108"/>
                  <a:gd name="T73" fmla="*/ 58 h 130"/>
                  <a:gd name="T74" fmla="*/ 90 w 108"/>
                  <a:gd name="T75" fmla="*/ 60 h 130"/>
                  <a:gd name="T76" fmla="*/ 88 w 108"/>
                  <a:gd name="T77" fmla="*/ 59 h 130"/>
                  <a:gd name="T78" fmla="*/ 59 w 108"/>
                  <a:gd name="T79" fmla="*/ 45 h 130"/>
                  <a:gd name="T80" fmla="*/ 69 w 108"/>
                  <a:gd name="T81" fmla="*/ 39 h 130"/>
                  <a:gd name="T82" fmla="*/ 59 w 108"/>
                  <a:gd name="T83" fmla="*/ 30 h 130"/>
                  <a:gd name="T84" fmla="*/ 54 w 108"/>
                  <a:gd name="T85" fmla="*/ 27 h 130"/>
                  <a:gd name="T86" fmla="*/ 51 w 108"/>
                  <a:gd name="T87" fmla="*/ 26 h 130"/>
                  <a:gd name="T88" fmla="*/ 49 w 108"/>
                  <a:gd name="T89" fmla="*/ 24 h 130"/>
                  <a:gd name="T90" fmla="*/ 47 w 108"/>
                  <a:gd name="T91" fmla="*/ 21 h 130"/>
                  <a:gd name="T92" fmla="*/ 46 w 108"/>
                  <a:gd name="T93" fmla="*/ 17 h 130"/>
                  <a:gd name="T94" fmla="*/ 30 w 108"/>
                  <a:gd name="T95" fmla="*/ 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8" h="130">
                    <a:moveTo>
                      <a:pt x="27" y="0"/>
                    </a:moveTo>
                    <a:cubicBezTo>
                      <a:pt x="21" y="0"/>
                      <a:pt x="21" y="0"/>
                      <a:pt x="21" y="0"/>
                    </a:cubicBezTo>
                    <a:cubicBezTo>
                      <a:pt x="21" y="0"/>
                      <a:pt x="21" y="0"/>
                      <a:pt x="21" y="0"/>
                    </a:cubicBezTo>
                    <a:cubicBezTo>
                      <a:pt x="19" y="1"/>
                      <a:pt x="19" y="1"/>
                      <a:pt x="19" y="1"/>
                    </a:cubicBezTo>
                    <a:cubicBezTo>
                      <a:pt x="0" y="8"/>
                      <a:pt x="0" y="8"/>
                      <a:pt x="0" y="8"/>
                    </a:cubicBezTo>
                    <a:cubicBezTo>
                      <a:pt x="1" y="9"/>
                      <a:pt x="2" y="9"/>
                      <a:pt x="2" y="11"/>
                    </a:cubicBezTo>
                    <a:cubicBezTo>
                      <a:pt x="2" y="11"/>
                      <a:pt x="2" y="11"/>
                      <a:pt x="2" y="11"/>
                    </a:cubicBezTo>
                    <a:cubicBezTo>
                      <a:pt x="1" y="16"/>
                      <a:pt x="1" y="16"/>
                      <a:pt x="1" y="16"/>
                    </a:cubicBezTo>
                    <a:cubicBezTo>
                      <a:pt x="2" y="17"/>
                      <a:pt x="2" y="17"/>
                      <a:pt x="2" y="17"/>
                    </a:cubicBezTo>
                    <a:cubicBezTo>
                      <a:pt x="3" y="17"/>
                      <a:pt x="3" y="17"/>
                      <a:pt x="3" y="17"/>
                    </a:cubicBezTo>
                    <a:cubicBezTo>
                      <a:pt x="4" y="18"/>
                      <a:pt x="6" y="19"/>
                      <a:pt x="6" y="22"/>
                    </a:cubicBezTo>
                    <a:cubicBezTo>
                      <a:pt x="6" y="22"/>
                      <a:pt x="6" y="22"/>
                      <a:pt x="6" y="22"/>
                    </a:cubicBezTo>
                    <a:cubicBezTo>
                      <a:pt x="21" y="32"/>
                      <a:pt x="21" y="32"/>
                      <a:pt x="21" y="32"/>
                    </a:cubicBezTo>
                    <a:cubicBezTo>
                      <a:pt x="12" y="33"/>
                      <a:pt x="12" y="33"/>
                      <a:pt x="12" y="33"/>
                    </a:cubicBezTo>
                    <a:cubicBezTo>
                      <a:pt x="12" y="33"/>
                      <a:pt x="11" y="33"/>
                      <a:pt x="10" y="34"/>
                    </a:cubicBezTo>
                    <a:cubicBezTo>
                      <a:pt x="8" y="34"/>
                      <a:pt x="7" y="34"/>
                      <a:pt x="6" y="34"/>
                    </a:cubicBezTo>
                    <a:cubicBezTo>
                      <a:pt x="6" y="34"/>
                      <a:pt x="6" y="35"/>
                      <a:pt x="6" y="35"/>
                    </a:cubicBezTo>
                    <a:cubicBezTo>
                      <a:pt x="6" y="36"/>
                      <a:pt x="6" y="38"/>
                      <a:pt x="6" y="39"/>
                    </a:cubicBezTo>
                    <a:cubicBezTo>
                      <a:pt x="7" y="39"/>
                      <a:pt x="8" y="39"/>
                      <a:pt x="9" y="39"/>
                    </a:cubicBezTo>
                    <a:cubicBezTo>
                      <a:pt x="16" y="38"/>
                      <a:pt x="16" y="38"/>
                      <a:pt x="16" y="38"/>
                    </a:cubicBezTo>
                    <a:cubicBezTo>
                      <a:pt x="13" y="45"/>
                      <a:pt x="13" y="45"/>
                      <a:pt x="13" y="45"/>
                    </a:cubicBezTo>
                    <a:cubicBezTo>
                      <a:pt x="13" y="46"/>
                      <a:pt x="12" y="47"/>
                      <a:pt x="12" y="48"/>
                    </a:cubicBezTo>
                    <a:cubicBezTo>
                      <a:pt x="12" y="50"/>
                      <a:pt x="12" y="50"/>
                      <a:pt x="12" y="50"/>
                    </a:cubicBezTo>
                    <a:cubicBezTo>
                      <a:pt x="11" y="50"/>
                      <a:pt x="11" y="50"/>
                      <a:pt x="11" y="50"/>
                    </a:cubicBezTo>
                    <a:cubicBezTo>
                      <a:pt x="10" y="52"/>
                      <a:pt x="9" y="53"/>
                      <a:pt x="9" y="55"/>
                    </a:cubicBezTo>
                    <a:cubicBezTo>
                      <a:pt x="8" y="56"/>
                      <a:pt x="8" y="56"/>
                      <a:pt x="8" y="56"/>
                    </a:cubicBezTo>
                    <a:cubicBezTo>
                      <a:pt x="8" y="56"/>
                      <a:pt x="7" y="57"/>
                      <a:pt x="7" y="57"/>
                    </a:cubicBezTo>
                    <a:cubicBezTo>
                      <a:pt x="7" y="59"/>
                      <a:pt x="7" y="59"/>
                      <a:pt x="8" y="60"/>
                    </a:cubicBezTo>
                    <a:cubicBezTo>
                      <a:pt x="8" y="60"/>
                      <a:pt x="8" y="60"/>
                      <a:pt x="8" y="60"/>
                    </a:cubicBezTo>
                    <a:cubicBezTo>
                      <a:pt x="8" y="60"/>
                      <a:pt x="8" y="60"/>
                      <a:pt x="9" y="60"/>
                    </a:cubicBezTo>
                    <a:cubicBezTo>
                      <a:pt x="9" y="60"/>
                      <a:pt x="9" y="60"/>
                      <a:pt x="9" y="60"/>
                    </a:cubicBezTo>
                    <a:cubicBezTo>
                      <a:pt x="10" y="60"/>
                      <a:pt x="11" y="61"/>
                      <a:pt x="12" y="61"/>
                    </a:cubicBezTo>
                    <a:cubicBezTo>
                      <a:pt x="13" y="62"/>
                      <a:pt x="14" y="63"/>
                      <a:pt x="15" y="65"/>
                    </a:cubicBezTo>
                    <a:cubicBezTo>
                      <a:pt x="15" y="65"/>
                      <a:pt x="15" y="66"/>
                      <a:pt x="16" y="66"/>
                    </a:cubicBezTo>
                    <a:cubicBezTo>
                      <a:pt x="16" y="67"/>
                      <a:pt x="16" y="67"/>
                      <a:pt x="16" y="67"/>
                    </a:cubicBezTo>
                    <a:cubicBezTo>
                      <a:pt x="17" y="66"/>
                      <a:pt x="17" y="66"/>
                      <a:pt x="17" y="66"/>
                    </a:cubicBezTo>
                    <a:cubicBezTo>
                      <a:pt x="19" y="68"/>
                      <a:pt x="19" y="68"/>
                      <a:pt x="19" y="68"/>
                    </a:cubicBezTo>
                    <a:cubicBezTo>
                      <a:pt x="21" y="69"/>
                      <a:pt x="21" y="71"/>
                      <a:pt x="21" y="73"/>
                    </a:cubicBezTo>
                    <a:cubicBezTo>
                      <a:pt x="20" y="75"/>
                      <a:pt x="20" y="75"/>
                      <a:pt x="20" y="75"/>
                    </a:cubicBezTo>
                    <a:cubicBezTo>
                      <a:pt x="20" y="75"/>
                      <a:pt x="20" y="75"/>
                      <a:pt x="20" y="75"/>
                    </a:cubicBezTo>
                    <a:cubicBezTo>
                      <a:pt x="19" y="75"/>
                      <a:pt x="19" y="75"/>
                      <a:pt x="18" y="76"/>
                    </a:cubicBezTo>
                    <a:cubicBezTo>
                      <a:pt x="18" y="76"/>
                      <a:pt x="18" y="76"/>
                      <a:pt x="17" y="77"/>
                    </a:cubicBezTo>
                    <a:cubicBezTo>
                      <a:pt x="17" y="77"/>
                      <a:pt x="17" y="77"/>
                      <a:pt x="17" y="77"/>
                    </a:cubicBezTo>
                    <a:cubicBezTo>
                      <a:pt x="16" y="77"/>
                      <a:pt x="16" y="77"/>
                      <a:pt x="16" y="77"/>
                    </a:cubicBezTo>
                    <a:cubicBezTo>
                      <a:pt x="15" y="77"/>
                      <a:pt x="15" y="77"/>
                      <a:pt x="15" y="77"/>
                    </a:cubicBezTo>
                    <a:cubicBezTo>
                      <a:pt x="16" y="78"/>
                      <a:pt x="17" y="79"/>
                      <a:pt x="17" y="80"/>
                    </a:cubicBezTo>
                    <a:cubicBezTo>
                      <a:pt x="18" y="81"/>
                      <a:pt x="18" y="81"/>
                      <a:pt x="18" y="81"/>
                    </a:cubicBezTo>
                    <a:cubicBezTo>
                      <a:pt x="18" y="82"/>
                      <a:pt x="18" y="83"/>
                      <a:pt x="18" y="83"/>
                    </a:cubicBezTo>
                    <a:cubicBezTo>
                      <a:pt x="18" y="84"/>
                      <a:pt x="18" y="84"/>
                      <a:pt x="18" y="84"/>
                    </a:cubicBezTo>
                    <a:cubicBezTo>
                      <a:pt x="18" y="85"/>
                      <a:pt x="18" y="86"/>
                      <a:pt x="17" y="87"/>
                    </a:cubicBezTo>
                    <a:cubicBezTo>
                      <a:pt x="17" y="87"/>
                      <a:pt x="17" y="87"/>
                      <a:pt x="17" y="87"/>
                    </a:cubicBezTo>
                    <a:cubicBezTo>
                      <a:pt x="16" y="88"/>
                      <a:pt x="15" y="89"/>
                      <a:pt x="14" y="89"/>
                    </a:cubicBezTo>
                    <a:cubicBezTo>
                      <a:pt x="14" y="90"/>
                      <a:pt x="14" y="90"/>
                      <a:pt x="14" y="90"/>
                    </a:cubicBezTo>
                    <a:cubicBezTo>
                      <a:pt x="13" y="90"/>
                      <a:pt x="13" y="90"/>
                      <a:pt x="13" y="90"/>
                    </a:cubicBezTo>
                    <a:cubicBezTo>
                      <a:pt x="38" y="109"/>
                      <a:pt x="38" y="109"/>
                      <a:pt x="38" y="109"/>
                    </a:cubicBezTo>
                    <a:cubicBezTo>
                      <a:pt x="38" y="107"/>
                      <a:pt x="40" y="104"/>
                      <a:pt x="44" y="104"/>
                    </a:cubicBezTo>
                    <a:cubicBezTo>
                      <a:pt x="44" y="104"/>
                      <a:pt x="44" y="104"/>
                      <a:pt x="44" y="104"/>
                    </a:cubicBezTo>
                    <a:cubicBezTo>
                      <a:pt x="44" y="104"/>
                      <a:pt x="44" y="104"/>
                      <a:pt x="44" y="104"/>
                    </a:cubicBezTo>
                    <a:cubicBezTo>
                      <a:pt x="43" y="102"/>
                      <a:pt x="43" y="101"/>
                      <a:pt x="43" y="99"/>
                    </a:cubicBezTo>
                    <a:cubicBezTo>
                      <a:pt x="44" y="97"/>
                      <a:pt x="45" y="97"/>
                      <a:pt x="46" y="96"/>
                    </a:cubicBezTo>
                    <a:cubicBezTo>
                      <a:pt x="46" y="96"/>
                      <a:pt x="46" y="96"/>
                      <a:pt x="46" y="96"/>
                    </a:cubicBezTo>
                    <a:cubicBezTo>
                      <a:pt x="47" y="95"/>
                      <a:pt x="47" y="95"/>
                      <a:pt x="48" y="95"/>
                    </a:cubicBezTo>
                    <a:cubicBezTo>
                      <a:pt x="48" y="95"/>
                      <a:pt x="49" y="95"/>
                      <a:pt x="49" y="95"/>
                    </a:cubicBezTo>
                    <a:cubicBezTo>
                      <a:pt x="50" y="95"/>
                      <a:pt x="50" y="95"/>
                      <a:pt x="50" y="95"/>
                    </a:cubicBezTo>
                    <a:cubicBezTo>
                      <a:pt x="51" y="95"/>
                      <a:pt x="51" y="95"/>
                      <a:pt x="51" y="95"/>
                    </a:cubicBezTo>
                    <a:cubicBezTo>
                      <a:pt x="52" y="95"/>
                      <a:pt x="53" y="95"/>
                      <a:pt x="54" y="95"/>
                    </a:cubicBezTo>
                    <a:cubicBezTo>
                      <a:pt x="55" y="95"/>
                      <a:pt x="55" y="95"/>
                      <a:pt x="56" y="95"/>
                    </a:cubicBezTo>
                    <a:cubicBezTo>
                      <a:pt x="64" y="96"/>
                      <a:pt x="65" y="100"/>
                      <a:pt x="65" y="102"/>
                    </a:cubicBezTo>
                    <a:cubicBezTo>
                      <a:pt x="65" y="105"/>
                      <a:pt x="66" y="105"/>
                      <a:pt x="66" y="105"/>
                    </a:cubicBezTo>
                    <a:cubicBezTo>
                      <a:pt x="72" y="106"/>
                      <a:pt x="73" y="110"/>
                      <a:pt x="73" y="112"/>
                    </a:cubicBezTo>
                    <a:cubicBezTo>
                      <a:pt x="73" y="113"/>
                      <a:pt x="74" y="114"/>
                      <a:pt x="74" y="114"/>
                    </a:cubicBezTo>
                    <a:cubicBezTo>
                      <a:pt x="74" y="115"/>
                      <a:pt x="75" y="115"/>
                      <a:pt x="77" y="116"/>
                    </a:cubicBezTo>
                    <a:cubicBezTo>
                      <a:pt x="78" y="116"/>
                      <a:pt x="79" y="116"/>
                      <a:pt x="80" y="117"/>
                    </a:cubicBezTo>
                    <a:cubicBezTo>
                      <a:pt x="81" y="117"/>
                      <a:pt x="82" y="119"/>
                      <a:pt x="82" y="120"/>
                    </a:cubicBezTo>
                    <a:cubicBezTo>
                      <a:pt x="83" y="123"/>
                      <a:pt x="81" y="127"/>
                      <a:pt x="79" y="130"/>
                    </a:cubicBezTo>
                    <a:cubicBezTo>
                      <a:pt x="79" y="130"/>
                      <a:pt x="79" y="130"/>
                      <a:pt x="79" y="130"/>
                    </a:cubicBezTo>
                    <a:cubicBezTo>
                      <a:pt x="84" y="129"/>
                      <a:pt x="88" y="128"/>
                      <a:pt x="92" y="128"/>
                    </a:cubicBezTo>
                    <a:cubicBezTo>
                      <a:pt x="93" y="128"/>
                      <a:pt x="93" y="128"/>
                      <a:pt x="93" y="128"/>
                    </a:cubicBezTo>
                    <a:cubicBezTo>
                      <a:pt x="94" y="128"/>
                      <a:pt x="94" y="128"/>
                      <a:pt x="94" y="128"/>
                    </a:cubicBezTo>
                    <a:cubicBezTo>
                      <a:pt x="94" y="128"/>
                      <a:pt x="94" y="128"/>
                      <a:pt x="94" y="128"/>
                    </a:cubicBezTo>
                    <a:cubicBezTo>
                      <a:pt x="95" y="127"/>
                      <a:pt x="95" y="127"/>
                      <a:pt x="95" y="127"/>
                    </a:cubicBezTo>
                    <a:cubicBezTo>
                      <a:pt x="96" y="126"/>
                      <a:pt x="97" y="125"/>
                      <a:pt x="97" y="125"/>
                    </a:cubicBezTo>
                    <a:cubicBezTo>
                      <a:pt x="96" y="123"/>
                      <a:pt x="96" y="123"/>
                      <a:pt x="96" y="123"/>
                    </a:cubicBezTo>
                    <a:cubicBezTo>
                      <a:pt x="95" y="121"/>
                      <a:pt x="95" y="120"/>
                      <a:pt x="95" y="118"/>
                    </a:cubicBezTo>
                    <a:cubicBezTo>
                      <a:pt x="94" y="116"/>
                      <a:pt x="95" y="114"/>
                      <a:pt x="95" y="112"/>
                    </a:cubicBezTo>
                    <a:cubicBezTo>
                      <a:pt x="96" y="112"/>
                      <a:pt x="96" y="111"/>
                      <a:pt x="97" y="111"/>
                    </a:cubicBezTo>
                    <a:cubicBezTo>
                      <a:pt x="98" y="110"/>
                      <a:pt x="99" y="109"/>
                      <a:pt x="99" y="109"/>
                    </a:cubicBezTo>
                    <a:cubicBezTo>
                      <a:pt x="100" y="108"/>
                      <a:pt x="100" y="108"/>
                      <a:pt x="100" y="108"/>
                    </a:cubicBezTo>
                    <a:cubicBezTo>
                      <a:pt x="103" y="106"/>
                      <a:pt x="105" y="104"/>
                      <a:pt x="108" y="102"/>
                    </a:cubicBezTo>
                    <a:cubicBezTo>
                      <a:pt x="108" y="101"/>
                      <a:pt x="108" y="101"/>
                      <a:pt x="108" y="101"/>
                    </a:cubicBezTo>
                    <a:cubicBezTo>
                      <a:pt x="107" y="101"/>
                      <a:pt x="107" y="101"/>
                      <a:pt x="107" y="101"/>
                    </a:cubicBezTo>
                    <a:cubicBezTo>
                      <a:pt x="106" y="100"/>
                      <a:pt x="105" y="100"/>
                      <a:pt x="105" y="99"/>
                    </a:cubicBezTo>
                    <a:cubicBezTo>
                      <a:pt x="104" y="99"/>
                      <a:pt x="104" y="99"/>
                      <a:pt x="104" y="99"/>
                    </a:cubicBezTo>
                    <a:cubicBezTo>
                      <a:pt x="103" y="98"/>
                      <a:pt x="102" y="97"/>
                      <a:pt x="101" y="96"/>
                    </a:cubicBezTo>
                    <a:cubicBezTo>
                      <a:pt x="99" y="95"/>
                      <a:pt x="98" y="93"/>
                      <a:pt x="97" y="92"/>
                    </a:cubicBezTo>
                    <a:cubicBezTo>
                      <a:pt x="96" y="90"/>
                      <a:pt x="95" y="88"/>
                      <a:pt x="94" y="86"/>
                    </a:cubicBezTo>
                    <a:cubicBezTo>
                      <a:pt x="94" y="85"/>
                      <a:pt x="94" y="85"/>
                      <a:pt x="94" y="85"/>
                    </a:cubicBezTo>
                    <a:cubicBezTo>
                      <a:pt x="94" y="84"/>
                      <a:pt x="94" y="84"/>
                      <a:pt x="94" y="83"/>
                    </a:cubicBezTo>
                    <a:cubicBezTo>
                      <a:pt x="93" y="82"/>
                      <a:pt x="93" y="80"/>
                      <a:pt x="93" y="79"/>
                    </a:cubicBezTo>
                    <a:cubicBezTo>
                      <a:pt x="94" y="78"/>
                      <a:pt x="94" y="78"/>
                      <a:pt x="94" y="78"/>
                    </a:cubicBezTo>
                    <a:cubicBezTo>
                      <a:pt x="100" y="67"/>
                      <a:pt x="100" y="67"/>
                      <a:pt x="100" y="67"/>
                    </a:cubicBezTo>
                    <a:cubicBezTo>
                      <a:pt x="100" y="67"/>
                      <a:pt x="100" y="66"/>
                      <a:pt x="100" y="66"/>
                    </a:cubicBezTo>
                    <a:cubicBezTo>
                      <a:pt x="98" y="64"/>
                      <a:pt x="97" y="61"/>
                      <a:pt x="97" y="59"/>
                    </a:cubicBezTo>
                    <a:cubicBezTo>
                      <a:pt x="96" y="58"/>
                      <a:pt x="97" y="56"/>
                      <a:pt x="98" y="54"/>
                    </a:cubicBezTo>
                    <a:cubicBezTo>
                      <a:pt x="98" y="54"/>
                      <a:pt x="98" y="54"/>
                      <a:pt x="98" y="54"/>
                    </a:cubicBezTo>
                    <a:cubicBezTo>
                      <a:pt x="97" y="55"/>
                      <a:pt x="97" y="55"/>
                      <a:pt x="97" y="55"/>
                    </a:cubicBezTo>
                    <a:cubicBezTo>
                      <a:pt x="97" y="55"/>
                      <a:pt x="96" y="56"/>
                      <a:pt x="95" y="57"/>
                    </a:cubicBezTo>
                    <a:cubicBezTo>
                      <a:pt x="94" y="58"/>
                      <a:pt x="94" y="58"/>
                      <a:pt x="94" y="58"/>
                    </a:cubicBezTo>
                    <a:cubicBezTo>
                      <a:pt x="93" y="57"/>
                      <a:pt x="93" y="57"/>
                      <a:pt x="93" y="57"/>
                    </a:cubicBezTo>
                    <a:cubicBezTo>
                      <a:pt x="94" y="58"/>
                      <a:pt x="94" y="58"/>
                      <a:pt x="94" y="58"/>
                    </a:cubicBezTo>
                    <a:cubicBezTo>
                      <a:pt x="93" y="58"/>
                      <a:pt x="93" y="58"/>
                      <a:pt x="93" y="58"/>
                    </a:cubicBezTo>
                    <a:cubicBezTo>
                      <a:pt x="93" y="59"/>
                      <a:pt x="92" y="59"/>
                      <a:pt x="92" y="59"/>
                    </a:cubicBezTo>
                    <a:cubicBezTo>
                      <a:pt x="92" y="60"/>
                      <a:pt x="92" y="60"/>
                      <a:pt x="92" y="60"/>
                    </a:cubicBezTo>
                    <a:cubicBezTo>
                      <a:pt x="90" y="60"/>
                      <a:pt x="90" y="60"/>
                      <a:pt x="90" y="60"/>
                    </a:cubicBezTo>
                    <a:cubicBezTo>
                      <a:pt x="90" y="60"/>
                      <a:pt x="90" y="60"/>
                      <a:pt x="90" y="60"/>
                    </a:cubicBezTo>
                    <a:cubicBezTo>
                      <a:pt x="89" y="60"/>
                      <a:pt x="89" y="59"/>
                      <a:pt x="88" y="59"/>
                    </a:cubicBezTo>
                    <a:cubicBezTo>
                      <a:pt x="88" y="59"/>
                      <a:pt x="88" y="59"/>
                      <a:pt x="88" y="59"/>
                    </a:cubicBezTo>
                    <a:cubicBezTo>
                      <a:pt x="87" y="58"/>
                      <a:pt x="87" y="58"/>
                      <a:pt x="87" y="58"/>
                    </a:cubicBezTo>
                    <a:cubicBezTo>
                      <a:pt x="86" y="57"/>
                      <a:pt x="84" y="56"/>
                      <a:pt x="82" y="54"/>
                    </a:cubicBezTo>
                    <a:cubicBezTo>
                      <a:pt x="59" y="45"/>
                      <a:pt x="59" y="45"/>
                      <a:pt x="59" y="45"/>
                    </a:cubicBezTo>
                    <a:cubicBezTo>
                      <a:pt x="66" y="41"/>
                      <a:pt x="66" y="41"/>
                      <a:pt x="66" y="41"/>
                    </a:cubicBezTo>
                    <a:cubicBezTo>
                      <a:pt x="67" y="41"/>
                      <a:pt x="68" y="40"/>
                      <a:pt x="69" y="40"/>
                    </a:cubicBezTo>
                    <a:cubicBezTo>
                      <a:pt x="69" y="39"/>
                      <a:pt x="69" y="39"/>
                      <a:pt x="69" y="39"/>
                    </a:cubicBezTo>
                    <a:cubicBezTo>
                      <a:pt x="69" y="38"/>
                      <a:pt x="68" y="37"/>
                      <a:pt x="68" y="35"/>
                    </a:cubicBezTo>
                    <a:cubicBezTo>
                      <a:pt x="68" y="35"/>
                      <a:pt x="68" y="35"/>
                      <a:pt x="68" y="35"/>
                    </a:cubicBezTo>
                    <a:cubicBezTo>
                      <a:pt x="59" y="30"/>
                      <a:pt x="59" y="30"/>
                      <a:pt x="59" y="30"/>
                    </a:cubicBezTo>
                    <a:cubicBezTo>
                      <a:pt x="59" y="30"/>
                      <a:pt x="58" y="29"/>
                      <a:pt x="57" y="29"/>
                    </a:cubicBezTo>
                    <a:cubicBezTo>
                      <a:pt x="56" y="29"/>
                      <a:pt x="56" y="29"/>
                      <a:pt x="56" y="29"/>
                    </a:cubicBezTo>
                    <a:cubicBezTo>
                      <a:pt x="55" y="28"/>
                      <a:pt x="54" y="28"/>
                      <a:pt x="54" y="27"/>
                    </a:cubicBezTo>
                    <a:cubicBezTo>
                      <a:pt x="53" y="27"/>
                      <a:pt x="53" y="27"/>
                      <a:pt x="53" y="27"/>
                    </a:cubicBezTo>
                    <a:cubicBezTo>
                      <a:pt x="52" y="27"/>
                      <a:pt x="52" y="27"/>
                      <a:pt x="52" y="27"/>
                    </a:cubicBezTo>
                    <a:cubicBezTo>
                      <a:pt x="52" y="26"/>
                      <a:pt x="51" y="26"/>
                      <a:pt x="51" y="26"/>
                    </a:cubicBezTo>
                    <a:cubicBezTo>
                      <a:pt x="50" y="25"/>
                      <a:pt x="50" y="25"/>
                      <a:pt x="50" y="25"/>
                    </a:cubicBezTo>
                    <a:cubicBezTo>
                      <a:pt x="50" y="25"/>
                      <a:pt x="50" y="25"/>
                      <a:pt x="50" y="25"/>
                    </a:cubicBezTo>
                    <a:cubicBezTo>
                      <a:pt x="49" y="24"/>
                      <a:pt x="49" y="24"/>
                      <a:pt x="49" y="24"/>
                    </a:cubicBezTo>
                    <a:cubicBezTo>
                      <a:pt x="49" y="24"/>
                      <a:pt x="49" y="24"/>
                      <a:pt x="49" y="24"/>
                    </a:cubicBezTo>
                    <a:cubicBezTo>
                      <a:pt x="48" y="23"/>
                      <a:pt x="48" y="23"/>
                      <a:pt x="48" y="23"/>
                    </a:cubicBezTo>
                    <a:cubicBezTo>
                      <a:pt x="47" y="21"/>
                      <a:pt x="47" y="21"/>
                      <a:pt x="47" y="21"/>
                    </a:cubicBezTo>
                    <a:cubicBezTo>
                      <a:pt x="47" y="21"/>
                      <a:pt x="47" y="21"/>
                      <a:pt x="47" y="21"/>
                    </a:cubicBezTo>
                    <a:cubicBezTo>
                      <a:pt x="48" y="19"/>
                      <a:pt x="48" y="19"/>
                      <a:pt x="48" y="19"/>
                    </a:cubicBezTo>
                    <a:cubicBezTo>
                      <a:pt x="47" y="18"/>
                      <a:pt x="47" y="17"/>
                      <a:pt x="46" y="17"/>
                    </a:cubicBezTo>
                    <a:cubicBezTo>
                      <a:pt x="45" y="16"/>
                      <a:pt x="45" y="15"/>
                      <a:pt x="44" y="15"/>
                    </a:cubicBezTo>
                    <a:cubicBezTo>
                      <a:pt x="34" y="2"/>
                      <a:pt x="34" y="2"/>
                      <a:pt x="34" y="2"/>
                    </a:cubicBezTo>
                    <a:cubicBezTo>
                      <a:pt x="32" y="1"/>
                      <a:pt x="31" y="1"/>
                      <a:pt x="30" y="1"/>
                    </a:cubicBezTo>
                    <a:cubicBezTo>
                      <a:pt x="29" y="0"/>
                      <a:pt x="28" y="0"/>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21" name="Rectangle 302">
                <a:extLst>
                  <a:ext uri="{FF2B5EF4-FFF2-40B4-BE49-F238E27FC236}">
                    <a16:creationId xmlns:a16="http://schemas.microsoft.com/office/drawing/2014/main" id="{81239076-C7C6-D340-B2AB-1D0536043606}"/>
                  </a:ext>
                </a:extLst>
              </p:cNvPr>
              <p:cNvSpPr>
                <a:spLocks noChangeArrowheads="1"/>
              </p:cNvSpPr>
              <p:nvPr/>
            </p:nvSpPr>
            <p:spPr bwMode="auto">
              <a:xfrm>
                <a:off x="6065701" y="4466361"/>
                <a:ext cx="3685" cy="368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22" name="Freeform 303">
                <a:extLst>
                  <a:ext uri="{FF2B5EF4-FFF2-40B4-BE49-F238E27FC236}">
                    <a16:creationId xmlns:a16="http://schemas.microsoft.com/office/drawing/2014/main" id="{6CCC49A6-93F6-CD40-957C-1190817AB29C}"/>
                  </a:ext>
                </a:extLst>
              </p:cNvPr>
              <p:cNvSpPr>
                <a:spLocks/>
              </p:cNvSpPr>
              <p:nvPr/>
            </p:nvSpPr>
            <p:spPr bwMode="auto">
              <a:xfrm>
                <a:off x="6065701" y="4466361"/>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23" name="Freeform 304">
                <a:extLst>
                  <a:ext uri="{FF2B5EF4-FFF2-40B4-BE49-F238E27FC236}">
                    <a16:creationId xmlns:a16="http://schemas.microsoft.com/office/drawing/2014/main" id="{56B2D235-BDD7-7C40-8FAE-DE8F96A9F32C}"/>
                  </a:ext>
                </a:extLst>
              </p:cNvPr>
              <p:cNvSpPr>
                <a:spLocks/>
              </p:cNvSpPr>
              <p:nvPr/>
            </p:nvSpPr>
            <p:spPr bwMode="auto">
              <a:xfrm>
                <a:off x="6205735" y="4208403"/>
                <a:ext cx="825466" cy="497491"/>
              </a:xfrm>
              <a:custGeom>
                <a:avLst/>
                <a:gdLst>
                  <a:gd name="T0" fmla="*/ 160 w 260"/>
                  <a:gd name="T1" fmla="*/ 9 h 156"/>
                  <a:gd name="T2" fmla="*/ 141 w 260"/>
                  <a:gd name="T3" fmla="*/ 11 h 156"/>
                  <a:gd name="T4" fmla="*/ 131 w 260"/>
                  <a:gd name="T5" fmla="*/ 17 h 156"/>
                  <a:gd name="T6" fmla="*/ 119 w 260"/>
                  <a:gd name="T7" fmla="*/ 15 h 156"/>
                  <a:gd name="T8" fmla="*/ 108 w 260"/>
                  <a:gd name="T9" fmla="*/ 10 h 156"/>
                  <a:gd name="T10" fmla="*/ 106 w 260"/>
                  <a:gd name="T11" fmla="*/ 10 h 156"/>
                  <a:gd name="T12" fmla="*/ 93 w 260"/>
                  <a:gd name="T13" fmla="*/ 9 h 156"/>
                  <a:gd name="T14" fmla="*/ 88 w 260"/>
                  <a:gd name="T15" fmla="*/ 8 h 156"/>
                  <a:gd name="T16" fmla="*/ 77 w 260"/>
                  <a:gd name="T17" fmla="*/ 5 h 156"/>
                  <a:gd name="T18" fmla="*/ 74 w 260"/>
                  <a:gd name="T19" fmla="*/ 7 h 156"/>
                  <a:gd name="T20" fmla="*/ 71 w 260"/>
                  <a:gd name="T21" fmla="*/ 9 h 156"/>
                  <a:gd name="T22" fmla="*/ 53 w 260"/>
                  <a:gd name="T23" fmla="*/ 20 h 156"/>
                  <a:gd name="T24" fmla="*/ 48 w 260"/>
                  <a:gd name="T25" fmla="*/ 23 h 156"/>
                  <a:gd name="T26" fmla="*/ 37 w 260"/>
                  <a:gd name="T27" fmla="*/ 40 h 156"/>
                  <a:gd name="T28" fmla="*/ 33 w 260"/>
                  <a:gd name="T29" fmla="*/ 49 h 156"/>
                  <a:gd name="T30" fmla="*/ 25 w 260"/>
                  <a:gd name="T31" fmla="*/ 64 h 156"/>
                  <a:gd name="T32" fmla="*/ 11 w 260"/>
                  <a:gd name="T33" fmla="*/ 70 h 156"/>
                  <a:gd name="T34" fmla="*/ 0 w 260"/>
                  <a:gd name="T35" fmla="*/ 75 h 156"/>
                  <a:gd name="T36" fmla="*/ 11 w 260"/>
                  <a:gd name="T37" fmla="*/ 90 h 156"/>
                  <a:gd name="T38" fmla="*/ 19 w 260"/>
                  <a:gd name="T39" fmla="*/ 97 h 156"/>
                  <a:gd name="T40" fmla="*/ 32 w 260"/>
                  <a:gd name="T41" fmla="*/ 109 h 156"/>
                  <a:gd name="T42" fmla="*/ 32 w 260"/>
                  <a:gd name="T43" fmla="*/ 118 h 156"/>
                  <a:gd name="T44" fmla="*/ 50 w 260"/>
                  <a:gd name="T45" fmla="*/ 124 h 156"/>
                  <a:gd name="T46" fmla="*/ 58 w 260"/>
                  <a:gd name="T47" fmla="*/ 120 h 156"/>
                  <a:gd name="T48" fmla="*/ 66 w 260"/>
                  <a:gd name="T49" fmla="*/ 125 h 156"/>
                  <a:gd name="T50" fmla="*/ 67 w 260"/>
                  <a:gd name="T51" fmla="*/ 129 h 156"/>
                  <a:gd name="T52" fmla="*/ 66 w 260"/>
                  <a:gd name="T53" fmla="*/ 132 h 156"/>
                  <a:gd name="T54" fmla="*/ 61 w 260"/>
                  <a:gd name="T55" fmla="*/ 132 h 156"/>
                  <a:gd name="T56" fmla="*/ 61 w 260"/>
                  <a:gd name="T57" fmla="*/ 133 h 156"/>
                  <a:gd name="T58" fmla="*/ 63 w 260"/>
                  <a:gd name="T59" fmla="*/ 136 h 156"/>
                  <a:gd name="T60" fmla="*/ 73 w 260"/>
                  <a:gd name="T61" fmla="*/ 147 h 156"/>
                  <a:gd name="T62" fmla="*/ 73 w 260"/>
                  <a:gd name="T63" fmla="*/ 150 h 156"/>
                  <a:gd name="T64" fmla="*/ 80 w 260"/>
                  <a:gd name="T65" fmla="*/ 149 h 156"/>
                  <a:gd name="T66" fmla="*/ 103 w 260"/>
                  <a:gd name="T67" fmla="*/ 154 h 156"/>
                  <a:gd name="T68" fmla="*/ 123 w 260"/>
                  <a:gd name="T69" fmla="*/ 153 h 156"/>
                  <a:gd name="T70" fmla="*/ 130 w 260"/>
                  <a:gd name="T71" fmla="*/ 156 h 156"/>
                  <a:gd name="T72" fmla="*/ 140 w 260"/>
                  <a:gd name="T73" fmla="*/ 156 h 156"/>
                  <a:gd name="T74" fmla="*/ 157 w 260"/>
                  <a:gd name="T75" fmla="*/ 149 h 156"/>
                  <a:gd name="T76" fmla="*/ 169 w 260"/>
                  <a:gd name="T77" fmla="*/ 142 h 156"/>
                  <a:gd name="T78" fmla="*/ 192 w 260"/>
                  <a:gd name="T79" fmla="*/ 139 h 156"/>
                  <a:gd name="T80" fmla="*/ 199 w 260"/>
                  <a:gd name="T81" fmla="*/ 142 h 156"/>
                  <a:gd name="T82" fmla="*/ 232 w 260"/>
                  <a:gd name="T83" fmla="*/ 135 h 156"/>
                  <a:gd name="T84" fmla="*/ 235 w 260"/>
                  <a:gd name="T85" fmla="*/ 125 h 156"/>
                  <a:gd name="T86" fmla="*/ 240 w 260"/>
                  <a:gd name="T87" fmla="*/ 123 h 156"/>
                  <a:gd name="T88" fmla="*/ 235 w 260"/>
                  <a:gd name="T89" fmla="*/ 123 h 156"/>
                  <a:gd name="T90" fmla="*/ 246 w 260"/>
                  <a:gd name="T91" fmla="*/ 117 h 156"/>
                  <a:gd name="T92" fmla="*/ 260 w 260"/>
                  <a:gd name="T93" fmla="*/ 113 h 156"/>
                  <a:gd name="T94" fmla="*/ 258 w 260"/>
                  <a:gd name="T95" fmla="*/ 105 h 156"/>
                  <a:gd name="T96" fmla="*/ 244 w 260"/>
                  <a:gd name="T97" fmla="*/ 104 h 156"/>
                  <a:gd name="T98" fmla="*/ 237 w 260"/>
                  <a:gd name="T99" fmla="*/ 107 h 156"/>
                  <a:gd name="T100" fmla="*/ 231 w 260"/>
                  <a:gd name="T101" fmla="*/ 107 h 156"/>
                  <a:gd name="T102" fmla="*/ 220 w 260"/>
                  <a:gd name="T103" fmla="*/ 101 h 156"/>
                  <a:gd name="T104" fmla="*/ 214 w 260"/>
                  <a:gd name="T105" fmla="*/ 96 h 156"/>
                  <a:gd name="T106" fmla="*/ 212 w 260"/>
                  <a:gd name="T107" fmla="*/ 94 h 156"/>
                  <a:gd name="T108" fmla="*/ 212 w 260"/>
                  <a:gd name="T109" fmla="*/ 80 h 156"/>
                  <a:gd name="T110" fmla="*/ 214 w 260"/>
                  <a:gd name="T111" fmla="*/ 50 h 156"/>
                  <a:gd name="T112" fmla="*/ 211 w 260"/>
                  <a:gd name="T113" fmla="*/ 43 h 156"/>
                  <a:gd name="T114" fmla="*/ 194 w 260"/>
                  <a:gd name="T115" fmla="*/ 23 h 156"/>
                  <a:gd name="T116" fmla="*/ 187 w 260"/>
                  <a:gd name="T117" fmla="*/ 10 h 156"/>
                  <a:gd name="T118" fmla="*/ 183 w 260"/>
                  <a:gd name="T119" fmla="*/ 4 h 156"/>
                  <a:gd name="T120" fmla="*/ 175 w 260"/>
                  <a:gd name="T12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0" h="156">
                    <a:moveTo>
                      <a:pt x="175" y="0"/>
                    </a:moveTo>
                    <a:cubicBezTo>
                      <a:pt x="162" y="8"/>
                      <a:pt x="162" y="8"/>
                      <a:pt x="162" y="8"/>
                    </a:cubicBezTo>
                    <a:cubicBezTo>
                      <a:pt x="161" y="8"/>
                      <a:pt x="160" y="9"/>
                      <a:pt x="160" y="9"/>
                    </a:cubicBezTo>
                    <a:cubicBezTo>
                      <a:pt x="155" y="10"/>
                      <a:pt x="151" y="11"/>
                      <a:pt x="147" y="11"/>
                    </a:cubicBezTo>
                    <a:cubicBezTo>
                      <a:pt x="145" y="11"/>
                      <a:pt x="143" y="11"/>
                      <a:pt x="142" y="11"/>
                    </a:cubicBezTo>
                    <a:cubicBezTo>
                      <a:pt x="141" y="11"/>
                      <a:pt x="141" y="11"/>
                      <a:pt x="141" y="11"/>
                    </a:cubicBezTo>
                    <a:cubicBezTo>
                      <a:pt x="140" y="11"/>
                      <a:pt x="139" y="11"/>
                      <a:pt x="139" y="12"/>
                    </a:cubicBezTo>
                    <a:cubicBezTo>
                      <a:pt x="138" y="12"/>
                      <a:pt x="136" y="13"/>
                      <a:pt x="135" y="14"/>
                    </a:cubicBezTo>
                    <a:cubicBezTo>
                      <a:pt x="131" y="17"/>
                      <a:pt x="131" y="17"/>
                      <a:pt x="131" y="17"/>
                    </a:cubicBezTo>
                    <a:cubicBezTo>
                      <a:pt x="129" y="18"/>
                      <a:pt x="127" y="18"/>
                      <a:pt x="126" y="18"/>
                    </a:cubicBezTo>
                    <a:cubicBezTo>
                      <a:pt x="125" y="18"/>
                      <a:pt x="125" y="18"/>
                      <a:pt x="124" y="18"/>
                    </a:cubicBezTo>
                    <a:cubicBezTo>
                      <a:pt x="122" y="17"/>
                      <a:pt x="121" y="16"/>
                      <a:pt x="119" y="15"/>
                    </a:cubicBezTo>
                    <a:cubicBezTo>
                      <a:pt x="118" y="14"/>
                      <a:pt x="118" y="14"/>
                      <a:pt x="118" y="14"/>
                    </a:cubicBezTo>
                    <a:cubicBezTo>
                      <a:pt x="117" y="12"/>
                      <a:pt x="116" y="11"/>
                      <a:pt x="114" y="10"/>
                    </a:cubicBezTo>
                    <a:cubicBezTo>
                      <a:pt x="113" y="10"/>
                      <a:pt x="111" y="10"/>
                      <a:pt x="108" y="10"/>
                    </a:cubicBezTo>
                    <a:cubicBezTo>
                      <a:pt x="108" y="10"/>
                      <a:pt x="108" y="10"/>
                      <a:pt x="108" y="10"/>
                    </a:cubicBezTo>
                    <a:cubicBezTo>
                      <a:pt x="107" y="10"/>
                      <a:pt x="107" y="10"/>
                      <a:pt x="107" y="10"/>
                    </a:cubicBezTo>
                    <a:cubicBezTo>
                      <a:pt x="107" y="10"/>
                      <a:pt x="106" y="10"/>
                      <a:pt x="106" y="10"/>
                    </a:cubicBezTo>
                    <a:cubicBezTo>
                      <a:pt x="105" y="10"/>
                      <a:pt x="104" y="10"/>
                      <a:pt x="103" y="9"/>
                    </a:cubicBezTo>
                    <a:cubicBezTo>
                      <a:pt x="95" y="9"/>
                      <a:pt x="95" y="9"/>
                      <a:pt x="95" y="9"/>
                    </a:cubicBezTo>
                    <a:cubicBezTo>
                      <a:pt x="95" y="9"/>
                      <a:pt x="94" y="9"/>
                      <a:pt x="93" y="9"/>
                    </a:cubicBezTo>
                    <a:cubicBezTo>
                      <a:pt x="92" y="8"/>
                      <a:pt x="92" y="8"/>
                      <a:pt x="92" y="8"/>
                    </a:cubicBezTo>
                    <a:cubicBezTo>
                      <a:pt x="92" y="8"/>
                      <a:pt x="89" y="8"/>
                      <a:pt x="88" y="8"/>
                    </a:cubicBezTo>
                    <a:cubicBezTo>
                      <a:pt x="88" y="8"/>
                      <a:pt x="88" y="8"/>
                      <a:pt x="88" y="8"/>
                    </a:cubicBezTo>
                    <a:cubicBezTo>
                      <a:pt x="87" y="9"/>
                      <a:pt x="86" y="9"/>
                      <a:pt x="85" y="9"/>
                    </a:cubicBezTo>
                    <a:cubicBezTo>
                      <a:pt x="82" y="9"/>
                      <a:pt x="80" y="7"/>
                      <a:pt x="79" y="7"/>
                    </a:cubicBezTo>
                    <a:cubicBezTo>
                      <a:pt x="78" y="6"/>
                      <a:pt x="78" y="6"/>
                      <a:pt x="77" y="5"/>
                    </a:cubicBezTo>
                    <a:cubicBezTo>
                      <a:pt x="76" y="5"/>
                      <a:pt x="76" y="5"/>
                      <a:pt x="76" y="5"/>
                    </a:cubicBezTo>
                    <a:cubicBezTo>
                      <a:pt x="76" y="5"/>
                      <a:pt x="76" y="5"/>
                      <a:pt x="76" y="5"/>
                    </a:cubicBezTo>
                    <a:cubicBezTo>
                      <a:pt x="75" y="6"/>
                      <a:pt x="74" y="6"/>
                      <a:pt x="74" y="7"/>
                    </a:cubicBezTo>
                    <a:cubicBezTo>
                      <a:pt x="73" y="7"/>
                      <a:pt x="73" y="7"/>
                      <a:pt x="73" y="7"/>
                    </a:cubicBezTo>
                    <a:cubicBezTo>
                      <a:pt x="75" y="8"/>
                      <a:pt x="75" y="8"/>
                      <a:pt x="75" y="8"/>
                    </a:cubicBezTo>
                    <a:cubicBezTo>
                      <a:pt x="71" y="9"/>
                      <a:pt x="71" y="9"/>
                      <a:pt x="71" y="9"/>
                    </a:cubicBezTo>
                    <a:cubicBezTo>
                      <a:pt x="70" y="9"/>
                      <a:pt x="70" y="9"/>
                      <a:pt x="70" y="9"/>
                    </a:cubicBezTo>
                    <a:cubicBezTo>
                      <a:pt x="69" y="10"/>
                      <a:pt x="69" y="10"/>
                      <a:pt x="68" y="11"/>
                    </a:cubicBezTo>
                    <a:cubicBezTo>
                      <a:pt x="53" y="20"/>
                      <a:pt x="53" y="20"/>
                      <a:pt x="53" y="20"/>
                    </a:cubicBezTo>
                    <a:cubicBezTo>
                      <a:pt x="53" y="20"/>
                      <a:pt x="53" y="21"/>
                      <a:pt x="52" y="21"/>
                    </a:cubicBezTo>
                    <a:cubicBezTo>
                      <a:pt x="51" y="21"/>
                      <a:pt x="51" y="21"/>
                      <a:pt x="51" y="21"/>
                    </a:cubicBezTo>
                    <a:cubicBezTo>
                      <a:pt x="50" y="22"/>
                      <a:pt x="49" y="23"/>
                      <a:pt x="48" y="23"/>
                    </a:cubicBezTo>
                    <a:cubicBezTo>
                      <a:pt x="47" y="24"/>
                      <a:pt x="45" y="27"/>
                      <a:pt x="44" y="28"/>
                    </a:cubicBezTo>
                    <a:cubicBezTo>
                      <a:pt x="44" y="29"/>
                      <a:pt x="44" y="29"/>
                      <a:pt x="44" y="29"/>
                    </a:cubicBezTo>
                    <a:cubicBezTo>
                      <a:pt x="42" y="33"/>
                      <a:pt x="39" y="36"/>
                      <a:pt x="37" y="40"/>
                    </a:cubicBezTo>
                    <a:cubicBezTo>
                      <a:pt x="36" y="41"/>
                      <a:pt x="36" y="41"/>
                      <a:pt x="36" y="41"/>
                    </a:cubicBezTo>
                    <a:cubicBezTo>
                      <a:pt x="36" y="42"/>
                      <a:pt x="36" y="42"/>
                      <a:pt x="36" y="42"/>
                    </a:cubicBezTo>
                    <a:cubicBezTo>
                      <a:pt x="35" y="44"/>
                      <a:pt x="34" y="46"/>
                      <a:pt x="33" y="49"/>
                    </a:cubicBezTo>
                    <a:cubicBezTo>
                      <a:pt x="32" y="50"/>
                      <a:pt x="32" y="50"/>
                      <a:pt x="32" y="50"/>
                    </a:cubicBezTo>
                    <a:cubicBezTo>
                      <a:pt x="32" y="52"/>
                      <a:pt x="31" y="54"/>
                      <a:pt x="30" y="55"/>
                    </a:cubicBezTo>
                    <a:cubicBezTo>
                      <a:pt x="28" y="59"/>
                      <a:pt x="27" y="62"/>
                      <a:pt x="25" y="64"/>
                    </a:cubicBezTo>
                    <a:cubicBezTo>
                      <a:pt x="23" y="66"/>
                      <a:pt x="21" y="70"/>
                      <a:pt x="16" y="70"/>
                    </a:cubicBezTo>
                    <a:cubicBezTo>
                      <a:pt x="15" y="70"/>
                      <a:pt x="14" y="70"/>
                      <a:pt x="12" y="70"/>
                    </a:cubicBezTo>
                    <a:cubicBezTo>
                      <a:pt x="11" y="70"/>
                      <a:pt x="11" y="70"/>
                      <a:pt x="11" y="70"/>
                    </a:cubicBezTo>
                    <a:cubicBezTo>
                      <a:pt x="10" y="71"/>
                      <a:pt x="10" y="71"/>
                      <a:pt x="10" y="71"/>
                    </a:cubicBezTo>
                    <a:cubicBezTo>
                      <a:pt x="9" y="73"/>
                      <a:pt x="7" y="74"/>
                      <a:pt x="5" y="75"/>
                    </a:cubicBezTo>
                    <a:cubicBezTo>
                      <a:pt x="3" y="75"/>
                      <a:pt x="1" y="75"/>
                      <a:pt x="0" y="75"/>
                    </a:cubicBezTo>
                    <a:cubicBezTo>
                      <a:pt x="7" y="84"/>
                      <a:pt x="7" y="84"/>
                      <a:pt x="7" y="84"/>
                    </a:cubicBezTo>
                    <a:cubicBezTo>
                      <a:pt x="7" y="85"/>
                      <a:pt x="7" y="85"/>
                      <a:pt x="8" y="86"/>
                    </a:cubicBezTo>
                    <a:cubicBezTo>
                      <a:pt x="9" y="87"/>
                      <a:pt x="10" y="88"/>
                      <a:pt x="11" y="90"/>
                    </a:cubicBezTo>
                    <a:cubicBezTo>
                      <a:pt x="11" y="90"/>
                      <a:pt x="11" y="91"/>
                      <a:pt x="12" y="91"/>
                    </a:cubicBezTo>
                    <a:cubicBezTo>
                      <a:pt x="12" y="92"/>
                      <a:pt x="12" y="93"/>
                      <a:pt x="12" y="94"/>
                    </a:cubicBezTo>
                    <a:cubicBezTo>
                      <a:pt x="13" y="95"/>
                      <a:pt x="16" y="96"/>
                      <a:pt x="19" y="97"/>
                    </a:cubicBezTo>
                    <a:cubicBezTo>
                      <a:pt x="20" y="98"/>
                      <a:pt x="20" y="98"/>
                      <a:pt x="20" y="98"/>
                    </a:cubicBezTo>
                    <a:cubicBezTo>
                      <a:pt x="30" y="104"/>
                      <a:pt x="30" y="104"/>
                      <a:pt x="30" y="104"/>
                    </a:cubicBezTo>
                    <a:cubicBezTo>
                      <a:pt x="31" y="105"/>
                      <a:pt x="32" y="107"/>
                      <a:pt x="32" y="109"/>
                    </a:cubicBezTo>
                    <a:cubicBezTo>
                      <a:pt x="32" y="110"/>
                      <a:pt x="32" y="111"/>
                      <a:pt x="32" y="111"/>
                    </a:cubicBezTo>
                    <a:cubicBezTo>
                      <a:pt x="33" y="112"/>
                      <a:pt x="33" y="112"/>
                      <a:pt x="33" y="112"/>
                    </a:cubicBezTo>
                    <a:cubicBezTo>
                      <a:pt x="33" y="114"/>
                      <a:pt x="33" y="116"/>
                      <a:pt x="32" y="118"/>
                    </a:cubicBezTo>
                    <a:cubicBezTo>
                      <a:pt x="42" y="122"/>
                      <a:pt x="42" y="122"/>
                      <a:pt x="42" y="122"/>
                    </a:cubicBezTo>
                    <a:cubicBezTo>
                      <a:pt x="44" y="123"/>
                      <a:pt x="46" y="124"/>
                      <a:pt x="47" y="126"/>
                    </a:cubicBezTo>
                    <a:cubicBezTo>
                      <a:pt x="48" y="125"/>
                      <a:pt x="49" y="124"/>
                      <a:pt x="50" y="124"/>
                    </a:cubicBezTo>
                    <a:cubicBezTo>
                      <a:pt x="52" y="122"/>
                      <a:pt x="54" y="120"/>
                      <a:pt x="57" y="120"/>
                    </a:cubicBezTo>
                    <a:cubicBezTo>
                      <a:pt x="57" y="120"/>
                      <a:pt x="57" y="120"/>
                      <a:pt x="57" y="120"/>
                    </a:cubicBezTo>
                    <a:cubicBezTo>
                      <a:pt x="58" y="120"/>
                      <a:pt x="58" y="120"/>
                      <a:pt x="58" y="120"/>
                    </a:cubicBezTo>
                    <a:cubicBezTo>
                      <a:pt x="60" y="120"/>
                      <a:pt x="63" y="122"/>
                      <a:pt x="65" y="123"/>
                    </a:cubicBezTo>
                    <a:cubicBezTo>
                      <a:pt x="65" y="124"/>
                      <a:pt x="66" y="124"/>
                      <a:pt x="66" y="124"/>
                    </a:cubicBezTo>
                    <a:cubicBezTo>
                      <a:pt x="66" y="125"/>
                      <a:pt x="66" y="125"/>
                      <a:pt x="66" y="125"/>
                    </a:cubicBezTo>
                    <a:cubicBezTo>
                      <a:pt x="67" y="126"/>
                      <a:pt x="67" y="126"/>
                      <a:pt x="67" y="126"/>
                    </a:cubicBezTo>
                    <a:cubicBezTo>
                      <a:pt x="67" y="127"/>
                      <a:pt x="67" y="127"/>
                      <a:pt x="67" y="128"/>
                    </a:cubicBezTo>
                    <a:cubicBezTo>
                      <a:pt x="67" y="128"/>
                      <a:pt x="67" y="129"/>
                      <a:pt x="67" y="129"/>
                    </a:cubicBezTo>
                    <a:cubicBezTo>
                      <a:pt x="67" y="130"/>
                      <a:pt x="67" y="130"/>
                      <a:pt x="67" y="130"/>
                    </a:cubicBezTo>
                    <a:cubicBezTo>
                      <a:pt x="67" y="130"/>
                      <a:pt x="67" y="130"/>
                      <a:pt x="67" y="130"/>
                    </a:cubicBezTo>
                    <a:cubicBezTo>
                      <a:pt x="66" y="132"/>
                      <a:pt x="66" y="132"/>
                      <a:pt x="66" y="132"/>
                    </a:cubicBezTo>
                    <a:cubicBezTo>
                      <a:pt x="63" y="132"/>
                      <a:pt x="63" y="132"/>
                      <a:pt x="63" y="132"/>
                    </a:cubicBezTo>
                    <a:cubicBezTo>
                      <a:pt x="63" y="132"/>
                      <a:pt x="63" y="132"/>
                      <a:pt x="63" y="132"/>
                    </a:cubicBezTo>
                    <a:cubicBezTo>
                      <a:pt x="62" y="132"/>
                      <a:pt x="62" y="132"/>
                      <a:pt x="61" y="132"/>
                    </a:cubicBezTo>
                    <a:cubicBezTo>
                      <a:pt x="61" y="132"/>
                      <a:pt x="61" y="132"/>
                      <a:pt x="61" y="132"/>
                    </a:cubicBezTo>
                    <a:cubicBezTo>
                      <a:pt x="61" y="132"/>
                      <a:pt x="61" y="132"/>
                      <a:pt x="61" y="132"/>
                    </a:cubicBezTo>
                    <a:cubicBezTo>
                      <a:pt x="61" y="132"/>
                      <a:pt x="61" y="133"/>
                      <a:pt x="61" y="133"/>
                    </a:cubicBezTo>
                    <a:cubicBezTo>
                      <a:pt x="61" y="133"/>
                      <a:pt x="61" y="134"/>
                      <a:pt x="62" y="135"/>
                    </a:cubicBezTo>
                    <a:cubicBezTo>
                      <a:pt x="63" y="136"/>
                      <a:pt x="63" y="136"/>
                      <a:pt x="63" y="136"/>
                    </a:cubicBezTo>
                    <a:cubicBezTo>
                      <a:pt x="63" y="136"/>
                      <a:pt x="63" y="136"/>
                      <a:pt x="63" y="136"/>
                    </a:cubicBezTo>
                    <a:cubicBezTo>
                      <a:pt x="65" y="137"/>
                      <a:pt x="65" y="137"/>
                      <a:pt x="65" y="137"/>
                    </a:cubicBezTo>
                    <a:cubicBezTo>
                      <a:pt x="72" y="140"/>
                      <a:pt x="76" y="142"/>
                      <a:pt x="74" y="145"/>
                    </a:cubicBezTo>
                    <a:cubicBezTo>
                      <a:pt x="74" y="146"/>
                      <a:pt x="74" y="146"/>
                      <a:pt x="73" y="147"/>
                    </a:cubicBezTo>
                    <a:cubicBezTo>
                      <a:pt x="73" y="148"/>
                      <a:pt x="73" y="148"/>
                      <a:pt x="73" y="148"/>
                    </a:cubicBezTo>
                    <a:cubicBezTo>
                      <a:pt x="73" y="149"/>
                      <a:pt x="72" y="150"/>
                      <a:pt x="72" y="150"/>
                    </a:cubicBezTo>
                    <a:cubicBezTo>
                      <a:pt x="72" y="150"/>
                      <a:pt x="73" y="150"/>
                      <a:pt x="73" y="150"/>
                    </a:cubicBezTo>
                    <a:cubicBezTo>
                      <a:pt x="73" y="150"/>
                      <a:pt x="74" y="150"/>
                      <a:pt x="74" y="150"/>
                    </a:cubicBezTo>
                    <a:cubicBezTo>
                      <a:pt x="78" y="149"/>
                      <a:pt x="78" y="149"/>
                      <a:pt x="78" y="149"/>
                    </a:cubicBezTo>
                    <a:cubicBezTo>
                      <a:pt x="79" y="149"/>
                      <a:pt x="79" y="149"/>
                      <a:pt x="80" y="149"/>
                    </a:cubicBezTo>
                    <a:cubicBezTo>
                      <a:pt x="83" y="149"/>
                      <a:pt x="87" y="150"/>
                      <a:pt x="90" y="151"/>
                    </a:cubicBezTo>
                    <a:cubicBezTo>
                      <a:pt x="93" y="152"/>
                      <a:pt x="93" y="152"/>
                      <a:pt x="93" y="152"/>
                    </a:cubicBezTo>
                    <a:cubicBezTo>
                      <a:pt x="96" y="153"/>
                      <a:pt x="100" y="154"/>
                      <a:pt x="103" y="154"/>
                    </a:cubicBezTo>
                    <a:cubicBezTo>
                      <a:pt x="107" y="154"/>
                      <a:pt x="110" y="154"/>
                      <a:pt x="114" y="152"/>
                    </a:cubicBezTo>
                    <a:cubicBezTo>
                      <a:pt x="115" y="152"/>
                      <a:pt x="115" y="152"/>
                      <a:pt x="116" y="152"/>
                    </a:cubicBezTo>
                    <a:cubicBezTo>
                      <a:pt x="118" y="152"/>
                      <a:pt x="120" y="153"/>
                      <a:pt x="123" y="153"/>
                    </a:cubicBezTo>
                    <a:cubicBezTo>
                      <a:pt x="124" y="154"/>
                      <a:pt x="125" y="154"/>
                      <a:pt x="125" y="154"/>
                    </a:cubicBezTo>
                    <a:cubicBezTo>
                      <a:pt x="127" y="154"/>
                      <a:pt x="128" y="155"/>
                      <a:pt x="130" y="155"/>
                    </a:cubicBezTo>
                    <a:cubicBezTo>
                      <a:pt x="130" y="156"/>
                      <a:pt x="130" y="156"/>
                      <a:pt x="130" y="156"/>
                    </a:cubicBezTo>
                    <a:cubicBezTo>
                      <a:pt x="131" y="155"/>
                      <a:pt x="131" y="155"/>
                      <a:pt x="131" y="155"/>
                    </a:cubicBezTo>
                    <a:cubicBezTo>
                      <a:pt x="133" y="156"/>
                      <a:pt x="137" y="156"/>
                      <a:pt x="139" y="156"/>
                    </a:cubicBezTo>
                    <a:cubicBezTo>
                      <a:pt x="139" y="156"/>
                      <a:pt x="140" y="156"/>
                      <a:pt x="140" y="156"/>
                    </a:cubicBezTo>
                    <a:cubicBezTo>
                      <a:pt x="141" y="156"/>
                      <a:pt x="141" y="156"/>
                      <a:pt x="141" y="156"/>
                    </a:cubicBezTo>
                    <a:cubicBezTo>
                      <a:pt x="146" y="156"/>
                      <a:pt x="151" y="152"/>
                      <a:pt x="156" y="149"/>
                    </a:cubicBezTo>
                    <a:cubicBezTo>
                      <a:pt x="157" y="149"/>
                      <a:pt x="157" y="149"/>
                      <a:pt x="157" y="149"/>
                    </a:cubicBezTo>
                    <a:cubicBezTo>
                      <a:pt x="158" y="148"/>
                      <a:pt x="159" y="147"/>
                      <a:pt x="160" y="147"/>
                    </a:cubicBezTo>
                    <a:cubicBezTo>
                      <a:pt x="160" y="146"/>
                      <a:pt x="161" y="146"/>
                      <a:pt x="161" y="146"/>
                    </a:cubicBezTo>
                    <a:cubicBezTo>
                      <a:pt x="164" y="144"/>
                      <a:pt x="166" y="142"/>
                      <a:pt x="169" y="142"/>
                    </a:cubicBezTo>
                    <a:cubicBezTo>
                      <a:pt x="188" y="140"/>
                      <a:pt x="188" y="140"/>
                      <a:pt x="188" y="140"/>
                    </a:cubicBezTo>
                    <a:cubicBezTo>
                      <a:pt x="189" y="139"/>
                      <a:pt x="189" y="139"/>
                      <a:pt x="190" y="139"/>
                    </a:cubicBezTo>
                    <a:cubicBezTo>
                      <a:pt x="191" y="139"/>
                      <a:pt x="191" y="139"/>
                      <a:pt x="192" y="139"/>
                    </a:cubicBezTo>
                    <a:cubicBezTo>
                      <a:pt x="192" y="139"/>
                      <a:pt x="192" y="140"/>
                      <a:pt x="193" y="140"/>
                    </a:cubicBezTo>
                    <a:cubicBezTo>
                      <a:pt x="194" y="140"/>
                      <a:pt x="195" y="140"/>
                      <a:pt x="196" y="140"/>
                    </a:cubicBezTo>
                    <a:cubicBezTo>
                      <a:pt x="199" y="142"/>
                      <a:pt x="199" y="142"/>
                      <a:pt x="199" y="142"/>
                    </a:cubicBezTo>
                    <a:cubicBezTo>
                      <a:pt x="201" y="143"/>
                      <a:pt x="204" y="143"/>
                      <a:pt x="206" y="144"/>
                    </a:cubicBezTo>
                    <a:cubicBezTo>
                      <a:pt x="230" y="152"/>
                      <a:pt x="230" y="152"/>
                      <a:pt x="230" y="152"/>
                    </a:cubicBezTo>
                    <a:cubicBezTo>
                      <a:pt x="230" y="146"/>
                      <a:pt x="230" y="139"/>
                      <a:pt x="232" y="135"/>
                    </a:cubicBezTo>
                    <a:cubicBezTo>
                      <a:pt x="233" y="133"/>
                      <a:pt x="237" y="129"/>
                      <a:pt x="238" y="127"/>
                    </a:cubicBezTo>
                    <a:cubicBezTo>
                      <a:pt x="238" y="128"/>
                      <a:pt x="237" y="128"/>
                      <a:pt x="236" y="128"/>
                    </a:cubicBezTo>
                    <a:cubicBezTo>
                      <a:pt x="234" y="128"/>
                      <a:pt x="233" y="127"/>
                      <a:pt x="235" y="125"/>
                    </a:cubicBezTo>
                    <a:cubicBezTo>
                      <a:pt x="235" y="126"/>
                      <a:pt x="235" y="126"/>
                      <a:pt x="235" y="126"/>
                    </a:cubicBezTo>
                    <a:cubicBezTo>
                      <a:pt x="237" y="125"/>
                      <a:pt x="239" y="124"/>
                      <a:pt x="241" y="123"/>
                    </a:cubicBezTo>
                    <a:cubicBezTo>
                      <a:pt x="241" y="123"/>
                      <a:pt x="240" y="123"/>
                      <a:pt x="240" y="123"/>
                    </a:cubicBezTo>
                    <a:cubicBezTo>
                      <a:pt x="239" y="123"/>
                      <a:pt x="239" y="123"/>
                      <a:pt x="239" y="123"/>
                    </a:cubicBezTo>
                    <a:cubicBezTo>
                      <a:pt x="238" y="123"/>
                      <a:pt x="238" y="123"/>
                      <a:pt x="237" y="123"/>
                    </a:cubicBezTo>
                    <a:cubicBezTo>
                      <a:pt x="237" y="123"/>
                      <a:pt x="236" y="123"/>
                      <a:pt x="235" y="123"/>
                    </a:cubicBezTo>
                    <a:cubicBezTo>
                      <a:pt x="235" y="123"/>
                      <a:pt x="240" y="112"/>
                      <a:pt x="243" y="112"/>
                    </a:cubicBezTo>
                    <a:cubicBezTo>
                      <a:pt x="244" y="112"/>
                      <a:pt x="244" y="112"/>
                      <a:pt x="244" y="113"/>
                    </a:cubicBezTo>
                    <a:cubicBezTo>
                      <a:pt x="245" y="115"/>
                      <a:pt x="239" y="116"/>
                      <a:pt x="246" y="117"/>
                    </a:cubicBezTo>
                    <a:cubicBezTo>
                      <a:pt x="248" y="117"/>
                      <a:pt x="251" y="118"/>
                      <a:pt x="253" y="118"/>
                    </a:cubicBezTo>
                    <a:cubicBezTo>
                      <a:pt x="256" y="118"/>
                      <a:pt x="258" y="117"/>
                      <a:pt x="259" y="116"/>
                    </a:cubicBezTo>
                    <a:cubicBezTo>
                      <a:pt x="259" y="115"/>
                      <a:pt x="260" y="114"/>
                      <a:pt x="260" y="113"/>
                    </a:cubicBezTo>
                    <a:cubicBezTo>
                      <a:pt x="260" y="111"/>
                      <a:pt x="260" y="108"/>
                      <a:pt x="260" y="106"/>
                    </a:cubicBezTo>
                    <a:cubicBezTo>
                      <a:pt x="259" y="106"/>
                      <a:pt x="259" y="106"/>
                      <a:pt x="259" y="106"/>
                    </a:cubicBezTo>
                    <a:cubicBezTo>
                      <a:pt x="258" y="105"/>
                      <a:pt x="258" y="105"/>
                      <a:pt x="258" y="105"/>
                    </a:cubicBezTo>
                    <a:cubicBezTo>
                      <a:pt x="258" y="104"/>
                      <a:pt x="257" y="102"/>
                      <a:pt x="257" y="102"/>
                    </a:cubicBezTo>
                    <a:cubicBezTo>
                      <a:pt x="256" y="101"/>
                      <a:pt x="254" y="101"/>
                      <a:pt x="253" y="100"/>
                    </a:cubicBezTo>
                    <a:cubicBezTo>
                      <a:pt x="251" y="100"/>
                      <a:pt x="246" y="103"/>
                      <a:pt x="244" y="104"/>
                    </a:cubicBezTo>
                    <a:cubicBezTo>
                      <a:pt x="243" y="104"/>
                      <a:pt x="243" y="104"/>
                      <a:pt x="243" y="104"/>
                    </a:cubicBezTo>
                    <a:cubicBezTo>
                      <a:pt x="242" y="105"/>
                      <a:pt x="241" y="105"/>
                      <a:pt x="240" y="105"/>
                    </a:cubicBezTo>
                    <a:cubicBezTo>
                      <a:pt x="237" y="107"/>
                      <a:pt x="237" y="107"/>
                      <a:pt x="237" y="107"/>
                    </a:cubicBezTo>
                    <a:cubicBezTo>
                      <a:pt x="236" y="107"/>
                      <a:pt x="235" y="108"/>
                      <a:pt x="234" y="108"/>
                    </a:cubicBezTo>
                    <a:cubicBezTo>
                      <a:pt x="234" y="108"/>
                      <a:pt x="234" y="108"/>
                      <a:pt x="234" y="108"/>
                    </a:cubicBezTo>
                    <a:cubicBezTo>
                      <a:pt x="233" y="108"/>
                      <a:pt x="232" y="107"/>
                      <a:pt x="231" y="107"/>
                    </a:cubicBezTo>
                    <a:cubicBezTo>
                      <a:pt x="229" y="107"/>
                      <a:pt x="227" y="106"/>
                      <a:pt x="225" y="105"/>
                    </a:cubicBezTo>
                    <a:cubicBezTo>
                      <a:pt x="223" y="104"/>
                      <a:pt x="222" y="103"/>
                      <a:pt x="221" y="102"/>
                    </a:cubicBezTo>
                    <a:cubicBezTo>
                      <a:pt x="220" y="101"/>
                      <a:pt x="220" y="101"/>
                      <a:pt x="220" y="101"/>
                    </a:cubicBezTo>
                    <a:cubicBezTo>
                      <a:pt x="219" y="100"/>
                      <a:pt x="218" y="100"/>
                      <a:pt x="217" y="99"/>
                    </a:cubicBezTo>
                    <a:cubicBezTo>
                      <a:pt x="213" y="97"/>
                      <a:pt x="213" y="97"/>
                      <a:pt x="213" y="97"/>
                    </a:cubicBezTo>
                    <a:cubicBezTo>
                      <a:pt x="214" y="96"/>
                      <a:pt x="214" y="96"/>
                      <a:pt x="214" y="96"/>
                    </a:cubicBezTo>
                    <a:cubicBezTo>
                      <a:pt x="214" y="96"/>
                      <a:pt x="214" y="96"/>
                      <a:pt x="214" y="96"/>
                    </a:cubicBezTo>
                    <a:cubicBezTo>
                      <a:pt x="213" y="96"/>
                      <a:pt x="213" y="96"/>
                      <a:pt x="213" y="96"/>
                    </a:cubicBezTo>
                    <a:cubicBezTo>
                      <a:pt x="213" y="95"/>
                      <a:pt x="213" y="94"/>
                      <a:pt x="212" y="94"/>
                    </a:cubicBezTo>
                    <a:cubicBezTo>
                      <a:pt x="212" y="92"/>
                      <a:pt x="212" y="91"/>
                      <a:pt x="212" y="90"/>
                    </a:cubicBezTo>
                    <a:cubicBezTo>
                      <a:pt x="211" y="88"/>
                      <a:pt x="212" y="85"/>
                      <a:pt x="212" y="83"/>
                    </a:cubicBezTo>
                    <a:cubicBezTo>
                      <a:pt x="212" y="82"/>
                      <a:pt x="212" y="81"/>
                      <a:pt x="212" y="80"/>
                    </a:cubicBezTo>
                    <a:cubicBezTo>
                      <a:pt x="212" y="73"/>
                      <a:pt x="214" y="69"/>
                      <a:pt x="216" y="63"/>
                    </a:cubicBezTo>
                    <a:cubicBezTo>
                      <a:pt x="217" y="60"/>
                      <a:pt x="217" y="58"/>
                      <a:pt x="216" y="55"/>
                    </a:cubicBezTo>
                    <a:cubicBezTo>
                      <a:pt x="216" y="54"/>
                      <a:pt x="215" y="52"/>
                      <a:pt x="214" y="50"/>
                    </a:cubicBezTo>
                    <a:cubicBezTo>
                      <a:pt x="213" y="49"/>
                      <a:pt x="213" y="48"/>
                      <a:pt x="213" y="47"/>
                    </a:cubicBezTo>
                    <a:cubicBezTo>
                      <a:pt x="213" y="46"/>
                      <a:pt x="213" y="46"/>
                      <a:pt x="213" y="46"/>
                    </a:cubicBezTo>
                    <a:cubicBezTo>
                      <a:pt x="212" y="45"/>
                      <a:pt x="212" y="44"/>
                      <a:pt x="211" y="43"/>
                    </a:cubicBezTo>
                    <a:cubicBezTo>
                      <a:pt x="209" y="40"/>
                      <a:pt x="207" y="38"/>
                      <a:pt x="205" y="36"/>
                    </a:cubicBezTo>
                    <a:cubicBezTo>
                      <a:pt x="203" y="35"/>
                      <a:pt x="203" y="35"/>
                      <a:pt x="203" y="35"/>
                    </a:cubicBezTo>
                    <a:cubicBezTo>
                      <a:pt x="199" y="31"/>
                      <a:pt x="197" y="27"/>
                      <a:pt x="194" y="23"/>
                    </a:cubicBezTo>
                    <a:cubicBezTo>
                      <a:pt x="192" y="20"/>
                      <a:pt x="190" y="17"/>
                      <a:pt x="189" y="14"/>
                    </a:cubicBezTo>
                    <a:cubicBezTo>
                      <a:pt x="188" y="11"/>
                      <a:pt x="188" y="11"/>
                      <a:pt x="188" y="11"/>
                    </a:cubicBezTo>
                    <a:cubicBezTo>
                      <a:pt x="187" y="10"/>
                      <a:pt x="187" y="10"/>
                      <a:pt x="187" y="10"/>
                    </a:cubicBezTo>
                    <a:cubicBezTo>
                      <a:pt x="187" y="9"/>
                      <a:pt x="186" y="8"/>
                      <a:pt x="186" y="7"/>
                    </a:cubicBezTo>
                    <a:cubicBezTo>
                      <a:pt x="185" y="7"/>
                      <a:pt x="185" y="7"/>
                      <a:pt x="185" y="7"/>
                    </a:cubicBezTo>
                    <a:cubicBezTo>
                      <a:pt x="185" y="6"/>
                      <a:pt x="184" y="4"/>
                      <a:pt x="183" y="4"/>
                    </a:cubicBezTo>
                    <a:cubicBezTo>
                      <a:pt x="183" y="3"/>
                      <a:pt x="183" y="3"/>
                      <a:pt x="183" y="3"/>
                    </a:cubicBezTo>
                    <a:cubicBezTo>
                      <a:pt x="180" y="2"/>
                      <a:pt x="177" y="1"/>
                      <a:pt x="175" y="0"/>
                    </a:cubicBezTo>
                    <a:cubicBezTo>
                      <a:pt x="175" y="0"/>
                      <a:pt x="175" y="0"/>
                      <a:pt x="17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24" name="Freeform 305">
                <a:extLst>
                  <a:ext uri="{FF2B5EF4-FFF2-40B4-BE49-F238E27FC236}">
                    <a16:creationId xmlns:a16="http://schemas.microsoft.com/office/drawing/2014/main" id="{AE7C5DC1-42AA-A64E-B37B-04D296AD03B4}"/>
                  </a:ext>
                </a:extLst>
              </p:cNvPr>
              <p:cNvSpPr>
                <a:spLocks/>
              </p:cNvSpPr>
              <p:nvPr/>
            </p:nvSpPr>
            <p:spPr bwMode="auto">
              <a:xfrm>
                <a:off x="5833538" y="4171552"/>
                <a:ext cx="567508" cy="298494"/>
              </a:xfrm>
              <a:custGeom>
                <a:avLst/>
                <a:gdLst>
                  <a:gd name="T0" fmla="*/ 125 w 178"/>
                  <a:gd name="T1" fmla="*/ 0 h 94"/>
                  <a:gd name="T2" fmla="*/ 111 w 178"/>
                  <a:gd name="T3" fmla="*/ 9 h 94"/>
                  <a:gd name="T4" fmla="*/ 101 w 178"/>
                  <a:gd name="T5" fmla="*/ 15 h 94"/>
                  <a:gd name="T6" fmla="*/ 94 w 178"/>
                  <a:gd name="T7" fmla="*/ 14 h 94"/>
                  <a:gd name="T8" fmla="*/ 83 w 178"/>
                  <a:gd name="T9" fmla="*/ 15 h 94"/>
                  <a:gd name="T10" fmla="*/ 77 w 178"/>
                  <a:gd name="T11" fmla="*/ 17 h 94"/>
                  <a:gd name="T12" fmla="*/ 73 w 178"/>
                  <a:gd name="T13" fmla="*/ 22 h 94"/>
                  <a:gd name="T14" fmla="*/ 71 w 178"/>
                  <a:gd name="T15" fmla="*/ 27 h 94"/>
                  <a:gd name="T16" fmla="*/ 55 w 178"/>
                  <a:gd name="T17" fmla="*/ 29 h 94"/>
                  <a:gd name="T18" fmla="*/ 51 w 178"/>
                  <a:gd name="T19" fmla="*/ 30 h 94"/>
                  <a:gd name="T20" fmla="*/ 43 w 178"/>
                  <a:gd name="T21" fmla="*/ 30 h 94"/>
                  <a:gd name="T22" fmla="*/ 25 w 178"/>
                  <a:gd name="T23" fmla="*/ 20 h 94"/>
                  <a:gd name="T24" fmla="*/ 24 w 178"/>
                  <a:gd name="T25" fmla="*/ 23 h 94"/>
                  <a:gd name="T26" fmla="*/ 23 w 178"/>
                  <a:gd name="T27" fmla="*/ 26 h 94"/>
                  <a:gd name="T28" fmla="*/ 21 w 178"/>
                  <a:gd name="T29" fmla="*/ 31 h 94"/>
                  <a:gd name="T30" fmla="*/ 10 w 178"/>
                  <a:gd name="T31" fmla="*/ 32 h 94"/>
                  <a:gd name="T32" fmla="*/ 11 w 178"/>
                  <a:gd name="T33" fmla="*/ 36 h 94"/>
                  <a:gd name="T34" fmla="*/ 5 w 178"/>
                  <a:gd name="T35" fmla="*/ 43 h 94"/>
                  <a:gd name="T36" fmla="*/ 6 w 178"/>
                  <a:gd name="T37" fmla="*/ 47 h 94"/>
                  <a:gd name="T38" fmla="*/ 7 w 178"/>
                  <a:gd name="T39" fmla="*/ 56 h 94"/>
                  <a:gd name="T40" fmla="*/ 1 w 178"/>
                  <a:gd name="T41" fmla="*/ 56 h 94"/>
                  <a:gd name="T42" fmla="*/ 0 w 178"/>
                  <a:gd name="T43" fmla="*/ 56 h 94"/>
                  <a:gd name="T44" fmla="*/ 0 w 178"/>
                  <a:gd name="T45" fmla="*/ 57 h 94"/>
                  <a:gd name="T46" fmla="*/ 3 w 178"/>
                  <a:gd name="T47" fmla="*/ 63 h 94"/>
                  <a:gd name="T48" fmla="*/ 3 w 178"/>
                  <a:gd name="T49" fmla="*/ 65 h 94"/>
                  <a:gd name="T50" fmla="*/ 8 w 178"/>
                  <a:gd name="T51" fmla="*/ 69 h 94"/>
                  <a:gd name="T52" fmla="*/ 12 w 178"/>
                  <a:gd name="T53" fmla="*/ 72 h 94"/>
                  <a:gd name="T54" fmla="*/ 14 w 178"/>
                  <a:gd name="T55" fmla="*/ 73 h 94"/>
                  <a:gd name="T56" fmla="*/ 17 w 178"/>
                  <a:gd name="T57" fmla="*/ 77 h 94"/>
                  <a:gd name="T58" fmla="*/ 32 w 178"/>
                  <a:gd name="T59" fmla="*/ 88 h 94"/>
                  <a:gd name="T60" fmla="*/ 44 w 178"/>
                  <a:gd name="T61" fmla="*/ 93 h 94"/>
                  <a:gd name="T62" fmla="*/ 47 w 178"/>
                  <a:gd name="T63" fmla="*/ 93 h 94"/>
                  <a:gd name="T64" fmla="*/ 52 w 178"/>
                  <a:gd name="T65" fmla="*/ 94 h 94"/>
                  <a:gd name="T66" fmla="*/ 54 w 178"/>
                  <a:gd name="T67" fmla="*/ 94 h 94"/>
                  <a:gd name="T68" fmla="*/ 58 w 178"/>
                  <a:gd name="T69" fmla="*/ 93 h 94"/>
                  <a:gd name="T70" fmla="*/ 61 w 178"/>
                  <a:gd name="T71" fmla="*/ 92 h 94"/>
                  <a:gd name="T72" fmla="*/ 65 w 178"/>
                  <a:gd name="T73" fmla="*/ 90 h 94"/>
                  <a:gd name="T74" fmla="*/ 87 w 178"/>
                  <a:gd name="T75" fmla="*/ 75 h 94"/>
                  <a:gd name="T76" fmla="*/ 94 w 178"/>
                  <a:gd name="T77" fmla="*/ 79 h 94"/>
                  <a:gd name="T78" fmla="*/ 100 w 178"/>
                  <a:gd name="T79" fmla="*/ 79 h 94"/>
                  <a:gd name="T80" fmla="*/ 105 w 178"/>
                  <a:gd name="T81" fmla="*/ 80 h 94"/>
                  <a:gd name="T82" fmla="*/ 110 w 178"/>
                  <a:gd name="T83" fmla="*/ 81 h 94"/>
                  <a:gd name="T84" fmla="*/ 117 w 178"/>
                  <a:gd name="T85" fmla="*/ 80 h 94"/>
                  <a:gd name="T86" fmla="*/ 122 w 178"/>
                  <a:gd name="T87" fmla="*/ 79 h 94"/>
                  <a:gd name="T88" fmla="*/ 124 w 178"/>
                  <a:gd name="T89" fmla="*/ 76 h 94"/>
                  <a:gd name="T90" fmla="*/ 133 w 178"/>
                  <a:gd name="T91" fmla="*/ 75 h 94"/>
                  <a:gd name="T92" fmla="*/ 141 w 178"/>
                  <a:gd name="T93" fmla="*/ 64 h 94"/>
                  <a:gd name="T94" fmla="*/ 147 w 178"/>
                  <a:gd name="T95" fmla="*/ 51 h 94"/>
                  <a:gd name="T96" fmla="*/ 148 w 178"/>
                  <a:gd name="T97" fmla="*/ 49 h 94"/>
                  <a:gd name="T98" fmla="*/ 162 w 178"/>
                  <a:gd name="T99" fmla="*/ 29 h 94"/>
                  <a:gd name="T100" fmla="*/ 167 w 178"/>
                  <a:gd name="T101" fmla="*/ 26 h 94"/>
                  <a:gd name="T102" fmla="*/ 177 w 178"/>
                  <a:gd name="T103" fmla="*/ 18 h 94"/>
                  <a:gd name="T104" fmla="*/ 174 w 178"/>
                  <a:gd name="T105" fmla="*/ 15 h 94"/>
                  <a:gd name="T106" fmla="*/ 171 w 178"/>
                  <a:gd name="T107" fmla="*/ 12 h 94"/>
                  <a:gd name="T108" fmla="*/ 170 w 178"/>
                  <a:gd name="T109" fmla="*/ 9 h 94"/>
                  <a:gd name="T110" fmla="*/ 163 w 178"/>
                  <a:gd name="T111" fmla="*/ 6 h 94"/>
                  <a:gd name="T112" fmla="*/ 162 w 178"/>
                  <a:gd name="T113" fmla="*/ 6 h 94"/>
                  <a:gd name="T114" fmla="*/ 155 w 178"/>
                  <a:gd name="T115" fmla="*/ 8 h 94"/>
                  <a:gd name="T116" fmla="*/ 153 w 178"/>
                  <a:gd name="T117" fmla="*/ 8 h 94"/>
                  <a:gd name="T118" fmla="*/ 145 w 178"/>
                  <a:gd name="T119" fmla="*/ 2 h 94"/>
                  <a:gd name="T120" fmla="*/ 143 w 178"/>
                  <a:gd name="T121" fmla="*/ 0 h 94"/>
                  <a:gd name="T122" fmla="*/ 139 w 178"/>
                  <a:gd name="T123" fmla="*/ 0 h 94"/>
                  <a:gd name="T124" fmla="*/ 134 w 178"/>
                  <a:gd name="T1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8" h="94">
                    <a:moveTo>
                      <a:pt x="129" y="0"/>
                    </a:moveTo>
                    <a:cubicBezTo>
                      <a:pt x="127" y="0"/>
                      <a:pt x="126" y="0"/>
                      <a:pt x="125" y="0"/>
                    </a:cubicBezTo>
                    <a:cubicBezTo>
                      <a:pt x="120" y="2"/>
                      <a:pt x="117" y="5"/>
                      <a:pt x="113" y="8"/>
                    </a:cubicBezTo>
                    <a:cubicBezTo>
                      <a:pt x="111" y="9"/>
                      <a:pt x="111" y="9"/>
                      <a:pt x="111" y="9"/>
                    </a:cubicBezTo>
                    <a:cubicBezTo>
                      <a:pt x="109" y="11"/>
                      <a:pt x="107" y="13"/>
                      <a:pt x="105" y="13"/>
                    </a:cubicBezTo>
                    <a:cubicBezTo>
                      <a:pt x="104" y="14"/>
                      <a:pt x="102" y="14"/>
                      <a:pt x="101" y="15"/>
                    </a:cubicBezTo>
                    <a:cubicBezTo>
                      <a:pt x="100" y="15"/>
                      <a:pt x="100" y="15"/>
                      <a:pt x="99" y="15"/>
                    </a:cubicBezTo>
                    <a:cubicBezTo>
                      <a:pt x="97" y="15"/>
                      <a:pt x="95" y="14"/>
                      <a:pt x="94" y="14"/>
                    </a:cubicBezTo>
                    <a:cubicBezTo>
                      <a:pt x="93" y="14"/>
                      <a:pt x="92" y="14"/>
                      <a:pt x="91" y="14"/>
                    </a:cubicBezTo>
                    <a:cubicBezTo>
                      <a:pt x="89" y="14"/>
                      <a:pt x="86" y="14"/>
                      <a:pt x="83" y="15"/>
                    </a:cubicBezTo>
                    <a:cubicBezTo>
                      <a:pt x="82" y="16"/>
                      <a:pt x="82" y="16"/>
                      <a:pt x="82" y="16"/>
                    </a:cubicBezTo>
                    <a:cubicBezTo>
                      <a:pt x="77" y="17"/>
                      <a:pt x="77" y="17"/>
                      <a:pt x="77" y="17"/>
                    </a:cubicBezTo>
                    <a:cubicBezTo>
                      <a:pt x="75" y="18"/>
                      <a:pt x="74" y="19"/>
                      <a:pt x="72" y="20"/>
                    </a:cubicBezTo>
                    <a:cubicBezTo>
                      <a:pt x="72" y="21"/>
                      <a:pt x="73" y="21"/>
                      <a:pt x="73" y="22"/>
                    </a:cubicBezTo>
                    <a:cubicBezTo>
                      <a:pt x="75" y="26"/>
                      <a:pt x="75" y="26"/>
                      <a:pt x="75" y="26"/>
                    </a:cubicBezTo>
                    <a:cubicBezTo>
                      <a:pt x="71" y="27"/>
                      <a:pt x="71" y="27"/>
                      <a:pt x="71" y="27"/>
                    </a:cubicBezTo>
                    <a:cubicBezTo>
                      <a:pt x="69" y="28"/>
                      <a:pt x="67" y="28"/>
                      <a:pt x="65" y="28"/>
                    </a:cubicBezTo>
                    <a:cubicBezTo>
                      <a:pt x="62" y="29"/>
                      <a:pt x="58" y="29"/>
                      <a:pt x="55" y="29"/>
                    </a:cubicBezTo>
                    <a:cubicBezTo>
                      <a:pt x="54" y="29"/>
                      <a:pt x="53" y="30"/>
                      <a:pt x="53" y="30"/>
                    </a:cubicBezTo>
                    <a:cubicBezTo>
                      <a:pt x="51" y="30"/>
                      <a:pt x="51" y="30"/>
                      <a:pt x="51" y="30"/>
                    </a:cubicBezTo>
                    <a:cubicBezTo>
                      <a:pt x="49" y="30"/>
                      <a:pt x="47" y="30"/>
                      <a:pt x="45" y="30"/>
                    </a:cubicBezTo>
                    <a:cubicBezTo>
                      <a:pt x="44" y="30"/>
                      <a:pt x="43" y="30"/>
                      <a:pt x="43" y="30"/>
                    </a:cubicBezTo>
                    <a:cubicBezTo>
                      <a:pt x="36" y="30"/>
                      <a:pt x="31" y="26"/>
                      <a:pt x="27" y="22"/>
                    </a:cubicBezTo>
                    <a:cubicBezTo>
                      <a:pt x="26" y="21"/>
                      <a:pt x="25" y="21"/>
                      <a:pt x="25" y="20"/>
                    </a:cubicBezTo>
                    <a:cubicBezTo>
                      <a:pt x="24" y="21"/>
                      <a:pt x="24" y="22"/>
                      <a:pt x="24" y="22"/>
                    </a:cubicBezTo>
                    <a:cubicBezTo>
                      <a:pt x="24" y="23"/>
                      <a:pt x="24" y="23"/>
                      <a:pt x="24" y="23"/>
                    </a:cubicBezTo>
                    <a:cubicBezTo>
                      <a:pt x="24" y="23"/>
                      <a:pt x="23" y="24"/>
                      <a:pt x="23" y="25"/>
                    </a:cubicBezTo>
                    <a:cubicBezTo>
                      <a:pt x="23" y="26"/>
                      <a:pt x="23" y="26"/>
                      <a:pt x="23" y="26"/>
                    </a:cubicBezTo>
                    <a:cubicBezTo>
                      <a:pt x="26" y="29"/>
                      <a:pt x="26" y="29"/>
                      <a:pt x="26" y="29"/>
                    </a:cubicBezTo>
                    <a:cubicBezTo>
                      <a:pt x="21" y="31"/>
                      <a:pt x="21" y="31"/>
                      <a:pt x="21" y="31"/>
                    </a:cubicBezTo>
                    <a:cubicBezTo>
                      <a:pt x="18" y="31"/>
                      <a:pt x="15" y="32"/>
                      <a:pt x="12" y="32"/>
                    </a:cubicBezTo>
                    <a:cubicBezTo>
                      <a:pt x="12" y="32"/>
                      <a:pt x="11" y="32"/>
                      <a:pt x="10" y="32"/>
                    </a:cubicBezTo>
                    <a:cubicBezTo>
                      <a:pt x="11" y="33"/>
                      <a:pt x="11" y="34"/>
                      <a:pt x="11" y="35"/>
                    </a:cubicBezTo>
                    <a:cubicBezTo>
                      <a:pt x="11" y="36"/>
                      <a:pt x="11" y="36"/>
                      <a:pt x="11" y="36"/>
                    </a:cubicBezTo>
                    <a:cubicBezTo>
                      <a:pt x="11" y="40"/>
                      <a:pt x="8" y="41"/>
                      <a:pt x="6" y="42"/>
                    </a:cubicBezTo>
                    <a:cubicBezTo>
                      <a:pt x="6" y="42"/>
                      <a:pt x="5" y="42"/>
                      <a:pt x="5" y="43"/>
                    </a:cubicBezTo>
                    <a:cubicBezTo>
                      <a:pt x="5" y="44"/>
                      <a:pt x="6" y="45"/>
                      <a:pt x="6" y="47"/>
                    </a:cubicBezTo>
                    <a:cubicBezTo>
                      <a:pt x="6" y="47"/>
                      <a:pt x="6" y="47"/>
                      <a:pt x="6" y="47"/>
                    </a:cubicBezTo>
                    <a:cubicBezTo>
                      <a:pt x="6" y="49"/>
                      <a:pt x="7" y="51"/>
                      <a:pt x="7" y="53"/>
                    </a:cubicBezTo>
                    <a:cubicBezTo>
                      <a:pt x="7" y="56"/>
                      <a:pt x="7" y="56"/>
                      <a:pt x="7" y="56"/>
                    </a:cubicBezTo>
                    <a:cubicBezTo>
                      <a:pt x="4" y="56"/>
                      <a:pt x="4" y="56"/>
                      <a:pt x="4" y="56"/>
                    </a:cubicBezTo>
                    <a:cubicBezTo>
                      <a:pt x="2" y="56"/>
                      <a:pt x="2" y="56"/>
                      <a:pt x="1" y="56"/>
                    </a:cubicBezTo>
                    <a:cubicBezTo>
                      <a:pt x="0" y="56"/>
                      <a:pt x="0" y="56"/>
                      <a:pt x="0" y="56"/>
                    </a:cubicBezTo>
                    <a:cubicBezTo>
                      <a:pt x="0" y="56"/>
                      <a:pt x="0" y="56"/>
                      <a:pt x="0" y="56"/>
                    </a:cubicBezTo>
                    <a:cubicBezTo>
                      <a:pt x="0" y="56"/>
                      <a:pt x="0" y="56"/>
                      <a:pt x="0" y="56"/>
                    </a:cubicBezTo>
                    <a:cubicBezTo>
                      <a:pt x="0" y="57"/>
                      <a:pt x="0" y="57"/>
                      <a:pt x="0" y="57"/>
                    </a:cubicBezTo>
                    <a:cubicBezTo>
                      <a:pt x="1" y="57"/>
                      <a:pt x="1" y="58"/>
                      <a:pt x="1" y="59"/>
                    </a:cubicBezTo>
                    <a:cubicBezTo>
                      <a:pt x="2" y="61"/>
                      <a:pt x="2" y="62"/>
                      <a:pt x="3" y="63"/>
                    </a:cubicBezTo>
                    <a:cubicBezTo>
                      <a:pt x="3" y="64"/>
                      <a:pt x="3" y="64"/>
                      <a:pt x="3" y="64"/>
                    </a:cubicBezTo>
                    <a:cubicBezTo>
                      <a:pt x="3" y="65"/>
                      <a:pt x="3" y="65"/>
                      <a:pt x="3" y="65"/>
                    </a:cubicBezTo>
                    <a:cubicBezTo>
                      <a:pt x="4" y="65"/>
                      <a:pt x="4" y="65"/>
                      <a:pt x="4" y="66"/>
                    </a:cubicBezTo>
                    <a:cubicBezTo>
                      <a:pt x="4" y="66"/>
                      <a:pt x="5" y="67"/>
                      <a:pt x="8" y="69"/>
                    </a:cubicBezTo>
                    <a:cubicBezTo>
                      <a:pt x="9" y="69"/>
                      <a:pt x="9" y="69"/>
                      <a:pt x="9" y="69"/>
                    </a:cubicBezTo>
                    <a:cubicBezTo>
                      <a:pt x="10" y="70"/>
                      <a:pt x="11" y="71"/>
                      <a:pt x="12" y="72"/>
                    </a:cubicBezTo>
                    <a:cubicBezTo>
                      <a:pt x="13" y="72"/>
                      <a:pt x="13" y="72"/>
                      <a:pt x="13" y="72"/>
                    </a:cubicBezTo>
                    <a:cubicBezTo>
                      <a:pt x="13" y="72"/>
                      <a:pt x="14" y="73"/>
                      <a:pt x="14" y="73"/>
                    </a:cubicBezTo>
                    <a:cubicBezTo>
                      <a:pt x="15" y="74"/>
                      <a:pt x="15" y="74"/>
                      <a:pt x="15" y="74"/>
                    </a:cubicBezTo>
                    <a:cubicBezTo>
                      <a:pt x="16" y="75"/>
                      <a:pt x="16" y="75"/>
                      <a:pt x="17" y="77"/>
                    </a:cubicBezTo>
                    <a:cubicBezTo>
                      <a:pt x="20" y="80"/>
                      <a:pt x="25" y="85"/>
                      <a:pt x="29" y="87"/>
                    </a:cubicBezTo>
                    <a:cubicBezTo>
                      <a:pt x="30" y="87"/>
                      <a:pt x="31" y="88"/>
                      <a:pt x="32" y="88"/>
                    </a:cubicBezTo>
                    <a:cubicBezTo>
                      <a:pt x="34" y="89"/>
                      <a:pt x="34" y="89"/>
                      <a:pt x="34" y="89"/>
                    </a:cubicBezTo>
                    <a:cubicBezTo>
                      <a:pt x="37" y="91"/>
                      <a:pt x="41" y="92"/>
                      <a:pt x="44" y="93"/>
                    </a:cubicBezTo>
                    <a:cubicBezTo>
                      <a:pt x="45" y="93"/>
                      <a:pt x="45" y="93"/>
                      <a:pt x="45" y="93"/>
                    </a:cubicBezTo>
                    <a:cubicBezTo>
                      <a:pt x="46" y="93"/>
                      <a:pt x="46" y="93"/>
                      <a:pt x="47" y="93"/>
                    </a:cubicBezTo>
                    <a:cubicBezTo>
                      <a:pt x="48" y="93"/>
                      <a:pt x="48" y="93"/>
                      <a:pt x="48" y="93"/>
                    </a:cubicBezTo>
                    <a:cubicBezTo>
                      <a:pt x="49" y="93"/>
                      <a:pt x="50" y="94"/>
                      <a:pt x="52" y="94"/>
                    </a:cubicBezTo>
                    <a:cubicBezTo>
                      <a:pt x="52" y="94"/>
                      <a:pt x="52" y="94"/>
                      <a:pt x="53" y="94"/>
                    </a:cubicBezTo>
                    <a:cubicBezTo>
                      <a:pt x="53" y="94"/>
                      <a:pt x="54" y="94"/>
                      <a:pt x="54" y="94"/>
                    </a:cubicBezTo>
                    <a:cubicBezTo>
                      <a:pt x="56" y="93"/>
                      <a:pt x="57" y="93"/>
                      <a:pt x="57" y="93"/>
                    </a:cubicBezTo>
                    <a:cubicBezTo>
                      <a:pt x="58" y="93"/>
                      <a:pt x="58" y="93"/>
                      <a:pt x="58" y="93"/>
                    </a:cubicBezTo>
                    <a:cubicBezTo>
                      <a:pt x="58" y="93"/>
                      <a:pt x="58" y="93"/>
                      <a:pt x="58" y="93"/>
                    </a:cubicBezTo>
                    <a:cubicBezTo>
                      <a:pt x="59" y="92"/>
                      <a:pt x="60" y="92"/>
                      <a:pt x="61" y="92"/>
                    </a:cubicBezTo>
                    <a:cubicBezTo>
                      <a:pt x="62" y="91"/>
                      <a:pt x="63" y="91"/>
                      <a:pt x="64" y="90"/>
                    </a:cubicBezTo>
                    <a:cubicBezTo>
                      <a:pt x="65" y="90"/>
                      <a:pt x="65" y="90"/>
                      <a:pt x="65" y="90"/>
                    </a:cubicBezTo>
                    <a:cubicBezTo>
                      <a:pt x="67" y="89"/>
                      <a:pt x="68" y="88"/>
                      <a:pt x="70" y="88"/>
                    </a:cubicBezTo>
                    <a:cubicBezTo>
                      <a:pt x="87" y="75"/>
                      <a:pt x="87" y="75"/>
                      <a:pt x="87" y="75"/>
                    </a:cubicBezTo>
                    <a:cubicBezTo>
                      <a:pt x="80" y="84"/>
                      <a:pt x="80" y="84"/>
                      <a:pt x="80" y="84"/>
                    </a:cubicBezTo>
                    <a:cubicBezTo>
                      <a:pt x="94" y="79"/>
                      <a:pt x="94" y="79"/>
                      <a:pt x="94" y="79"/>
                    </a:cubicBezTo>
                    <a:cubicBezTo>
                      <a:pt x="95" y="79"/>
                      <a:pt x="95" y="79"/>
                      <a:pt x="95" y="79"/>
                    </a:cubicBezTo>
                    <a:cubicBezTo>
                      <a:pt x="100" y="79"/>
                      <a:pt x="100" y="79"/>
                      <a:pt x="100" y="79"/>
                    </a:cubicBezTo>
                    <a:cubicBezTo>
                      <a:pt x="102" y="79"/>
                      <a:pt x="102" y="79"/>
                      <a:pt x="102" y="79"/>
                    </a:cubicBezTo>
                    <a:cubicBezTo>
                      <a:pt x="103" y="79"/>
                      <a:pt x="104" y="80"/>
                      <a:pt x="105" y="80"/>
                    </a:cubicBezTo>
                    <a:cubicBezTo>
                      <a:pt x="106" y="80"/>
                      <a:pt x="106" y="80"/>
                      <a:pt x="106" y="80"/>
                    </a:cubicBezTo>
                    <a:cubicBezTo>
                      <a:pt x="107" y="80"/>
                      <a:pt x="108" y="81"/>
                      <a:pt x="110" y="81"/>
                    </a:cubicBezTo>
                    <a:cubicBezTo>
                      <a:pt x="111" y="81"/>
                      <a:pt x="111" y="81"/>
                      <a:pt x="111" y="81"/>
                    </a:cubicBezTo>
                    <a:cubicBezTo>
                      <a:pt x="117" y="80"/>
                      <a:pt x="117" y="80"/>
                      <a:pt x="117" y="80"/>
                    </a:cubicBezTo>
                    <a:cubicBezTo>
                      <a:pt x="118" y="80"/>
                      <a:pt x="119" y="80"/>
                      <a:pt x="120" y="80"/>
                    </a:cubicBezTo>
                    <a:cubicBezTo>
                      <a:pt x="120" y="80"/>
                      <a:pt x="121" y="80"/>
                      <a:pt x="122" y="79"/>
                    </a:cubicBezTo>
                    <a:cubicBezTo>
                      <a:pt x="122" y="78"/>
                      <a:pt x="122" y="77"/>
                      <a:pt x="123" y="76"/>
                    </a:cubicBezTo>
                    <a:cubicBezTo>
                      <a:pt x="124" y="76"/>
                      <a:pt x="124" y="76"/>
                      <a:pt x="124" y="76"/>
                    </a:cubicBezTo>
                    <a:cubicBezTo>
                      <a:pt x="126" y="75"/>
                      <a:pt x="127" y="75"/>
                      <a:pt x="129" y="75"/>
                    </a:cubicBezTo>
                    <a:cubicBezTo>
                      <a:pt x="130" y="75"/>
                      <a:pt x="132" y="75"/>
                      <a:pt x="133" y="75"/>
                    </a:cubicBezTo>
                    <a:cubicBezTo>
                      <a:pt x="134" y="75"/>
                      <a:pt x="135" y="74"/>
                      <a:pt x="137" y="72"/>
                    </a:cubicBezTo>
                    <a:cubicBezTo>
                      <a:pt x="138" y="70"/>
                      <a:pt x="139" y="67"/>
                      <a:pt x="141" y="64"/>
                    </a:cubicBezTo>
                    <a:cubicBezTo>
                      <a:pt x="142" y="63"/>
                      <a:pt x="142" y="61"/>
                      <a:pt x="143" y="59"/>
                    </a:cubicBezTo>
                    <a:cubicBezTo>
                      <a:pt x="144" y="56"/>
                      <a:pt x="145" y="53"/>
                      <a:pt x="147" y="51"/>
                    </a:cubicBezTo>
                    <a:cubicBezTo>
                      <a:pt x="147" y="50"/>
                      <a:pt x="147" y="50"/>
                      <a:pt x="147" y="49"/>
                    </a:cubicBezTo>
                    <a:cubicBezTo>
                      <a:pt x="148" y="49"/>
                      <a:pt x="148" y="49"/>
                      <a:pt x="148" y="49"/>
                    </a:cubicBezTo>
                    <a:cubicBezTo>
                      <a:pt x="150" y="45"/>
                      <a:pt x="153" y="41"/>
                      <a:pt x="155" y="37"/>
                    </a:cubicBezTo>
                    <a:cubicBezTo>
                      <a:pt x="157" y="34"/>
                      <a:pt x="159" y="31"/>
                      <a:pt x="162" y="29"/>
                    </a:cubicBezTo>
                    <a:cubicBezTo>
                      <a:pt x="162" y="29"/>
                      <a:pt x="163" y="28"/>
                      <a:pt x="165" y="27"/>
                    </a:cubicBezTo>
                    <a:cubicBezTo>
                      <a:pt x="166" y="27"/>
                      <a:pt x="166" y="27"/>
                      <a:pt x="167" y="26"/>
                    </a:cubicBezTo>
                    <a:cubicBezTo>
                      <a:pt x="178" y="19"/>
                      <a:pt x="178" y="19"/>
                      <a:pt x="178" y="19"/>
                    </a:cubicBezTo>
                    <a:cubicBezTo>
                      <a:pt x="178" y="18"/>
                      <a:pt x="177" y="18"/>
                      <a:pt x="177" y="18"/>
                    </a:cubicBezTo>
                    <a:cubicBezTo>
                      <a:pt x="177" y="17"/>
                      <a:pt x="176" y="17"/>
                      <a:pt x="176" y="17"/>
                    </a:cubicBezTo>
                    <a:cubicBezTo>
                      <a:pt x="175" y="16"/>
                      <a:pt x="175" y="15"/>
                      <a:pt x="174" y="15"/>
                    </a:cubicBezTo>
                    <a:cubicBezTo>
                      <a:pt x="173" y="14"/>
                      <a:pt x="173" y="14"/>
                      <a:pt x="173" y="14"/>
                    </a:cubicBezTo>
                    <a:cubicBezTo>
                      <a:pt x="172" y="13"/>
                      <a:pt x="172" y="13"/>
                      <a:pt x="171" y="12"/>
                    </a:cubicBezTo>
                    <a:cubicBezTo>
                      <a:pt x="171" y="12"/>
                      <a:pt x="170" y="11"/>
                      <a:pt x="169" y="11"/>
                    </a:cubicBezTo>
                    <a:cubicBezTo>
                      <a:pt x="170" y="9"/>
                      <a:pt x="170" y="9"/>
                      <a:pt x="170" y="9"/>
                    </a:cubicBezTo>
                    <a:cubicBezTo>
                      <a:pt x="169" y="11"/>
                      <a:pt x="169" y="11"/>
                      <a:pt x="169" y="11"/>
                    </a:cubicBezTo>
                    <a:cubicBezTo>
                      <a:pt x="167" y="9"/>
                      <a:pt x="165" y="8"/>
                      <a:pt x="163" y="6"/>
                    </a:cubicBezTo>
                    <a:cubicBezTo>
                      <a:pt x="162" y="6"/>
                      <a:pt x="162" y="6"/>
                      <a:pt x="162" y="6"/>
                    </a:cubicBezTo>
                    <a:cubicBezTo>
                      <a:pt x="162" y="6"/>
                      <a:pt x="162" y="6"/>
                      <a:pt x="162" y="6"/>
                    </a:cubicBezTo>
                    <a:cubicBezTo>
                      <a:pt x="160" y="7"/>
                      <a:pt x="158" y="8"/>
                      <a:pt x="155" y="8"/>
                    </a:cubicBezTo>
                    <a:cubicBezTo>
                      <a:pt x="155" y="8"/>
                      <a:pt x="155" y="8"/>
                      <a:pt x="155" y="8"/>
                    </a:cubicBezTo>
                    <a:cubicBezTo>
                      <a:pt x="155" y="8"/>
                      <a:pt x="154" y="8"/>
                      <a:pt x="154" y="8"/>
                    </a:cubicBezTo>
                    <a:cubicBezTo>
                      <a:pt x="153" y="8"/>
                      <a:pt x="153" y="8"/>
                      <a:pt x="153" y="8"/>
                    </a:cubicBezTo>
                    <a:cubicBezTo>
                      <a:pt x="152" y="8"/>
                      <a:pt x="151" y="8"/>
                      <a:pt x="150" y="7"/>
                    </a:cubicBezTo>
                    <a:cubicBezTo>
                      <a:pt x="148" y="6"/>
                      <a:pt x="147" y="4"/>
                      <a:pt x="145" y="2"/>
                    </a:cubicBezTo>
                    <a:cubicBezTo>
                      <a:pt x="144" y="1"/>
                      <a:pt x="144" y="1"/>
                      <a:pt x="144" y="1"/>
                    </a:cubicBezTo>
                    <a:cubicBezTo>
                      <a:pt x="144" y="1"/>
                      <a:pt x="143" y="1"/>
                      <a:pt x="143" y="0"/>
                    </a:cubicBezTo>
                    <a:cubicBezTo>
                      <a:pt x="142" y="0"/>
                      <a:pt x="142" y="0"/>
                      <a:pt x="142" y="0"/>
                    </a:cubicBezTo>
                    <a:cubicBezTo>
                      <a:pt x="141" y="0"/>
                      <a:pt x="140" y="0"/>
                      <a:pt x="139" y="0"/>
                    </a:cubicBezTo>
                    <a:cubicBezTo>
                      <a:pt x="137" y="0"/>
                      <a:pt x="137" y="0"/>
                      <a:pt x="137" y="0"/>
                    </a:cubicBezTo>
                    <a:cubicBezTo>
                      <a:pt x="134" y="0"/>
                      <a:pt x="134" y="0"/>
                      <a:pt x="134" y="0"/>
                    </a:cubicBezTo>
                    <a:cubicBezTo>
                      <a:pt x="132" y="0"/>
                      <a:pt x="131" y="0"/>
                      <a:pt x="1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25" name="Freeform 306">
                <a:extLst>
                  <a:ext uri="{FF2B5EF4-FFF2-40B4-BE49-F238E27FC236}">
                    <a16:creationId xmlns:a16="http://schemas.microsoft.com/office/drawing/2014/main" id="{29260E87-CC92-E644-84E5-AED18B68E605}"/>
                  </a:ext>
                </a:extLst>
              </p:cNvPr>
              <p:cNvSpPr>
                <a:spLocks/>
              </p:cNvSpPr>
              <p:nvPr/>
            </p:nvSpPr>
            <p:spPr bwMode="auto">
              <a:xfrm>
                <a:off x="5888815" y="4060998"/>
                <a:ext cx="482750" cy="184256"/>
              </a:xfrm>
              <a:custGeom>
                <a:avLst/>
                <a:gdLst>
                  <a:gd name="T0" fmla="*/ 62 w 152"/>
                  <a:gd name="T1" fmla="*/ 4 h 58"/>
                  <a:gd name="T2" fmla="*/ 60 w 152"/>
                  <a:gd name="T3" fmla="*/ 4 h 58"/>
                  <a:gd name="T4" fmla="*/ 57 w 152"/>
                  <a:gd name="T5" fmla="*/ 3 h 58"/>
                  <a:gd name="T6" fmla="*/ 53 w 152"/>
                  <a:gd name="T7" fmla="*/ 1 h 58"/>
                  <a:gd name="T8" fmla="*/ 53 w 152"/>
                  <a:gd name="T9" fmla="*/ 1 h 58"/>
                  <a:gd name="T10" fmla="*/ 47 w 152"/>
                  <a:gd name="T11" fmla="*/ 3 h 58"/>
                  <a:gd name="T12" fmla="*/ 37 w 152"/>
                  <a:gd name="T13" fmla="*/ 9 h 58"/>
                  <a:gd name="T14" fmla="*/ 35 w 152"/>
                  <a:gd name="T15" fmla="*/ 12 h 58"/>
                  <a:gd name="T16" fmla="*/ 26 w 152"/>
                  <a:gd name="T17" fmla="*/ 22 h 58"/>
                  <a:gd name="T18" fmla="*/ 13 w 152"/>
                  <a:gd name="T19" fmla="*/ 25 h 58"/>
                  <a:gd name="T20" fmla="*/ 8 w 152"/>
                  <a:gd name="T21" fmla="*/ 24 h 58"/>
                  <a:gd name="T22" fmla="*/ 7 w 152"/>
                  <a:gd name="T23" fmla="*/ 24 h 58"/>
                  <a:gd name="T24" fmla="*/ 3 w 152"/>
                  <a:gd name="T25" fmla="*/ 30 h 58"/>
                  <a:gd name="T26" fmla="*/ 3 w 152"/>
                  <a:gd name="T27" fmla="*/ 39 h 58"/>
                  <a:gd name="T28" fmla="*/ 0 w 152"/>
                  <a:gd name="T29" fmla="*/ 38 h 58"/>
                  <a:gd name="T30" fmla="*/ 0 w 152"/>
                  <a:gd name="T31" fmla="*/ 38 h 58"/>
                  <a:gd name="T32" fmla="*/ 3 w 152"/>
                  <a:gd name="T33" fmla="*/ 43 h 58"/>
                  <a:gd name="T34" fmla="*/ 6 w 152"/>
                  <a:gd name="T35" fmla="*/ 47 h 58"/>
                  <a:gd name="T36" fmla="*/ 6 w 152"/>
                  <a:gd name="T37" fmla="*/ 48 h 58"/>
                  <a:gd name="T38" fmla="*/ 9 w 152"/>
                  <a:gd name="T39" fmla="*/ 48 h 58"/>
                  <a:gd name="T40" fmla="*/ 13 w 152"/>
                  <a:gd name="T41" fmla="*/ 51 h 58"/>
                  <a:gd name="T42" fmla="*/ 23 w 152"/>
                  <a:gd name="T43" fmla="*/ 57 h 58"/>
                  <a:gd name="T44" fmla="*/ 29 w 152"/>
                  <a:gd name="T45" fmla="*/ 58 h 58"/>
                  <a:gd name="T46" fmla="*/ 48 w 152"/>
                  <a:gd name="T47" fmla="*/ 56 h 58"/>
                  <a:gd name="T48" fmla="*/ 51 w 152"/>
                  <a:gd name="T49" fmla="*/ 50 h 58"/>
                  <a:gd name="T50" fmla="*/ 63 w 152"/>
                  <a:gd name="T51" fmla="*/ 44 h 58"/>
                  <a:gd name="T52" fmla="*/ 76 w 152"/>
                  <a:gd name="T53" fmla="*/ 42 h 58"/>
                  <a:gd name="T54" fmla="*/ 78 w 152"/>
                  <a:gd name="T55" fmla="*/ 42 h 58"/>
                  <a:gd name="T56" fmla="*/ 82 w 152"/>
                  <a:gd name="T57" fmla="*/ 43 h 58"/>
                  <a:gd name="T58" fmla="*/ 85 w 152"/>
                  <a:gd name="T59" fmla="*/ 42 h 58"/>
                  <a:gd name="T60" fmla="*/ 91 w 152"/>
                  <a:gd name="T61" fmla="*/ 38 h 58"/>
                  <a:gd name="T62" fmla="*/ 106 w 152"/>
                  <a:gd name="T63" fmla="*/ 29 h 58"/>
                  <a:gd name="T64" fmla="*/ 118 w 152"/>
                  <a:gd name="T65" fmla="*/ 28 h 58"/>
                  <a:gd name="T66" fmla="*/ 121 w 152"/>
                  <a:gd name="T67" fmla="*/ 28 h 58"/>
                  <a:gd name="T68" fmla="*/ 127 w 152"/>
                  <a:gd name="T69" fmla="*/ 29 h 58"/>
                  <a:gd name="T70" fmla="*/ 134 w 152"/>
                  <a:gd name="T71" fmla="*/ 33 h 58"/>
                  <a:gd name="T72" fmla="*/ 138 w 152"/>
                  <a:gd name="T73" fmla="*/ 36 h 58"/>
                  <a:gd name="T74" fmla="*/ 143 w 152"/>
                  <a:gd name="T75" fmla="*/ 34 h 58"/>
                  <a:gd name="T76" fmla="*/ 144 w 152"/>
                  <a:gd name="T77" fmla="*/ 30 h 58"/>
                  <a:gd name="T78" fmla="*/ 136 w 152"/>
                  <a:gd name="T79" fmla="*/ 35 h 58"/>
                  <a:gd name="T80" fmla="*/ 150 w 152"/>
                  <a:gd name="T81" fmla="*/ 14 h 58"/>
                  <a:gd name="T82" fmla="*/ 148 w 152"/>
                  <a:gd name="T83" fmla="*/ 14 h 58"/>
                  <a:gd name="T84" fmla="*/ 138 w 152"/>
                  <a:gd name="T85" fmla="*/ 8 h 58"/>
                  <a:gd name="T86" fmla="*/ 120 w 152"/>
                  <a:gd name="T87" fmla="*/ 6 h 58"/>
                  <a:gd name="T88" fmla="*/ 112 w 152"/>
                  <a:gd name="T89" fmla="*/ 8 h 58"/>
                  <a:gd name="T90" fmla="*/ 103 w 152"/>
                  <a:gd name="T91" fmla="*/ 6 h 58"/>
                  <a:gd name="T92" fmla="*/ 99 w 152"/>
                  <a:gd name="T93" fmla="*/ 5 h 58"/>
                  <a:gd name="T94" fmla="*/ 96 w 152"/>
                  <a:gd name="T95" fmla="*/ 6 h 58"/>
                  <a:gd name="T96" fmla="*/ 90 w 152"/>
                  <a:gd name="T97" fmla="*/ 8 h 58"/>
                  <a:gd name="T98" fmla="*/ 82 w 152"/>
                  <a:gd name="T99" fmla="*/ 12 h 58"/>
                  <a:gd name="T100" fmla="*/ 81 w 152"/>
                  <a:gd name="T101" fmla="*/ 12 h 58"/>
                  <a:gd name="T102" fmla="*/ 79 w 152"/>
                  <a:gd name="T103" fmla="*/ 12 h 58"/>
                  <a:gd name="T104" fmla="*/ 77 w 152"/>
                  <a:gd name="T105" fmla="*/ 11 h 58"/>
                  <a:gd name="T106" fmla="*/ 76 w 152"/>
                  <a:gd name="T107" fmla="*/ 9 h 58"/>
                  <a:gd name="T108" fmla="*/ 76 w 152"/>
                  <a:gd name="T109" fmla="*/ 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2" h="58">
                    <a:moveTo>
                      <a:pt x="71" y="0"/>
                    </a:moveTo>
                    <a:cubicBezTo>
                      <a:pt x="68" y="1"/>
                      <a:pt x="65" y="3"/>
                      <a:pt x="62" y="4"/>
                    </a:cubicBezTo>
                    <a:cubicBezTo>
                      <a:pt x="62" y="4"/>
                      <a:pt x="61" y="4"/>
                      <a:pt x="61" y="4"/>
                    </a:cubicBezTo>
                    <a:cubicBezTo>
                      <a:pt x="60" y="4"/>
                      <a:pt x="60" y="4"/>
                      <a:pt x="60" y="4"/>
                    </a:cubicBezTo>
                    <a:cubicBezTo>
                      <a:pt x="59" y="4"/>
                      <a:pt x="58" y="4"/>
                      <a:pt x="57" y="3"/>
                    </a:cubicBezTo>
                    <a:cubicBezTo>
                      <a:pt x="57" y="3"/>
                      <a:pt x="57" y="3"/>
                      <a:pt x="57" y="3"/>
                    </a:cubicBezTo>
                    <a:cubicBezTo>
                      <a:pt x="56" y="3"/>
                      <a:pt x="55" y="2"/>
                      <a:pt x="55" y="2"/>
                    </a:cubicBezTo>
                    <a:cubicBezTo>
                      <a:pt x="54" y="1"/>
                      <a:pt x="54" y="1"/>
                      <a:pt x="53" y="1"/>
                    </a:cubicBezTo>
                    <a:cubicBezTo>
                      <a:pt x="53" y="1"/>
                      <a:pt x="53" y="1"/>
                      <a:pt x="53" y="1"/>
                    </a:cubicBezTo>
                    <a:cubicBezTo>
                      <a:pt x="53" y="1"/>
                      <a:pt x="53" y="1"/>
                      <a:pt x="53" y="1"/>
                    </a:cubicBezTo>
                    <a:cubicBezTo>
                      <a:pt x="51" y="1"/>
                      <a:pt x="49" y="2"/>
                      <a:pt x="48" y="3"/>
                    </a:cubicBezTo>
                    <a:cubicBezTo>
                      <a:pt x="47" y="3"/>
                      <a:pt x="47" y="3"/>
                      <a:pt x="47" y="3"/>
                    </a:cubicBezTo>
                    <a:cubicBezTo>
                      <a:pt x="44" y="4"/>
                      <a:pt x="39" y="6"/>
                      <a:pt x="38" y="8"/>
                    </a:cubicBezTo>
                    <a:cubicBezTo>
                      <a:pt x="37" y="9"/>
                      <a:pt x="37" y="9"/>
                      <a:pt x="37" y="9"/>
                    </a:cubicBezTo>
                    <a:cubicBezTo>
                      <a:pt x="36" y="10"/>
                      <a:pt x="36" y="10"/>
                      <a:pt x="35" y="11"/>
                    </a:cubicBezTo>
                    <a:cubicBezTo>
                      <a:pt x="35" y="12"/>
                      <a:pt x="35" y="12"/>
                      <a:pt x="35" y="12"/>
                    </a:cubicBezTo>
                    <a:cubicBezTo>
                      <a:pt x="35" y="13"/>
                      <a:pt x="35" y="14"/>
                      <a:pt x="34" y="15"/>
                    </a:cubicBezTo>
                    <a:cubicBezTo>
                      <a:pt x="33" y="18"/>
                      <a:pt x="29" y="20"/>
                      <a:pt x="26" y="22"/>
                    </a:cubicBezTo>
                    <a:cubicBezTo>
                      <a:pt x="22" y="24"/>
                      <a:pt x="18" y="25"/>
                      <a:pt x="14" y="25"/>
                    </a:cubicBezTo>
                    <a:cubicBezTo>
                      <a:pt x="13" y="25"/>
                      <a:pt x="13" y="25"/>
                      <a:pt x="13" y="25"/>
                    </a:cubicBezTo>
                    <a:cubicBezTo>
                      <a:pt x="13" y="25"/>
                      <a:pt x="13" y="25"/>
                      <a:pt x="13" y="25"/>
                    </a:cubicBezTo>
                    <a:cubicBezTo>
                      <a:pt x="11" y="25"/>
                      <a:pt x="10" y="25"/>
                      <a:pt x="8" y="24"/>
                    </a:cubicBezTo>
                    <a:cubicBezTo>
                      <a:pt x="8" y="24"/>
                      <a:pt x="8" y="24"/>
                      <a:pt x="8" y="24"/>
                    </a:cubicBezTo>
                    <a:cubicBezTo>
                      <a:pt x="7" y="24"/>
                      <a:pt x="7" y="24"/>
                      <a:pt x="7" y="24"/>
                    </a:cubicBezTo>
                    <a:cubicBezTo>
                      <a:pt x="6" y="25"/>
                      <a:pt x="6" y="25"/>
                      <a:pt x="6" y="25"/>
                    </a:cubicBezTo>
                    <a:cubicBezTo>
                      <a:pt x="4" y="27"/>
                      <a:pt x="3" y="29"/>
                      <a:pt x="3" y="30"/>
                    </a:cubicBezTo>
                    <a:cubicBezTo>
                      <a:pt x="2" y="30"/>
                      <a:pt x="2" y="30"/>
                      <a:pt x="2" y="30"/>
                    </a:cubicBezTo>
                    <a:cubicBezTo>
                      <a:pt x="3" y="39"/>
                      <a:pt x="3" y="39"/>
                      <a:pt x="3" y="39"/>
                    </a:cubicBezTo>
                    <a:cubicBezTo>
                      <a:pt x="1" y="36"/>
                      <a:pt x="1" y="36"/>
                      <a:pt x="1" y="36"/>
                    </a:cubicBezTo>
                    <a:cubicBezTo>
                      <a:pt x="0" y="37"/>
                      <a:pt x="0" y="37"/>
                      <a:pt x="0" y="38"/>
                    </a:cubicBezTo>
                    <a:cubicBezTo>
                      <a:pt x="0" y="38"/>
                      <a:pt x="0" y="38"/>
                      <a:pt x="0" y="38"/>
                    </a:cubicBezTo>
                    <a:cubicBezTo>
                      <a:pt x="0" y="38"/>
                      <a:pt x="0" y="38"/>
                      <a:pt x="0" y="38"/>
                    </a:cubicBezTo>
                    <a:cubicBezTo>
                      <a:pt x="0" y="39"/>
                      <a:pt x="1" y="39"/>
                      <a:pt x="1" y="40"/>
                    </a:cubicBezTo>
                    <a:cubicBezTo>
                      <a:pt x="2" y="41"/>
                      <a:pt x="3" y="42"/>
                      <a:pt x="3" y="43"/>
                    </a:cubicBezTo>
                    <a:cubicBezTo>
                      <a:pt x="4" y="44"/>
                      <a:pt x="5" y="45"/>
                      <a:pt x="5" y="46"/>
                    </a:cubicBezTo>
                    <a:cubicBezTo>
                      <a:pt x="6" y="47"/>
                      <a:pt x="6" y="47"/>
                      <a:pt x="6" y="47"/>
                    </a:cubicBezTo>
                    <a:cubicBezTo>
                      <a:pt x="6" y="48"/>
                      <a:pt x="6" y="48"/>
                      <a:pt x="6" y="48"/>
                    </a:cubicBezTo>
                    <a:cubicBezTo>
                      <a:pt x="6" y="48"/>
                      <a:pt x="6" y="48"/>
                      <a:pt x="6" y="48"/>
                    </a:cubicBezTo>
                    <a:cubicBezTo>
                      <a:pt x="8" y="48"/>
                      <a:pt x="8" y="48"/>
                      <a:pt x="8" y="48"/>
                    </a:cubicBezTo>
                    <a:cubicBezTo>
                      <a:pt x="8" y="48"/>
                      <a:pt x="9" y="48"/>
                      <a:pt x="9" y="48"/>
                    </a:cubicBezTo>
                    <a:cubicBezTo>
                      <a:pt x="10" y="48"/>
                      <a:pt x="10" y="48"/>
                      <a:pt x="10" y="48"/>
                    </a:cubicBezTo>
                    <a:cubicBezTo>
                      <a:pt x="11" y="49"/>
                      <a:pt x="12" y="50"/>
                      <a:pt x="13" y="51"/>
                    </a:cubicBezTo>
                    <a:cubicBezTo>
                      <a:pt x="14" y="51"/>
                      <a:pt x="14" y="51"/>
                      <a:pt x="14" y="51"/>
                    </a:cubicBezTo>
                    <a:cubicBezTo>
                      <a:pt x="17" y="54"/>
                      <a:pt x="20" y="56"/>
                      <a:pt x="23" y="57"/>
                    </a:cubicBezTo>
                    <a:cubicBezTo>
                      <a:pt x="24" y="58"/>
                      <a:pt x="25" y="58"/>
                      <a:pt x="26" y="58"/>
                    </a:cubicBezTo>
                    <a:cubicBezTo>
                      <a:pt x="27" y="58"/>
                      <a:pt x="28" y="58"/>
                      <a:pt x="29" y="58"/>
                    </a:cubicBezTo>
                    <a:cubicBezTo>
                      <a:pt x="35" y="58"/>
                      <a:pt x="41" y="57"/>
                      <a:pt x="46" y="56"/>
                    </a:cubicBezTo>
                    <a:cubicBezTo>
                      <a:pt x="47" y="56"/>
                      <a:pt x="48" y="56"/>
                      <a:pt x="48" y="56"/>
                    </a:cubicBezTo>
                    <a:cubicBezTo>
                      <a:pt x="48" y="55"/>
                      <a:pt x="48" y="53"/>
                      <a:pt x="49" y="52"/>
                    </a:cubicBezTo>
                    <a:cubicBezTo>
                      <a:pt x="49" y="51"/>
                      <a:pt x="50" y="50"/>
                      <a:pt x="51" y="50"/>
                    </a:cubicBezTo>
                    <a:cubicBezTo>
                      <a:pt x="53" y="48"/>
                      <a:pt x="55" y="47"/>
                      <a:pt x="58" y="46"/>
                    </a:cubicBezTo>
                    <a:cubicBezTo>
                      <a:pt x="63" y="44"/>
                      <a:pt x="63" y="44"/>
                      <a:pt x="63" y="44"/>
                    </a:cubicBezTo>
                    <a:cubicBezTo>
                      <a:pt x="66" y="43"/>
                      <a:pt x="70" y="42"/>
                      <a:pt x="74" y="42"/>
                    </a:cubicBezTo>
                    <a:cubicBezTo>
                      <a:pt x="74" y="42"/>
                      <a:pt x="75" y="42"/>
                      <a:pt x="76" y="42"/>
                    </a:cubicBezTo>
                    <a:cubicBezTo>
                      <a:pt x="77" y="42"/>
                      <a:pt x="77" y="42"/>
                      <a:pt x="77" y="42"/>
                    </a:cubicBezTo>
                    <a:cubicBezTo>
                      <a:pt x="77" y="42"/>
                      <a:pt x="78" y="42"/>
                      <a:pt x="78" y="42"/>
                    </a:cubicBezTo>
                    <a:cubicBezTo>
                      <a:pt x="79" y="42"/>
                      <a:pt x="80" y="42"/>
                      <a:pt x="80" y="42"/>
                    </a:cubicBezTo>
                    <a:cubicBezTo>
                      <a:pt x="81" y="43"/>
                      <a:pt x="82" y="43"/>
                      <a:pt x="82" y="43"/>
                    </a:cubicBezTo>
                    <a:cubicBezTo>
                      <a:pt x="82" y="43"/>
                      <a:pt x="83" y="43"/>
                      <a:pt x="83" y="43"/>
                    </a:cubicBezTo>
                    <a:cubicBezTo>
                      <a:pt x="84" y="43"/>
                      <a:pt x="84" y="42"/>
                      <a:pt x="85" y="42"/>
                    </a:cubicBezTo>
                    <a:cubicBezTo>
                      <a:pt x="87" y="41"/>
                      <a:pt x="88" y="41"/>
                      <a:pt x="90" y="39"/>
                    </a:cubicBezTo>
                    <a:cubicBezTo>
                      <a:pt x="91" y="38"/>
                      <a:pt x="91" y="38"/>
                      <a:pt x="91" y="38"/>
                    </a:cubicBezTo>
                    <a:cubicBezTo>
                      <a:pt x="96" y="34"/>
                      <a:pt x="100" y="31"/>
                      <a:pt x="105" y="29"/>
                    </a:cubicBezTo>
                    <a:cubicBezTo>
                      <a:pt x="106" y="29"/>
                      <a:pt x="106" y="29"/>
                      <a:pt x="106" y="29"/>
                    </a:cubicBezTo>
                    <a:cubicBezTo>
                      <a:pt x="108" y="28"/>
                      <a:pt x="110" y="28"/>
                      <a:pt x="112" y="28"/>
                    </a:cubicBezTo>
                    <a:cubicBezTo>
                      <a:pt x="114" y="28"/>
                      <a:pt x="116" y="28"/>
                      <a:pt x="118" y="28"/>
                    </a:cubicBezTo>
                    <a:cubicBezTo>
                      <a:pt x="120" y="28"/>
                      <a:pt x="120" y="28"/>
                      <a:pt x="120" y="28"/>
                    </a:cubicBezTo>
                    <a:cubicBezTo>
                      <a:pt x="121" y="28"/>
                      <a:pt x="121" y="28"/>
                      <a:pt x="121" y="28"/>
                    </a:cubicBezTo>
                    <a:cubicBezTo>
                      <a:pt x="122" y="28"/>
                      <a:pt x="123" y="28"/>
                      <a:pt x="124" y="28"/>
                    </a:cubicBezTo>
                    <a:cubicBezTo>
                      <a:pt x="125" y="28"/>
                      <a:pt x="126" y="28"/>
                      <a:pt x="127" y="29"/>
                    </a:cubicBezTo>
                    <a:cubicBezTo>
                      <a:pt x="130" y="29"/>
                      <a:pt x="131" y="30"/>
                      <a:pt x="132" y="31"/>
                    </a:cubicBezTo>
                    <a:cubicBezTo>
                      <a:pt x="134" y="33"/>
                      <a:pt x="134" y="33"/>
                      <a:pt x="134" y="33"/>
                    </a:cubicBezTo>
                    <a:cubicBezTo>
                      <a:pt x="135" y="35"/>
                      <a:pt x="136" y="36"/>
                      <a:pt x="136" y="36"/>
                    </a:cubicBezTo>
                    <a:cubicBezTo>
                      <a:pt x="138" y="36"/>
                      <a:pt x="138" y="36"/>
                      <a:pt x="138" y="36"/>
                    </a:cubicBezTo>
                    <a:cubicBezTo>
                      <a:pt x="139" y="36"/>
                      <a:pt x="141" y="35"/>
                      <a:pt x="142" y="35"/>
                    </a:cubicBezTo>
                    <a:cubicBezTo>
                      <a:pt x="143" y="34"/>
                      <a:pt x="143" y="34"/>
                      <a:pt x="143" y="34"/>
                    </a:cubicBezTo>
                    <a:cubicBezTo>
                      <a:pt x="144" y="34"/>
                      <a:pt x="144" y="34"/>
                      <a:pt x="144" y="34"/>
                    </a:cubicBezTo>
                    <a:cubicBezTo>
                      <a:pt x="144" y="32"/>
                      <a:pt x="144" y="31"/>
                      <a:pt x="144" y="30"/>
                    </a:cubicBezTo>
                    <a:cubicBezTo>
                      <a:pt x="145" y="29"/>
                      <a:pt x="145" y="29"/>
                      <a:pt x="145" y="28"/>
                    </a:cubicBezTo>
                    <a:cubicBezTo>
                      <a:pt x="136" y="35"/>
                      <a:pt x="136" y="35"/>
                      <a:pt x="136" y="35"/>
                    </a:cubicBezTo>
                    <a:cubicBezTo>
                      <a:pt x="152" y="15"/>
                      <a:pt x="152" y="15"/>
                      <a:pt x="152" y="15"/>
                    </a:cubicBezTo>
                    <a:cubicBezTo>
                      <a:pt x="152" y="15"/>
                      <a:pt x="151" y="14"/>
                      <a:pt x="150" y="14"/>
                    </a:cubicBezTo>
                    <a:cubicBezTo>
                      <a:pt x="150" y="14"/>
                      <a:pt x="150" y="14"/>
                      <a:pt x="150" y="14"/>
                    </a:cubicBezTo>
                    <a:cubicBezTo>
                      <a:pt x="149" y="14"/>
                      <a:pt x="149" y="14"/>
                      <a:pt x="148" y="14"/>
                    </a:cubicBezTo>
                    <a:cubicBezTo>
                      <a:pt x="146" y="13"/>
                      <a:pt x="144" y="12"/>
                      <a:pt x="143" y="11"/>
                    </a:cubicBezTo>
                    <a:cubicBezTo>
                      <a:pt x="141" y="10"/>
                      <a:pt x="140" y="9"/>
                      <a:pt x="138" y="8"/>
                    </a:cubicBezTo>
                    <a:cubicBezTo>
                      <a:pt x="135" y="6"/>
                      <a:pt x="131" y="4"/>
                      <a:pt x="127" y="4"/>
                    </a:cubicBezTo>
                    <a:cubicBezTo>
                      <a:pt x="125" y="4"/>
                      <a:pt x="123" y="5"/>
                      <a:pt x="120" y="6"/>
                    </a:cubicBezTo>
                    <a:cubicBezTo>
                      <a:pt x="116" y="7"/>
                      <a:pt x="116" y="7"/>
                      <a:pt x="116" y="7"/>
                    </a:cubicBezTo>
                    <a:cubicBezTo>
                      <a:pt x="115" y="8"/>
                      <a:pt x="113" y="8"/>
                      <a:pt x="112" y="8"/>
                    </a:cubicBezTo>
                    <a:cubicBezTo>
                      <a:pt x="110" y="8"/>
                      <a:pt x="107" y="7"/>
                      <a:pt x="104" y="6"/>
                    </a:cubicBezTo>
                    <a:cubicBezTo>
                      <a:pt x="103" y="6"/>
                      <a:pt x="103" y="6"/>
                      <a:pt x="103" y="6"/>
                    </a:cubicBezTo>
                    <a:cubicBezTo>
                      <a:pt x="102" y="6"/>
                      <a:pt x="101" y="6"/>
                      <a:pt x="101" y="5"/>
                    </a:cubicBezTo>
                    <a:cubicBezTo>
                      <a:pt x="100" y="5"/>
                      <a:pt x="100" y="5"/>
                      <a:pt x="99" y="5"/>
                    </a:cubicBezTo>
                    <a:cubicBezTo>
                      <a:pt x="99" y="5"/>
                      <a:pt x="98" y="5"/>
                      <a:pt x="98" y="5"/>
                    </a:cubicBezTo>
                    <a:cubicBezTo>
                      <a:pt x="97" y="5"/>
                      <a:pt x="97" y="6"/>
                      <a:pt x="96" y="6"/>
                    </a:cubicBezTo>
                    <a:cubicBezTo>
                      <a:pt x="94" y="7"/>
                      <a:pt x="92" y="7"/>
                      <a:pt x="91" y="8"/>
                    </a:cubicBezTo>
                    <a:cubicBezTo>
                      <a:pt x="90" y="8"/>
                      <a:pt x="90" y="8"/>
                      <a:pt x="90" y="8"/>
                    </a:cubicBezTo>
                    <a:cubicBezTo>
                      <a:pt x="88" y="10"/>
                      <a:pt x="86" y="11"/>
                      <a:pt x="84" y="11"/>
                    </a:cubicBezTo>
                    <a:cubicBezTo>
                      <a:pt x="83" y="12"/>
                      <a:pt x="83" y="12"/>
                      <a:pt x="82" y="12"/>
                    </a:cubicBezTo>
                    <a:cubicBezTo>
                      <a:pt x="82" y="12"/>
                      <a:pt x="82" y="12"/>
                      <a:pt x="82" y="12"/>
                    </a:cubicBezTo>
                    <a:cubicBezTo>
                      <a:pt x="81" y="12"/>
                      <a:pt x="81" y="12"/>
                      <a:pt x="81" y="12"/>
                    </a:cubicBezTo>
                    <a:cubicBezTo>
                      <a:pt x="80" y="12"/>
                      <a:pt x="80" y="12"/>
                      <a:pt x="79" y="12"/>
                    </a:cubicBezTo>
                    <a:cubicBezTo>
                      <a:pt x="79" y="12"/>
                      <a:pt x="79" y="12"/>
                      <a:pt x="79" y="12"/>
                    </a:cubicBezTo>
                    <a:cubicBezTo>
                      <a:pt x="78" y="11"/>
                      <a:pt x="78" y="11"/>
                      <a:pt x="78" y="11"/>
                    </a:cubicBezTo>
                    <a:cubicBezTo>
                      <a:pt x="77" y="11"/>
                      <a:pt x="77" y="11"/>
                      <a:pt x="77" y="11"/>
                    </a:cubicBezTo>
                    <a:cubicBezTo>
                      <a:pt x="74" y="12"/>
                      <a:pt x="74" y="12"/>
                      <a:pt x="74" y="12"/>
                    </a:cubicBezTo>
                    <a:cubicBezTo>
                      <a:pt x="76" y="9"/>
                      <a:pt x="76" y="9"/>
                      <a:pt x="76" y="9"/>
                    </a:cubicBezTo>
                    <a:cubicBezTo>
                      <a:pt x="76" y="9"/>
                      <a:pt x="76" y="8"/>
                      <a:pt x="76" y="8"/>
                    </a:cubicBezTo>
                    <a:cubicBezTo>
                      <a:pt x="75" y="7"/>
                      <a:pt x="75" y="5"/>
                      <a:pt x="76" y="4"/>
                    </a:cubicBezTo>
                    <a:cubicBezTo>
                      <a:pt x="73" y="3"/>
                      <a:pt x="72" y="1"/>
                      <a:pt x="7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26" name="Freeform 307">
                <a:extLst>
                  <a:ext uri="{FF2B5EF4-FFF2-40B4-BE49-F238E27FC236}">
                    <a16:creationId xmlns:a16="http://schemas.microsoft.com/office/drawing/2014/main" id="{29B2AE4C-0D42-5945-9EDC-4DF4E7920F44}"/>
                  </a:ext>
                </a:extLst>
              </p:cNvPr>
              <p:cNvSpPr>
                <a:spLocks/>
              </p:cNvSpPr>
              <p:nvPr/>
            </p:nvSpPr>
            <p:spPr bwMode="auto">
              <a:xfrm>
                <a:off x="5601376" y="3405048"/>
                <a:ext cx="917594" cy="685432"/>
              </a:xfrm>
              <a:custGeom>
                <a:avLst/>
                <a:gdLst>
                  <a:gd name="T0" fmla="*/ 69 w 290"/>
                  <a:gd name="T1" fmla="*/ 22 h 215"/>
                  <a:gd name="T2" fmla="*/ 6 w 290"/>
                  <a:gd name="T3" fmla="*/ 31 h 215"/>
                  <a:gd name="T4" fmla="*/ 6 w 290"/>
                  <a:gd name="T5" fmla="*/ 39 h 215"/>
                  <a:gd name="T6" fmla="*/ 11 w 290"/>
                  <a:gd name="T7" fmla="*/ 38 h 215"/>
                  <a:gd name="T8" fmla="*/ 23 w 290"/>
                  <a:gd name="T9" fmla="*/ 48 h 215"/>
                  <a:gd name="T10" fmla="*/ 19 w 290"/>
                  <a:gd name="T11" fmla="*/ 51 h 215"/>
                  <a:gd name="T12" fmla="*/ 15 w 290"/>
                  <a:gd name="T13" fmla="*/ 74 h 215"/>
                  <a:gd name="T14" fmla="*/ 23 w 290"/>
                  <a:gd name="T15" fmla="*/ 82 h 215"/>
                  <a:gd name="T16" fmla="*/ 25 w 290"/>
                  <a:gd name="T17" fmla="*/ 95 h 215"/>
                  <a:gd name="T18" fmla="*/ 30 w 290"/>
                  <a:gd name="T19" fmla="*/ 103 h 215"/>
                  <a:gd name="T20" fmla="*/ 29 w 290"/>
                  <a:gd name="T21" fmla="*/ 121 h 215"/>
                  <a:gd name="T22" fmla="*/ 31 w 290"/>
                  <a:gd name="T23" fmla="*/ 126 h 215"/>
                  <a:gd name="T24" fmla="*/ 39 w 290"/>
                  <a:gd name="T25" fmla="*/ 138 h 215"/>
                  <a:gd name="T26" fmla="*/ 39 w 290"/>
                  <a:gd name="T27" fmla="*/ 144 h 215"/>
                  <a:gd name="T28" fmla="*/ 48 w 290"/>
                  <a:gd name="T29" fmla="*/ 152 h 215"/>
                  <a:gd name="T30" fmla="*/ 66 w 290"/>
                  <a:gd name="T31" fmla="*/ 157 h 215"/>
                  <a:gd name="T32" fmla="*/ 74 w 290"/>
                  <a:gd name="T33" fmla="*/ 157 h 215"/>
                  <a:gd name="T34" fmla="*/ 75 w 290"/>
                  <a:gd name="T35" fmla="*/ 170 h 215"/>
                  <a:gd name="T36" fmla="*/ 82 w 290"/>
                  <a:gd name="T37" fmla="*/ 176 h 215"/>
                  <a:gd name="T38" fmla="*/ 87 w 290"/>
                  <a:gd name="T39" fmla="*/ 173 h 215"/>
                  <a:gd name="T40" fmla="*/ 96 w 290"/>
                  <a:gd name="T41" fmla="*/ 167 h 215"/>
                  <a:gd name="T42" fmla="*/ 101 w 290"/>
                  <a:gd name="T43" fmla="*/ 168 h 215"/>
                  <a:gd name="T44" fmla="*/ 114 w 290"/>
                  <a:gd name="T45" fmla="*/ 161 h 215"/>
                  <a:gd name="T46" fmla="*/ 116 w 290"/>
                  <a:gd name="T47" fmla="*/ 182 h 215"/>
                  <a:gd name="T48" fmla="*/ 126 w 290"/>
                  <a:gd name="T49" fmla="*/ 181 h 215"/>
                  <a:gd name="T50" fmla="*/ 141 w 290"/>
                  <a:gd name="T51" fmla="*/ 192 h 215"/>
                  <a:gd name="T52" fmla="*/ 152 w 290"/>
                  <a:gd name="T53" fmla="*/ 202 h 215"/>
                  <a:gd name="T54" fmla="*/ 152 w 290"/>
                  <a:gd name="T55" fmla="*/ 203 h 215"/>
                  <a:gd name="T56" fmla="*/ 165 w 290"/>
                  <a:gd name="T57" fmla="*/ 196 h 215"/>
                  <a:gd name="T58" fmla="*/ 170 w 290"/>
                  <a:gd name="T59" fmla="*/ 203 h 215"/>
                  <a:gd name="T60" fmla="*/ 174 w 290"/>
                  <a:gd name="T61" fmla="*/ 210 h 215"/>
                  <a:gd name="T62" fmla="*/ 184 w 290"/>
                  <a:gd name="T63" fmla="*/ 205 h 215"/>
                  <a:gd name="T64" fmla="*/ 193 w 290"/>
                  <a:gd name="T65" fmla="*/ 205 h 215"/>
                  <a:gd name="T66" fmla="*/ 209 w 290"/>
                  <a:gd name="T67" fmla="*/ 205 h 215"/>
                  <a:gd name="T68" fmla="*/ 243 w 290"/>
                  <a:gd name="T69" fmla="*/ 214 h 215"/>
                  <a:gd name="T70" fmla="*/ 250 w 290"/>
                  <a:gd name="T71" fmla="*/ 213 h 215"/>
                  <a:gd name="T72" fmla="*/ 266 w 290"/>
                  <a:gd name="T73" fmla="*/ 182 h 215"/>
                  <a:gd name="T74" fmla="*/ 280 w 290"/>
                  <a:gd name="T75" fmla="*/ 171 h 215"/>
                  <a:gd name="T76" fmla="*/ 287 w 290"/>
                  <a:gd name="T77" fmla="*/ 158 h 215"/>
                  <a:gd name="T78" fmla="*/ 287 w 290"/>
                  <a:gd name="T79" fmla="*/ 151 h 215"/>
                  <a:gd name="T80" fmla="*/ 276 w 290"/>
                  <a:gd name="T81" fmla="*/ 128 h 215"/>
                  <a:gd name="T82" fmla="*/ 273 w 290"/>
                  <a:gd name="T83" fmla="*/ 126 h 215"/>
                  <a:gd name="T84" fmla="*/ 274 w 290"/>
                  <a:gd name="T85" fmla="*/ 118 h 215"/>
                  <a:gd name="T86" fmla="*/ 274 w 290"/>
                  <a:gd name="T87" fmla="*/ 106 h 215"/>
                  <a:gd name="T88" fmla="*/ 265 w 290"/>
                  <a:gd name="T89" fmla="*/ 102 h 215"/>
                  <a:gd name="T90" fmla="*/ 285 w 290"/>
                  <a:gd name="T91" fmla="*/ 79 h 215"/>
                  <a:gd name="T92" fmla="*/ 280 w 290"/>
                  <a:gd name="T93" fmla="*/ 55 h 215"/>
                  <a:gd name="T94" fmla="*/ 272 w 290"/>
                  <a:gd name="T95" fmla="*/ 34 h 215"/>
                  <a:gd name="T96" fmla="*/ 262 w 290"/>
                  <a:gd name="T97" fmla="*/ 23 h 215"/>
                  <a:gd name="T98" fmla="*/ 256 w 290"/>
                  <a:gd name="T99" fmla="*/ 22 h 215"/>
                  <a:gd name="T100" fmla="*/ 169 w 290"/>
                  <a:gd name="T101" fmla="*/ 19 h 215"/>
                  <a:gd name="T102" fmla="*/ 158 w 290"/>
                  <a:gd name="T103" fmla="*/ 23 h 215"/>
                  <a:gd name="T104" fmla="*/ 164 w 290"/>
                  <a:gd name="T105" fmla="*/ 15 h 215"/>
                  <a:gd name="T106" fmla="*/ 133 w 290"/>
                  <a:gd name="T107" fmla="*/ 7 h 215"/>
                  <a:gd name="T108" fmla="*/ 124 w 290"/>
                  <a:gd name="T109"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0" h="215">
                    <a:moveTo>
                      <a:pt x="124" y="0"/>
                    </a:moveTo>
                    <a:cubicBezTo>
                      <a:pt x="119" y="0"/>
                      <a:pt x="115" y="1"/>
                      <a:pt x="111" y="2"/>
                    </a:cubicBezTo>
                    <a:cubicBezTo>
                      <a:pt x="100" y="5"/>
                      <a:pt x="88" y="9"/>
                      <a:pt x="77" y="12"/>
                    </a:cubicBezTo>
                    <a:cubicBezTo>
                      <a:pt x="75" y="13"/>
                      <a:pt x="72" y="20"/>
                      <a:pt x="69" y="22"/>
                    </a:cubicBezTo>
                    <a:cubicBezTo>
                      <a:pt x="62" y="26"/>
                      <a:pt x="52" y="25"/>
                      <a:pt x="44" y="27"/>
                    </a:cubicBezTo>
                    <a:cubicBezTo>
                      <a:pt x="37" y="29"/>
                      <a:pt x="30" y="31"/>
                      <a:pt x="23" y="32"/>
                    </a:cubicBezTo>
                    <a:cubicBezTo>
                      <a:pt x="21" y="33"/>
                      <a:pt x="14" y="34"/>
                      <a:pt x="13" y="36"/>
                    </a:cubicBezTo>
                    <a:cubicBezTo>
                      <a:pt x="12" y="34"/>
                      <a:pt x="7" y="32"/>
                      <a:pt x="6" y="31"/>
                    </a:cubicBezTo>
                    <a:cubicBezTo>
                      <a:pt x="7" y="32"/>
                      <a:pt x="6" y="32"/>
                      <a:pt x="7" y="32"/>
                    </a:cubicBezTo>
                    <a:cubicBezTo>
                      <a:pt x="7" y="32"/>
                      <a:pt x="7" y="32"/>
                      <a:pt x="7" y="32"/>
                    </a:cubicBezTo>
                    <a:cubicBezTo>
                      <a:pt x="2" y="34"/>
                      <a:pt x="0" y="39"/>
                      <a:pt x="5" y="39"/>
                    </a:cubicBezTo>
                    <a:cubicBezTo>
                      <a:pt x="5" y="39"/>
                      <a:pt x="6" y="39"/>
                      <a:pt x="6" y="39"/>
                    </a:cubicBezTo>
                    <a:cubicBezTo>
                      <a:pt x="7" y="38"/>
                      <a:pt x="7" y="38"/>
                      <a:pt x="8" y="38"/>
                    </a:cubicBezTo>
                    <a:cubicBezTo>
                      <a:pt x="8" y="38"/>
                      <a:pt x="8" y="38"/>
                      <a:pt x="9" y="38"/>
                    </a:cubicBezTo>
                    <a:cubicBezTo>
                      <a:pt x="9" y="38"/>
                      <a:pt x="9" y="38"/>
                      <a:pt x="10" y="38"/>
                    </a:cubicBezTo>
                    <a:cubicBezTo>
                      <a:pt x="10" y="38"/>
                      <a:pt x="11" y="38"/>
                      <a:pt x="11" y="38"/>
                    </a:cubicBezTo>
                    <a:cubicBezTo>
                      <a:pt x="12" y="38"/>
                      <a:pt x="12" y="38"/>
                      <a:pt x="12" y="38"/>
                    </a:cubicBezTo>
                    <a:cubicBezTo>
                      <a:pt x="16" y="38"/>
                      <a:pt x="20" y="38"/>
                      <a:pt x="24" y="39"/>
                    </a:cubicBezTo>
                    <a:cubicBezTo>
                      <a:pt x="24" y="40"/>
                      <a:pt x="23" y="42"/>
                      <a:pt x="23" y="42"/>
                    </a:cubicBezTo>
                    <a:cubicBezTo>
                      <a:pt x="23" y="44"/>
                      <a:pt x="24" y="46"/>
                      <a:pt x="23" y="48"/>
                    </a:cubicBezTo>
                    <a:cubicBezTo>
                      <a:pt x="22" y="47"/>
                      <a:pt x="20" y="45"/>
                      <a:pt x="17" y="45"/>
                    </a:cubicBezTo>
                    <a:cubicBezTo>
                      <a:pt x="18" y="49"/>
                      <a:pt x="18" y="49"/>
                      <a:pt x="18" y="49"/>
                    </a:cubicBezTo>
                    <a:cubicBezTo>
                      <a:pt x="19" y="49"/>
                      <a:pt x="19" y="50"/>
                      <a:pt x="19" y="50"/>
                    </a:cubicBezTo>
                    <a:cubicBezTo>
                      <a:pt x="19" y="51"/>
                      <a:pt x="19" y="51"/>
                      <a:pt x="19" y="51"/>
                    </a:cubicBezTo>
                    <a:cubicBezTo>
                      <a:pt x="20" y="55"/>
                      <a:pt x="21" y="59"/>
                      <a:pt x="21" y="65"/>
                    </a:cubicBezTo>
                    <a:cubicBezTo>
                      <a:pt x="20" y="67"/>
                      <a:pt x="20" y="70"/>
                      <a:pt x="18" y="72"/>
                    </a:cubicBezTo>
                    <a:cubicBezTo>
                      <a:pt x="17" y="73"/>
                      <a:pt x="17" y="73"/>
                      <a:pt x="17" y="73"/>
                    </a:cubicBezTo>
                    <a:cubicBezTo>
                      <a:pt x="16" y="74"/>
                      <a:pt x="15" y="74"/>
                      <a:pt x="15" y="74"/>
                    </a:cubicBezTo>
                    <a:cubicBezTo>
                      <a:pt x="15" y="75"/>
                      <a:pt x="15" y="75"/>
                      <a:pt x="15" y="75"/>
                    </a:cubicBezTo>
                    <a:cubicBezTo>
                      <a:pt x="16" y="76"/>
                      <a:pt x="16" y="76"/>
                      <a:pt x="16" y="76"/>
                    </a:cubicBezTo>
                    <a:cubicBezTo>
                      <a:pt x="18" y="78"/>
                      <a:pt x="18" y="78"/>
                      <a:pt x="18" y="78"/>
                    </a:cubicBezTo>
                    <a:cubicBezTo>
                      <a:pt x="20" y="80"/>
                      <a:pt x="21" y="81"/>
                      <a:pt x="23" y="82"/>
                    </a:cubicBezTo>
                    <a:cubicBezTo>
                      <a:pt x="24" y="83"/>
                      <a:pt x="26" y="84"/>
                      <a:pt x="26" y="85"/>
                    </a:cubicBezTo>
                    <a:cubicBezTo>
                      <a:pt x="27" y="85"/>
                      <a:pt x="27" y="85"/>
                      <a:pt x="27" y="85"/>
                    </a:cubicBezTo>
                    <a:cubicBezTo>
                      <a:pt x="28" y="89"/>
                      <a:pt x="27" y="92"/>
                      <a:pt x="26" y="93"/>
                    </a:cubicBezTo>
                    <a:cubicBezTo>
                      <a:pt x="25" y="94"/>
                      <a:pt x="25" y="94"/>
                      <a:pt x="25" y="95"/>
                    </a:cubicBezTo>
                    <a:cubicBezTo>
                      <a:pt x="25" y="95"/>
                      <a:pt x="26" y="96"/>
                      <a:pt x="26" y="96"/>
                    </a:cubicBezTo>
                    <a:cubicBezTo>
                      <a:pt x="27" y="98"/>
                      <a:pt x="27" y="98"/>
                      <a:pt x="27" y="98"/>
                    </a:cubicBezTo>
                    <a:cubicBezTo>
                      <a:pt x="29" y="100"/>
                      <a:pt x="29" y="100"/>
                      <a:pt x="29" y="100"/>
                    </a:cubicBezTo>
                    <a:cubicBezTo>
                      <a:pt x="29" y="101"/>
                      <a:pt x="29" y="102"/>
                      <a:pt x="30" y="103"/>
                    </a:cubicBezTo>
                    <a:cubicBezTo>
                      <a:pt x="30" y="105"/>
                      <a:pt x="30" y="106"/>
                      <a:pt x="30" y="107"/>
                    </a:cubicBezTo>
                    <a:cubicBezTo>
                      <a:pt x="30" y="111"/>
                      <a:pt x="29" y="113"/>
                      <a:pt x="27" y="117"/>
                    </a:cubicBezTo>
                    <a:cubicBezTo>
                      <a:pt x="27" y="117"/>
                      <a:pt x="28" y="118"/>
                      <a:pt x="29" y="120"/>
                    </a:cubicBezTo>
                    <a:cubicBezTo>
                      <a:pt x="29" y="121"/>
                      <a:pt x="29" y="121"/>
                      <a:pt x="29" y="121"/>
                    </a:cubicBezTo>
                    <a:cubicBezTo>
                      <a:pt x="30" y="122"/>
                      <a:pt x="30" y="124"/>
                      <a:pt x="30" y="124"/>
                    </a:cubicBezTo>
                    <a:cubicBezTo>
                      <a:pt x="31" y="125"/>
                      <a:pt x="31" y="125"/>
                      <a:pt x="31" y="126"/>
                    </a:cubicBezTo>
                    <a:cubicBezTo>
                      <a:pt x="31" y="126"/>
                      <a:pt x="31" y="126"/>
                      <a:pt x="31" y="126"/>
                    </a:cubicBezTo>
                    <a:cubicBezTo>
                      <a:pt x="31" y="126"/>
                      <a:pt x="31" y="126"/>
                      <a:pt x="31" y="126"/>
                    </a:cubicBezTo>
                    <a:cubicBezTo>
                      <a:pt x="32" y="127"/>
                      <a:pt x="32" y="127"/>
                      <a:pt x="32" y="127"/>
                    </a:cubicBezTo>
                    <a:cubicBezTo>
                      <a:pt x="34" y="128"/>
                      <a:pt x="36" y="130"/>
                      <a:pt x="38" y="133"/>
                    </a:cubicBezTo>
                    <a:cubicBezTo>
                      <a:pt x="38" y="135"/>
                      <a:pt x="38" y="136"/>
                      <a:pt x="38" y="137"/>
                    </a:cubicBezTo>
                    <a:cubicBezTo>
                      <a:pt x="39" y="138"/>
                      <a:pt x="39" y="138"/>
                      <a:pt x="39" y="138"/>
                    </a:cubicBezTo>
                    <a:cubicBezTo>
                      <a:pt x="39" y="139"/>
                      <a:pt x="38" y="139"/>
                      <a:pt x="38" y="140"/>
                    </a:cubicBezTo>
                    <a:cubicBezTo>
                      <a:pt x="38" y="141"/>
                      <a:pt x="38" y="141"/>
                      <a:pt x="38" y="141"/>
                    </a:cubicBezTo>
                    <a:cubicBezTo>
                      <a:pt x="38" y="142"/>
                      <a:pt x="38" y="143"/>
                      <a:pt x="38" y="143"/>
                    </a:cubicBezTo>
                    <a:cubicBezTo>
                      <a:pt x="39" y="144"/>
                      <a:pt x="39" y="144"/>
                      <a:pt x="39" y="144"/>
                    </a:cubicBezTo>
                    <a:cubicBezTo>
                      <a:pt x="42" y="145"/>
                      <a:pt x="43" y="146"/>
                      <a:pt x="44" y="148"/>
                    </a:cubicBezTo>
                    <a:cubicBezTo>
                      <a:pt x="45" y="149"/>
                      <a:pt x="45" y="149"/>
                      <a:pt x="45" y="149"/>
                    </a:cubicBezTo>
                    <a:cubicBezTo>
                      <a:pt x="46" y="150"/>
                      <a:pt x="47" y="152"/>
                      <a:pt x="47" y="152"/>
                    </a:cubicBezTo>
                    <a:cubicBezTo>
                      <a:pt x="48" y="152"/>
                      <a:pt x="48" y="152"/>
                      <a:pt x="48" y="152"/>
                    </a:cubicBezTo>
                    <a:cubicBezTo>
                      <a:pt x="48" y="153"/>
                      <a:pt x="48" y="153"/>
                      <a:pt x="48" y="153"/>
                    </a:cubicBezTo>
                    <a:cubicBezTo>
                      <a:pt x="49" y="153"/>
                      <a:pt x="49" y="153"/>
                      <a:pt x="49" y="153"/>
                    </a:cubicBezTo>
                    <a:cubicBezTo>
                      <a:pt x="51" y="153"/>
                      <a:pt x="51" y="153"/>
                      <a:pt x="51" y="153"/>
                    </a:cubicBezTo>
                    <a:cubicBezTo>
                      <a:pt x="66" y="157"/>
                      <a:pt x="66" y="157"/>
                      <a:pt x="66" y="157"/>
                    </a:cubicBezTo>
                    <a:cubicBezTo>
                      <a:pt x="66" y="157"/>
                      <a:pt x="66" y="157"/>
                      <a:pt x="66" y="157"/>
                    </a:cubicBezTo>
                    <a:cubicBezTo>
                      <a:pt x="66" y="157"/>
                      <a:pt x="67" y="157"/>
                      <a:pt x="68" y="156"/>
                    </a:cubicBezTo>
                    <a:cubicBezTo>
                      <a:pt x="69" y="156"/>
                      <a:pt x="70" y="156"/>
                      <a:pt x="71" y="156"/>
                    </a:cubicBezTo>
                    <a:cubicBezTo>
                      <a:pt x="72" y="156"/>
                      <a:pt x="73" y="157"/>
                      <a:pt x="74" y="157"/>
                    </a:cubicBezTo>
                    <a:cubicBezTo>
                      <a:pt x="75" y="158"/>
                      <a:pt x="77" y="160"/>
                      <a:pt x="77" y="162"/>
                    </a:cubicBezTo>
                    <a:cubicBezTo>
                      <a:pt x="77" y="163"/>
                      <a:pt x="77" y="163"/>
                      <a:pt x="77" y="163"/>
                    </a:cubicBezTo>
                    <a:cubicBezTo>
                      <a:pt x="77" y="165"/>
                      <a:pt x="77" y="167"/>
                      <a:pt x="76" y="168"/>
                    </a:cubicBezTo>
                    <a:cubicBezTo>
                      <a:pt x="75" y="170"/>
                      <a:pt x="75" y="170"/>
                      <a:pt x="75" y="170"/>
                    </a:cubicBezTo>
                    <a:cubicBezTo>
                      <a:pt x="75" y="170"/>
                      <a:pt x="75" y="170"/>
                      <a:pt x="75" y="170"/>
                    </a:cubicBezTo>
                    <a:cubicBezTo>
                      <a:pt x="76" y="171"/>
                      <a:pt x="76" y="171"/>
                      <a:pt x="76" y="171"/>
                    </a:cubicBezTo>
                    <a:cubicBezTo>
                      <a:pt x="77" y="172"/>
                      <a:pt x="78" y="172"/>
                      <a:pt x="79" y="173"/>
                    </a:cubicBezTo>
                    <a:cubicBezTo>
                      <a:pt x="80" y="174"/>
                      <a:pt x="81" y="176"/>
                      <a:pt x="82" y="176"/>
                    </a:cubicBezTo>
                    <a:cubicBezTo>
                      <a:pt x="82" y="176"/>
                      <a:pt x="82" y="176"/>
                      <a:pt x="82" y="176"/>
                    </a:cubicBezTo>
                    <a:cubicBezTo>
                      <a:pt x="82" y="176"/>
                      <a:pt x="84" y="176"/>
                      <a:pt x="84" y="175"/>
                    </a:cubicBezTo>
                    <a:cubicBezTo>
                      <a:pt x="85" y="175"/>
                      <a:pt x="85" y="175"/>
                      <a:pt x="85" y="175"/>
                    </a:cubicBezTo>
                    <a:cubicBezTo>
                      <a:pt x="86" y="174"/>
                      <a:pt x="87" y="174"/>
                      <a:pt x="87" y="173"/>
                    </a:cubicBezTo>
                    <a:cubicBezTo>
                      <a:pt x="87" y="173"/>
                      <a:pt x="87" y="173"/>
                      <a:pt x="87" y="172"/>
                    </a:cubicBezTo>
                    <a:cubicBezTo>
                      <a:pt x="83" y="163"/>
                      <a:pt x="83" y="163"/>
                      <a:pt x="83" y="163"/>
                    </a:cubicBezTo>
                    <a:cubicBezTo>
                      <a:pt x="93" y="166"/>
                      <a:pt x="93" y="166"/>
                      <a:pt x="93" y="166"/>
                    </a:cubicBezTo>
                    <a:cubicBezTo>
                      <a:pt x="94" y="166"/>
                      <a:pt x="95" y="167"/>
                      <a:pt x="96" y="167"/>
                    </a:cubicBezTo>
                    <a:cubicBezTo>
                      <a:pt x="96" y="167"/>
                      <a:pt x="96" y="167"/>
                      <a:pt x="96" y="167"/>
                    </a:cubicBezTo>
                    <a:cubicBezTo>
                      <a:pt x="97" y="167"/>
                      <a:pt x="97" y="167"/>
                      <a:pt x="98" y="168"/>
                    </a:cubicBezTo>
                    <a:cubicBezTo>
                      <a:pt x="99" y="168"/>
                      <a:pt x="99" y="168"/>
                      <a:pt x="99" y="168"/>
                    </a:cubicBezTo>
                    <a:cubicBezTo>
                      <a:pt x="99" y="168"/>
                      <a:pt x="100" y="168"/>
                      <a:pt x="101" y="168"/>
                    </a:cubicBezTo>
                    <a:cubicBezTo>
                      <a:pt x="102" y="169"/>
                      <a:pt x="102" y="169"/>
                      <a:pt x="102" y="169"/>
                    </a:cubicBezTo>
                    <a:cubicBezTo>
                      <a:pt x="104" y="169"/>
                      <a:pt x="107" y="170"/>
                      <a:pt x="109" y="170"/>
                    </a:cubicBezTo>
                    <a:cubicBezTo>
                      <a:pt x="109" y="170"/>
                      <a:pt x="109" y="170"/>
                      <a:pt x="109" y="170"/>
                    </a:cubicBezTo>
                    <a:cubicBezTo>
                      <a:pt x="114" y="161"/>
                      <a:pt x="114" y="161"/>
                      <a:pt x="114" y="161"/>
                    </a:cubicBezTo>
                    <a:cubicBezTo>
                      <a:pt x="115" y="172"/>
                      <a:pt x="115" y="172"/>
                      <a:pt x="115" y="172"/>
                    </a:cubicBezTo>
                    <a:cubicBezTo>
                      <a:pt x="116" y="175"/>
                      <a:pt x="115" y="178"/>
                      <a:pt x="114" y="180"/>
                    </a:cubicBezTo>
                    <a:cubicBezTo>
                      <a:pt x="114" y="180"/>
                      <a:pt x="114" y="180"/>
                      <a:pt x="114" y="180"/>
                    </a:cubicBezTo>
                    <a:cubicBezTo>
                      <a:pt x="115" y="181"/>
                      <a:pt x="116" y="182"/>
                      <a:pt x="116" y="182"/>
                    </a:cubicBezTo>
                    <a:cubicBezTo>
                      <a:pt x="117" y="182"/>
                      <a:pt x="117" y="182"/>
                      <a:pt x="117" y="182"/>
                    </a:cubicBezTo>
                    <a:cubicBezTo>
                      <a:pt x="117" y="182"/>
                      <a:pt x="117" y="182"/>
                      <a:pt x="117" y="182"/>
                    </a:cubicBezTo>
                    <a:cubicBezTo>
                      <a:pt x="119" y="181"/>
                      <a:pt x="120" y="180"/>
                      <a:pt x="122" y="180"/>
                    </a:cubicBezTo>
                    <a:cubicBezTo>
                      <a:pt x="123" y="180"/>
                      <a:pt x="124" y="180"/>
                      <a:pt x="126" y="181"/>
                    </a:cubicBezTo>
                    <a:cubicBezTo>
                      <a:pt x="128" y="178"/>
                      <a:pt x="128" y="178"/>
                      <a:pt x="128" y="178"/>
                    </a:cubicBezTo>
                    <a:cubicBezTo>
                      <a:pt x="127" y="182"/>
                      <a:pt x="127" y="182"/>
                      <a:pt x="127" y="182"/>
                    </a:cubicBezTo>
                    <a:cubicBezTo>
                      <a:pt x="128" y="183"/>
                      <a:pt x="129" y="183"/>
                      <a:pt x="130" y="184"/>
                    </a:cubicBezTo>
                    <a:cubicBezTo>
                      <a:pt x="134" y="186"/>
                      <a:pt x="138" y="188"/>
                      <a:pt x="141" y="192"/>
                    </a:cubicBezTo>
                    <a:cubicBezTo>
                      <a:pt x="142" y="194"/>
                      <a:pt x="143" y="195"/>
                      <a:pt x="144" y="197"/>
                    </a:cubicBezTo>
                    <a:cubicBezTo>
                      <a:pt x="145" y="198"/>
                      <a:pt x="145" y="198"/>
                      <a:pt x="145" y="198"/>
                    </a:cubicBezTo>
                    <a:cubicBezTo>
                      <a:pt x="145" y="198"/>
                      <a:pt x="146" y="199"/>
                      <a:pt x="146" y="200"/>
                    </a:cubicBezTo>
                    <a:cubicBezTo>
                      <a:pt x="152" y="202"/>
                      <a:pt x="152" y="202"/>
                      <a:pt x="152" y="202"/>
                    </a:cubicBezTo>
                    <a:cubicBezTo>
                      <a:pt x="151" y="203"/>
                      <a:pt x="151" y="203"/>
                      <a:pt x="151" y="203"/>
                    </a:cubicBezTo>
                    <a:cubicBezTo>
                      <a:pt x="152" y="203"/>
                      <a:pt x="152" y="203"/>
                      <a:pt x="152" y="203"/>
                    </a:cubicBezTo>
                    <a:cubicBezTo>
                      <a:pt x="152" y="203"/>
                      <a:pt x="152" y="203"/>
                      <a:pt x="152" y="203"/>
                    </a:cubicBezTo>
                    <a:cubicBezTo>
                      <a:pt x="152" y="203"/>
                      <a:pt x="152" y="203"/>
                      <a:pt x="152" y="203"/>
                    </a:cubicBezTo>
                    <a:cubicBezTo>
                      <a:pt x="154" y="202"/>
                      <a:pt x="156" y="201"/>
                      <a:pt x="158" y="200"/>
                    </a:cubicBezTo>
                    <a:cubicBezTo>
                      <a:pt x="159" y="199"/>
                      <a:pt x="159" y="199"/>
                      <a:pt x="159" y="199"/>
                    </a:cubicBezTo>
                    <a:cubicBezTo>
                      <a:pt x="160" y="199"/>
                      <a:pt x="161" y="198"/>
                      <a:pt x="161" y="198"/>
                    </a:cubicBezTo>
                    <a:cubicBezTo>
                      <a:pt x="165" y="196"/>
                      <a:pt x="165" y="196"/>
                      <a:pt x="165" y="196"/>
                    </a:cubicBezTo>
                    <a:cubicBezTo>
                      <a:pt x="166" y="199"/>
                      <a:pt x="166" y="199"/>
                      <a:pt x="166" y="199"/>
                    </a:cubicBezTo>
                    <a:cubicBezTo>
                      <a:pt x="167" y="201"/>
                      <a:pt x="168" y="202"/>
                      <a:pt x="169" y="203"/>
                    </a:cubicBezTo>
                    <a:cubicBezTo>
                      <a:pt x="169" y="203"/>
                      <a:pt x="169" y="203"/>
                      <a:pt x="169" y="203"/>
                    </a:cubicBezTo>
                    <a:cubicBezTo>
                      <a:pt x="170" y="203"/>
                      <a:pt x="170" y="203"/>
                      <a:pt x="170" y="203"/>
                    </a:cubicBezTo>
                    <a:cubicBezTo>
                      <a:pt x="174" y="203"/>
                      <a:pt x="174" y="203"/>
                      <a:pt x="174" y="203"/>
                    </a:cubicBezTo>
                    <a:cubicBezTo>
                      <a:pt x="174" y="206"/>
                      <a:pt x="174" y="206"/>
                      <a:pt x="174" y="206"/>
                    </a:cubicBezTo>
                    <a:cubicBezTo>
                      <a:pt x="174" y="207"/>
                      <a:pt x="174" y="208"/>
                      <a:pt x="174" y="209"/>
                    </a:cubicBezTo>
                    <a:cubicBezTo>
                      <a:pt x="174" y="210"/>
                      <a:pt x="174" y="210"/>
                      <a:pt x="174" y="210"/>
                    </a:cubicBezTo>
                    <a:cubicBezTo>
                      <a:pt x="174" y="210"/>
                      <a:pt x="174" y="210"/>
                      <a:pt x="174" y="210"/>
                    </a:cubicBezTo>
                    <a:cubicBezTo>
                      <a:pt x="175" y="210"/>
                      <a:pt x="176" y="209"/>
                      <a:pt x="177" y="209"/>
                    </a:cubicBezTo>
                    <a:cubicBezTo>
                      <a:pt x="178" y="208"/>
                      <a:pt x="178" y="208"/>
                      <a:pt x="178" y="208"/>
                    </a:cubicBezTo>
                    <a:cubicBezTo>
                      <a:pt x="181" y="207"/>
                      <a:pt x="182" y="206"/>
                      <a:pt x="184" y="205"/>
                    </a:cubicBezTo>
                    <a:cubicBezTo>
                      <a:pt x="185" y="205"/>
                      <a:pt x="187" y="205"/>
                      <a:pt x="188" y="204"/>
                    </a:cubicBezTo>
                    <a:cubicBezTo>
                      <a:pt x="189" y="204"/>
                      <a:pt x="189" y="204"/>
                      <a:pt x="189" y="204"/>
                    </a:cubicBezTo>
                    <a:cubicBezTo>
                      <a:pt x="189" y="204"/>
                      <a:pt x="190" y="204"/>
                      <a:pt x="190" y="204"/>
                    </a:cubicBezTo>
                    <a:cubicBezTo>
                      <a:pt x="191" y="204"/>
                      <a:pt x="192" y="204"/>
                      <a:pt x="193" y="205"/>
                    </a:cubicBezTo>
                    <a:cubicBezTo>
                      <a:pt x="194" y="205"/>
                      <a:pt x="195" y="205"/>
                      <a:pt x="196" y="205"/>
                    </a:cubicBezTo>
                    <a:cubicBezTo>
                      <a:pt x="200" y="206"/>
                      <a:pt x="202" y="207"/>
                      <a:pt x="203" y="207"/>
                    </a:cubicBezTo>
                    <a:cubicBezTo>
                      <a:pt x="204" y="207"/>
                      <a:pt x="204" y="207"/>
                      <a:pt x="204" y="207"/>
                    </a:cubicBezTo>
                    <a:cubicBezTo>
                      <a:pt x="209" y="205"/>
                      <a:pt x="209" y="205"/>
                      <a:pt x="209" y="205"/>
                    </a:cubicBezTo>
                    <a:cubicBezTo>
                      <a:pt x="212" y="204"/>
                      <a:pt x="214" y="203"/>
                      <a:pt x="217" y="203"/>
                    </a:cubicBezTo>
                    <a:cubicBezTo>
                      <a:pt x="217" y="203"/>
                      <a:pt x="217" y="203"/>
                      <a:pt x="217" y="203"/>
                    </a:cubicBezTo>
                    <a:cubicBezTo>
                      <a:pt x="225" y="203"/>
                      <a:pt x="231" y="207"/>
                      <a:pt x="238" y="211"/>
                    </a:cubicBezTo>
                    <a:cubicBezTo>
                      <a:pt x="239" y="212"/>
                      <a:pt x="241" y="213"/>
                      <a:pt x="243" y="214"/>
                    </a:cubicBezTo>
                    <a:cubicBezTo>
                      <a:pt x="244" y="214"/>
                      <a:pt x="245" y="214"/>
                      <a:pt x="246" y="214"/>
                    </a:cubicBezTo>
                    <a:cubicBezTo>
                      <a:pt x="247" y="215"/>
                      <a:pt x="248" y="215"/>
                      <a:pt x="249" y="215"/>
                    </a:cubicBezTo>
                    <a:cubicBezTo>
                      <a:pt x="250" y="215"/>
                      <a:pt x="250" y="215"/>
                      <a:pt x="250" y="215"/>
                    </a:cubicBezTo>
                    <a:cubicBezTo>
                      <a:pt x="250" y="214"/>
                      <a:pt x="250" y="214"/>
                      <a:pt x="250" y="213"/>
                    </a:cubicBezTo>
                    <a:cubicBezTo>
                      <a:pt x="250" y="212"/>
                      <a:pt x="250" y="211"/>
                      <a:pt x="250" y="211"/>
                    </a:cubicBezTo>
                    <a:cubicBezTo>
                      <a:pt x="250" y="210"/>
                      <a:pt x="250" y="210"/>
                      <a:pt x="250" y="210"/>
                    </a:cubicBezTo>
                    <a:cubicBezTo>
                      <a:pt x="249" y="204"/>
                      <a:pt x="249" y="200"/>
                      <a:pt x="251" y="197"/>
                    </a:cubicBezTo>
                    <a:cubicBezTo>
                      <a:pt x="266" y="182"/>
                      <a:pt x="266" y="182"/>
                      <a:pt x="266" y="182"/>
                    </a:cubicBezTo>
                    <a:cubicBezTo>
                      <a:pt x="267" y="182"/>
                      <a:pt x="267" y="181"/>
                      <a:pt x="268" y="180"/>
                    </a:cubicBezTo>
                    <a:cubicBezTo>
                      <a:pt x="271" y="177"/>
                      <a:pt x="273" y="174"/>
                      <a:pt x="276" y="172"/>
                    </a:cubicBezTo>
                    <a:cubicBezTo>
                      <a:pt x="277" y="172"/>
                      <a:pt x="278" y="172"/>
                      <a:pt x="279" y="171"/>
                    </a:cubicBezTo>
                    <a:cubicBezTo>
                      <a:pt x="280" y="171"/>
                      <a:pt x="280" y="171"/>
                      <a:pt x="280" y="171"/>
                    </a:cubicBezTo>
                    <a:cubicBezTo>
                      <a:pt x="283" y="170"/>
                      <a:pt x="287" y="168"/>
                      <a:pt x="288" y="167"/>
                    </a:cubicBezTo>
                    <a:cubicBezTo>
                      <a:pt x="288" y="166"/>
                      <a:pt x="289" y="163"/>
                      <a:pt x="290" y="162"/>
                    </a:cubicBezTo>
                    <a:cubicBezTo>
                      <a:pt x="289" y="161"/>
                      <a:pt x="289" y="161"/>
                      <a:pt x="289" y="161"/>
                    </a:cubicBezTo>
                    <a:cubicBezTo>
                      <a:pt x="288" y="160"/>
                      <a:pt x="287" y="159"/>
                      <a:pt x="287" y="158"/>
                    </a:cubicBezTo>
                    <a:cubicBezTo>
                      <a:pt x="286" y="156"/>
                      <a:pt x="286" y="154"/>
                      <a:pt x="287" y="152"/>
                    </a:cubicBezTo>
                    <a:cubicBezTo>
                      <a:pt x="287" y="151"/>
                      <a:pt x="287" y="151"/>
                      <a:pt x="287" y="151"/>
                    </a:cubicBezTo>
                    <a:cubicBezTo>
                      <a:pt x="287" y="151"/>
                      <a:pt x="287" y="151"/>
                      <a:pt x="287" y="151"/>
                    </a:cubicBezTo>
                    <a:cubicBezTo>
                      <a:pt x="287" y="151"/>
                      <a:pt x="287" y="151"/>
                      <a:pt x="287" y="151"/>
                    </a:cubicBezTo>
                    <a:cubicBezTo>
                      <a:pt x="283" y="146"/>
                      <a:pt x="281" y="141"/>
                      <a:pt x="279" y="137"/>
                    </a:cubicBezTo>
                    <a:cubicBezTo>
                      <a:pt x="279" y="135"/>
                      <a:pt x="278" y="133"/>
                      <a:pt x="277" y="132"/>
                    </a:cubicBezTo>
                    <a:cubicBezTo>
                      <a:pt x="277" y="131"/>
                      <a:pt x="276" y="130"/>
                      <a:pt x="276" y="130"/>
                    </a:cubicBezTo>
                    <a:cubicBezTo>
                      <a:pt x="276" y="128"/>
                      <a:pt x="276" y="128"/>
                      <a:pt x="276" y="128"/>
                    </a:cubicBezTo>
                    <a:cubicBezTo>
                      <a:pt x="275" y="128"/>
                      <a:pt x="275" y="128"/>
                      <a:pt x="275" y="128"/>
                    </a:cubicBezTo>
                    <a:cubicBezTo>
                      <a:pt x="269" y="130"/>
                      <a:pt x="269" y="130"/>
                      <a:pt x="269" y="130"/>
                    </a:cubicBezTo>
                    <a:cubicBezTo>
                      <a:pt x="274" y="126"/>
                      <a:pt x="274" y="126"/>
                      <a:pt x="274" y="126"/>
                    </a:cubicBezTo>
                    <a:cubicBezTo>
                      <a:pt x="273" y="126"/>
                      <a:pt x="273" y="126"/>
                      <a:pt x="273" y="126"/>
                    </a:cubicBezTo>
                    <a:cubicBezTo>
                      <a:pt x="275" y="125"/>
                      <a:pt x="275" y="125"/>
                      <a:pt x="275" y="125"/>
                    </a:cubicBezTo>
                    <a:cubicBezTo>
                      <a:pt x="274" y="124"/>
                      <a:pt x="274" y="124"/>
                      <a:pt x="274" y="123"/>
                    </a:cubicBezTo>
                    <a:cubicBezTo>
                      <a:pt x="274" y="122"/>
                      <a:pt x="274" y="122"/>
                      <a:pt x="274" y="122"/>
                    </a:cubicBezTo>
                    <a:cubicBezTo>
                      <a:pt x="274" y="121"/>
                      <a:pt x="274" y="120"/>
                      <a:pt x="274" y="118"/>
                    </a:cubicBezTo>
                    <a:cubicBezTo>
                      <a:pt x="274" y="118"/>
                      <a:pt x="275" y="117"/>
                      <a:pt x="275" y="116"/>
                    </a:cubicBezTo>
                    <a:cubicBezTo>
                      <a:pt x="275" y="115"/>
                      <a:pt x="275" y="115"/>
                      <a:pt x="275" y="115"/>
                    </a:cubicBezTo>
                    <a:cubicBezTo>
                      <a:pt x="276" y="111"/>
                      <a:pt x="277" y="109"/>
                      <a:pt x="276" y="108"/>
                    </a:cubicBezTo>
                    <a:cubicBezTo>
                      <a:pt x="276" y="108"/>
                      <a:pt x="274" y="107"/>
                      <a:pt x="274" y="106"/>
                    </a:cubicBezTo>
                    <a:cubicBezTo>
                      <a:pt x="273" y="106"/>
                      <a:pt x="273" y="106"/>
                      <a:pt x="273" y="106"/>
                    </a:cubicBezTo>
                    <a:cubicBezTo>
                      <a:pt x="272" y="105"/>
                      <a:pt x="271" y="105"/>
                      <a:pt x="270" y="104"/>
                    </a:cubicBezTo>
                    <a:cubicBezTo>
                      <a:pt x="269" y="104"/>
                      <a:pt x="269" y="104"/>
                      <a:pt x="269" y="104"/>
                    </a:cubicBezTo>
                    <a:cubicBezTo>
                      <a:pt x="268" y="103"/>
                      <a:pt x="266" y="103"/>
                      <a:pt x="265" y="102"/>
                    </a:cubicBezTo>
                    <a:cubicBezTo>
                      <a:pt x="261" y="99"/>
                      <a:pt x="261" y="99"/>
                      <a:pt x="261" y="99"/>
                    </a:cubicBezTo>
                    <a:cubicBezTo>
                      <a:pt x="281" y="82"/>
                      <a:pt x="281" y="82"/>
                      <a:pt x="281" y="82"/>
                    </a:cubicBezTo>
                    <a:cubicBezTo>
                      <a:pt x="281" y="82"/>
                      <a:pt x="282" y="81"/>
                      <a:pt x="282" y="81"/>
                    </a:cubicBezTo>
                    <a:cubicBezTo>
                      <a:pt x="283" y="80"/>
                      <a:pt x="284" y="79"/>
                      <a:pt x="285" y="79"/>
                    </a:cubicBezTo>
                    <a:cubicBezTo>
                      <a:pt x="285" y="78"/>
                      <a:pt x="285" y="78"/>
                      <a:pt x="285" y="78"/>
                    </a:cubicBezTo>
                    <a:cubicBezTo>
                      <a:pt x="285" y="78"/>
                      <a:pt x="285" y="78"/>
                      <a:pt x="285" y="78"/>
                    </a:cubicBezTo>
                    <a:cubicBezTo>
                      <a:pt x="286" y="75"/>
                      <a:pt x="285" y="69"/>
                      <a:pt x="284" y="66"/>
                    </a:cubicBezTo>
                    <a:cubicBezTo>
                      <a:pt x="283" y="62"/>
                      <a:pt x="281" y="59"/>
                      <a:pt x="280" y="55"/>
                    </a:cubicBezTo>
                    <a:cubicBezTo>
                      <a:pt x="279" y="54"/>
                      <a:pt x="279" y="54"/>
                      <a:pt x="279" y="54"/>
                    </a:cubicBezTo>
                    <a:cubicBezTo>
                      <a:pt x="276" y="48"/>
                      <a:pt x="275" y="42"/>
                      <a:pt x="273" y="37"/>
                    </a:cubicBezTo>
                    <a:cubicBezTo>
                      <a:pt x="273" y="34"/>
                      <a:pt x="273" y="34"/>
                      <a:pt x="273" y="34"/>
                    </a:cubicBezTo>
                    <a:cubicBezTo>
                      <a:pt x="272" y="34"/>
                      <a:pt x="272" y="34"/>
                      <a:pt x="272" y="34"/>
                    </a:cubicBezTo>
                    <a:cubicBezTo>
                      <a:pt x="272" y="32"/>
                      <a:pt x="271" y="31"/>
                      <a:pt x="270" y="29"/>
                    </a:cubicBezTo>
                    <a:cubicBezTo>
                      <a:pt x="270" y="29"/>
                      <a:pt x="270" y="29"/>
                      <a:pt x="270" y="29"/>
                    </a:cubicBezTo>
                    <a:cubicBezTo>
                      <a:pt x="269" y="27"/>
                      <a:pt x="267" y="26"/>
                      <a:pt x="266" y="25"/>
                    </a:cubicBezTo>
                    <a:cubicBezTo>
                      <a:pt x="265" y="24"/>
                      <a:pt x="264" y="24"/>
                      <a:pt x="262" y="23"/>
                    </a:cubicBezTo>
                    <a:cubicBezTo>
                      <a:pt x="262" y="23"/>
                      <a:pt x="262" y="23"/>
                      <a:pt x="262" y="23"/>
                    </a:cubicBezTo>
                    <a:cubicBezTo>
                      <a:pt x="261" y="22"/>
                      <a:pt x="259" y="22"/>
                      <a:pt x="257" y="22"/>
                    </a:cubicBezTo>
                    <a:cubicBezTo>
                      <a:pt x="257" y="22"/>
                      <a:pt x="257" y="22"/>
                      <a:pt x="257" y="22"/>
                    </a:cubicBezTo>
                    <a:cubicBezTo>
                      <a:pt x="256" y="22"/>
                      <a:pt x="256" y="22"/>
                      <a:pt x="256" y="22"/>
                    </a:cubicBezTo>
                    <a:cubicBezTo>
                      <a:pt x="255" y="22"/>
                      <a:pt x="254" y="22"/>
                      <a:pt x="253" y="22"/>
                    </a:cubicBezTo>
                    <a:cubicBezTo>
                      <a:pt x="245" y="23"/>
                      <a:pt x="237" y="23"/>
                      <a:pt x="228" y="23"/>
                    </a:cubicBezTo>
                    <a:cubicBezTo>
                      <a:pt x="210" y="23"/>
                      <a:pt x="190" y="22"/>
                      <a:pt x="170" y="19"/>
                    </a:cubicBezTo>
                    <a:cubicBezTo>
                      <a:pt x="169" y="19"/>
                      <a:pt x="169" y="19"/>
                      <a:pt x="169" y="19"/>
                    </a:cubicBezTo>
                    <a:cubicBezTo>
                      <a:pt x="169" y="18"/>
                      <a:pt x="169" y="18"/>
                      <a:pt x="169" y="18"/>
                    </a:cubicBezTo>
                    <a:cubicBezTo>
                      <a:pt x="167" y="17"/>
                      <a:pt x="167" y="17"/>
                      <a:pt x="167" y="17"/>
                    </a:cubicBezTo>
                    <a:cubicBezTo>
                      <a:pt x="165" y="19"/>
                      <a:pt x="162" y="20"/>
                      <a:pt x="160" y="21"/>
                    </a:cubicBezTo>
                    <a:cubicBezTo>
                      <a:pt x="159" y="22"/>
                      <a:pt x="160" y="23"/>
                      <a:pt x="158" y="23"/>
                    </a:cubicBezTo>
                    <a:cubicBezTo>
                      <a:pt x="158" y="23"/>
                      <a:pt x="158" y="23"/>
                      <a:pt x="158" y="23"/>
                    </a:cubicBezTo>
                    <a:cubicBezTo>
                      <a:pt x="156" y="23"/>
                      <a:pt x="155" y="21"/>
                      <a:pt x="155" y="20"/>
                    </a:cubicBezTo>
                    <a:cubicBezTo>
                      <a:pt x="159" y="18"/>
                      <a:pt x="163" y="16"/>
                      <a:pt x="167" y="15"/>
                    </a:cubicBezTo>
                    <a:cubicBezTo>
                      <a:pt x="166" y="15"/>
                      <a:pt x="165" y="15"/>
                      <a:pt x="164" y="15"/>
                    </a:cubicBezTo>
                    <a:cubicBezTo>
                      <a:pt x="159" y="15"/>
                      <a:pt x="152" y="18"/>
                      <a:pt x="147" y="19"/>
                    </a:cubicBezTo>
                    <a:cubicBezTo>
                      <a:pt x="147" y="19"/>
                      <a:pt x="147" y="19"/>
                      <a:pt x="146" y="19"/>
                    </a:cubicBezTo>
                    <a:cubicBezTo>
                      <a:pt x="144" y="19"/>
                      <a:pt x="137" y="17"/>
                      <a:pt x="136" y="15"/>
                    </a:cubicBezTo>
                    <a:cubicBezTo>
                      <a:pt x="135" y="14"/>
                      <a:pt x="134" y="9"/>
                      <a:pt x="133" y="7"/>
                    </a:cubicBezTo>
                    <a:cubicBezTo>
                      <a:pt x="132" y="6"/>
                      <a:pt x="131" y="4"/>
                      <a:pt x="132" y="3"/>
                    </a:cubicBezTo>
                    <a:cubicBezTo>
                      <a:pt x="132" y="2"/>
                      <a:pt x="132" y="2"/>
                      <a:pt x="133" y="2"/>
                    </a:cubicBezTo>
                    <a:cubicBezTo>
                      <a:pt x="135" y="2"/>
                      <a:pt x="142" y="7"/>
                      <a:pt x="143" y="8"/>
                    </a:cubicBezTo>
                    <a:cubicBezTo>
                      <a:pt x="138" y="2"/>
                      <a:pt x="131" y="0"/>
                      <a:pt x="12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27" name="Freeform 308">
                <a:extLst>
                  <a:ext uri="{FF2B5EF4-FFF2-40B4-BE49-F238E27FC236}">
                    <a16:creationId xmlns:a16="http://schemas.microsoft.com/office/drawing/2014/main" id="{A3C807B6-50A1-0E44-9D40-3EBA8C9B55DE}"/>
                  </a:ext>
                </a:extLst>
              </p:cNvPr>
              <p:cNvSpPr>
                <a:spLocks/>
              </p:cNvSpPr>
              <p:nvPr/>
            </p:nvSpPr>
            <p:spPr bwMode="auto">
              <a:xfrm>
                <a:off x="5693504" y="381041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28" name="Freeform 309">
                <a:extLst>
                  <a:ext uri="{FF2B5EF4-FFF2-40B4-BE49-F238E27FC236}">
                    <a16:creationId xmlns:a16="http://schemas.microsoft.com/office/drawing/2014/main" id="{1FF936B8-3406-E545-9A13-0D5ACEBECEE9}"/>
                  </a:ext>
                </a:extLst>
              </p:cNvPr>
              <p:cNvSpPr>
                <a:spLocks/>
              </p:cNvSpPr>
              <p:nvPr/>
            </p:nvSpPr>
            <p:spPr bwMode="auto">
              <a:xfrm>
                <a:off x="5693504" y="3810410"/>
                <a:ext cx="0" cy="0"/>
              </a:xfrm>
              <a:custGeom>
                <a:avLst/>
                <a:gdLst/>
                <a:ahLst/>
                <a:cxnLst>
                  <a:cxn ang="0">
                    <a:pos x="0" y="0"/>
                  </a:cxn>
                  <a:cxn ang="0">
                    <a:pos x="0" y="0"/>
                  </a:cxn>
                  <a:cxn ang="0">
                    <a:pos x="0" y="0"/>
                  </a:cxn>
                </a:cxnLst>
                <a:rect l="0" t="0" r="r" b="b"/>
                <a:pathLst>
                  <a:path>
                    <a:moveTo>
                      <a:pt x="0" y="0"/>
                    </a:moveTo>
                    <a:lnTo>
                      <a:pt x="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29" name="Rectangle 310">
                <a:extLst>
                  <a:ext uri="{FF2B5EF4-FFF2-40B4-BE49-F238E27FC236}">
                    <a16:creationId xmlns:a16="http://schemas.microsoft.com/office/drawing/2014/main" id="{45E43B1F-1F37-6F4F-9EF0-0136BD694B6C}"/>
                  </a:ext>
                </a:extLst>
              </p:cNvPr>
              <p:cNvSpPr>
                <a:spLocks noChangeArrowheads="1"/>
              </p:cNvSpPr>
              <p:nvPr/>
            </p:nvSpPr>
            <p:spPr bwMode="auto">
              <a:xfrm>
                <a:off x="6194680" y="4060998"/>
                <a:ext cx="3685" cy="368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30" name="Freeform 311">
                <a:extLst>
                  <a:ext uri="{FF2B5EF4-FFF2-40B4-BE49-F238E27FC236}">
                    <a16:creationId xmlns:a16="http://schemas.microsoft.com/office/drawing/2014/main" id="{AC4AC8A5-5AD5-4944-8FD8-134D394AB156}"/>
                  </a:ext>
                </a:extLst>
              </p:cNvPr>
              <p:cNvSpPr>
                <a:spLocks/>
              </p:cNvSpPr>
              <p:nvPr/>
            </p:nvSpPr>
            <p:spPr bwMode="auto">
              <a:xfrm>
                <a:off x="6194680" y="4060998"/>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31" name="Freeform 312">
                <a:extLst>
                  <a:ext uri="{FF2B5EF4-FFF2-40B4-BE49-F238E27FC236}">
                    <a16:creationId xmlns:a16="http://schemas.microsoft.com/office/drawing/2014/main" id="{ECFCF858-DAF3-8549-8AD6-6E47BDC0971C}"/>
                  </a:ext>
                </a:extLst>
              </p:cNvPr>
              <p:cNvSpPr>
                <a:spLocks/>
              </p:cNvSpPr>
              <p:nvPr/>
            </p:nvSpPr>
            <p:spPr bwMode="auto">
              <a:xfrm>
                <a:off x="6994350" y="4403714"/>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32" name="Freeform 313">
                <a:extLst>
                  <a:ext uri="{FF2B5EF4-FFF2-40B4-BE49-F238E27FC236}">
                    <a16:creationId xmlns:a16="http://schemas.microsoft.com/office/drawing/2014/main" id="{D02B96EB-2A30-9E42-A1A8-429DB6A6604F}"/>
                  </a:ext>
                </a:extLst>
              </p:cNvPr>
              <p:cNvSpPr>
                <a:spLocks/>
              </p:cNvSpPr>
              <p:nvPr/>
            </p:nvSpPr>
            <p:spPr bwMode="auto">
              <a:xfrm>
                <a:off x="6994350" y="4403714"/>
                <a:ext cx="0" cy="0"/>
              </a:xfrm>
              <a:custGeom>
                <a:avLst/>
                <a:gdLst/>
                <a:ahLst/>
                <a:cxnLst>
                  <a:cxn ang="0">
                    <a:pos x="0" y="0"/>
                  </a:cxn>
                  <a:cxn ang="0">
                    <a:pos x="0" y="0"/>
                  </a:cxn>
                  <a:cxn ang="0">
                    <a:pos x="0" y="0"/>
                  </a:cxn>
                </a:cxnLst>
                <a:rect l="0" t="0" r="r" b="b"/>
                <a:pathLst>
                  <a:path>
                    <a:moveTo>
                      <a:pt x="0" y="0"/>
                    </a:moveTo>
                    <a:lnTo>
                      <a:pt x="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33" name="Freeform 314">
                <a:extLst>
                  <a:ext uri="{FF2B5EF4-FFF2-40B4-BE49-F238E27FC236}">
                    <a16:creationId xmlns:a16="http://schemas.microsoft.com/office/drawing/2014/main" id="{379BA034-FB5E-BD44-B4D8-F30EA1E1E032}"/>
                  </a:ext>
                </a:extLst>
              </p:cNvPr>
              <p:cNvSpPr>
                <a:spLocks/>
              </p:cNvSpPr>
              <p:nvPr/>
            </p:nvSpPr>
            <p:spPr bwMode="auto">
              <a:xfrm>
                <a:off x="6784298" y="4182607"/>
                <a:ext cx="261643" cy="320605"/>
              </a:xfrm>
              <a:custGeom>
                <a:avLst/>
                <a:gdLst>
                  <a:gd name="T0" fmla="*/ 7 w 83"/>
                  <a:gd name="T1" fmla="*/ 3 h 100"/>
                  <a:gd name="T2" fmla="*/ 5 w 83"/>
                  <a:gd name="T3" fmla="*/ 3 h 100"/>
                  <a:gd name="T4" fmla="*/ 0 w 83"/>
                  <a:gd name="T5" fmla="*/ 3 h 100"/>
                  <a:gd name="T6" fmla="*/ 1 w 83"/>
                  <a:gd name="T7" fmla="*/ 3 h 100"/>
                  <a:gd name="T8" fmla="*/ 7 w 83"/>
                  <a:gd name="T9" fmla="*/ 7 h 100"/>
                  <a:gd name="T10" fmla="*/ 11 w 83"/>
                  <a:gd name="T11" fmla="*/ 14 h 100"/>
                  <a:gd name="T12" fmla="*/ 13 w 83"/>
                  <a:gd name="T13" fmla="*/ 19 h 100"/>
                  <a:gd name="T14" fmla="*/ 26 w 83"/>
                  <a:gd name="T15" fmla="*/ 38 h 100"/>
                  <a:gd name="T16" fmla="*/ 35 w 83"/>
                  <a:gd name="T17" fmla="*/ 46 h 100"/>
                  <a:gd name="T18" fmla="*/ 38 w 83"/>
                  <a:gd name="T19" fmla="*/ 55 h 100"/>
                  <a:gd name="T20" fmla="*/ 41 w 83"/>
                  <a:gd name="T21" fmla="*/ 73 h 100"/>
                  <a:gd name="T22" fmla="*/ 37 w 83"/>
                  <a:gd name="T23" fmla="*/ 91 h 100"/>
                  <a:gd name="T24" fmla="*/ 36 w 83"/>
                  <a:gd name="T25" fmla="*/ 97 h 100"/>
                  <a:gd name="T26" fmla="*/ 37 w 83"/>
                  <a:gd name="T27" fmla="*/ 100 h 100"/>
                  <a:gd name="T28" fmla="*/ 40 w 83"/>
                  <a:gd name="T29" fmla="*/ 98 h 100"/>
                  <a:gd name="T30" fmla="*/ 43 w 83"/>
                  <a:gd name="T31" fmla="*/ 94 h 100"/>
                  <a:gd name="T32" fmla="*/ 47 w 83"/>
                  <a:gd name="T33" fmla="*/ 90 h 100"/>
                  <a:gd name="T34" fmla="*/ 49 w 83"/>
                  <a:gd name="T35" fmla="*/ 88 h 100"/>
                  <a:gd name="T36" fmla="*/ 50 w 83"/>
                  <a:gd name="T37" fmla="*/ 85 h 100"/>
                  <a:gd name="T38" fmla="*/ 54 w 83"/>
                  <a:gd name="T39" fmla="*/ 82 h 100"/>
                  <a:gd name="T40" fmla="*/ 54 w 83"/>
                  <a:gd name="T41" fmla="*/ 81 h 100"/>
                  <a:gd name="T42" fmla="*/ 56 w 83"/>
                  <a:gd name="T43" fmla="*/ 78 h 100"/>
                  <a:gd name="T44" fmla="*/ 55 w 83"/>
                  <a:gd name="T45" fmla="*/ 76 h 100"/>
                  <a:gd name="T46" fmla="*/ 56 w 83"/>
                  <a:gd name="T47" fmla="*/ 71 h 100"/>
                  <a:gd name="T48" fmla="*/ 61 w 83"/>
                  <a:gd name="T49" fmla="*/ 64 h 100"/>
                  <a:gd name="T50" fmla="*/ 65 w 83"/>
                  <a:gd name="T51" fmla="*/ 66 h 100"/>
                  <a:gd name="T52" fmla="*/ 66 w 83"/>
                  <a:gd name="T53" fmla="*/ 67 h 100"/>
                  <a:gd name="T54" fmla="*/ 69 w 83"/>
                  <a:gd name="T55" fmla="*/ 66 h 100"/>
                  <a:gd name="T56" fmla="*/ 73 w 83"/>
                  <a:gd name="T57" fmla="*/ 65 h 100"/>
                  <a:gd name="T58" fmla="*/ 75 w 83"/>
                  <a:gd name="T59" fmla="*/ 65 h 100"/>
                  <a:gd name="T60" fmla="*/ 77 w 83"/>
                  <a:gd name="T61" fmla="*/ 67 h 100"/>
                  <a:gd name="T62" fmla="*/ 79 w 83"/>
                  <a:gd name="T63" fmla="*/ 68 h 100"/>
                  <a:gd name="T64" fmla="*/ 80 w 83"/>
                  <a:gd name="T65" fmla="*/ 68 h 100"/>
                  <a:gd name="T66" fmla="*/ 83 w 83"/>
                  <a:gd name="T67" fmla="*/ 68 h 100"/>
                  <a:gd name="T68" fmla="*/ 83 w 83"/>
                  <a:gd name="T69" fmla="*/ 61 h 100"/>
                  <a:gd name="T70" fmla="*/ 83 w 83"/>
                  <a:gd name="T71" fmla="*/ 57 h 100"/>
                  <a:gd name="T72" fmla="*/ 77 w 83"/>
                  <a:gd name="T73" fmla="*/ 61 h 100"/>
                  <a:gd name="T74" fmla="*/ 79 w 83"/>
                  <a:gd name="T75" fmla="*/ 56 h 100"/>
                  <a:gd name="T76" fmla="*/ 67 w 83"/>
                  <a:gd name="T77" fmla="*/ 42 h 100"/>
                  <a:gd name="T78" fmla="*/ 71 w 83"/>
                  <a:gd name="T79" fmla="*/ 42 h 100"/>
                  <a:gd name="T80" fmla="*/ 70 w 83"/>
                  <a:gd name="T81" fmla="*/ 41 h 100"/>
                  <a:gd name="T82" fmla="*/ 60 w 83"/>
                  <a:gd name="T83" fmla="*/ 29 h 100"/>
                  <a:gd name="T84" fmla="*/ 61 w 83"/>
                  <a:gd name="T85" fmla="*/ 27 h 100"/>
                  <a:gd name="T86" fmla="*/ 62 w 83"/>
                  <a:gd name="T87" fmla="*/ 25 h 100"/>
                  <a:gd name="T88" fmla="*/ 63 w 83"/>
                  <a:gd name="T89" fmla="*/ 18 h 100"/>
                  <a:gd name="T90" fmla="*/ 61 w 83"/>
                  <a:gd name="T91" fmla="*/ 18 h 100"/>
                  <a:gd name="T92" fmla="*/ 51 w 83"/>
                  <a:gd name="T93" fmla="*/ 15 h 100"/>
                  <a:gd name="T94" fmla="*/ 41 w 83"/>
                  <a:gd name="T95" fmla="*/ 10 h 100"/>
                  <a:gd name="T96" fmla="*/ 22 w 83"/>
                  <a:gd name="T97" fmla="*/ 1 h 100"/>
                  <a:gd name="T98" fmla="*/ 18 w 83"/>
                  <a:gd name="T99"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3" h="100">
                    <a:moveTo>
                      <a:pt x="18" y="0"/>
                    </a:moveTo>
                    <a:cubicBezTo>
                      <a:pt x="14" y="2"/>
                      <a:pt x="11" y="3"/>
                      <a:pt x="7" y="3"/>
                    </a:cubicBezTo>
                    <a:cubicBezTo>
                      <a:pt x="6" y="3"/>
                      <a:pt x="6" y="3"/>
                      <a:pt x="5" y="3"/>
                    </a:cubicBezTo>
                    <a:cubicBezTo>
                      <a:pt x="5" y="3"/>
                      <a:pt x="5" y="3"/>
                      <a:pt x="5" y="3"/>
                    </a:cubicBezTo>
                    <a:cubicBezTo>
                      <a:pt x="4" y="3"/>
                      <a:pt x="3" y="3"/>
                      <a:pt x="2" y="3"/>
                    </a:cubicBezTo>
                    <a:cubicBezTo>
                      <a:pt x="1" y="3"/>
                      <a:pt x="1" y="3"/>
                      <a:pt x="0" y="3"/>
                    </a:cubicBezTo>
                    <a:cubicBezTo>
                      <a:pt x="0" y="3"/>
                      <a:pt x="0" y="3"/>
                      <a:pt x="0" y="3"/>
                    </a:cubicBezTo>
                    <a:cubicBezTo>
                      <a:pt x="1" y="3"/>
                      <a:pt x="1" y="3"/>
                      <a:pt x="1" y="3"/>
                    </a:cubicBezTo>
                    <a:cubicBezTo>
                      <a:pt x="2" y="4"/>
                      <a:pt x="3" y="4"/>
                      <a:pt x="4" y="5"/>
                    </a:cubicBezTo>
                    <a:cubicBezTo>
                      <a:pt x="5" y="5"/>
                      <a:pt x="6" y="6"/>
                      <a:pt x="7" y="7"/>
                    </a:cubicBezTo>
                    <a:cubicBezTo>
                      <a:pt x="8" y="9"/>
                      <a:pt x="9" y="11"/>
                      <a:pt x="10" y="12"/>
                    </a:cubicBezTo>
                    <a:cubicBezTo>
                      <a:pt x="10" y="13"/>
                      <a:pt x="11" y="14"/>
                      <a:pt x="11" y="14"/>
                    </a:cubicBezTo>
                    <a:cubicBezTo>
                      <a:pt x="11" y="15"/>
                      <a:pt x="12" y="15"/>
                      <a:pt x="12" y="16"/>
                    </a:cubicBezTo>
                    <a:cubicBezTo>
                      <a:pt x="13" y="19"/>
                      <a:pt x="13" y="19"/>
                      <a:pt x="13" y="19"/>
                    </a:cubicBezTo>
                    <a:cubicBezTo>
                      <a:pt x="14" y="21"/>
                      <a:pt x="16" y="24"/>
                      <a:pt x="17" y="26"/>
                    </a:cubicBezTo>
                    <a:cubicBezTo>
                      <a:pt x="20" y="31"/>
                      <a:pt x="23" y="34"/>
                      <a:pt x="26" y="38"/>
                    </a:cubicBezTo>
                    <a:cubicBezTo>
                      <a:pt x="27" y="39"/>
                      <a:pt x="27" y="39"/>
                      <a:pt x="27" y="39"/>
                    </a:cubicBezTo>
                    <a:cubicBezTo>
                      <a:pt x="30" y="41"/>
                      <a:pt x="33" y="43"/>
                      <a:pt x="35" y="46"/>
                    </a:cubicBezTo>
                    <a:cubicBezTo>
                      <a:pt x="36" y="48"/>
                      <a:pt x="37" y="51"/>
                      <a:pt x="37" y="52"/>
                    </a:cubicBezTo>
                    <a:cubicBezTo>
                      <a:pt x="38" y="54"/>
                      <a:pt x="38" y="55"/>
                      <a:pt x="38" y="55"/>
                    </a:cubicBezTo>
                    <a:cubicBezTo>
                      <a:pt x="39" y="58"/>
                      <a:pt x="40" y="60"/>
                      <a:pt x="41" y="62"/>
                    </a:cubicBezTo>
                    <a:cubicBezTo>
                      <a:pt x="42" y="66"/>
                      <a:pt x="42" y="69"/>
                      <a:pt x="41" y="73"/>
                    </a:cubicBezTo>
                    <a:cubicBezTo>
                      <a:pt x="38" y="79"/>
                      <a:pt x="37" y="83"/>
                      <a:pt x="37" y="88"/>
                    </a:cubicBezTo>
                    <a:cubicBezTo>
                      <a:pt x="37" y="89"/>
                      <a:pt x="37" y="90"/>
                      <a:pt x="37" y="91"/>
                    </a:cubicBezTo>
                    <a:cubicBezTo>
                      <a:pt x="37" y="92"/>
                      <a:pt x="37" y="92"/>
                      <a:pt x="37" y="92"/>
                    </a:cubicBezTo>
                    <a:cubicBezTo>
                      <a:pt x="37" y="94"/>
                      <a:pt x="36" y="96"/>
                      <a:pt x="36" y="97"/>
                    </a:cubicBezTo>
                    <a:cubicBezTo>
                      <a:pt x="37" y="98"/>
                      <a:pt x="37" y="99"/>
                      <a:pt x="37" y="99"/>
                    </a:cubicBezTo>
                    <a:cubicBezTo>
                      <a:pt x="37" y="99"/>
                      <a:pt x="37" y="99"/>
                      <a:pt x="37" y="100"/>
                    </a:cubicBezTo>
                    <a:cubicBezTo>
                      <a:pt x="38" y="99"/>
                      <a:pt x="39" y="99"/>
                      <a:pt x="39" y="98"/>
                    </a:cubicBezTo>
                    <a:cubicBezTo>
                      <a:pt x="40" y="98"/>
                      <a:pt x="40" y="98"/>
                      <a:pt x="40" y="98"/>
                    </a:cubicBezTo>
                    <a:cubicBezTo>
                      <a:pt x="40" y="98"/>
                      <a:pt x="41" y="97"/>
                      <a:pt x="42" y="97"/>
                    </a:cubicBezTo>
                    <a:cubicBezTo>
                      <a:pt x="42" y="96"/>
                      <a:pt x="42" y="95"/>
                      <a:pt x="43" y="94"/>
                    </a:cubicBezTo>
                    <a:cubicBezTo>
                      <a:pt x="44" y="92"/>
                      <a:pt x="45" y="91"/>
                      <a:pt x="46" y="90"/>
                    </a:cubicBezTo>
                    <a:cubicBezTo>
                      <a:pt x="47" y="90"/>
                      <a:pt x="47" y="90"/>
                      <a:pt x="47" y="90"/>
                    </a:cubicBezTo>
                    <a:cubicBezTo>
                      <a:pt x="47" y="90"/>
                      <a:pt x="48" y="89"/>
                      <a:pt x="48" y="89"/>
                    </a:cubicBezTo>
                    <a:cubicBezTo>
                      <a:pt x="49" y="88"/>
                      <a:pt x="49" y="88"/>
                      <a:pt x="49" y="88"/>
                    </a:cubicBezTo>
                    <a:cubicBezTo>
                      <a:pt x="49" y="88"/>
                      <a:pt x="49" y="88"/>
                      <a:pt x="49" y="88"/>
                    </a:cubicBezTo>
                    <a:cubicBezTo>
                      <a:pt x="50" y="87"/>
                      <a:pt x="50" y="86"/>
                      <a:pt x="50" y="85"/>
                    </a:cubicBezTo>
                    <a:cubicBezTo>
                      <a:pt x="51" y="84"/>
                      <a:pt x="52" y="83"/>
                      <a:pt x="54" y="82"/>
                    </a:cubicBezTo>
                    <a:cubicBezTo>
                      <a:pt x="54" y="82"/>
                      <a:pt x="54" y="82"/>
                      <a:pt x="54" y="82"/>
                    </a:cubicBezTo>
                    <a:cubicBezTo>
                      <a:pt x="54" y="82"/>
                      <a:pt x="54" y="82"/>
                      <a:pt x="54" y="82"/>
                    </a:cubicBezTo>
                    <a:cubicBezTo>
                      <a:pt x="54" y="81"/>
                      <a:pt x="54" y="81"/>
                      <a:pt x="54" y="81"/>
                    </a:cubicBezTo>
                    <a:cubicBezTo>
                      <a:pt x="55" y="79"/>
                      <a:pt x="55" y="79"/>
                      <a:pt x="55" y="79"/>
                    </a:cubicBezTo>
                    <a:cubicBezTo>
                      <a:pt x="55" y="79"/>
                      <a:pt x="55" y="78"/>
                      <a:pt x="56" y="78"/>
                    </a:cubicBezTo>
                    <a:cubicBezTo>
                      <a:pt x="55" y="77"/>
                      <a:pt x="55" y="77"/>
                      <a:pt x="55" y="77"/>
                    </a:cubicBezTo>
                    <a:cubicBezTo>
                      <a:pt x="55" y="76"/>
                      <a:pt x="55" y="76"/>
                      <a:pt x="55" y="76"/>
                    </a:cubicBezTo>
                    <a:cubicBezTo>
                      <a:pt x="55" y="74"/>
                      <a:pt x="55" y="73"/>
                      <a:pt x="56" y="71"/>
                    </a:cubicBezTo>
                    <a:cubicBezTo>
                      <a:pt x="56" y="71"/>
                      <a:pt x="56" y="71"/>
                      <a:pt x="56" y="71"/>
                    </a:cubicBezTo>
                    <a:cubicBezTo>
                      <a:pt x="56" y="69"/>
                      <a:pt x="56" y="65"/>
                      <a:pt x="60" y="64"/>
                    </a:cubicBezTo>
                    <a:cubicBezTo>
                      <a:pt x="61" y="64"/>
                      <a:pt x="61" y="64"/>
                      <a:pt x="61" y="64"/>
                    </a:cubicBezTo>
                    <a:cubicBezTo>
                      <a:pt x="61" y="64"/>
                      <a:pt x="61" y="64"/>
                      <a:pt x="61" y="64"/>
                    </a:cubicBezTo>
                    <a:cubicBezTo>
                      <a:pt x="63" y="64"/>
                      <a:pt x="64" y="65"/>
                      <a:pt x="65" y="66"/>
                    </a:cubicBezTo>
                    <a:cubicBezTo>
                      <a:pt x="65" y="66"/>
                      <a:pt x="66" y="66"/>
                      <a:pt x="66" y="67"/>
                    </a:cubicBezTo>
                    <a:cubicBezTo>
                      <a:pt x="66" y="67"/>
                      <a:pt x="66" y="67"/>
                      <a:pt x="66" y="67"/>
                    </a:cubicBezTo>
                    <a:cubicBezTo>
                      <a:pt x="67" y="67"/>
                      <a:pt x="67" y="67"/>
                      <a:pt x="67" y="67"/>
                    </a:cubicBezTo>
                    <a:cubicBezTo>
                      <a:pt x="67" y="67"/>
                      <a:pt x="68" y="66"/>
                      <a:pt x="69" y="66"/>
                    </a:cubicBezTo>
                    <a:cubicBezTo>
                      <a:pt x="70" y="65"/>
                      <a:pt x="71" y="65"/>
                      <a:pt x="72" y="65"/>
                    </a:cubicBezTo>
                    <a:cubicBezTo>
                      <a:pt x="73" y="65"/>
                      <a:pt x="73" y="65"/>
                      <a:pt x="73" y="65"/>
                    </a:cubicBezTo>
                    <a:cubicBezTo>
                      <a:pt x="74" y="65"/>
                      <a:pt x="74" y="65"/>
                      <a:pt x="74" y="65"/>
                    </a:cubicBezTo>
                    <a:cubicBezTo>
                      <a:pt x="75" y="65"/>
                      <a:pt x="75" y="65"/>
                      <a:pt x="75" y="65"/>
                    </a:cubicBezTo>
                    <a:cubicBezTo>
                      <a:pt x="75" y="66"/>
                      <a:pt x="76" y="66"/>
                      <a:pt x="76" y="66"/>
                    </a:cubicBezTo>
                    <a:cubicBezTo>
                      <a:pt x="77" y="67"/>
                      <a:pt x="77" y="67"/>
                      <a:pt x="77" y="67"/>
                    </a:cubicBezTo>
                    <a:cubicBezTo>
                      <a:pt x="78" y="68"/>
                      <a:pt x="78" y="68"/>
                      <a:pt x="78" y="68"/>
                    </a:cubicBezTo>
                    <a:cubicBezTo>
                      <a:pt x="79" y="68"/>
                      <a:pt x="79" y="68"/>
                      <a:pt x="79" y="68"/>
                    </a:cubicBezTo>
                    <a:cubicBezTo>
                      <a:pt x="79" y="68"/>
                      <a:pt x="79" y="68"/>
                      <a:pt x="79" y="68"/>
                    </a:cubicBezTo>
                    <a:cubicBezTo>
                      <a:pt x="79" y="68"/>
                      <a:pt x="80" y="68"/>
                      <a:pt x="80" y="68"/>
                    </a:cubicBezTo>
                    <a:cubicBezTo>
                      <a:pt x="81" y="68"/>
                      <a:pt x="81" y="68"/>
                      <a:pt x="81" y="68"/>
                    </a:cubicBezTo>
                    <a:cubicBezTo>
                      <a:pt x="81" y="68"/>
                      <a:pt x="82" y="68"/>
                      <a:pt x="83" y="68"/>
                    </a:cubicBezTo>
                    <a:cubicBezTo>
                      <a:pt x="83" y="68"/>
                      <a:pt x="83" y="68"/>
                      <a:pt x="83" y="68"/>
                    </a:cubicBezTo>
                    <a:cubicBezTo>
                      <a:pt x="82" y="65"/>
                      <a:pt x="82" y="63"/>
                      <a:pt x="83" y="61"/>
                    </a:cubicBezTo>
                    <a:cubicBezTo>
                      <a:pt x="83" y="60"/>
                      <a:pt x="83" y="59"/>
                      <a:pt x="83" y="58"/>
                    </a:cubicBezTo>
                    <a:cubicBezTo>
                      <a:pt x="83" y="57"/>
                      <a:pt x="83" y="57"/>
                      <a:pt x="83" y="57"/>
                    </a:cubicBezTo>
                    <a:cubicBezTo>
                      <a:pt x="82" y="57"/>
                      <a:pt x="81" y="57"/>
                      <a:pt x="81" y="57"/>
                    </a:cubicBezTo>
                    <a:cubicBezTo>
                      <a:pt x="77" y="61"/>
                      <a:pt x="77" y="61"/>
                      <a:pt x="77" y="61"/>
                    </a:cubicBezTo>
                    <a:cubicBezTo>
                      <a:pt x="79" y="56"/>
                      <a:pt x="79" y="56"/>
                      <a:pt x="79" y="56"/>
                    </a:cubicBezTo>
                    <a:cubicBezTo>
                      <a:pt x="79" y="56"/>
                      <a:pt x="79" y="56"/>
                      <a:pt x="79" y="56"/>
                    </a:cubicBezTo>
                    <a:cubicBezTo>
                      <a:pt x="76" y="53"/>
                      <a:pt x="73" y="50"/>
                      <a:pt x="71" y="47"/>
                    </a:cubicBezTo>
                    <a:cubicBezTo>
                      <a:pt x="67" y="42"/>
                      <a:pt x="67" y="42"/>
                      <a:pt x="67" y="42"/>
                    </a:cubicBezTo>
                    <a:cubicBezTo>
                      <a:pt x="72" y="42"/>
                      <a:pt x="72" y="42"/>
                      <a:pt x="72" y="42"/>
                    </a:cubicBezTo>
                    <a:cubicBezTo>
                      <a:pt x="71" y="42"/>
                      <a:pt x="71" y="42"/>
                      <a:pt x="71" y="42"/>
                    </a:cubicBezTo>
                    <a:cubicBezTo>
                      <a:pt x="71" y="41"/>
                      <a:pt x="71" y="41"/>
                      <a:pt x="71" y="41"/>
                    </a:cubicBezTo>
                    <a:cubicBezTo>
                      <a:pt x="70" y="41"/>
                      <a:pt x="70" y="41"/>
                      <a:pt x="70" y="41"/>
                    </a:cubicBezTo>
                    <a:cubicBezTo>
                      <a:pt x="68" y="40"/>
                      <a:pt x="66" y="38"/>
                      <a:pt x="64" y="37"/>
                    </a:cubicBezTo>
                    <a:cubicBezTo>
                      <a:pt x="61" y="33"/>
                      <a:pt x="60" y="31"/>
                      <a:pt x="60" y="29"/>
                    </a:cubicBezTo>
                    <a:cubicBezTo>
                      <a:pt x="60" y="28"/>
                      <a:pt x="60" y="28"/>
                      <a:pt x="60" y="28"/>
                    </a:cubicBezTo>
                    <a:cubicBezTo>
                      <a:pt x="61" y="27"/>
                      <a:pt x="61" y="27"/>
                      <a:pt x="61" y="27"/>
                    </a:cubicBezTo>
                    <a:cubicBezTo>
                      <a:pt x="61" y="26"/>
                      <a:pt x="61" y="26"/>
                      <a:pt x="62" y="26"/>
                    </a:cubicBezTo>
                    <a:cubicBezTo>
                      <a:pt x="62" y="25"/>
                      <a:pt x="62" y="25"/>
                      <a:pt x="62" y="25"/>
                    </a:cubicBezTo>
                    <a:cubicBezTo>
                      <a:pt x="63" y="23"/>
                      <a:pt x="63" y="20"/>
                      <a:pt x="63" y="18"/>
                    </a:cubicBezTo>
                    <a:cubicBezTo>
                      <a:pt x="63" y="18"/>
                      <a:pt x="63" y="18"/>
                      <a:pt x="63" y="18"/>
                    </a:cubicBezTo>
                    <a:cubicBezTo>
                      <a:pt x="61" y="18"/>
                      <a:pt x="61" y="18"/>
                      <a:pt x="61" y="18"/>
                    </a:cubicBezTo>
                    <a:cubicBezTo>
                      <a:pt x="61" y="18"/>
                      <a:pt x="61" y="18"/>
                      <a:pt x="61" y="18"/>
                    </a:cubicBezTo>
                    <a:cubicBezTo>
                      <a:pt x="59" y="18"/>
                      <a:pt x="56" y="17"/>
                      <a:pt x="52" y="15"/>
                    </a:cubicBezTo>
                    <a:cubicBezTo>
                      <a:pt x="51" y="15"/>
                      <a:pt x="51" y="15"/>
                      <a:pt x="51" y="15"/>
                    </a:cubicBezTo>
                    <a:cubicBezTo>
                      <a:pt x="50" y="14"/>
                      <a:pt x="49" y="14"/>
                      <a:pt x="48" y="13"/>
                    </a:cubicBezTo>
                    <a:cubicBezTo>
                      <a:pt x="46" y="12"/>
                      <a:pt x="43" y="11"/>
                      <a:pt x="41" y="10"/>
                    </a:cubicBezTo>
                    <a:cubicBezTo>
                      <a:pt x="39" y="9"/>
                      <a:pt x="38" y="9"/>
                      <a:pt x="37" y="8"/>
                    </a:cubicBezTo>
                    <a:cubicBezTo>
                      <a:pt x="32" y="5"/>
                      <a:pt x="27" y="3"/>
                      <a:pt x="22" y="1"/>
                    </a:cubicBezTo>
                    <a:cubicBezTo>
                      <a:pt x="21" y="1"/>
                      <a:pt x="20" y="1"/>
                      <a:pt x="19" y="1"/>
                    </a:cubicBezTo>
                    <a:cubicBezTo>
                      <a:pt x="18" y="0"/>
                      <a:pt x="18" y="0"/>
                      <a:pt x="18" y="0"/>
                    </a:cubicBezTo>
                    <a:cubicBezTo>
                      <a:pt x="18" y="0"/>
                      <a:pt x="18" y="0"/>
                      <a:pt x="1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34" name="Rectangle 315">
                <a:extLst>
                  <a:ext uri="{FF2B5EF4-FFF2-40B4-BE49-F238E27FC236}">
                    <a16:creationId xmlns:a16="http://schemas.microsoft.com/office/drawing/2014/main" id="{457B340F-C331-FA4C-AEA0-B45BFD79C72B}"/>
                  </a:ext>
                </a:extLst>
              </p:cNvPr>
              <p:cNvSpPr>
                <a:spLocks noChangeArrowheads="1"/>
              </p:cNvSpPr>
              <p:nvPr/>
            </p:nvSpPr>
            <p:spPr bwMode="auto">
              <a:xfrm>
                <a:off x="7171235" y="3740393"/>
                <a:ext cx="3685" cy="368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35" name="Rectangle 316">
                <a:extLst>
                  <a:ext uri="{FF2B5EF4-FFF2-40B4-BE49-F238E27FC236}">
                    <a16:creationId xmlns:a16="http://schemas.microsoft.com/office/drawing/2014/main" id="{88310F1A-A7AE-CE49-A814-1AC269A72F8B}"/>
                  </a:ext>
                </a:extLst>
              </p:cNvPr>
              <p:cNvSpPr>
                <a:spLocks noChangeArrowheads="1"/>
              </p:cNvSpPr>
              <p:nvPr/>
            </p:nvSpPr>
            <p:spPr bwMode="auto">
              <a:xfrm>
                <a:off x="7171235" y="3740393"/>
                <a:ext cx="3685" cy="368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36" name="Freeform 317">
                <a:extLst>
                  <a:ext uri="{FF2B5EF4-FFF2-40B4-BE49-F238E27FC236}">
                    <a16:creationId xmlns:a16="http://schemas.microsoft.com/office/drawing/2014/main" id="{CB9981D0-8873-1D45-A934-0FF6D81120E1}"/>
                  </a:ext>
                </a:extLst>
              </p:cNvPr>
              <p:cNvSpPr>
                <a:spLocks/>
              </p:cNvSpPr>
              <p:nvPr/>
            </p:nvSpPr>
            <p:spPr bwMode="auto">
              <a:xfrm>
                <a:off x="6467378" y="3250273"/>
                <a:ext cx="829151" cy="567508"/>
              </a:xfrm>
              <a:custGeom>
                <a:avLst/>
                <a:gdLst>
                  <a:gd name="T0" fmla="*/ 132 w 262"/>
                  <a:gd name="T1" fmla="*/ 1 h 179"/>
                  <a:gd name="T2" fmla="*/ 120 w 262"/>
                  <a:gd name="T3" fmla="*/ 13 h 179"/>
                  <a:gd name="T4" fmla="*/ 109 w 262"/>
                  <a:gd name="T5" fmla="*/ 13 h 179"/>
                  <a:gd name="T6" fmla="*/ 99 w 262"/>
                  <a:gd name="T7" fmla="*/ 17 h 179"/>
                  <a:gd name="T8" fmla="*/ 95 w 262"/>
                  <a:gd name="T9" fmla="*/ 19 h 179"/>
                  <a:gd name="T10" fmla="*/ 92 w 262"/>
                  <a:gd name="T11" fmla="*/ 26 h 179"/>
                  <a:gd name="T12" fmla="*/ 95 w 262"/>
                  <a:gd name="T13" fmla="*/ 28 h 179"/>
                  <a:gd name="T14" fmla="*/ 91 w 262"/>
                  <a:gd name="T15" fmla="*/ 40 h 179"/>
                  <a:gd name="T16" fmla="*/ 70 w 262"/>
                  <a:gd name="T17" fmla="*/ 53 h 179"/>
                  <a:gd name="T18" fmla="*/ 67 w 262"/>
                  <a:gd name="T19" fmla="*/ 69 h 179"/>
                  <a:gd name="T20" fmla="*/ 65 w 262"/>
                  <a:gd name="T21" fmla="*/ 80 h 179"/>
                  <a:gd name="T22" fmla="*/ 57 w 262"/>
                  <a:gd name="T23" fmla="*/ 76 h 179"/>
                  <a:gd name="T24" fmla="*/ 48 w 262"/>
                  <a:gd name="T25" fmla="*/ 80 h 179"/>
                  <a:gd name="T26" fmla="*/ 42 w 262"/>
                  <a:gd name="T27" fmla="*/ 85 h 179"/>
                  <a:gd name="T28" fmla="*/ 29 w 262"/>
                  <a:gd name="T29" fmla="*/ 89 h 179"/>
                  <a:gd name="T30" fmla="*/ 24 w 262"/>
                  <a:gd name="T31" fmla="*/ 88 h 179"/>
                  <a:gd name="T32" fmla="*/ 8 w 262"/>
                  <a:gd name="T33" fmla="*/ 87 h 179"/>
                  <a:gd name="T34" fmla="*/ 13 w 262"/>
                  <a:gd name="T35" fmla="*/ 101 h 179"/>
                  <a:gd name="T36" fmla="*/ 14 w 262"/>
                  <a:gd name="T37" fmla="*/ 135 h 179"/>
                  <a:gd name="T38" fmla="*/ 8 w 262"/>
                  <a:gd name="T39" fmla="*/ 152 h 179"/>
                  <a:gd name="T40" fmla="*/ 8 w 262"/>
                  <a:gd name="T41" fmla="*/ 169 h 179"/>
                  <a:gd name="T42" fmla="*/ 16 w 262"/>
                  <a:gd name="T43" fmla="*/ 171 h 179"/>
                  <a:gd name="T44" fmla="*/ 34 w 262"/>
                  <a:gd name="T45" fmla="*/ 159 h 179"/>
                  <a:gd name="T46" fmla="*/ 45 w 262"/>
                  <a:gd name="T47" fmla="*/ 158 h 179"/>
                  <a:gd name="T48" fmla="*/ 75 w 262"/>
                  <a:gd name="T49" fmla="*/ 161 h 179"/>
                  <a:gd name="T50" fmla="*/ 133 w 262"/>
                  <a:gd name="T51" fmla="*/ 169 h 179"/>
                  <a:gd name="T52" fmla="*/ 140 w 262"/>
                  <a:gd name="T53" fmla="*/ 169 h 179"/>
                  <a:gd name="T54" fmla="*/ 155 w 262"/>
                  <a:gd name="T55" fmla="*/ 172 h 179"/>
                  <a:gd name="T56" fmla="*/ 160 w 262"/>
                  <a:gd name="T57" fmla="*/ 170 h 179"/>
                  <a:gd name="T58" fmla="*/ 170 w 262"/>
                  <a:gd name="T59" fmla="*/ 178 h 179"/>
                  <a:gd name="T60" fmla="*/ 181 w 262"/>
                  <a:gd name="T61" fmla="*/ 177 h 179"/>
                  <a:gd name="T62" fmla="*/ 192 w 262"/>
                  <a:gd name="T63" fmla="*/ 175 h 179"/>
                  <a:gd name="T64" fmla="*/ 201 w 262"/>
                  <a:gd name="T65" fmla="*/ 168 h 179"/>
                  <a:gd name="T66" fmla="*/ 215 w 262"/>
                  <a:gd name="T67" fmla="*/ 153 h 179"/>
                  <a:gd name="T68" fmla="*/ 223 w 262"/>
                  <a:gd name="T69" fmla="*/ 153 h 179"/>
                  <a:gd name="T70" fmla="*/ 229 w 262"/>
                  <a:gd name="T71" fmla="*/ 141 h 179"/>
                  <a:gd name="T72" fmla="*/ 221 w 262"/>
                  <a:gd name="T73" fmla="*/ 119 h 179"/>
                  <a:gd name="T74" fmla="*/ 224 w 262"/>
                  <a:gd name="T75" fmla="*/ 114 h 179"/>
                  <a:gd name="T76" fmla="*/ 233 w 262"/>
                  <a:gd name="T77" fmla="*/ 112 h 179"/>
                  <a:gd name="T78" fmla="*/ 262 w 262"/>
                  <a:gd name="T79" fmla="*/ 105 h 179"/>
                  <a:gd name="T80" fmla="*/ 233 w 262"/>
                  <a:gd name="T81" fmla="*/ 88 h 179"/>
                  <a:gd name="T82" fmla="*/ 209 w 262"/>
                  <a:gd name="T83" fmla="*/ 54 h 179"/>
                  <a:gd name="T84" fmla="*/ 208 w 262"/>
                  <a:gd name="T85" fmla="*/ 32 h 179"/>
                  <a:gd name="T86" fmla="*/ 195 w 262"/>
                  <a:gd name="T87" fmla="*/ 13 h 179"/>
                  <a:gd name="T88" fmla="*/ 180 w 262"/>
                  <a:gd name="T89" fmla="*/ 15 h 179"/>
                  <a:gd name="T90" fmla="*/ 172 w 262"/>
                  <a:gd name="T91" fmla="*/ 18 h 179"/>
                  <a:gd name="T92" fmla="*/ 168 w 262"/>
                  <a:gd name="T93" fmla="*/ 15 h 179"/>
                  <a:gd name="T94" fmla="*/ 167 w 262"/>
                  <a:gd name="T95" fmla="*/ 9 h 179"/>
                  <a:gd name="T96" fmla="*/ 160 w 262"/>
                  <a:gd name="T97" fmla="*/ 8 h 179"/>
                  <a:gd name="T98" fmla="*/ 148 w 262"/>
                  <a:gd name="T99" fmla="*/ 7 h 179"/>
                  <a:gd name="T100" fmla="*/ 145 w 262"/>
                  <a:gd name="T101" fmla="*/ 5 h 179"/>
                  <a:gd name="T102" fmla="*/ 139 w 262"/>
                  <a:gd name="T103" fmla="*/ 2 h 179"/>
                  <a:gd name="T104" fmla="*/ 136 w 262"/>
                  <a:gd name="T105"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2" h="179">
                    <a:moveTo>
                      <a:pt x="136" y="0"/>
                    </a:moveTo>
                    <a:cubicBezTo>
                      <a:pt x="135" y="0"/>
                      <a:pt x="135" y="0"/>
                      <a:pt x="135" y="0"/>
                    </a:cubicBezTo>
                    <a:cubicBezTo>
                      <a:pt x="135" y="1"/>
                      <a:pt x="135" y="1"/>
                      <a:pt x="135" y="1"/>
                    </a:cubicBezTo>
                    <a:cubicBezTo>
                      <a:pt x="134" y="1"/>
                      <a:pt x="134" y="1"/>
                      <a:pt x="134" y="1"/>
                    </a:cubicBezTo>
                    <a:cubicBezTo>
                      <a:pt x="134" y="1"/>
                      <a:pt x="133" y="1"/>
                      <a:pt x="132" y="1"/>
                    </a:cubicBezTo>
                    <a:cubicBezTo>
                      <a:pt x="132" y="1"/>
                      <a:pt x="130" y="2"/>
                      <a:pt x="129" y="4"/>
                    </a:cubicBezTo>
                    <a:cubicBezTo>
                      <a:pt x="128" y="5"/>
                      <a:pt x="127" y="5"/>
                      <a:pt x="126" y="6"/>
                    </a:cubicBezTo>
                    <a:cubicBezTo>
                      <a:pt x="126" y="7"/>
                      <a:pt x="125" y="7"/>
                      <a:pt x="124" y="8"/>
                    </a:cubicBezTo>
                    <a:cubicBezTo>
                      <a:pt x="124" y="8"/>
                      <a:pt x="124" y="8"/>
                      <a:pt x="124" y="8"/>
                    </a:cubicBezTo>
                    <a:cubicBezTo>
                      <a:pt x="124" y="12"/>
                      <a:pt x="122" y="13"/>
                      <a:pt x="120" y="13"/>
                    </a:cubicBezTo>
                    <a:cubicBezTo>
                      <a:pt x="117" y="13"/>
                      <a:pt x="117" y="13"/>
                      <a:pt x="117" y="13"/>
                    </a:cubicBezTo>
                    <a:cubicBezTo>
                      <a:pt x="116" y="13"/>
                      <a:pt x="114" y="13"/>
                      <a:pt x="113" y="13"/>
                    </a:cubicBezTo>
                    <a:cubicBezTo>
                      <a:pt x="113" y="13"/>
                      <a:pt x="113" y="13"/>
                      <a:pt x="113" y="13"/>
                    </a:cubicBezTo>
                    <a:cubicBezTo>
                      <a:pt x="112" y="13"/>
                      <a:pt x="111" y="13"/>
                      <a:pt x="111" y="13"/>
                    </a:cubicBezTo>
                    <a:cubicBezTo>
                      <a:pt x="109" y="13"/>
                      <a:pt x="109" y="13"/>
                      <a:pt x="109" y="13"/>
                    </a:cubicBezTo>
                    <a:cubicBezTo>
                      <a:pt x="107" y="13"/>
                      <a:pt x="106" y="13"/>
                      <a:pt x="105" y="13"/>
                    </a:cubicBezTo>
                    <a:cubicBezTo>
                      <a:pt x="104" y="13"/>
                      <a:pt x="104" y="13"/>
                      <a:pt x="103" y="14"/>
                    </a:cubicBezTo>
                    <a:cubicBezTo>
                      <a:pt x="102" y="14"/>
                      <a:pt x="102" y="14"/>
                      <a:pt x="102" y="14"/>
                    </a:cubicBezTo>
                    <a:cubicBezTo>
                      <a:pt x="109" y="14"/>
                      <a:pt x="109" y="14"/>
                      <a:pt x="109" y="14"/>
                    </a:cubicBezTo>
                    <a:cubicBezTo>
                      <a:pt x="99" y="17"/>
                      <a:pt x="99" y="17"/>
                      <a:pt x="99" y="17"/>
                    </a:cubicBezTo>
                    <a:cubicBezTo>
                      <a:pt x="99" y="17"/>
                      <a:pt x="98" y="18"/>
                      <a:pt x="98" y="18"/>
                    </a:cubicBezTo>
                    <a:cubicBezTo>
                      <a:pt x="97" y="18"/>
                      <a:pt x="97" y="18"/>
                      <a:pt x="97" y="18"/>
                    </a:cubicBezTo>
                    <a:cubicBezTo>
                      <a:pt x="96" y="19"/>
                      <a:pt x="96" y="19"/>
                      <a:pt x="95" y="19"/>
                    </a:cubicBezTo>
                    <a:cubicBezTo>
                      <a:pt x="95" y="19"/>
                      <a:pt x="95" y="19"/>
                      <a:pt x="95" y="19"/>
                    </a:cubicBezTo>
                    <a:cubicBezTo>
                      <a:pt x="95" y="19"/>
                      <a:pt x="95" y="19"/>
                      <a:pt x="95" y="19"/>
                    </a:cubicBezTo>
                    <a:cubicBezTo>
                      <a:pt x="95" y="20"/>
                      <a:pt x="95" y="20"/>
                      <a:pt x="95" y="20"/>
                    </a:cubicBezTo>
                    <a:cubicBezTo>
                      <a:pt x="94" y="20"/>
                      <a:pt x="94" y="20"/>
                      <a:pt x="94" y="20"/>
                    </a:cubicBezTo>
                    <a:cubicBezTo>
                      <a:pt x="94" y="21"/>
                      <a:pt x="94" y="22"/>
                      <a:pt x="93" y="23"/>
                    </a:cubicBezTo>
                    <a:cubicBezTo>
                      <a:pt x="92" y="26"/>
                      <a:pt x="92" y="26"/>
                      <a:pt x="92" y="26"/>
                    </a:cubicBezTo>
                    <a:cubicBezTo>
                      <a:pt x="92" y="26"/>
                      <a:pt x="92" y="26"/>
                      <a:pt x="92" y="26"/>
                    </a:cubicBezTo>
                    <a:cubicBezTo>
                      <a:pt x="92" y="27"/>
                      <a:pt x="92" y="27"/>
                      <a:pt x="92" y="27"/>
                    </a:cubicBezTo>
                    <a:cubicBezTo>
                      <a:pt x="92" y="27"/>
                      <a:pt x="92" y="27"/>
                      <a:pt x="92" y="27"/>
                    </a:cubicBezTo>
                    <a:cubicBezTo>
                      <a:pt x="92" y="27"/>
                      <a:pt x="92" y="27"/>
                      <a:pt x="92" y="27"/>
                    </a:cubicBezTo>
                    <a:cubicBezTo>
                      <a:pt x="92" y="27"/>
                      <a:pt x="93" y="27"/>
                      <a:pt x="93" y="28"/>
                    </a:cubicBezTo>
                    <a:cubicBezTo>
                      <a:pt x="95" y="28"/>
                      <a:pt x="95" y="28"/>
                      <a:pt x="95" y="28"/>
                    </a:cubicBezTo>
                    <a:cubicBezTo>
                      <a:pt x="95" y="29"/>
                      <a:pt x="96" y="29"/>
                      <a:pt x="97" y="30"/>
                    </a:cubicBezTo>
                    <a:cubicBezTo>
                      <a:pt x="101" y="33"/>
                      <a:pt x="101" y="33"/>
                      <a:pt x="101" y="33"/>
                    </a:cubicBezTo>
                    <a:cubicBezTo>
                      <a:pt x="97" y="36"/>
                      <a:pt x="97" y="36"/>
                      <a:pt x="97" y="36"/>
                    </a:cubicBezTo>
                    <a:cubicBezTo>
                      <a:pt x="96" y="36"/>
                      <a:pt x="94" y="37"/>
                      <a:pt x="93" y="38"/>
                    </a:cubicBezTo>
                    <a:cubicBezTo>
                      <a:pt x="91" y="40"/>
                      <a:pt x="91" y="40"/>
                      <a:pt x="91" y="40"/>
                    </a:cubicBezTo>
                    <a:cubicBezTo>
                      <a:pt x="88" y="41"/>
                      <a:pt x="85" y="43"/>
                      <a:pt x="82" y="45"/>
                    </a:cubicBezTo>
                    <a:cubicBezTo>
                      <a:pt x="81" y="46"/>
                      <a:pt x="81" y="46"/>
                      <a:pt x="81" y="46"/>
                    </a:cubicBezTo>
                    <a:cubicBezTo>
                      <a:pt x="79" y="46"/>
                      <a:pt x="78" y="47"/>
                      <a:pt x="77" y="48"/>
                    </a:cubicBezTo>
                    <a:cubicBezTo>
                      <a:pt x="72" y="50"/>
                      <a:pt x="72" y="50"/>
                      <a:pt x="72" y="50"/>
                    </a:cubicBezTo>
                    <a:cubicBezTo>
                      <a:pt x="72" y="50"/>
                      <a:pt x="71" y="51"/>
                      <a:pt x="70" y="53"/>
                    </a:cubicBezTo>
                    <a:cubicBezTo>
                      <a:pt x="70" y="54"/>
                      <a:pt x="70" y="54"/>
                      <a:pt x="70" y="54"/>
                    </a:cubicBezTo>
                    <a:cubicBezTo>
                      <a:pt x="70" y="54"/>
                      <a:pt x="70" y="55"/>
                      <a:pt x="70" y="56"/>
                    </a:cubicBezTo>
                    <a:cubicBezTo>
                      <a:pt x="69" y="57"/>
                      <a:pt x="69" y="58"/>
                      <a:pt x="68" y="59"/>
                    </a:cubicBezTo>
                    <a:cubicBezTo>
                      <a:pt x="67" y="62"/>
                      <a:pt x="66" y="65"/>
                      <a:pt x="65" y="68"/>
                    </a:cubicBezTo>
                    <a:cubicBezTo>
                      <a:pt x="66" y="69"/>
                      <a:pt x="66" y="69"/>
                      <a:pt x="67" y="69"/>
                    </a:cubicBezTo>
                    <a:cubicBezTo>
                      <a:pt x="69" y="72"/>
                      <a:pt x="69" y="72"/>
                      <a:pt x="69" y="72"/>
                    </a:cubicBezTo>
                    <a:cubicBezTo>
                      <a:pt x="70" y="73"/>
                      <a:pt x="70" y="73"/>
                      <a:pt x="71" y="74"/>
                    </a:cubicBezTo>
                    <a:cubicBezTo>
                      <a:pt x="73" y="78"/>
                      <a:pt x="73" y="78"/>
                      <a:pt x="73" y="78"/>
                    </a:cubicBezTo>
                    <a:cubicBezTo>
                      <a:pt x="69" y="79"/>
                      <a:pt x="69" y="79"/>
                      <a:pt x="69" y="79"/>
                    </a:cubicBezTo>
                    <a:cubicBezTo>
                      <a:pt x="67" y="79"/>
                      <a:pt x="66" y="80"/>
                      <a:pt x="65" y="80"/>
                    </a:cubicBezTo>
                    <a:cubicBezTo>
                      <a:pt x="65" y="80"/>
                      <a:pt x="65" y="80"/>
                      <a:pt x="65" y="80"/>
                    </a:cubicBezTo>
                    <a:cubicBezTo>
                      <a:pt x="63" y="80"/>
                      <a:pt x="63" y="80"/>
                      <a:pt x="63" y="80"/>
                    </a:cubicBezTo>
                    <a:cubicBezTo>
                      <a:pt x="63" y="80"/>
                      <a:pt x="63" y="80"/>
                      <a:pt x="63" y="80"/>
                    </a:cubicBezTo>
                    <a:cubicBezTo>
                      <a:pt x="62" y="80"/>
                      <a:pt x="61" y="80"/>
                      <a:pt x="60" y="79"/>
                    </a:cubicBezTo>
                    <a:cubicBezTo>
                      <a:pt x="59" y="79"/>
                      <a:pt x="57" y="78"/>
                      <a:pt x="57" y="76"/>
                    </a:cubicBezTo>
                    <a:cubicBezTo>
                      <a:pt x="57" y="75"/>
                      <a:pt x="57" y="75"/>
                      <a:pt x="57" y="75"/>
                    </a:cubicBezTo>
                    <a:cubicBezTo>
                      <a:pt x="56" y="76"/>
                      <a:pt x="55" y="76"/>
                      <a:pt x="54" y="77"/>
                    </a:cubicBezTo>
                    <a:cubicBezTo>
                      <a:pt x="54" y="77"/>
                      <a:pt x="54" y="77"/>
                      <a:pt x="54" y="77"/>
                    </a:cubicBezTo>
                    <a:cubicBezTo>
                      <a:pt x="52" y="78"/>
                      <a:pt x="51" y="79"/>
                      <a:pt x="50" y="79"/>
                    </a:cubicBezTo>
                    <a:cubicBezTo>
                      <a:pt x="49" y="80"/>
                      <a:pt x="49" y="80"/>
                      <a:pt x="48" y="80"/>
                    </a:cubicBezTo>
                    <a:cubicBezTo>
                      <a:pt x="47" y="80"/>
                      <a:pt x="47" y="80"/>
                      <a:pt x="47" y="80"/>
                    </a:cubicBezTo>
                    <a:cubicBezTo>
                      <a:pt x="46" y="80"/>
                      <a:pt x="45" y="80"/>
                      <a:pt x="45" y="80"/>
                    </a:cubicBezTo>
                    <a:cubicBezTo>
                      <a:pt x="44" y="80"/>
                      <a:pt x="44" y="80"/>
                      <a:pt x="44" y="80"/>
                    </a:cubicBezTo>
                    <a:cubicBezTo>
                      <a:pt x="45" y="81"/>
                      <a:pt x="44" y="83"/>
                      <a:pt x="44" y="83"/>
                    </a:cubicBezTo>
                    <a:cubicBezTo>
                      <a:pt x="43" y="84"/>
                      <a:pt x="43" y="85"/>
                      <a:pt x="42" y="85"/>
                    </a:cubicBezTo>
                    <a:cubicBezTo>
                      <a:pt x="41" y="86"/>
                      <a:pt x="41" y="86"/>
                      <a:pt x="41" y="86"/>
                    </a:cubicBezTo>
                    <a:cubicBezTo>
                      <a:pt x="41" y="86"/>
                      <a:pt x="40" y="86"/>
                      <a:pt x="39" y="87"/>
                    </a:cubicBezTo>
                    <a:cubicBezTo>
                      <a:pt x="38" y="87"/>
                      <a:pt x="37" y="87"/>
                      <a:pt x="37" y="88"/>
                    </a:cubicBezTo>
                    <a:cubicBezTo>
                      <a:pt x="34" y="88"/>
                      <a:pt x="31" y="89"/>
                      <a:pt x="30" y="89"/>
                    </a:cubicBezTo>
                    <a:cubicBezTo>
                      <a:pt x="29" y="89"/>
                      <a:pt x="29" y="89"/>
                      <a:pt x="29" y="89"/>
                    </a:cubicBezTo>
                    <a:cubicBezTo>
                      <a:pt x="28" y="89"/>
                      <a:pt x="28" y="89"/>
                      <a:pt x="27" y="89"/>
                    </a:cubicBezTo>
                    <a:cubicBezTo>
                      <a:pt x="27" y="89"/>
                      <a:pt x="27" y="89"/>
                      <a:pt x="27" y="89"/>
                    </a:cubicBezTo>
                    <a:cubicBezTo>
                      <a:pt x="27" y="88"/>
                      <a:pt x="27" y="88"/>
                      <a:pt x="27" y="88"/>
                    </a:cubicBezTo>
                    <a:cubicBezTo>
                      <a:pt x="27" y="89"/>
                      <a:pt x="27" y="89"/>
                      <a:pt x="27" y="89"/>
                    </a:cubicBezTo>
                    <a:cubicBezTo>
                      <a:pt x="25" y="89"/>
                      <a:pt x="25" y="89"/>
                      <a:pt x="24" y="88"/>
                    </a:cubicBezTo>
                    <a:cubicBezTo>
                      <a:pt x="22" y="88"/>
                      <a:pt x="22" y="88"/>
                      <a:pt x="22" y="88"/>
                    </a:cubicBezTo>
                    <a:cubicBezTo>
                      <a:pt x="20" y="87"/>
                      <a:pt x="17" y="87"/>
                      <a:pt x="13" y="87"/>
                    </a:cubicBezTo>
                    <a:cubicBezTo>
                      <a:pt x="12" y="87"/>
                      <a:pt x="11" y="87"/>
                      <a:pt x="10" y="87"/>
                    </a:cubicBezTo>
                    <a:cubicBezTo>
                      <a:pt x="9" y="87"/>
                      <a:pt x="9" y="87"/>
                      <a:pt x="9" y="87"/>
                    </a:cubicBezTo>
                    <a:cubicBezTo>
                      <a:pt x="9" y="87"/>
                      <a:pt x="8" y="87"/>
                      <a:pt x="8" y="87"/>
                    </a:cubicBezTo>
                    <a:cubicBezTo>
                      <a:pt x="8" y="89"/>
                      <a:pt x="9" y="90"/>
                      <a:pt x="9" y="91"/>
                    </a:cubicBezTo>
                    <a:cubicBezTo>
                      <a:pt x="9" y="92"/>
                      <a:pt x="9" y="92"/>
                      <a:pt x="9" y="92"/>
                    </a:cubicBezTo>
                    <a:cubicBezTo>
                      <a:pt x="10" y="93"/>
                      <a:pt x="10" y="93"/>
                      <a:pt x="10" y="93"/>
                    </a:cubicBezTo>
                    <a:cubicBezTo>
                      <a:pt x="10" y="95"/>
                      <a:pt x="11" y="98"/>
                      <a:pt x="12" y="100"/>
                    </a:cubicBezTo>
                    <a:cubicBezTo>
                      <a:pt x="13" y="101"/>
                      <a:pt x="13" y="101"/>
                      <a:pt x="13" y="101"/>
                    </a:cubicBezTo>
                    <a:cubicBezTo>
                      <a:pt x="15" y="105"/>
                      <a:pt x="17" y="109"/>
                      <a:pt x="18" y="113"/>
                    </a:cubicBezTo>
                    <a:cubicBezTo>
                      <a:pt x="18" y="115"/>
                      <a:pt x="20" y="122"/>
                      <a:pt x="19" y="128"/>
                    </a:cubicBezTo>
                    <a:cubicBezTo>
                      <a:pt x="19" y="129"/>
                      <a:pt x="19" y="129"/>
                      <a:pt x="19" y="129"/>
                    </a:cubicBezTo>
                    <a:cubicBezTo>
                      <a:pt x="19" y="131"/>
                      <a:pt x="18" y="132"/>
                      <a:pt x="16" y="134"/>
                    </a:cubicBezTo>
                    <a:cubicBezTo>
                      <a:pt x="15" y="134"/>
                      <a:pt x="15" y="135"/>
                      <a:pt x="14" y="135"/>
                    </a:cubicBezTo>
                    <a:cubicBezTo>
                      <a:pt x="13" y="136"/>
                      <a:pt x="13" y="136"/>
                      <a:pt x="13" y="136"/>
                    </a:cubicBezTo>
                    <a:cubicBezTo>
                      <a:pt x="0" y="147"/>
                      <a:pt x="0" y="147"/>
                      <a:pt x="0" y="147"/>
                    </a:cubicBezTo>
                    <a:cubicBezTo>
                      <a:pt x="1" y="148"/>
                      <a:pt x="3" y="148"/>
                      <a:pt x="3" y="149"/>
                    </a:cubicBezTo>
                    <a:cubicBezTo>
                      <a:pt x="4" y="149"/>
                      <a:pt x="4" y="149"/>
                      <a:pt x="4" y="149"/>
                    </a:cubicBezTo>
                    <a:cubicBezTo>
                      <a:pt x="5" y="150"/>
                      <a:pt x="7" y="151"/>
                      <a:pt x="8" y="152"/>
                    </a:cubicBezTo>
                    <a:cubicBezTo>
                      <a:pt x="9" y="153"/>
                      <a:pt x="9" y="153"/>
                      <a:pt x="9" y="153"/>
                    </a:cubicBezTo>
                    <a:cubicBezTo>
                      <a:pt x="10" y="154"/>
                      <a:pt x="10" y="154"/>
                      <a:pt x="10" y="154"/>
                    </a:cubicBezTo>
                    <a:cubicBezTo>
                      <a:pt x="10" y="155"/>
                      <a:pt x="10" y="155"/>
                      <a:pt x="10" y="156"/>
                    </a:cubicBezTo>
                    <a:cubicBezTo>
                      <a:pt x="11" y="159"/>
                      <a:pt x="10" y="162"/>
                      <a:pt x="9" y="166"/>
                    </a:cubicBezTo>
                    <a:cubicBezTo>
                      <a:pt x="9" y="167"/>
                      <a:pt x="8" y="168"/>
                      <a:pt x="8" y="169"/>
                    </a:cubicBezTo>
                    <a:cubicBezTo>
                      <a:pt x="8" y="169"/>
                      <a:pt x="8" y="170"/>
                      <a:pt x="8" y="171"/>
                    </a:cubicBezTo>
                    <a:cubicBezTo>
                      <a:pt x="8" y="172"/>
                      <a:pt x="8" y="172"/>
                      <a:pt x="8" y="173"/>
                    </a:cubicBezTo>
                    <a:cubicBezTo>
                      <a:pt x="8" y="173"/>
                      <a:pt x="8" y="173"/>
                      <a:pt x="8" y="173"/>
                    </a:cubicBezTo>
                    <a:cubicBezTo>
                      <a:pt x="10" y="172"/>
                      <a:pt x="13" y="172"/>
                      <a:pt x="15" y="171"/>
                    </a:cubicBezTo>
                    <a:cubicBezTo>
                      <a:pt x="16" y="171"/>
                      <a:pt x="16" y="171"/>
                      <a:pt x="16" y="171"/>
                    </a:cubicBezTo>
                    <a:cubicBezTo>
                      <a:pt x="17" y="170"/>
                      <a:pt x="18" y="170"/>
                      <a:pt x="18" y="170"/>
                    </a:cubicBezTo>
                    <a:cubicBezTo>
                      <a:pt x="19" y="169"/>
                      <a:pt x="20" y="168"/>
                      <a:pt x="21" y="166"/>
                    </a:cubicBezTo>
                    <a:cubicBezTo>
                      <a:pt x="23" y="164"/>
                      <a:pt x="26" y="161"/>
                      <a:pt x="30" y="160"/>
                    </a:cubicBezTo>
                    <a:cubicBezTo>
                      <a:pt x="31" y="159"/>
                      <a:pt x="32" y="159"/>
                      <a:pt x="33" y="159"/>
                    </a:cubicBezTo>
                    <a:cubicBezTo>
                      <a:pt x="34" y="159"/>
                      <a:pt x="34" y="159"/>
                      <a:pt x="34" y="159"/>
                    </a:cubicBezTo>
                    <a:cubicBezTo>
                      <a:pt x="35" y="159"/>
                      <a:pt x="36" y="159"/>
                      <a:pt x="37" y="159"/>
                    </a:cubicBezTo>
                    <a:cubicBezTo>
                      <a:pt x="37" y="159"/>
                      <a:pt x="38" y="159"/>
                      <a:pt x="39" y="159"/>
                    </a:cubicBezTo>
                    <a:cubicBezTo>
                      <a:pt x="39" y="159"/>
                      <a:pt x="40" y="159"/>
                      <a:pt x="40" y="159"/>
                    </a:cubicBezTo>
                    <a:cubicBezTo>
                      <a:pt x="42" y="159"/>
                      <a:pt x="43" y="159"/>
                      <a:pt x="45" y="158"/>
                    </a:cubicBezTo>
                    <a:cubicBezTo>
                      <a:pt x="45" y="158"/>
                      <a:pt x="45" y="158"/>
                      <a:pt x="45" y="158"/>
                    </a:cubicBezTo>
                    <a:cubicBezTo>
                      <a:pt x="47" y="158"/>
                      <a:pt x="49" y="157"/>
                      <a:pt x="51" y="157"/>
                    </a:cubicBezTo>
                    <a:cubicBezTo>
                      <a:pt x="52" y="157"/>
                      <a:pt x="52" y="157"/>
                      <a:pt x="53" y="157"/>
                    </a:cubicBezTo>
                    <a:cubicBezTo>
                      <a:pt x="54" y="157"/>
                      <a:pt x="55" y="157"/>
                      <a:pt x="56" y="157"/>
                    </a:cubicBezTo>
                    <a:cubicBezTo>
                      <a:pt x="62" y="158"/>
                      <a:pt x="68" y="159"/>
                      <a:pt x="74" y="161"/>
                    </a:cubicBezTo>
                    <a:cubicBezTo>
                      <a:pt x="75" y="161"/>
                      <a:pt x="75" y="161"/>
                      <a:pt x="75" y="161"/>
                    </a:cubicBezTo>
                    <a:cubicBezTo>
                      <a:pt x="111" y="168"/>
                      <a:pt x="111" y="168"/>
                      <a:pt x="111" y="168"/>
                    </a:cubicBezTo>
                    <a:cubicBezTo>
                      <a:pt x="112" y="168"/>
                      <a:pt x="113" y="168"/>
                      <a:pt x="113" y="168"/>
                    </a:cubicBezTo>
                    <a:cubicBezTo>
                      <a:pt x="117" y="169"/>
                      <a:pt x="122" y="169"/>
                      <a:pt x="124" y="172"/>
                    </a:cubicBezTo>
                    <a:cubicBezTo>
                      <a:pt x="127" y="170"/>
                      <a:pt x="129" y="170"/>
                      <a:pt x="133" y="169"/>
                    </a:cubicBezTo>
                    <a:cubicBezTo>
                      <a:pt x="133" y="169"/>
                      <a:pt x="133" y="169"/>
                      <a:pt x="133" y="169"/>
                    </a:cubicBezTo>
                    <a:cubicBezTo>
                      <a:pt x="134" y="169"/>
                      <a:pt x="134" y="169"/>
                      <a:pt x="135" y="169"/>
                    </a:cubicBezTo>
                    <a:cubicBezTo>
                      <a:pt x="136" y="169"/>
                      <a:pt x="136" y="169"/>
                      <a:pt x="136" y="169"/>
                    </a:cubicBezTo>
                    <a:cubicBezTo>
                      <a:pt x="138" y="168"/>
                      <a:pt x="138" y="168"/>
                      <a:pt x="138" y="168"/>
                    </a:cubicBezTo>
                    <a:cubicBezTo>
                      <a:pt x="139" y="169"/>
                      <a:pt x="139" y="169"/>
                      <a:pt x="139" y="169"/>
                    </a:cubicBezTo>
                    <a:cubicBezTo>
                      <a:pt x="139" y="169"/>
                      <a:pt x="140" y="169"/>
                      <a:pt x="140" y="169"/>
                    </a:cubicBezTo>
                    <a:cubicBezTo>
                      <a:pt x="141" y="170"/>
                      <a:pt x="141" y="170"/>
                      <a:pt x="141" y="170"/>
                    </a:cubicBezTo>
                    <a:cubicBezTo>
                      <a:pt x="141" y="170"/>
                      <a:pt x="142" y="171"/>
                      <a:pt x="142" y="171"/>
                    </a:cubicBezTo>
                    <a:cubicBezTo>
                      <a:pt x="144" y="173"/>
                      <a:pt x="146" y="174"/>
                      <a:pt x="148" y="175"/>
                    </a:cubicBezTo>
                    <a:cubicBezTo>
                      <a:pt x="149" y="175"/>
                      <a:pt x="150" y="176"/>
                      <a:pt x="151" y="176"/>
                    </a:cubicBezTo>
                    <a:cubicBezTo>
                      <a:pt x="152" y="174"/>
                      <a:pt x="153" y="174"/>
                      <a:pt x="155" y="172"/>
                    </a:cubicBezTo>
                    <a:cubicBezTo>
                      <a:pt x="156" y="172"/>
                      <a:pt x="156" y="172"/>
                      <a:pt x="156" y="172"/>
                    </a:cubicBezTo>
                    <a:cubicBezTo>
                      <a:pt x="156" y="172"/>
                      <a:pt x="156" y="172"/>
                      <a:pt x="157" y="172"/>
                    </a:cubicBezTo>
                    <a:cubicBezTo>
                      <a:pt x="157" y="171"/>
                      <a:pt x="157" y="171"/>
                      <a:pt x="157" y="171"/>
                    </a:cubicBezTo>
                    <a:cubicBezTo>
                      <a:pt x="159" y="170"/>
                      <a:pt x="159" y="170"/>
                      <a:pt x="159" y="170"/>
                    </a:cubicBezTo>
                    <a:cubicBezTo>
                      <a:pt x="160" y="170"/>
                      <a:pt x="160" y="170"/>
                      <a:pt x="160" y="170"/>
                    </a:cubicBezTo>
                    <a:cubicBezTo>
                      <a:pt x="160" y="169"/>
                      <a:pt x="161" y="169"/>
                      <a:pt x="161" y="169"/>
                    </a:cubicBezTo>
                    <a:cubicBezTo>
                      <a:pt x="165" y="169"/>
                      <a:pt x="168" y="173"/>
                      <a:pt x="169" y="175"/>
                    </a:cubicBezTo>
                    <a:cubicBezTo>
                      <a:pt x="170" y="176"/>
                      <a:pt x="170" y="176"/>
                      <a:pt x="170" y="176"/>
                    </a:cubicBezTo>
                    <a:cubicBezTo>
                      <a:pt x="173" y="174"/>
                      <a:pt x="173" y="174"/>
                      <a:pt x="173" y="174"/>
                    </a:cubicBezTo>
                    <a:cubicBezTo>
                      <a:pt x="170" y="178"/>
                      <a:pt x="170" y="178"/>
                      <a:pt x="170" y="178"/>
                    </a:cubicBezTo>
                    <a:cubicBezTo>
                      <a:pt x="171" y="179"/>
                      <a:pt x="171" y="179"/>
                      <a:pt x="171" y="179"/>
                    </a:cubicBezTo>
                    <a:cubicBezTo>
                      <a:pt x="172" y="179"/>
                      <a:pt x="172" y="179"/>
                      <a:pt x="173" y="179"/>
                    </a:cubicBezTo>
                    <a:cubicBezTo>
                      <a:pt x="174" y="179"/>
                      <a:pt x="175" y="179"/>
                      <a:pt x="176" y="178"/>
                    </a:cubicBezTo>
                    <a:cubicBezTo>
                      <a:pt x="176" y="178"/>
                      <a:pt x="177" y="178"/>
                      <a:pt x="177" y="178"/>
                    </a:cubicBezTo>
                    <a:cubicBezTo>
                      <a:pt x="178" y="178"/>
                      <a:pt x="180" y="177"/>
                      <a:pt x="181" y="177"/>
                    </a:cubicBezTo>
                    <a:cubicBezTo>
                      <a:pt x="182" y="177"/>
                      <a:pt x="184" y="176"/>
                      <a:pt x="185" y="176"/>
                    </a:cubicBezTo>
                    <a:cubicBezTo>
                      <a:pt x="186" y="176"/>
                      <a:pt x="186" y="176"/>
                      <a:pt x="187" y="176"/>
                    </a:cubicBezTo>
                    <a:cubicBezTo>
                      <a:pt x="188" y="175"/>
                      <a:pt x="189" y="175"/>
                      <a:pt x="190" y="175"/>
                    </a:cubicBezTo>
                    <a:cubicBezTo>
                      <a:pt x="191" y="175"/>
                      <a:pt x="191" y="175"/>
                      <a:pt x="191" y="175"/>
                    </a:cubicBezTo>
                    <a:cubicBezTo>
                      <a:pt x="192" y="175"/>
                      <a:pt x="192" y="175"/>
                      <a:pt x="192" y="175"/>
                    </a:cubicBezTo>
                    <a:cubicBezTo>
                      <a:pt x="193" y="175"/>
                      <a:pt x="193" y="175"/>
                      <a:pt x="193" y="175"/>
                    </a:cubicBezTo>
                    <a:cubicBezTo>
                      <a:pt x="194" y="175"/>
                      <a:pt x="195" y="176"/>
                      <a:pt x="196" y="176"/>
                    </a:cubicBezTo>
                    <a:cubicBezTo>
                      <a:pt x="198" y="177"/>
                      <a:pt x="199" y="178"/>
                      <a:pt x="201" y="179"/>
                    </a:cubicBezTo>
                    <a:cubicBezTo>
                      <a:pt x="200" y="178"/>
                      <a:pt x="200" y="178"/>
                      <a:pt x="200" y="177"/>
                    </a:cubicBezTo>
                    <a:cubicBezTo>
                      <a:pt x="199" y="173"/>
                      <a:pt x="200" y="171"/>
                      <a:pt x="201" y="168"/>
                    </a:cubicBezTo>
                    <a:cubicBezTo>
                      <a:pt x="202" y="167"/>
                      <a:pt x="202" y="166"/>
                      <a:pt x="203" y="166"/>
                    </a:cubicBezTo>
                    <a:cubicBezTo>
                      <a:pt x="203" y="165"/>
                      <a:pt x="203" y="165"/>
                      <a:pt x="203" y="165"/>
                    </a:cubicBezTo>
                    <a:cubicBezTo>
                      <a:pt x="203" y="165"/>
                      <a:pt x="203" y="164"/>
                      <a:pt x="204" y="164"/>
                    </a:cubicBezTo>
                    <a:cubicBezTo>
                      <a:pt x="207" y="160"/>
                      <a:pt x="207" y="160"/>
                      <a:pt x="207" y="160"/>
                    </a:cubicBezTo>
                    <a:cubicBezTo>
                      <a:pt x="210" y="156"/>
                      <a:pt x="212" y="154"/>
                      <a:pt x="215" y="153"/>
                    </a:cubicBezTo>
                    <a:cubicBezTo>
                      <a:pt x="217" y="152"/>
                      <a:pt x="218" y="152"/>
                      <a:pt x="220" y="152"/>
                    </a:cubicBezTo>
                    <a:cubicBezTo>
                      <a:pt x="220" y="152"/>
                      <a:pt x="220" y="152"/>
                      <a:pt x="220" y="152"/>
                    </a:cubicBezTo>
                    <a:cubicBezTo>
                      <a:pt x="221" y="152"/>
                      <a:pt x="221" y="152"/>
                      <a:pt x="221" y="152"/>
                    </a:cubicBezTo>
                    <a:cubicBezTo>
                      <a:pt x="221" y="152"/>
                      <a:pt x="222" y="153"/>
                      <a:pt x="222" y="153"/>
                    </a:cubicBezTo>
                    <a:cubicBezTo>
                      <a:pt x="223" y="153"/>
                      <a:pt x="223" y="153"/>
                      <a:pt x="223" y="153"/>
                    </a:cubicBezTo>
                    <a:cubicBezTo>
                      <a:pt x="223" y="152"/>
                      <a:pt x="223" y="152"/>
                      <a:pt x="224" y="152"/>
                    </a:cubicBezTo>
                    <a:cubicBezTo>
                      <a:pt x="224" y="152"/>
                      <a:pt x="224" y="152"/>
                      <a:pt x="224" y="152"/>
                    </a:cubicBezTo>
                    <a:cubicBezTo>
                      <a:pt x="226" y="151"/>
                      <a:pt x="227" y="151"/>
                      <a:pt x="229" y="151"/>
                    </a:cubicBezTo>
                    <a:cubicBezTo>
                      <a:pt x="230" y="151"/>
                      <a:pt x="231" y="151"/>
                      <a:pt x="232" y="151"/>
                    </a:cubicBezTo>
                    <a:cubicBezTo>
                      <a:pt x="230" y="149"/>
                      <a:pt x="229" y="146"/>
                      <a:pt x="229" y="141"/>
                    </a:cubicBezTo>
                    <a:cubicBezTo>
                      <a:pt x="230" y="131"/>
                      <a:pt x="229" y="129"/>
                      <a:pt x="228" y="129"/>
                    </a:cubicBezTo>
                    <a:cubicBezTo>
                      <a:pt x="226" y="128"/>
                      <a:pt x="224" y="125"/>
                      <a:pt x="223" y="123"/>
                    </a:cubicBezTo>
                    <a:cubicBezTo>
                      <a:pt x="222" y="123"/>
                      <a:pt x="222" y="122"/>
                      <a:pt x="222" y="122"/>
                    </a:cubicBezTo>
                    <a:cubicBezTo>
                      <a:pt x="220" y="121"/>
                      <a:pt x="220" y="121"/>
                      <a:pt x="220" y="121"/>
                    </a:cubicBezTo>
                    <a:cubicBezTo>
                      <a:pt x="221" y="119"/>
                      <a:pt x="221" y="119"/>
                      <a:pt x="221" y="119"/>
                    </a:cubicBezTo>
                    <a:cubicBezTo>
                      <a:pt x="221" y="118"/>
                      <a:pt x="221" y="117"/>
                      <a:pt x="222" y="116"/>
                    </a:cubicBezTo>
                    <a:cubicBezTo>
                      <a:pt x="222" y="115"/>
                      <a:pt x="222" y="115"/>
                      <a:pt x="222" y="115"/>
                    </a:cubicBezTo>
                    <a:cubicBezTo>
                      <a:pt x="224" y="116"/>
                      <a:pt x="224" y="116"/>
                      <a:pt x="224" y="116"/>
                    </a:cubicBezTo>
                    <a:cubicBezTo>
                      <a:pt x="223" y="115"/>
                      <a:pt x="223" y="115"/>
                      <a:pt x="223" y="115"/>
                    </a:cubicBezTo>
                    <a:cubicBezTo>
                      <a:pt x="223" y="115"/>
                      <a:pt x="223" y="114"/>
                      <a:pt x="224" y="114"/>
                    </a:cubicBezTo>
                    <a:cubicBezTo>
                      <a:pt x="224" y="114"/>
                      <a:pt x="224" y="114"/>
                      <a:pt x="224" y="114"/>
                    </a:cubicBezTo>
                    <a:cubicBezTo>
                      <a:pt x="225" y="113"/>
                      <a:pt x="226" y="113"/>
                      <a:pt x="227" y="113"/>
                    </a:cubicBezTo>
                    <a:cubicBezTo>
                      <a:pt x="227" y="113"/>
                      <a:pt x="228" y="112"/>
                      <a:pt x="228" y="112"/>
                    </a:cubicBezTo>
                    <a:cubicBezTo>
                      <a:pt x="229" y="112"/>
                      <a:pt x="230" y="112"/>
                      <a:pt x="232" y="112"/>
                    </a:cubicBezTo>
                    <a:cubicBezTo>
                      <a:pt x="232" y="112"/>
                      <a:pt x="233" y="112"/>
                      <a:pt x="233" y="112"/>
                    </a:cubicBezTo>
                    <a:cubicBezTo>
                      <a:pt x="235" y="112"/>
                      <a:pt x="236" y="112"/>
                      <a:pt x="238" y="112"/>
                    </a:cubicBezTo>
                    <a:cubicBezTo>
                      <a:pt x="239" y="112"/>
                      <a:pt x="241" y="113"/>
                      <a:pt x="243" y="113"/>
                    </a:cubicBezTo>
                    <a:cubicBezTo>
                      <a:pt x="244" y="113"/>
                      <a:pt x="245" y="113"/>
                      <a:pt x="245" y="113"/>
                    </a:cubicBezTo>
                    <a:cubicBezTo>
                      <a:pt x="250" y="113"/>
                      <a:pt x="255" y="110"/>
                      <a:pt x="258" y="108"/>
                    </a:cubicBezTo>
                    <a:cubicBezTo>
                      <a:pt x="260" y="107"/>
                      <a:pt x="261" y="106"/>
                      <a:pt x="262" y="105"/>
                    </a:cubicBezTo>
                    <a:cubicBezTo>
                      <a:pt x="261" y="105"/>
                      <a:pt x="260" y="104"/>
                      <a:pt x="260" y="104"/>
                    </a:cubicBezTo>
                    <a:cubicBezTo>
                      <a:pt x="256" y="102"/>
                      <a:pt x="254" y="99"/>
                      <a:pt x="253" y="96"/>
                    </a:cubicBezTo>
                    <a:cubicBezTo>
                      <a:pt x="253" y="96"/>
                      <a:pt x="253" y="96"/>
                      <a:pt x="253" y="96"/>
                    </a:cubicBezTo>
                    <a:cubicBezTo>
                      <a:pt x="243" y="95"/>
                      <a:pt x="237" y="93"/>
                      <a:pt x="235" y="91"/>
                    </a:cubicBezTo>
                    <a:cubicBezTo>
                      <a:pt x="233" y="88"/>
                      <a:pt x="233" y="88"/>
                      <a:pt x="233" y="88"/>
                    </a:cubicBezTo>
                    <a:cubicBezTo>
                      <a:pt x="236" y="86"/>
                      <a:pt x="236" y="86"/>
                      <a:pt x="236" y="86"/>
                    </a:cubicBezTo>
                    <a:cubicBezTo>
                      <a:pt x="236" y="86"/>
                      <a:pt x="237" y="84"/>
                      <a:pt x="236" y="83"/>
                    </a:cubicBezTo>
                    <a:cubicBezTo>
                      <a:pt x="236" y="80"/>
                      <a:pt x="234" y="79"/>
                      <a:pt x="232" y="78"/>
                    </a:cubicBezTo>
                    <a:cubicBezTo>
                      <a:pt x="222" y="73"/>
                      <a:pt x="218" y="64"/>
                      <a:pt x="218" y="59"/>
                    </a:cubicBezTo>
                    <a:cubicBezTo>
                      <a:pt x="218" y="58"/>
                      <a:pt x="214" y="55"/>
                      <a:pt x="209" y="54"/>
                    </a:cubicBezTo>
                    <a:cubicBezTo>
                      <a:pt x="206" y="53"/>
                      <a:pt x="206" y="53"/>
                      <a:pt x="206" y="53"/>
                    </a:cubicBezTo>
                    <a:cubicBezTo>
                      <a:pt x="207" y="50"/>
                      <a:pt x="207" y="50"/>
                      <a:pt x="207" y="50"/>
                    </a:cubicBezTo>
                    <a:cubicBezTo>
                      <a:pt x="207" y="48"/>
                      <a:pt x="211" y="43"/>
                      <a:pt x="213" y="40"/>
                    </a:cubicBezTo>
                    <a:cubicBezTo>
                      <a:pt x="213" y="39"/>
                      <a:pt x="212" y="38"/>
                      <a:pt x="211" y="37"/>
                    </a:cubicBezTo>
                    <a:cubicBezTo>
                      <a:pt x="210" y="36"/>
                      <a:pt x="209" y="34"/>
                      <a:pt x="208" y="32"/>
                    </a:cubicBezTo>
                    <a:cubicBezTo>
                      <a:pt x="207" y="29"/>
                      <a:pt x="207" y="29"/>
                      <a:pt x="207" y="29"/>
                    </a:cubicBezTo>
                    <a:cubicBezTo>
                      <a:pt x="211" y="26"/>
                      <a:pt x="211" y="26"/>
                      <a:pt x="211" y="26"/>
                    </a:cubicBezTo>
                    <a:cubicBezTo>
                      <a:pt x="211" y="20"/>
                      <a:pt x="211" y="20"/>
                      <a:pt x="211" y="20"/>
                    </a:cubicBezTo>
                    <a:cubicBezTo>
                      <a:pt x="209" y="19"/>
                      <a:pt x="206" y="17"/>
                      <a:pt x="200" y="14"/>
                    </a:cubicBezTo>
                    <a:cubicBezTo>
                      <a:pt x="198" y="14"/>
                      <a:pt x="197" y="13"/>
                      <a:pt x="195" y="13"/>
                    </a:cubicBezTo>
                    <a:cubicBezTo>
                      <a:pt x="194" y="12"/>
                      <a:pt x="194" y="12"/>
                      <a:pt x="194" y="12"/>
                    </a:cubicBezTo>
                    <a:cubicBezTo>
                      <a:pt x="193" y="12"/>
                      <a:pt x="191" y="12"/>
                      <a:pt x="189" y="12"/>
                    </a:cubicBezTo>
                    <a:cubicBezTo>
                      <a:pt x="187" y="12"/>
                      <a:pt x="185" y="12"/>
                      <a:pt x="184" y="13"/>
                    </a:cubicBezTo>
                    <a:cubicBezTo>
                      <a:pt x="183" y="14"/>
                      <a:pt x="181" y="15"/>
                      <a:pt x="180" y="15"/>
                    </a:cubicBezTo>
                    <a:cubicBezTo>
                      <a:pt x="180" y="15"/>
                      <a:pt x="180" y="15"/>
                      <a:pt x="180" y="15"/>
                    </a:cubicBezTo>
                    <a:cubicBezTo>
                      <a:pt x="179" y="16"/>
                      <a:pt x="178" y="16"/>
                      <a:pt x="177" y="17"/>
                    </a:cubicBezTo>
                    <a:cubicBezTo>
                      <a:pt x="176" y="17"/>
                      <a:pt x="176" y="18"/>
                      <a:pt x="175" y="18"/>
                    </a:cubicBezTo>
                    <a:cubicBezTo>
                      <a:pt x="174" y="18"/>
                      <a:pt x="174" y="18"/>
                      <a:pt x="174" y="18"/>
                    </a:cubicBezTo>
                    <a:cubicBezTo>
                      <a:pt x="174" y="18"/>
                      <a:pt x="174" y="18"/>
                      <a:pt x="174" y="18"/>
                    </a:cubicBezTo>
                    <a:cubicBezTo>
                      <a:pt x="173" y="18"/>
                      <a:pt x="173" y="18"/>
                      <a:pt x="172" y="18"/>
                    </a:cubicBezTo>
                    <a:cubicBezTo>
                      <a:pt x="172" y="18"/>
                      <a:pt x="172" y="18"/>
                      <a:pt x="172" y="18"/>
                    </a:cubicBezTo>
                    <a:cubicBezTo>
                      <a:pt x="171" y="17"/>
                      <a:pt x="170" y="17"/>
                      <a:pt x="170" y="17"/>
                    </a:cubicBezTo>
                    <a:cubicBezTo>
                      <a:pt x="169" y="16"/>
                      <a:pt x="169" y="16"/>
                      <a:pt x="169" y="16"/>
                    </a:cubicBezTo>
                    <a:cubicBezTo>
                      <a:pt x="169" y="16"/>
                      <a:pt x="169" y="16"/>
                      <a:pt x="169" y="16"/>
                    </a:cubicBezTo>
                    <a:cubicBezTo>
                      <a:pt x="168" y="15"/>
                      <a:pt x="168" y="15"/>
                      <a:pt x="168" y="15"/>
                    </a:cubicBezTo>
                    <a:cubicBezTo>
                      <a:pt x="168" y="15"/>
                      <a:pt x="168" y="15"/>
                      <a:pt x="168" y="15"/>
                    </a:cubicBezTo>
                    <a:cubicBezTo>
                      <a:pt x="168" y="14"/>
                      <a:pt x="168" y="14"/>
                      <a:pt x="168" y="14"/>
                    </a:cubicBezTo>
                    <a:cubicBezTo>
                      <a:pt x="167" y="13"/>
                      <a:pt x="167" y="12"/>
                      <a:pt x="167" y="12"/>
                    </a:cubicBezTo>
                    <a:cubicBezTo>
                      <a:pt x="167" y="11"/>
                      <a:pt x="167" y="11"/>
                      <a:pt x="167" y="11"/>
                    </a:cubicBezTo>
                    <a:cubicBezTo>
                      <a:pt x="167" y="11"/>
                      <a:pt x="167" y="10"/>
                      <a:pt x="167" y="9"/>
                    </a:cubicBezTo>
                    <a:cubicBezTo>
                      <a:pt x="167" y="9"/>
                      <a:pt x="167" y="8"/>
                      <a:pt x="166" y="7"/>
                    </a:cubicBezTo>
                    <a:cubicBezTo>
                      <a:pt x="166" y="7"/>
                      <a:pt x="165" y="7"/>
                      <a:pt x="165" y="6"/>
                    </a:cubicBezTo>
                    <a:cubicBezTo>
                      <a:pt x="164" y="7"/>
                      <a:pt x="163" y="7"/>
                      <a:pt x="161" y="7"/>
                    </a:cubicBezTo>
                    <a:cubicBezTo>
                      <a:pt x="161" y="8"/>
                      <a:pt x="161" y="8"/>
                      <a:pt x="161" y="8"/>
                    </a:cubicBezTo>
                    <a:cubicBezTo>
                      <a:pt x="160" y="8"/>
                      <a:pt x="160" y="8"/>
                      <a:pt x="160" y="8"/>
                    </a:cubicBezTo>
                    <a:cubicBezTo>
                      <a:pt x="159" y="8"/>
                      <a:pt x="158" y="8"/>
                      <a:pt x="156" y="8"/>
                    </a:cubicBezTo>
                    <a:cubicBezTo>
                      <a:pt x="156" y="8"/>
                      <a:pt x="156" y="8"/>
                      <a:pt x="156" y="8"/>
                    </a:cubicBezTo>
                    <a:cubicBezTo>
                      <a:pt x="155" y="8"/>
                      <a:pt x="154" y="8"/>
                      <a:pt x="153" y="8"/>
                    </a:cubicBezTo>
                    <a:cubicBezTo>
                      <a:pt x="152" y="8"/>
                      <a:pt x="152" y="8"/>
                      <a:pt x="152" y="8"/>
                    </a:cubicBezTo>
                    <a:cubicBezTo>
                      <a:pt x="150" y="7"/>
                      <a:pt x="149" y="7"/>
                      <a:pt x="148" y="7"/>
                    </a:cubicBezTo>
                    <a:cubicBezTo>
                      <a:pt x="147" y="6"/>
                      <a:pt x="147" y="6"/>
                      <a:pt x="147" y="6"/>
                    </a:cubicBezTo>
                    <a:cubicBezTo>
                      <a:pt x="147" y="6"/>
                      <a:pt x="147" y="6"/>
                      <a:pt x="147" y="6"/>
                    </a:cubicBezTo>
                    <a:cubicBezTo>
                      <a:pt x="147" y="6"/>
                      <a:pt x="147" y="6"/>
                      <a:pt x="147" y="6"/>
                    </a:cubicBezTo>
                    <a:cubicBezTo>
                      <a:pt x="146" y="6"/>
                      <a:pt x="146" y="6"/>
                      <a:pt x="146" y="6"/>
                    </a:cubicBezTo>
                    <a:cubicBezTo>
                      <a:pt x="145" y="5"/>
                      <a:pt x="145" y="5"/>
                      <a:pt x="145" y="5"/>
                    </a:cubicBezTo>
                    <a:cubicBezTo>
                      <a:pt x="145" y="5"/>
                      <a:pt x="144" y="5"/>
                      <a:pt x="143" y="4"/>
                    </a:cubicBezTo>
                    <a:cubicBezTo>
                      <a:pt x="142" y="4"/>
                      <a:pt x="142" y="4"/>
                      <a:pt x="142" y="4"/>
                    </a:cubicBezTo>
                    <a:cubicBezTo>
                      <a:pt x="141" y="3"/>
                      <a:pt x="141" y="3"/>
                      <a:pt x="141" y="3"/>
                    </a:cubicBezTo>
                    <a:cubicBezTo>
                      <a:pt x="139" y="2"/>
                      <a:pt x="139" y="2"/>
                      <a:pt x="139" y="2"/>
                    </a:cubicBezTo>
                    <a:cubicBezTo>
                      <a:pt x="139" y="2"/>
                      <a:pt x="139" y="2"/>
                      <a:pt x="139" y="2"/>
                    </a:cubicBezTo>
                    <a:cubicBezTo>
                      <a:pt x="138" y="2"/>
                      <a:pt x="138" y="2"/>
                      <a:pt x="138" y="2"/>
                    </a:cubicBezTo>
                    <a:cubicBezTo>
                      <a:pt x="138" y="1"/>
                      <a:pt x="137" y="1"/>
                      <a:pt x="137" y="1"/>
                    </a:cubicBezTo>
                    <a:cubicBezTo>
                      <a:pt x="137" y="1"/>
                      <a:pt x="137" y="1"/>
                      <a:pt x="137" y="1"/>
                    </a:cubicBezTo>
                    <a:cubicBezTo>
                      <a:pt x="136" y="1"/>
                      <a:pt x="136" y="1"/>
                      <a:pt x="136" y="1"/>
                    </a:cubicBezTo>
                    <a:cubicBezTo>
                      <a:pt x="136" y="0"/>
                      <a:pt x="136" y="0"/>
                      <a:pt x="13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37" name="Freeform 318">
                <a:extLst>
                  <a:ext uri="{FF2B5EF4-FFF2-40B4-BE49-F238E27FC236}">
                    <a16:creationId xmlns:a16="http://schemas.microsoft.com/office/drawing/2014/main" id="{D8C3D27C-2C7F-3043-97A1-1A425A2FA8EB}"/>
                  </a:ext>
                </a:extLst>
              </p:cNvPr>
              <p:cNvSpPr>
                <a:spLocks/>
              </p:cNvSpPr>
              <p:nvPr/>
            </p:nvSpPr>
            <p:spPr bwMode="auto">
              <a:xfrm>
                <a:off x="6253642" y="3217107"/>
                <a:ext cx="493805" cy="294809"/>
              </a:xfrm>
              <a:custGeom>
                <a:avLst/>
                <a:gdLst>
                  <a:gd name="T0" fmla="*/ 105 w 155"/>
                  <a:gd name="T1" fmla="*/ 2 h 93"/>
                  <a:gd name="T2" fmla="*/ 101 w 155"/>
                  <a:gd name="T3" fmla="*/ 5 h 93"/>
                  <a:gd name="T4" fmla="*/ 96 w 155"/>
                  <a:gd name="T5" fmla="*/ 5 h 93"/>
                  <a:gd name="T6" fmla="*/ 90 w 155"/>
                  <a:gd name="T7" fmla="*/ 6 h 93"/>
                  <a:gd name="T8" fmla="*/ 80 w 155"/>
                  <a:gd name="T9" fmla="*/ 3 h 93"/>
                  <a:gd name="T10" fmla="*/ 78 w 155"/>
                  <a:gd name="T11" fmla="*/ 3 h 93"/>
                  <a:gd name="T12" fmla="*/ 71 w 155"/>
                  <a:gd name="T13" fmla="*/ 3 h 93"/>
                  <a:gd name="T14" fmla="*/ 62 w 155"/>
                  <a:gd name="T15" fmla="*/ 2 h 93"/>
                  <a:gd name="T16" fmla="*/ 58 w 155"/>
                  <a:gd name="T17" fmla="*/ 4 h 93"/>
                  <a:gd name="T18" fmla="*/ 53 w 155"/>
                  <a:gd name="T19" fmla="*/ 1 h 93"/>
                  <a:gd name="T20" fmla="*/ 45 w 155"/>
                  <a:gd name="T21" fmla="*/ 2 h 93"/>
                  <a:gd name="T22" fmla="*/ 36 w 155"/>
                  <a:gd name="T23" fmla="*/ 1 h 93"/>
                  <a:gd name="T24" fmla="*/ 15 w 155"/>
                  <a:gd name="T25" fmla="*/ 6 h 93"/>
                  <a:gd name="T26" fmla="*/ 8 w 155"/>
                  <a:gd name="T27" fmla="*/ 10 h 93"/>
                  <a:gd name="T28" fmla="*/ 1 w 155"/>
                  <a:gd name="T29" fmla="*/ 15 h 93"/>
                  <a:gd name="T30" fmla="*/ 5 w 155"/>
                  <a:gd name="T31" fmla="*/ 32 h 93"/>
                  <a:gd name="T32" fmla="*/ 9 w 155"/>
                  <a:gd name="T33" fmla="*/ 41 h 93"/>
                  <a:gd name="T34" fmla="*/ 30 w 155"/>
                  <a:gd name="T35" fmla="*/ 48 h 93"/>
                  <a:gd name="T36" fmla="*/ 31 w 155"/>
                  <a:gd name="T37" fmla="*/ 48 h 93"/>
                  <a:gd name="T38" fmla="*/ 40 w 155"/>
                  <a:gd name="T39" fmla="*/ 47 h 93"/>
                  <a:gd name="T40" fmla="*/ 46 w 155"/>
                  <a:gd name="T41" fmla="*/ 49 h 93"/>
                  <a:gd name="T42" fmla="*/ 55 w 155"/>
                  <a:gd name="T43" fmla="*/ 61 h 93"/>
                  <a:gd name="T44" fmla="*/ 53 w 155"/>
                  <a:gd name="T45" fmla="*/ 64 h 93"/>
                  <a:gd name="T46" fmla="*/ 52 w 155"/>
                  <a:gd name="T47" fmla="*/ 66 h 93"/>
                  <a:gd name="T48" fmla="*/ 57 w 155"/>
                  <a:gd name="T49" fmla="*/ 76 h 93"/>
                  <a:gd name="T50" fmla="*/ 61 w 155"/>
                  <a:gd name="T51" fmla="*/ 77 h 93"/>
                  <a:gd name="T52" fmla="*/ 65 w 155"/>
                  <a:gd name="T53" fmla="*/ 80 h 93"/>
                  <a:gd name="T54" fmla="*/ 70 w 155"/>
                  <a:gd name="T55" fmla="*/ 86 h 93"/>
                  <a:gd name="T56" fmla="*/ 72 w 155"/>
                  <a:gd name="T57" fmla="*/ 89 h 93"/>
                  <a:gd name="T58" fmla="*/ 73 w 155"/>
                  <a:gd name="T59" fmla="*/ 91 h 93"/>
                  <a:gd name="T60" fmla="*/ 80 w 155"/>
                  <a:gd name="T61" fmla="*/ 91 h 93"/>
                  <a:gd name="T62" fmla="*/ 92 w 155"/>
                  <a:gd name="T63" fmla="*/ 93 h 93"/>
                  <a:gd name="T64" fmla="*/ 102 w 155"/>
                  <a:gd name="T65" fmla="*/ 92 h 93"/>
                  <a:gd name="T66" fmla="*/ 105 w 155"/>
                  <a:gd name="T67" fmla="*/ 91 h 93"/>
                  <a:gd name="T68" fmla="*/ 105 w 155"/>
                  <a:gd name="T69" fmla="*/ 87 h 93"/>
                  <a:gd name="T70" fmla="*/ 108 w 155"/>
                  <a:gd name="T71" fmla="*/ 85 h 93"/>
                  <a:gd name="T72" fmla="*/ 109 w 155"/>
                  <a:gd name="T73" fmla="*/ 84 h 93"/>
                  <a:gd name="T74" fmla="*/ 113 w 155"/>
                  <a:gd name="T75" fmla="*/ 84 h 93"/>
                  <a:gd name="T76" fmla="*/ 117 w 155"/>
                  <a:gd name="T77" fmla="*/ 82 h 93"/>
                  <a:gd name="T78" fmla="*/ 124 w 155"/>
                  <a:gd name="T79" fmla="*/ 79 h 93"/>
                  <a:gd name="T80" fmla="*/ 131 w 155"/>
                  <a:gd name="T81" fmla="*/ 62 h 93"/>
                  <a:gd name="T82" fmla="*/ 141 w 155"/>
                  <a:gd name="T83" fmla="*/ 52 h 93"/>
                  <a:gd name="T84" fmla="*/ 145 w 155"/>
                  <a:gd name="T85" fmla="*/ 50 h 93"/>
                  <a:gd name="T86" fmla="*/ 152 w 155"/>
                  <a:gd name="T87" fmla="*/ 43 h 93"/>
                  <a:gd name="T88" fmla="*/ 155 w 155"/>
                  <a:gd name="T89" fmla="*/ 29 h 93"/>
                  <a:gd name="T90" fmla="*/ 148 w 155"/>
                  <a:gd name="T91" fmla="*/ 25 h 93"/>
                  <a:gd name="T92" fmla="*/ 138 w 155"/>
                  <a:gd name="T93" fmla="*/ 18 h 93"/>
                  <a:gd name="T94" fmla="*/ 129 w 155"/>
                  <a:gd name="T95" fmla="*/ 11 h 93"/>
                  <a:gd name="T96" fmla="*/ 125 w 155"/>
                  <a:gd name="T97" fmla="*/ 10 h 93"/>
                  <a:gd name="T98" fmla="*/ 111 w 155"/>
                  <a:gd name="T99" fmla="*/ 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5" h="93">
                    <a:moveTo>
                      <a:pt x="108" y="0"/>
                    </a:moveTo>
                    <a:cubicBezTo>
                      <a:pt x="108" y="0"/>
                      <a:pt x="107" y="0"/>
                      <a:pt x="106" y="1"/>
                    </a:cubicBezTo>
                    <a:cubicBezTo>
                      <a:pt x="106" y="1"/>
                      <a:pt x="105" y="2"/>
                      <a:pt x="105" y="2"/>
                    </a:cubicBezTo>
                    <a:cubicBezTo>
                      <a:pt x="104" y="3"/>
                      <a:pt x="104" y="3"/>
                      <a:pt x="104" y="3"/>
                    </a:cubicBezTo>
                    <a:cubicBezTo>
                      <a:pt x="103" y="3"/>
                      <a:pt x="103" y="4"/>
                      <a:pt x="102" y="4"/>
                    </a:cubicBezTo>
                    <a:cubicBezTo>
                      <a:pt x="102" y="4"/>
                      <a:pt x="101" y="5"/>
                      <a:pt x="101" y="5"/>
                    </a:cubicBezTo>
                    <a:cubicBezTo>
                      <a:pt x="101" y="5"/>
                      <a:pt x="100" y="5"/>
                      <a:pt x="100" y="5"/>
                    </a:cubicBezTo>
                    <a:cubicBezTo>
                      <a:pt x="99" y="5"/>
                      <a:pt x="98" y="5"/>
                      <a:pt x="98" y="5"/>
                    </a:cubicBezTo>
                    <a:cubicBezTo>
                      <a:pt x="97" y="5"/>
                      <a:pt x="96" y="5"/>
                      <a:pt x="96" y="5"/>
                    </a:cubicBezTo>
                    <a:cubicBezTo>
                      <a:pt x="95" y="5"/>
                      <a:pt x="95" y="5"/>
                      <a:pt x="94" y="5"/>
                    </a:cubicBezTo>
                    <a:cubicBezTo>
                      <a:pt x="94" y="5"/>
                      <a:pt x="93" y="5"/>
                      <a:pt x="93" y="5"/>
                    </a:cubicBezTo>
                    <a:cubicBezTo>
                      <a:pt x="92" y="5"/>
                      <a:pt x="91" y="6"/>
                      <a:pt x="90" y="6"/>
                    </a:cubicBezTo>
                    <a:cubicBezTo>
                      <a:pt x="90" y="6"/>
                      <a:pt x="89" y="6"/>
                      <a:pt x="88" y="6"/>
                    </a:cubicBezTo>
                    <a:cubicBezTo>
                      <a:pt x="87" y="6"/>
                      <a:pt x="86" y="5"/>
                      <a:pt x="83" y="4"/>
                    </a:cubicBezTo>
                    <a:cubicBezTo>
                      <a:pt x="82" y="4"/>
                      <a:pt x="81" y="4"/>
                      <a:pt x="80" y="3"/>
                    </a:cubicBezTo>
                    <a:cubicBezTo>
                      <a:pt x="79" y="3"/>
                      <a:pt x="79" y="3"/>
                      <a:pt x="79" y="3"/>
                    </a:cubicBezTo>
                    <a:cubicBezTo>
                      <a:pt x="79" y="9"/>
                      <a:pt x="79" y="9"/>
                      <a:pt x="79" y="9"/>
                    </a:cubicBezTo>
                    <a:cubicBezTo>
                      <a:pt x="78" y="3"/>
                      <a:pt x="78" y="3"/>
                      <a:pt x="78" y="3"/>
                    </a:cubicBezTo>
                    <a:cubicBezTo>
                      <a:pt x="77" y="3"/>
                      <a:pt x="77" y="3"/>
                      <a:pt x="77" y="3"/>
                    </a:cubicBezTo>
                    <a:cubicBezTo>
                      <a:pt x="76" y="3"/>
                      <a:pt x="75" y="3"/>
                      <a:pt x="74" y="3"/>
                    </a:cubicBezTo>
                    <a:cubicBezTo>
                      <a:pt x="71" y="3"/>
                      <a:pt x="71" y="3"/>
                      <a:pt x="71" y="3"/>
                    </a:cubicBezTo>
                    <a:cubicBezTo>
                      <a:pt x="69" y="3"/>
                      <a:pt x="66" y="3"/>
                      <a:pt x="63" y="2"/>
                    </a:cubicBezTo>
                    <a:cubicBezTo>
                      <a:pt x="63" y="2"/>
                      <a:pt x="63" y="2"/>
                      <a:pt x="63" y="2"/>
                    </a:cubicBezTo>
                    <a:cubicBezTo>
                      <a:pt x="63" y="2"/>
                      <a:pt x="63" y="2"/>
                      <a:pt x="62" y="2"/>
                    </a:cubicBezTo>
                    <a:cubicBezTo>
                      <a:pt x="62" y="3"/>
                      <a:pt x="61" y="3"/>
                      <a:pt x="61" y="3"/>
                    </a:cubicBezTo>
                    <a:cubicBezTo>
                      <a:pt x="61" y="3"/>
                      <a:pt x="61" y="3"/>
                      <a:pt x="61" y="3"/>
                    </a:cubicBezTo>
                    <a:cubicBezTo>
                      <a:pt x="60" y="4"/>
                      <a:pt x="59" y="4"/>
                      <a:pt x="58" y="4"/>
                    </a:cubicBezTo>
                    <a:cubicBezTo>
                      <a:pt x="56" y="4"/>
                      <a:pt x="54" y="2"/>
                      <a:pt x="53" y="1"/>
                    </a:cubicBezTo>
                    <a:cubicBezTo>
                      <a:pt x="53" y="1"/>
                      <a:pt x="53" y="1"/>
                      <a:pt x="53" y="1"/>
                    </a:cubicBezTo>
                    <a:cubicBezTo>
                      <a:pt x="53" y="1"/>
                      <a:pt x="53" y="1"/>
                      <a:pt x="53" y="1"/>
                    </a:cubicBezTo>
                    <a:cubicBezTo>
                      <a:pt x="52" y="1"/>
                      <a:pt x="51" y="2"/>
                      <a:pt x="51" y="2"/>
                    </a:cubicBezTo>
                    <a:cubicBezTo>
                      <a:pt x="49" y="2"/>
                      <a:pt x="48" y="2"/>
                      <a:pt x="48" y="2"/>
                    </a:cubicBezTo>
                    <a:cubicBezTo>
                      <a:pt x="46" y="2"/>
                      <a:pt x="46" y="2"/>
                      <a:pt x="45" y="2"/>
                    </a:cubicBezTo>
                    <a:cubicBezTo>
                      <a:pt x="44" y="1"/>
                      <a:pt x="44" y="1"/>
                      <a:pt x="44" y="1"/>
                    </a:cubicBezTo>
                    <a:cubicBezTo>
                      <a:pt x="42" y="1"/>
                      <a:pt x="42" y="1"/>
                      <a:pt x="42" y="1"/>
                    </a:cubicBezTo>
                    <a:cubicBezTo>
                      <a:pt x="40" y="1"/>
                      <a:pt x="38" y="1"/>
                      <a:pt x="36" y="1"/>
                    </a:cubicBezTo>
                    <a:cubicBezTo>
                      <a:pt x="34" y="1"/>
                      <a:pt x="34" y="1"/>
                      <a:pt x="34" y="1"/>
                    </a:cubicBezTo>
                    <a:cubicBezTo>
                      <a:pt x="34" y="1"/>
                      <a:pt x="34" y="1"/>
                      <a:pt x="34" y="1"/>
                    </a:cubicBezTo>
                    <a:cubicBezTo>
                      <a:pt x="28" y="1"/>
                      <a:pt x="21" y="3"/>
                      <a:pt x="15" y="6"/>
                    </a:cubicBezTo>
                    <a:cubicBezTo>
                      <a:pt x="14" y="6"/>
                      <a:pt x="12" y="7"/>
                      <a:pt x="11" y="8"/>
                    </a:cubicBezTo>
                    <a:cubicBezTo>
                      <a:pt x="10" y="8"/>
                      <a:pt x="10" y="9"/>
                      <a:pt x="9" y="9"/>
                    </a:cubicBezTo>
                    <a:cubicBezTo>
                      <a:pt x="8" y="10"/>
                      <a:pt x="8" y="10"/>
                      <a:pt x="8" y="10"/>
                    </a:cubicBezTo>
                    <a:cubicBezTo>
                      <a:pt x="8" y="10"/>
                      <a:pt x="7" y="11"/>
                      <a:pt x="7" y="11"/>
                    </a:cubicBezTo>
                    <a:cubicBezTo>
                      <a:pt x="5" y="12"/>
                      <a:pt x="4" y="13"/>
                      <a:pt x="2" y="14"/>
                    </a:cubicBezTo>
                    <a:cubicBezTo>
                      <a:pt x="1" y="15"/>
                      <a:pt x="1" y="15"/>
                      <a:pt x="1" y="15"/>
                    </a:cubicBezTo>
                    <a:cubicBezTo>
                      <a:pt x="0" y="14"/>
                      <a:pt x="0" y="14"/>
                      <a:pt x="0" y="14"/>
                    </a:cubicBezTo>
                    <a:cubicBezTo>
                      <a:pt x="0" y="15"/>
                      <a:pt x="1" y="17"/>
                      <a:pt x="0" y="19"/>
                    </a:cubicBezTo>
                    <a:cubicBezTo>
                      <a:pt x="0" y="23"/>
                      <a:pt x="4" y="28"/>
                      <a:pt x="5" y="32"/>
                    </a:cubicBezTo>
                    <a:cubicBezTo>
                      <a:pt x="6" y="35"/>
                      <a:pt x="6" y="37"/>
                      <a:pt x="6" y="40"/>
                    </a:cubicBezTo>
                    <a:cubicBezTo>
                      <a:pt x="7" y="39"/>
                      <a:pt x="7" y="39"/>
                      <a:pt x="7" y="39"/>
                    </a:cubicBezTo>
                    <a:cubicBezTo>
                      <a:pt x="9" y="41"/>
                      <a:pt x="9" y="41"/>
                      <a:pt x="9" y="41"/>
                    </a:cubicBezTo>
                    <a:cubicBezTo>
                      <a:pt x="10" y="41"/>
                      <a:pt x="10" y="41"/>
                      <a:pt x="10" y="41"/>
                    </a:cubicBezTo>
                    <a:cubicBezTo>
                      <a:pt x="14" y="43"/>
                      <a:pt x="23" y="46"/>
                      <a:pt x="28" y="48"/>
                    </a:cubicBezTo>
                    <a:cubicBezTo>
                      <a:pt x="29" y="48"/>
                      <a:pt x="29" y="48"/>
                      <a:pt x="30" y="48"/>
                    </a:cubicBezTo>
                    <a:cubicBezTo>
                      <a:pt x="30" y="48"/>
                      <a:pt x="30" y="48"/>
                      <a:pt x="30" y="48"/>
                    </a:cubicBezTo>
                    <a:cubicBezTo>
                      <a:pt x="31" y="48"/>
                      <a:pt x="31" y="48"/>
                      <a:pt x="31" y="48"/>
                    </a:cubicBezTo>
                    <a:cubicBezTo>
                      <a:pt x="31" y="48"/>
                      <a:pt x="31" y="48"/>
                      <a:pt x="31" y="48"/>
                    </a:cubicBezTo>
                    <a:cubicBezTo>
                      <a:pt x="33" y="48"/>
                      <a:pt x="34" y="48"/>
                      <a:pt x="35" y="48"/>
                    </a:cubicBezTo>
                    <a:cubicBezTo>
                      <a:pt x="35" y="48"/>
                      <a:pt x="35" y="48"/>
                      <a:pt x="35" y="48"/>
                    </a:cubicBezTo>
                    <a:cubicBezTo>
                      <a:pt x="37" y="47"/>
                      <a:pt x="38" y="47"/>
                      <a:pt x="40" y="47"/>
                    </a:cubicBezTo>
                    <a:cubicBezTo>
                      <a:pt x="40" y="47"/>
                      <a:pt x="40" y="47"/>
                      <a:pt x="40" y="47"/>
                    </a:cubicBezTo>
                    <a:cubicBezTo>
                      <a:pt x="42" y="47"/>
                      <a:pt x="44" y="47"/>
                      <a:pt x="46" y="49"/>
                    </a:cubicBezTo>
                    <a:cubicBezTo>
                      <a:pt x="46" y="49"/>
                      <a:pt x="46" y="49"/>
                      <a:pt x="46" y="49"/>
                    </a:cubicBezTo>
                    <a:cubicBezTo>
                      <a:pt x="47" y="50"/>
                      <a:pt x="47" y="50"/>
                      <a:pt x="47" y="50"/>
                    </a:cubicBezTo>
                    <a:cubicBezTo>
                      <a:pt x="48" y="50"/>
                      <a:pt x="48" y="51"/>
                      <a:pt x="48" y="52"/>
                    </a:cubicBezTo>
                    <a:cubicBezTo>
                      <a:pt x="55" y="61"/>
                      <a:pt x="55" y="61"/>
                      <a:pt x="55" y="61"/>
                    </a:cubicBezTo>
                    <a:cubicBezTo>
                      <a:pt x="53" y="63"/>
                      <a:pt x="53" y="63"/>
                      <a:pt x="53" y="63"/>
                    </a:cubicBezTo>
                    <a:cubicBezTo>
                      <a:pt x="53" y="63"/>
                      <a:pt x="53" y="63"/>
                      <a:pt x="53" y="63"/>
                    </a:cubicBezTo>
                    <a:cubicBezTo>
                      <a:pt x="53" y="64"/>
                      <a:pt x="53" y="64"/>
                      <a:pt x="53" y="64"/>
                    </a:cubicBezTo>
                    <a:cubicBezTo>
                      <a:pt x="53" y="64"/>
                      <a:pt x="53" y="64"/>
                      <a:pt x="53" y="65"/>
                    </a:cubicBezTo>
                    <a:cubicBezTo>
                      <a:pt x="53" y="66"/>
                      <a:pt x="53" y="66"/>
                      <a:pt x="53" y="66"/>
                    </a:cubicBezTo>
                    <a:cubicBezTo>
                      <a:pt x="52" y="66"/>
                      <a:pt x="52" y="66"/>
                      <a:pt x="52" y="66"/>
                    </a:cubicBezTo>
                    <a:cubicBezTo>
                      <a:pt x="53" y="75"/>
                      <a:pt x="53" y="75"/>
                      <a:pt x="53" y="75"/>
                    </a:cubicBezTo>
                    <a:cubicBezTo>
                      <a:pt x="54" y="75"/>
                      <a:pt x="54" y="75"/>
                      <a:pt x="55" y="75"/>
                    </a:cubicBezTo>
                    <a:cubicBezTo>
                      <a:pt x="55" y="75"/>
                      <a:pt x="56" y="76"/>
                      <a:pt x="57" y="76"/>
                    </a:cubicBezTo>
                    <a:cubicBezTo>
                      <a:pt x="58" y="76"/>
                      <a:pt x="58" y="76"/>
                      <a:pt x="58" y="76"/>
                    </a:cubicBezTo>
                    <a:cubicBezTo>
                      <a:pt x="59" y="76"/>
                      <a:pt x="60" y="77"/>
                      <a:pt x="60" y="77"/>
                    </a:cubicBezTo>
                    <a:cubicBezTo>
                      <a:pt x="61" y="77"/>
                      <a:pt x="61" y="77"/>
                      <a:pt x="61" y="77"/>
                    </a:cubicBezTo>
                    <a:cubicBezTo>
                      <a:pt x="62" y="78"/>
                      <a:pt x="62" y="78"/>
                      <a:pt x="62" y="78"/>
                    </a:cubicBezTo>
                    <a:cubicBezTo>
                      <a:pt x="63" y="78"/>
                      <a:pt x="63" y="79"/>
                      <a:pt x="64" y="79"/>
                    </a:cubicBezTo>
                    <a:cubicBezTo>
                      <a:pt x="65" y="80"/>
                      <a:pt x="65" y="80"/>
                      <a:pt x="65" y="80"/>
                    </a:cubicBezTo>
                    <a:cubicBezTo>
                      <a:pt x="66" y="81"/>
                      <a:pt x="67" y="82"/>
                      <a:pt x="68" y="83"/>
                    </a:cubicBezTo>
                    <a:cubicBezTo>
                      <a:pt x="68" y="83"/>
                      <a:pt x="68" y="83"/>
                      <a:pt x="68" y="83"/>
                    </a:cubicBezTo>
                    <a:cubicBezTo>
                      <a:pt x="68" y="83"/>
                      <a:pt x="69" y="84"/>
                      <a:pt x="70" y="86"/>
                    </a:cubicBezTo>
                    <a:cubicBezTo>
                      <a:pt x="70" y="86"/>
                      <a:pt x="70" y="86"/>
                      <a:pt x="70" y="86"/>
                    </a:cubicBezTo>
                    <a:cubicBezTo>
                      <a:pt x="71" y="87"/>
                      <a:pt x="71" y="87"/>
                      <a:pt x="71" y="87"/>
                    </a:cubicBezTo>
                    <a:cubicBezTo>
                      <a:pt x="71" y="88"/>
                      <a:pt x="72" y="88"/>
                      <a:pt x="72" y="89"/>
                    </a:cubicBezTo>
                    <a:cubicBezTo>
                      <a:pt x="72" y="90"/>
                      <a:pt x="72" y="90"/>
                      <a:pt x="73" y="91"/>
                    </a:cubicBezTo>
                    <a:cubicBezTo>
                      <a:pt x="73" y="91"/>
                      <a:pt x="73" y="91"/>
                      <a:pt x="73" y="91"/>
                    </a:cubicBezTo>
                    <a:cubicBezTo>
                      <a:pt x="73" y="91"/>
                      <a:pt x="73" y="91"/>
                      <a:pt x="73" y="91"/>
                    </a:cubicBezTo>
                    <a:cubicBezTo>
                      <a:pt x="74" y="91"/>
                      <a:pt x="75" y="91"/>
                      <a:pt x="77" y="91"/>
                    </a:cubicBezTo>
                    <a:cubicBezTo>
                      <a:pt x="77" y="91"/>
                      <a:pt x="77" y="91"/>
                      <a:pt x="77" y="91"/>
                    </a:cubicBezTo>
                    <a:cubicBezTo>
                      <a:pt x="78" y="91"/>
                      <a:pt x="79" y="91"/>
                      <a:pt x="80" y="91"/>
                    </a:cubicBezTo>
                    <a:cubicBezTo>
                      <a:pt x="84" y="91"/>
                      <a:pt x="88" y="92"/>
                      <a:pt x="91" y="92"/>
                    </a:cubicBezTo>
                    <a:cubicBezTo>
                      <a:pt x="91" y="92"/>
                      <a:pt x="91" y="92"/>
                      <a:pt x="91" y="92"/>
                    </a:cubicBezTo>
                    <a:cubicBezTo>
                      <a:pt x="92" y="92"/>
                      <a:pt x="92" y="93"/>
                      <a:pt x="92" y="93"/>
                    </a:cubicBezTo>
                    <a:cubicBezTo>
                      <a:pt x="94" y="93"/>
                      <a:pt x="95" y="93"/>
                      <a:pt x="95" y="93"/>
                    </a:cubicBezTo>
                    <a:cubicBezTo>
                      <a:pt x="95" y="93"/>
                      <a:pt x="96" y="93"/>
                      <a:pt x="96" y="93"/>
                    </a:cubicBezTo>
                    <a:cubicBezTo>
                      <a:pt x="97" y="93"/>
                      <a:pt x="99" y="93"/>
                      <a:pt x="102" y="92"/>
                    </a:cubicBezTo>
                    <a:cubicBezTo>
                      <a:pt x="102" y="92"/>
                      <a:pt x="103" y="92"/>
                      <a:pt x="103" y="91"/>
                    </a:cubicBezTo>
                    <a:cubicBezTo>
                      <a:pt x="104" y="91"/>
                      <a:pt x="104" y="91"/>
                      <a:pt x="104" y="91"/>
                    </a:cubicBezTo>
                    <a:cubicBezTo>
                      <a:pt x="105" y="91"/>
                      <a:pt x="105" y="91"/>
                      <a:pt x="105" y="91"/>
                    </a:cubicBezTo>
                    <a:cubicBezTo>
                      <a:pt x="105" y="91"/>
                      <a:pt x="105" y="91"/>
                      <a:pt x="105" y="91"/>
                    </a:cubicBezTo>
                    <a:cubicBezTo>
                      <a:pt x="105" y="90"/>
                      <a:pt x="105" y="89"/>
                      <a:pt x="105" y="89"/>
                    </a:cubicBezTo>
                    <a:cubicBezTo>
                      <a:pt x="105" y="87"/>
                      <a:pt x="105" y="87"/>
                      <a:pt x="105" y="87"/>
                    </a:cubicBezTo>
                    <a:cubicBezTo>
                      <a:pt x="105" y="86"/>
                      <a:pt x="105" y="85"/>
                      <a:pt x="106" y="85"/>
                    </a:cubicBezTo>
                    <a:cubicBezTo>
                      <a:pt x="107" y="84"/>
                      <a:pt x="107" y="84"/>
                      <a:pt x="107" y="84"/>
                    </a:cubicBezTo>
                    <a:cubicBezTo>
                      <a:pt x="108" y="85"/>
                      <a:pt x="108" y="85"/>
                      <a:pt x="108" y="85"/>
                    </a:cubicBezTo>
                    <a:cubicBezTo>
                      <a:pt x="107" y="84"/>
                      <a:pt x="107" y="84"/>
                      <a:pt x="107" y="84"/>
                    </a:cubicBezTo>
                    <a:cubicBezTo>
                      <a:pt x="108" y="84"/>
                      <a:pt x="108" y="84"/>
                      <a:pt x="108" y="84"/>
                    </a:cubicBezTo>
                    <a:cubicBezTo>
                      <a:pt x="109" y="84"/>
                      <a:pt x="109" y="84"/>
                      <a:pt x="109" y="84"/>
                    </a:cubicBezTo>
                    <a:cubicBezTo>
                      <a:pt x="109" y="84"/>
                      <a:pt x="110" y="83"/>
                      <a:pt x="110" y="83"/>
                    </a:cubicBezTo>
                    <a:cubicBezTo>
                      <a:pt x="111" y="83"/>
                      <a:pt x="112" y="84"/>
                      <a:pt x="112" y="84"/>
                    </a:cubicBezTo>
                    <a:cubicBezTo>
                      <a:pt x="113" y="84"/>
                      <a:pt x="113" y="84"/>
                      <a:pt x="113" y="84"/>
                    </a:cubicBezTo>
                    <a:cubicBezTo>
                      <a:pt x="114" y="84"/>
                      <a:pt x="114" y="84"/>
                      <a:pt x="114" y="84"/>
                    </a:cubicBezTo>
                    <a:cubicBezTo>
                      <a:pt x="115" y="84"/>
                      <a:pt x="115" y="84"/>
                      <a:pt x="115" y="84"/>
                    </a:cubicBezTo>
                    <a:cubicBezTo>
                      <a:pt x="115" y="84"/>
                      <a:pt x="116" y="83"/>
                      <a:pt x="117" y="82"/>
                    </a:cubicBezTo>
                    <a:cubicBezTo>
                      <a:pt x="118" y="82"/>
                      <a:pt x="118" y="82"/>
                      <a:pt x="118" y="82"/>
                    </a:cubicBezTo>
                    <a:cubicBezTo>
                      <a:pt x="119" y="81"/>
                      <a:pt x="121" y="80"/>
                      <a:pt x="123" y="79"/>
                    </a:cubicBezTo>
                    <a:cubicBezTo>
                      <a:pt x="124" y="79"/>
                      <a:pt x="124" y="79"/>
                      <a:pt x="124" y="79"/>
                    </a:cubicBezTo>
                    <a:cubicBezTo>
                      <a:pt x="124" y="78"/>
                      <a:pt x="125" y="78"/>
                      <a:pt x="125" y="78"/>
                    </a:cubicBezTo>
                    <a:cubicBezTo>
                      <a:pt x="126" y="75"/>
                      <a:pt x="127" y="72"/>
                      <a:pt x="128" y="69"/>
                    </a:cubicBezTo>
                    <a:cubicBezTo>
                      <a:pt x="131" y="62"/>
                      <a:pt x="131" y="62"/>
                      <a:pt x="131" y="62"/>
                    </a:cubicBezTo>
                    <a:cubicBezTo>
                      <a:pt x="132" y="59"/>
                      <a:pt x="133" y="57"/>
                      <a:pt x="136" y="55"/>
                    </a:cubicBezTo>
                    <a:cubicBezTo>
                      <a:pt x="137" y="54"/>
                      <a:pt x="138" y="54"/>
                      <a:pt x="139" y="53"/>
                    </a:cubicBezTo>
                    <a:cubicBezTo>
                      <a:pt x="141" y="52"/>
                      <a:pt x="141" y="52"/>
                      <a:pt x="141" y="52"/>
                    </a:cubicBezTo>
                    <a:cubicBezTo>
                      <a:pt x="142" y="52"/>
                      <a:pt x="143" y="51"/>
                      <a:pt x="144" y="51"/>
                    </a:cubicBezTo>
                    <a:cubicBezTo>
                      <a:pt x="142" y="47"/>
                      <a:pt x="142" y="47"/>
                      <a:pt x="142" y="47"/>
                    </a:cubicBezTo>
                    <a:cubicBezTo>
                      <a:pt x="145" y="50"/>
                      <a:pt x="145" y="50"/>
                      <a:pt x="145" y="50"/>
                    </a:cubicBezTo>
                    <a:cubicBezTo>
                      <a:pt x="148" y="48"/>
                      <a:pt x="151" y="46"/>
                      <a:pt x="154" y="45"/>
                    </a:cubicBezTo>
                    <a:cubicBezTo>
                      <a:pt x="155" y="44"/>
                      <a:pt x="155" y="44"/>
                      <a:pt x="155" y="44"/>
                    </a:cubicBezTo>
                    <a:cubicBezTo>
                      <a:pt x="154" y="44"/>
                      <a:pt x="153" y="44"/>
                      <a:pt x="152" y="43"/>
                    </a:cubicBezTo>
                    <a:cubicBezTo>
                      <a:pt x="150" y="40"/>
                      <a:pt x="152" y="36"/>
                      <a:pt x="153" y="34"/>
                    </a:cubicBezTo>
                    <a:cubicBezTo>
                      <a:pt x="154" y="32"/>
                      <a:pt x="154" y="32"/>
                      <a:pt x="154" y="32"/>
                    </a:cubicBezTo>
                    <a:cubicBezTo>
                      <a:pt x="154" y="31"/>
                      <a:pt x="154" y="30"/>
                      <a:pt x="155" y="29"/>
                    </a:cubicBezTo>
                    <a:cubicBezTo>
                      <a:pt x="154" y="29"/>
                      <a:pt x="154" y="29"/>
                      <a:pt x="154" y="29"/>
                    </a:cubicBezTo>
                    <a:cubicBezTo>
                      <a:pt x="152" y="28"/>
                      <a:pt x="150" y="27"/>
                      <a:pt x="148" y="26"/>
                    </a:cubicBezTo>
                    <a:cubicBezTo>
                      <a:pt x="148" y="25"/>
                      <a:pt x="148" y="25"/>
                      <a:pt x="148" y="25"/>
                    </a:cubicBezTo>
                    <a:cubicBezTo>
                      <a:pt x="147" y="24"/>
                      <a:pt x="146" y="23"/>
                      <a:pt x="145" y="23"/>
                    </a:cubicBezTo>
                    <a:cubicBezTo>
                      <a:pt x="142" y="20"/>
                      <a:pt x="142" y="20"/>
                      <a:pt x="142" y="20"/>
                    </a:cubicBezTo>
                    <a:cubicBezTo>
                      <a:pt x="140" y="19"/>
                      <a:pt x="139" y="18"/>
                      <a:pt x="138" y="18"/>
                    </a:cubicBezTo>
                    <a:cubicBezTo>
                      <a:pt x="137" y="17"/>
                      <a:pt x="136" y="16"/>
                      <a:pt x="135" y="15"/>
                    </a:cubicBezTo>
                    <a:cubicBezTo>
                      <a:pt x="134" y="15"/>
                      <a:pt x="133" y="14"/>
                      <a:pt x="133" y="13"/>
                    </a:cubicBezTo>
                    <a:cubicBezTo>
                      <a:pt x="131" y="12"/>
                      <a:pt x="130" y="11"/>
                      <a:pt x="129" y="11"/>
                    </a:cubicBezTo>
                    <a:cubicBezTo>
                      <a:pt x="128" y="11"/>
                      <a:pt x="128" y="10"/>
                      <a:pt x="127" y="10"/>
                    </a:cubicBezTo>
                    <a:cubicBezTo>
                      <a:pt x="125" y="10"/>
                      <a:pt x="125" y="10"/>
                      <a:pt x="125" y="10"/>
                    </a:cubicBezTo>
                    <a:cubicBezTo>
                      <a:pt x="125" y="10"/>
                      <a:pt x="125" y="10"/>
                      <a:pt x="125" y="10"/>
                    </a:cubicBezTo>
                    <a:cubicBezTo>
                      <a:pt x="124" y="10"/>
                      <a:pt x="122" y="10"/>
                      <a:pt x="120" y="10"/>
                    </a:cubicBezTo>
                    <a:cubicBezTo>
                      <a:pt x="119" y="10"/>
                      <a:pt x="119" y="10"/>
                      <a:pt x="119" y="10"/>
                    </a:cubicBezTo>
                    <a:cubicBezTo>
                      <a:pt x="116" y="9"/>
                      <a:pt x="113" y="8"/>
                      <a:pt x="111" y="4"/>
                    </a:cubicBezTo>
                    <a:cubicBezTo>
                      <a:pt x="109" y="1"/>
                      <a:pt x="109" y="1"/>
                      <a:pt x="109" y="1"/>
                    </a:cubicBezTo>
                    <a:cubicBezTo>
                      <a:pt x="109" y="1"/>
                      <a:pt x="109" y="0"/>
                      <a:pt x="10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38" name="Freeform 319">
                <a:extLst>
                  <a:ext uri="{FF2B5EF4-FFF2-40B4-BE49-F238E27FC236}">
                    <a16:creationId xmlns:a16="http://schemas.microsoft.com/office/drawing/2014/main" id="{1B4CD4DC-8060-D946-98AC-D27608FF07F9}"/>
                  </a:ext>
                </a:extLst>
              </p:cNvPr>
              <p:cNvSpPr>
                <a:spLocks/>
              </p:cNvSpPr>
              <p:nvPr/>
            </p:nvSpPr>
            <p:spPr bwMode="auto">
              <a:xfrm>
                <a:off x="6132033" y="3338716"/>
                <a:ext cx="269013" cy="117924"/>
              </a:xfrm>
              <a:custGeom>
                <a:avLst/>
                <a:gdLst>
                  <a:gd name="T0" fmla="*/ 37 w 85"/>
                  <a:gd name="T1" fmla="*/ 0 h 37"/>
                  <a:gd name="T2" fmla="*/ 35 w 85"/>
                  <a:gd name="T3" fmla="*/ 3 h 37"/>
                  <a:gd name="T4" fmla="*/ 11 w 85"/>
                  <a:gd name="T5" fmla="*/ 16 h 37"/>
                  <a:gd name="T6" fmla="*/ 7 w 85"/>
                  <a:gd name="T7" fmla="*/ 25 h 37"/>
                  <a:gd name="T8" fmla="*/ 0 w 85"/>
                  <a:gd name="T9" fmla="*/ 34 h 37"/>
                  <a:gd name="T10" fmla="*/ 1 w 85"/>
                  <a:gd name="T11" fmla="*/ 34 h 37"/>
                  <a:gd name="T12" fmla="*/ 8 w 85"/>
                  <a:gd name="T13" fmla="*/ 26 h 37"/>
                  <a:gd name="T14" fmla="*/ 9 w 85"/>
                  <a:gd name="T15" fmla="*/ 26 h 37"/>
                  <a:gd name="T16" fmla="*/ 10 w 85"/>
                  <a:gd name="T17" fmla="*/ 26 h 37"/>
                  <a:gd name="T18" fmla="*/ 10 w 85"/>
                  <a:gd name="T19" fmla="*/ 27 h 37"/>
                  <a:gd name="T20" fmla="*/ 10 w 85"/>
                  <a:gd name="T21" fmla="*/ 27 h 37"/>
                  <a:gd name="T22" fmla="*/ 13 w 85"/>
                  <a:gd name="T23" fmla="*/ 26 h 37"/>
                  <a:gd name="T24" fmla="*/ 14 w 85"/>
                  <a:gd name="T25" fmla="*/ 26 h 37"/>
                  <a:gd name="T26" fmla="*/ 20 w 85"/>
                  <a:gd name="T27" fmla="*/ 27 h 37"/>
                  <a:gd name="T28" fmla="*/ 8 w 85"/>
                  <a:gd name="T29" fmla="*/ 34 h 37"/>
                  <a:gd name="T30" fmla="*/ 61 w 85"/>
                  <a:gd name="T31" fmla="*/ 37 h 37"/>
                  <a:gd name="T32" fmla="*/ 84 w 85"/>
                  <a:gd name="T33" fmla="*/ 36 h 37"/>
                  <a:gd name="T34" fmla="*/ 83 w 85"/>
                  <a:gd name="T35" fmla="*/ 27 h 37"/>
                  <a:gd name="T36" fmla="*/ 85 w 85"/>
                  <a:gd name="T37" fmla="*/ 22 h 37"/>
                  <a:gd name="T38" fmla="*/ 83 w 85"/>
                  <a:gd name="T39" fmla="*/ 20 h 37"/>
                  <a:gd name="T40" fmla="*/ 82 w 85"/>
                  <a:gd name="T41" fmla="*/ 19 h 37"/>
                  <a:gd name="T42" fmla="*/ 82 w 85"/>
                  <a:gd name="T43" fmla="*/ 18 h 37"/>
                  <a:gd name="T44" fmla="*/ 81 w 85"/>
                  <a:gd name="T45" fmla="*/ 17 h 37"/>
                  <a:gd name="T46" fmla="*/ 80 w 85"/>
                  <a:gd name="T47" fmla="*/ 15 h 37"/>
                  <a:gd name="T48" fmla="*/ 79 w 85"/>
                  <a:gd name="T49" fmla="*/ 15 h 37"/>
                  <a:gd name="T50" fmla="*/ 78 w 85"/>
                  <a:gd name="T51" fmla="*/ 15 h 37"/>
                  <a:gd name="T52" fmla="*/ 74 w 85"/>
                  <a:gd name="T53" fmla="*/ 16 h 37"/>
                  <a:gd name="T54" fmla="*/ 72 w 85"/>
                  <a:gd name="T55" fmla="*/ 16 h 37"/>
                  <a:gd name="T56" fmla="*/ 73 w 85"/>
                  <a:gd name="T57" fmla="*/ 23 h 37"/>
                  <a:gd name="T58" fmla="*/ 70 w 85"/>
                  <a:gd name="T59" fmla="*/ 16 h 37"/>
                  <a:gd name="T60" fmla="*/ 68 w 85"/>
                  <a:gd name="T61" fmla="*/ 16 h 37"/>
                  <a:gd name="T62" fmla="*/ 64 w 85"/>
                  <a:gd name="T63" fmla="*/ 15 h 37"/>
                  <a:gd name="T64" fmla="*/ 45 w 85"/>
                  <a:gd name="T65" fmla="*/ 8 h 37"/>
                  <a:gd name="T66" fmla="*/ 44 w 85"/>
                  <a:gd name="T67" fmla="*/ 8 h 37"/>
                  <a:gd name="T68" fmla="*/ 43 w 85"/>
                  <a:gd name="T69" fmla="*/ 13 h 37"/>
                  <a:gd name="T70" fmla="*/ 36 w 85"/>
                  <a:gd name="T71" fmla="*/ 17 h 37"/>
                  <a:gd name="T72" fmla="*/ 32 w 85"/>
                  <a:gd name="T73" fmla="*/ 18 h 37"/>
                  <a:gd name="T74" fmla="*/ 24 w 85"/>
                  <a:gd name="T75" fmla="*/ 16 h 37"/>
                  <a:gd name="T76" fmla="*/ 37 w 85"/>
                  <a:gd name="T77" fmla="*/ 3 h 37"/>
                  <a:gd name="T78" fmla="*/ 37 w 85"/>
                  <a:gd name="T7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5" h="37">
                    <a:moveTo>
                      <a:pt x="37" y="0"/>
                    </a:moveTo>
                    <a:cubicBezTo>
                      <a:pt x="37" y="1"/>
                      <a:pt x="36" y="2"/>
                      <a:pt x="35" y="3"/>
                    </a:cubicBezTo>
                    <a:cubicBezTo>
                      <a:pt x="28" y="8"/>
                      <a:pt x="20" y="16"/>
                      <a:pt x="11" y="16"/>
                    </a:cubicBezTo>
                    <a:cubicBezTo>
                      <a:pt x="4" y="17"/>
                      <a:pt x="8" y="21"/>
                      <a:pt x="7" y="25"/>
                    </a:cubicBezTo>
                    <a:cubicBezTo>
                      <a:pt x="6" y="28"/>
                      <a:pt x="2" y="31"/>
                      <a:pt x="0" y="34"/>
                    </a:cubicBezTo>
                    <a:cubicBezTo>
                      <a:pt x="1" y="34"/>
                      <a:pt x="1" y="34"/>
                      <a:pt x="1" y="34"/>
                    </a:cubicBezTo>
                    <a:cubicBezTo>
                      <a:pt x="4" y="31"/>
                      <a:pt x="6" y="27"/>
                      <a:pt x="8" y="26"/>
                    </a:cubicBezTo>
                    <a:cubicBezTo>
                      <a:pt x="8" y="26"/>
                      <a:pt x="9" y="26"/>
                      <a:pt x="9" y="26"/>
                    </a:cubicBezTo>
                    <a:cubicBezTo>
                      <a:pt x="9" y="26"/>
                      <a:pt x="9" y="26"/>
                      <a:pt x="10" y="26"/>
                    </a:cubicBezTo>
                    <a:cubicBezTo>
                      <a:pt x="10" y="27"/>
                      <a:pt x="10" y="27"/>
                      <a:pt x="10" y="27"/>
                    </a:cubicBezTo>
                    <a:cubicBezTo>
                      <a:pt x="10" y="27"/>
                      <a:pt x="10" y="27"/>
                      <a:pt x="10" y="27"/>
                    </a:cubicBezTo>
                    <a:cubicBezTo>
                      <a:pt x="11" y="27"/>
                      <a:pt x="12" y="26"/>
                      <a:pt x="13" y="26"/>
                    </a:cubicBezTo>
                    <a:cubicBezTo>
                      <a:pt x="14" y="26"/>
                      <a:pt x="14" y="26"/>
                      <a:pt x="14" y="26"/>
                    </a:cubicBezTo>
                    <a:cubicBezTo>
                      <a:pt x="16" y="27"/>
                      <a:pt x="18" y="27"/>
                      <a:pt x="20" y="27"/>
                    </a:cubicBezTo>
                    <a:cubicBezTo>
                      <a:pt x="16" y="29"/>
                      <a:pt x="12" y="32"/>
                      <a:pt x="8" y="34"/>
                    </a:cubicBezTo>
                    <a:cubicBezTo>
                      <a:pt x="26" y="36"/>
                      <a:pt x="44" y="37"/>
                      <a:pt x="61" y="37"/>
                    </a:cubicBezTo>
                    <a:cubicBezTo>
                      <a:pt x="69" y="37"/>
                      <a:pt x="77" y="37"/>
                      <a:pt x="84" y="36"/>
                    </a:cubicBezTo>
                    <a:cubicBezTo>
                      <a:pt x="83" y="27"/>
                      <a:pt x="83" y="27"/>
                      <a:pt x="83" y="27"/>
                    </a:cubicBezTo>
                    <a:cubicBezTo>
                      <a:pt x="83" y="25"/>
                      <a:pt x="84" y="24"/>
                      <a:pt x="85" y="22"/>
                    </a:cubicBezTo>
                    <a:cubicBezTo>
                      <a:pt x="83" y="20"/>
                      <a:pt x="83" y="20"/>
                      <a:pt x="83" y="20"/>
                    </a:cubicBezTo>
                    <a:cubicBezTo>
                      <a:pt x="82" y="19"/>
                      <a:pt x="82" y="19"/>
                      <a:pt x="82" y="19"/>
                    </a:cubicBezTo>
                    <a:cubicBezTo>
                      <a:pt x="82" y="18"/>
                      <a:pt x="82" y="18"/>
                      <a:pt x="82" y="18"/>
                    </a:cubicBezTo>
                    <a:cubicBezTo>
                      <a:pt x="81" y="17"/>
                      <a:pt x="81" y="17"/>
                      <a:pt x="81" y="17"/>
                    </a:cubicBezTo>
                    <a:cubicBezTo>
                      <a:pt x="80" y="16"/>
                      <a:pt x="80" y="16"/>
                      <a:pt x="80" y="15"/>
                    </a:cubicBezTo>
                    <a:cubicBezTo>
                      <a:pt x="79" y="15"/>
                      <a:pt x="79" y="15"/>
                      <a:pt x="79" y="15"/>
                    </a:cubicBezTo>
                    <a:cubicBezTo>
                      <a:pt x="78" y="15"/>
                      <a:pt x="78" y="15"/>
                      <a:pt x="78" y="15"/>
                    </a:cubicBezTo>
                    <a:cubicBezTo>
                      <a:pt x="77" y="15"/>
                      <a:pt x="75" y="15"/>
                      <a:pt x="74" y="16"/>
                    </a:cubicBezTo>
                    <a:cubicBezTo>
                      <a:pt x="73" y="16"/>
                      <a:pt x="72" y="16"/>
                      <a:pt x="72" y="16"/>
                    </a:cubicBezTo>
                    <a:cubicBezTo>
                      <a:pt x="73" y="23"/>
                      <a:pt x="73" y="23"/>
                      <a:pt x="73" y="23"/>
                    </a:cubicBezTo>
                    <a:cubicBezTo>
                      <a:pt x="70" y="16"/>
                      <a:pt x="70" y="16"/>
                      <a:pt x="70" y="16"/>
                    </a:cubicBezTo>
                    <a:cubicBezTo>
                      <a:pt x="69" y="16"/>
                      <a:pt x="69" y="16"/>
                      <a:pt x="68" y="16"/>
                    </a:cubicBezTo>
                    <a:cubicBezTo>
                      <a:pt x="66" y="16"/>
                      <a:pt x="65" y="16"/>
                      <a:pt x="64" y="15"/>
                    </a:cubicBezTo>
                    <a:cubicBezTo>
                      <a:pt x="59" y="14"/>
                      <a:pt x="50" y="11"/>
                      <a:pt x="45" y="8"/>
                    </a:cubicBezTo>
                    <a:cubicBezTo>
                      <a:pt x="45" y="8"/>
                      <a:pt x="45" y="8"/>
                      <a:pt x="44" y="8"/>
                    </a:cubicBezTo>
                    <a:cubicBezTo>
                      <a:pt x="44" y="10"/>
                      <a:pt x="43" y="11"/>
                      <a:pt x="43" y="13"/>
                    </a:cubicBezTo>
                    <a:cubicBezTo>
                      <a:pt x="43" y="14"/>
                      <a:pt x="38" y="16"/>
                      <a:pt x="36" y="17"/>
                    </a:cubicBezTo>
                    <a:cubicBezTo>
                      <a:pt x="35" y="18"/>
                      <a:pt x="34" y="18"/>
                      <a:pt x="32" y="18"/>
                    </a:cubicBezTo>
                    <a:cubicBezTo>
                      <a:pt x="30" y="18"/>
                      <a:pt x="27" y="17"/>
                      <a:pt x="24" y="16"/>
                    </a:cubicBezTo>
                    <a:cubicBezTo>
                      <a:pt x="27" y="11"/>
                      <a:pt x="33" y="7"/>
                      <a:pt x="37" y="3"/>
                    </a:cubicBezTo>
                    <a:cubicBezTo>
                      <a:pt x="37" y="2"/>
                      <a:pt x="37" y="1"/>
                      <a:pt x="3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39" name="Rectangle 320">
                <a:extLst>
                  <a:ext uri="{FF2B5EF4-FFF2-40B4-BE49-F238E27FC236}">
                    <a16:creationId xmlns:a16="http://schemas.microsoft.com/office/drawing/2014/main" id="{FB26B3F3-774B-5540-BEE4-C5BD7CE25DD0}"/>
                  </a:ext>
                </a:extLst>
              </p:cNvPr>
              <p:cNvSpPr>
                <a:spLocks noChangeArrowheads="1"/>
              </p:cNvSpPr>
              <p:nvPr/>
            </p:nvSpPr>
            <p:spPr bwMode="auto">
              <a:xfrm>
                <a:off x="6401046" y="3456639"/>
                <a:ext cx="3685" cy="368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40" name="Freeform 321">
                <a:extLst>
                  <a:ext uri="{FF2B5EF4-FFF2-40B4-BE49-F238E27FC236}">
                    <a16:creationId xmlns:a16="http://schemas.microsoft.com/office/drawing/2014/main" id="{ED727314-5B41-9F48-9163-E2F5D6FFE5B3}"/>
                  </a:ext>
                </a:extLst>
              </p:cNvPr>
              <p:cNvSpPr>
                <a:spLocks/>
              </p:cNvSpPr>
              <p:nvPr/>
            </p:nvSpPr>
            <p:spPr bwMode="auto">
              <a:xfrm>
                <a:off x="6401046" y="3456639"/>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41" name="Freeform 322">
                <a:extLst>
                  <a:ext uri="{FF2B5EF4-FFF2-40B4-BE49-F238E27FC236}">
                    <a16:creationId xmlns:a16="http://schemas.microsoft.com/office/drawing/2014/main" id="{02FD4F4E-DFAC-7940-8A8E-22D6DE53EB00}"/>
                  </a:ext>
                </a:extLst>
              </p:cNvPr>
              <p:cNvSpPr>
                <a:spLocks/>
              </p:cNvSpPr>
              <p:nvPr/>
            </p:nvSpPr>
            <p:spPr bwMode="auto">
              <a:xfrm>
                <a:off x="6128348" y="3449269"/>
                <a:ext cx="0" cy="3685"/>
              </a:xfrm>
              <a:custGeom>
                <a:avLst/>
                <a:gdLst>
                  <a:gd name="T0" fmla="*/ 1 w 1"/>
                  <a:gd name="T1" fmla="*/ 0 h 2"/>
                  <a:gd name="T2" fmla="*/ 0 w 1"/>
                  <a:gd name="T3" fmla="*/ 2 h 2"/>
                  <a:gd name="T4" fmla="*/ 1 w 1"/>
                  <a:gd name="T5" fmla="*/ 1 h 2"/>
                  <a:gd name="T6" fmla="*/ 1 w 1"/>
                  <a:gd name="T7" fmla="*/ 0 h 2"/>
                </a:gdLst>
                <a:ahLst/>
                <a:cxnLst>
                  <a:cxn ang="0">
                    <a:pos x="T0" y="T1"/>
                  </a:cxn>
                  <a:cxn ang="0">
                    <a:pos x="T2" y="T3"/>
                  </a:cxn>
                  <a:cxn ang="0">
                    <a:pos x="T4" y="T5"/>
                  </a:cxn>
                  <a:cxn ang="0">
                    <a:pos x="T6" y="T7"/>
                  </a:cxn>
                </a:cxnLst>
                <a:rect l="0" t="0" r="r" b="b"/>
                <a:pathLst>
                  <a:path w="1" h="2">
                    <a:moveTo>
                      <a:pt x="1" y="0"/>
                    </a:moveTo>
                    <a:cubicBezTo>
                      <a:pt x="1" y="1"/>
                      <a:pt x="0" y="1"/>
                      <a:pt x="0" y="2"/>
                    </a:cubicBezTo>
                    <a:cubicBezTo>
                      <a:pt x="1" y="1"/>
                      <a:pt x="1" y="1"/>
                      <a:pt x="1" y="1"/>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42" name="Freeform 323">
                <a:extLst>
                  <a:ext uri="{FF2B5EF4-FFF2-40B4-BE49-F238E27FC236}">
                    <a16:creationId xmlns:a16="http://schemas.microsoft.com/office/drawing/2014/main" id="{00991E50-3EC9-6C4A-BEF6-F62D012BD5A2}"/>
                  </a:ext>
                </a:extLst>
              </p:cNvPr>
              <p:cNvSpPr>
                <a:spLocks/>
              </p:cNvSpPr>
              <p:nvPr/>
            </p:nvSpPr>
            <p:spPr bwMode="auto">
              <a:xfrm>
                <a:off x="6242586" y="3007055"/>
                <a:ext cx="648580" cy="280069"/>
              </a:xfrm>
              <a:custGeom>
                <a:avLst/>
                <a:gdLst>
                  <a:gd name="T0" fmla="*/ 115 w 204"/>
                  <a:gd name="T1" fmla="*/ 1 h 89"/>
                  <a:gd name="T2" fmla="*/ 96 w 204"/>
                  <a:gd name="T3" fmla="*/ 7 h 89"/>
                  <a:gd name="T4" fmla="*/ 91 w 204"/>
                  <a:gd name="T5" fmla="*/ 35 h 89"/>
                  <a:gd name="T6" fmla="*/ 64 w 204"/>
                  <a:gd name="T7" fmla="*/ 27 h 89"/>
                  <a:gd name="T8" fmla="*/ 44 w 204"/>
                  <a:gd name="T9" fmla="*/ 11 h 89"/>
                  <a:gd name="T10" fmla="*/ 16 w 204"/>
                  <a:gd name="T11" fmla="*/ 24 h 89"/>
                  <a:gd name="T12" fmla="*/ 3 w 204"/>
                  <a:gd name="T13" fmla="*/ 64 h 89"/>
                  <a:gd name="T14" fmla="*/ 3 w 204"/>
                  <a:gd name="T15" fmla="*/ 73 h 89"/>
                  <a:gd name="T16" fmla="*/ 9 w 204"/>
                  <a:gd name="T17" fmla="*/ 69 h 89"/>
                  <a:gd name="T18" fmla="*/ 37 w 204"/>
                  <a:gd name="T19" fmla="*/ 60 h 89"/>
                  <a:gd name="T20" fmla="*/ 46 w 204"/>
                  <a:gd name="T21" fmla="*/ 60 h 89"/>
                  <a:gd name="T22" fmla="*/ 51 w 204"/>
                  <a:gd name="T23" fmla="*/ 61 h 89"/>
                  <a:gd name="T24" fmla="*/ 57 w 204"/>
                  <a:gd name="T25" fmla="*/ 60 h 89"/>
                  <a:gd name="T26" fmla="*/ 62 w 204"/>
                  <a:gd name="T27" fmla="*/ 62 h 89"/>
                  <a:gd name="T28" fmla="*/ 66 w 204"/>
                  <a:gd name="T29" fmla="*/ 61 h 89"/>
                  <a:gd name="T30" fmla="*/ 77 w 204"/>
                  <a:gd name="T31" fmla="*/ 62 h 89"/>
                  <a:gd name="T32" fmla="*/ 82 w 204"/>
                  <a:gd name="T33" fmla="*/ 62 h 89"/>
                  <a:gd name="T34" fmla="*/ 92 w 204"/>
                  <a:gd name="T35" fmla="*/ 65 h 89"/>
                  <a:gd name="T36" fmla="*/ 97 w 204"/>
                  <a:gd name="T37" fmla="*/ 64 h 89"/>
                  <a:gd name="T38" fmla="*/ 101 w 204"/>
                  <a:gd name="T39" fmla="*/ 64 h 89"/>
                  <a:gd name="T40" fmla="*/ 102 w 204"/>
                  <a:gd name="T41" fmla="*/ 64 h 89"/>
                  <a:gd name="T42" fmla="*/ 110 w 204"/>
                  <a:gd name="T43" fmla="*/ 59 h 89"/>
                  <a:gd name="T44" fmla="*/ 114 w 204"/>
                  <a:gd name="T45" fmla="*/ 57 h 89"/>
                  <a:gd name="T46" fmla="*/ 118 w 204"/>
                  <a:gd name="T47" fmla="*/ 64 h 89"/>
                  <a:gd name="T48" fmla="*/ 125 w 204"/>
                  <a:gd name="T49" fmla="*/ 69 h 89"/>
                  <a:gd name="T50" fmla="*/ 134 w 204"/>
                  <a:gd name="T51" fmla="*/ 70 h 89"/>
                  <a:gd name="T52" fmla="*/ 142 w 204"/>
                  <a:gd name="T53" fmla="*/ 76 h 89"/>
                  <a:gd name="T54" fmla="*/ 151 w 204"/>
                  <a:gd name="T55" fmla="*/ 82 h 89"/>
                  <a:gd name="T56" fmla="*/ 156 w 204"/>
                  <a:gd name="T57" fmla="*/ 86 h 89"/>
                  <a:gd name="T58" fmla="*/ 161 w 204"/>
                  <a:gd name="T59" fmla="*/ 89 h 89"/>
                  <a:gd name="T60" fmla="*/ 162 w 204"/>
                  <a:gd name="T61" fmla="*/ 89 h 89"/>
                  <a:gd name="T62" fmla="*/ 165 w 204"/>
                  <a:gd name="T63" fmla="*/ 89 h 89"/>
                  <a:gd name="T64" fmla="*/ 178 w 204"/>
                  <a:gd name="T65" fmla="*/ 83 h 89"/>
                  <a:gd name="T66" fmla="*/ 187 w 204"/>
                  <a:gd name="T67" fmla="*/ 83 h 89"/>
                  <a:gd name="T68" fmla="*/ 192 w 204"/>
                  <a:gd name="T69" fmla="*/ 78 h 89"/>
                  <a:gd name="T70" fmla="*/ 201 w 204"/>
                  <a:gd name="T71" fmla="*/ 71 h 89"/>
                  <a:gd name="T72" fmla="*/ 203 w 204"/>
                  <a:gd name="T73" fmla="*/ 68 h 89"/>
                  <a:gd name="T74" fmla="*/ 203 w 204"/>
                  <a:gd name="T75" fmla="*/ 66 h 89"/>
                  <a:gd name="T76" fmla="*/ 202 w 204"/>
                  <a:gd name="T77" fmla="*/ 63 h 89"/>
                  <a:gd name="T78" fmla="*/ 194 w 204"/>
                  <a:gd name="T79" fmla="*/ 48 h 89"/>
                  <a:gd name="T80" fmla="*/ 183 w 204"/>
                  <a:gd name="T81" fmla="*/ 55 h 89"/>
                  <a:gd name="T82" fmla="*/ 190 w 204"/>
                  <a:gd name="T83" fmla="*/ 38 h 89"/>
                  <a:gd name="T84" fmla="*/ 193 w 204"/>
                  <a:gd name="T85" fmla="*/ 28 h 89"/>
                  <a:gd name="T86" fmla="*/ 188 w 204"/>
                  <a:gd name="T87" fmla="*/ 26 h 89"/>
                  <a:gd name="T88" fmla="*/ 185 w 204"/>
                  <a:gd name="T89" fmla="*/ 24 h 89"/>
                  <a:gd name="T90" fmla="*/ 183 w 204"/>
                  <a:gd name="T91" fmla="*/ 22 h 89"/>
                  <a:gd name="T92" fmla="*/ 176 w 204"/>
                  <a:gd name="T93" fmla="*/ 20 h 89"/>
                  <a:gd name="T94" fmla="*/ 171 w 204"/>
                  <a:gd name="T95" fmla="*/ 18 h 89"/>
                  <a:gd name="T96" fmla="*/ 166 w 204"/>
                  <a:gd name="T97" fmla="*/ 19 h 89"/>
                  <a:gd name="T98" fmla="*/ 156 w 204"/>
                  <a:gd name="T99" fmla="*/ 20 h 89"/>
                  <a:gd name="T100" fmla="*/ 143 w 204"/>
                  <a:gd name="T101" fmla="*/ 9 h 89"/>
                  <a:gd name="T102" fmla="*/ 135 w 204"/>
                  <a:gd name="T103" fmla="*/ 5 h 89"/>
                  <a:gd name="T104" fmla="*/ 130 w 204"/>
                  <a:gd name="T105" fmla="*/ 3 h 89"/>
                  <a:gd name="T106" fmla="*/ 126 w 204"/>
                  <a:gd name="T107" fmla="*/ 1 h 89"/>
                  <a:gd name="T108" fmla="*/ 118 w 204"/>
                  <a:gd name="T109"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4" h="89">
                    <a:moveTo>
                      <a:pt x="118" y="0"/>
                    </a:moveTo>
                    <a:cubicBezTo>
                      <a:pt x="118" y="0"/>
                      <a:pt x="118" y="0"/>
                      <a:pt x="118" y="0"/>
                    </a:cubicBezTo>
                    <a:cubicBezTo>
                      <a:pt x="117" y="0"/>
                      <a:pt x="116" y="1"/>
                      <a:pt x="115" y="1"/>
                    </a:cubicBezTo>
                    <a:cubicBezTo>
                      <a:pt x="114" y="1"/>
                      <a:pt x="114" y="1"/>
                      <a:pt x="114" y="1"/>
                    </a:cubicBezTo>
                    <a:cubicBezTo>
                      <a:pt x="112" y="3"/>
                      <a:pt x="110" y="3"/>
                      <a:pt x="107" y="4"/>
                    </a:cubicBezTo>
                    <a:cubicBezTo>
                      <a:pt x="96" y="7"/>
                      <a:pt x="96" y="7"/>
                      <a:pt x="96" y="7"/>
                    </a:cubicBezTo>
                    <a:cubicBezTo>
                      <a:pt x="96" y="9"/>
                      <a:pt x="97" y="11"/>
                      <a:pt x="97" y="14"/>
                    </a:cubicBezTo>
                    <a:cubicBezTo>
                      <a:pt x="98" y="17"/>
                      <a:pt x="100" y="23"/>
                      <a:pt x="99" y="25"/>
                    </a:cubicBezTo>
                    <a:cubicBezTo>
                      <a:pt x="98" y="28"/>
                      <a:pt x="93" y="33"/>
                      <a:pt x="91" y="35"/>
                    </a:cubicBezTo>
                    <a:cubicBezTo>
                      <a:pt x="88" y="39"/>
                      <a:pt x="84" y="40"/>
                      <a:pt x="80" y="40"/>
                    </a:cubicBezTo>
                    <a:cubicBezTo>
                      <a:pt x="76" y="40"/>
                      <a:pt x="73" y="39"/>
                      <a:pt x="71" y="38"/>
                    </a:cubicBezTo>
                    <a:cubicBezTo>
                      <a:pt x="67" y="36"/>
                      <a:pt x="66" y="30"/>
                      <a:pt x="64" y="27"/>
                    </a:cubicBezTo>
                    <a:cubicBezTo>
                      <a:pt x="63" y="25"/>
                      <a:pt x="59" y="23"/>
                      <a:pt x="57" y="21"/>
                    </a:cubicBezTo>
                    <a:cubicBezTo>
                      <a:pt x="55" y="19"/>
                      <a:pt x="51" y="13"/>
                      <a:pt x="47" y="12"/>
                    </a:cubicBezTo>
                    <a:cubicBezTo>
                      <a:pt x="46" y="12"/>
                      <a:pt x="45" y="11"/>
                      <a:pt x="44" y="11"/>
                    </a:cubicBezTo>
                    <a:cubicBezTo>
                      <a:pt x="41" y="11"/>
                      <a:pt x="38" y="12"/>
                      <a:pt x="36" y="12"/>
                    </a:cubicBezTo>
                    <a:cubicBezTo>
                      <a:pt x="32" y="13"/>
                      <a:pt x="26" y="14"/>
                      <a:pt x="23" y="16"/>
                    </a:cubicBezTo>
                    <a:cubicBezTo>
                      <a:pt x="21" y="17"/>
                      <a:pt x="18" y="22"/>
                      <a:pt x="16" y="24"/>
                    </a:cubicBezTo>
                    <a:cubicBezTo>
                      <a:pt x="13" y="29"/>
                      <a:pt x="15" y="32"/>
                      <a:pt x="14" y="37"/>
                    </a:cubicBezTo>
                    <a:cubicBezTo>
                      <a:pt x="13" y="40"/>
                      <a:pt x="9" y="42"/>
                      <a:pt x="7" y="44"/>
                    </a:cubicBezTo>
                    <a:cubicBezTo>
                      <a:pt x="0" y="50"/>
                      <a:pt x="5" y="57"/>
                      <a:pt x="3" y="64"/>
                    </a:cubicBezTo>
                    <a:cubicBezTo>
                      <a:pt x="3" y="63"/>
                      <a:pt x="3" y="61"/>
                      <a:pt x="3" y="61"/>
                    </a:cubicBezTo>
                    <a:cubicBezTo>
                      <a:pt x="2" y="61"/>
                      <a:pt x="2" y="61"/>
                      <a:pt x="2" y="61"/>
                    </a:cubicBezTo>
                    <a:cubicBezTo>
                      <a:pt x="2" y="66"/>
                      <a:pt x="2" y="69"/>
                      <a:pt x="3" y="73"/>
                    </a:cubicBezTo>
                    <a:cubicBezTo>
                      <a:pt x="4" y="73"/>
                      <a:pt x="5" y="72"/>
                      <a:pt x="5" y="72"/>
                    </a:cubicBezTo>
                    <a:cubicBezTo>
                      <a:pt x="6" y="71"/>
                      <a:pt x="6" y="71"/>
                      <a:pt x="7" y="71"/>
                    </a:cubicBezTo>
                    <a:cubicBezTo>
                      <a:pt x="7" y="70"/>
                      <a:pt x="8" y="69"/>
                      <a:pt x="9" y="69"/>
                    </a:cubicBezTo>
                    <a:cubicBezTo>
                      <a:pt x="11" y="68"/>
                      <a:pt x="11" y="68"/>
                      <a:pt x="11" y="68"/>
                    </a:cubicBezTo>
                    <a:cubicBezTo>
                      <a:pt x="12" y="67"/>
                      <a:pt x="14" y="66"/>
                      <a:pt x="15" y="65"/>
                    </a:cubicBezTo>
                    <a:cubicBezTo>
                      <a:pt x="22" y="63"/>
                      <a:pt x="29" y="60"/>
                      <a:pt x="37" y="60"/>
                    </a:cubicBezTo>
                    <a:cubicBezTo>
                      <a:pt x="38" y="60"/>
                      <a:pt x="38" y="60"/>
                      <a:pt x="38" y="60"/>
                    </a:cubicBezTo>
                    <a:cubicBezTo>
                      <a:pt x="39" y="60"/>
                      <a:pt x="39" y="60"/>
                      <a:pt x="39" y="60"/>
                    </a:cubicBezTo>
                    <a:cubicBezTo>
                      <a:pt x="42" y="60"/>
                      <a:pt x="44" y="60"/>
                      <a:pt x="46" y="60"/>
                    </a:cubicBezTo>
                    <a:cubicBezTo>
                      <a:pt x="47" y="60"/>
                      <a:pt x="47" y="60"/>
                      <a:pt x="47" y="60"/>
                    </a:cubicBezTo>
                    <a:cubicBezTo>
                      <a:pt x="49" y="60"/>
                      <a:pt x="50" y="61"/>
                      <a:pt x="51" y="61"/>
                    </a:cubicBezTo>
                    <a:cubicBezTo>
                      <a:pt x="51" y="61"/>
                      <a:pt x="51" y="61"/>
                      <a:pt x="51" y="61"/>
                    </a:cubicBezTo>
                    <a:cubicBezTo>
                      <a:pt x="51" y="61"/>
                      <a:pt x="51" y="61"/>
                      <a:pt x="51" y="61"/>
                    </a:cubicBezTo>
                    <a:cubicBezTo>
                      <a:pt x="52" y="61"/>
                      <a:pt x="53" y="61"/>
                      <a:pt x="54" y="61"/>
                    </a:cubicBezTo>
                    <a:cubicBezTo>
                      <a:pt x="55" y="60"/>
                      <a:pt x="56" y="60"/>
                      <a:pt x="57" y="60"/>
                    </a:cubicBezTo>
                    <a:cubicBezTo>
                      <a:pt x="57" y="60"/>
                      <a:pt x="57" y="60"/>
                      <a:pt x="58" y="60"/>
                    </a:cubicBezTo>
                    <a:cubicBezTo>
                      <a:pt x="58" y="60"/>
                      <a:pt x="58" y="60"/>
                      <a:pt x="58" y="60"/>
                    </a:cubicBezTo>
                    <a:cubicBezTo>
                      <a:pt x="59" y="60"/>
                      <a:pt x="61" y="61"/>
                      <a:pt x="62" y="62"/>
                    </a:cubicBezTo>
                    <a:cubicBezTo>
                      <a:pt x="62" y="62"/>
                      <a:pt x="62" y="62"/>
                      <a:pt x="62" y="62"/>
                    </a:cubicBezTo>
                    <a:cubicBezTo>
                      <a:pt x="63" y="62"/>
                      <a:pt x="63" y="62"/>
                      <a:pt x="63" y="62"/>
                    </a:cubicBezTo>
                    <a:cubicBezTo>
                      <a:pt x="64" y="62"/>
                      <a:pt x="65" y="61"/>
                      <a:pt x="66" y="61"/>
                    </a:cubicBezTo>
                    <a:cubicBezTo>
                      <a:pt x="66" y="61"/>
                      <a:pt x="67" y="61"/>
                      <a:pt x="67" y="61"/>
                    </a:cubicBezTo>
                    <a:cubicBezTo>
                      <a:pt x="69" y="62"/>
                      <a:pt x="72" y="62"/>
                      <a:pt x="74" y="62"/>
                    </a:cubicBezTo>
                    <a:cubicBezTo>
                      <a:pt x="77" y="62"/>
                      <a:pt x="77" y="62"/>
                      <a:pt x="77" y="62"/>
                    </a:cubicBezTo>
                    <a:cubicBezTo>
                      <a:pt x="77" y="62"/>
                      <a:pt x="77" y="62"/>
                      <a:pt x="77" y="62"/>
                    </a:cubicBezTo>
                    <a:cubicBezTo>
                      <a:pt x="78" y="62"/>
                      <a:pt x="80" y="62"/>
                      <a:pt x="81" y="62"/>
                    </a:cubicBezTo>
                    <a:cubicBezTo>
                      <a:pt x="82" y="62"/>
                      <a:pt x="82" y="62"/>
                      <a:pt x="82" y="62"/>
                    </a:cubicBezTo>
                    <a:cubicBezTo>
                      <a:pt x="83" y="62"/>
                      <a:pt x="84" y="62"/>
                      <a:pt x="84" y="63"/>
                    </a:cubicBezTo>
                    <a:cubicBezTo>
                      <a:pt x="86" y="63"/>
                      <a:pt x="87" y="63"/>
                      <a:pt x="89" y="64"/>
                    </a:cubicBezTo>
                    <a:cubicBezTo>
                      <a:pt x="91" y="65"/>
                      <a:pt x="91" y="65"/>
                      <a:pt x="92" y="65"/>
                    </a:cubicBezTo>
                    <a:cubicBezTo>
                      <a:pt x="92" y="65"/>
                      <a:pt x="92" y="65"/>
                      <a:pt x="92" y="65"/>
                    </a:cubicBezTo>
                    <a:cubicBezTo>
                      <a:pt x="93" y="65"/>
                      <a:pt x="94" y="64"/>
                      <a:pt x="95" y="64"/>
                    </a:cubicBezTo>
                    <a:cubicBezTo>
                      <a:pt x="96" y="64"/>
                      <a:pt x="96" y="64"/>
                      <a:pt x="97" y="64"/>
                    </a:cubicBezTo>
                    <a:cubicBezTo>
                      <a:pt x="98" y="64"/>
                      <a:pt x="99" y="64"/>
                      <a:pt x="99" y="64"/>
                    </a:cubicBezTo>
                    <a:cubicBezTo>
                      <a:pt x="100" y="64"/>
                      <a:pt x="100" y="64"/>
                      <a:pt x="100" y="64"/>
                    </a:cubicBezTo>
                    <a:cubicBezTo>
                      <a:pt x="100" y="64"/>
                      <a:pt x="100" y="64"/>
                      <a:pt x="101" y="64"/>
                    </a:cubicBezTo>
                    <a:cubicBezTo>
                      <a:pt x="101" y="64"/>
                      <a:pt x="101" y="64"/>
                      <a:pt x="101" y="64"/>
                    </a:cubicBezTo>
                    <a:cubicBezTo>
                      <a:pt x="101" y="64"/>
                      <a:pt x="101" y="64"/>
                      <a:pt x="101" y="64"/>
                    </a:cubicBezTo>
                    <a:cubicBezTo>
                      <a:pt x="101" y="64"/>
                      <a:pt x="102" y="64"/>
                      <a:pt x="102" y="64"/>
                    </a:cubicBezTo>
                    <a:cubicBezTo>
                      <a:pt x="102" y="64"/>
                      <a:pt x="102" y="64"/>
                      <a:pt x="103" y="63"/>
                    </a:cubicBezTo>
                    <a:cubicBezTo>
                      <a:pt x="104" y="62"/>
                      <a:pt x="105" y="62"/>
                      <a:pt x="106" y="61"/>
                    </a:cubicBezTo>
                    <a:cubicBezTo>
                      <a:pt x="107" y="60"/>
                      <a:pt x="109" y="59"/>
                      <a:pt x="110" y="59"/>
                    </a:cubicBezTo>
                    <a:cubicBezTo>
                      <a:pt x="110" y="59"/>
                      <a:pt x="110" y="59"/>
                      <a:pt x="110" y="59"/>
                    </a:cubicBezTo>
                    <a:cubicBezTo>
                      <a:pt x="111" y="59"/>
                      <a:pt x="111" y="59"/>
                      <a:pt x="111" y="58"/>
                    </a:cubicBezTo>
                    <a:cubicBezTo>
                      <a:pt x="114" y="57"/>
                      <a:pt x="114" y="57"/>
                      <a:pt x="114" y="57"/>
                    </a:cubicBezTo>
                    <a:cubicBezTo>
                      <a:pt x="116" y="60"/>
                      <a:pt x="116" y="60"/>
                      <a:pt x="116" y="60"/>
                    </a:cubicBezTo>
                    <a:cubicBezTo>
                      <a:pt x="116" y="60"/>
                      <a:pt x="116" y="60"/>
                      <a:pt x="116" y="61"/>
                    </a:cubicBezTo>
                    <a:cubicBezTo>
                      <a:pt x="117" y="62"/>
                      <a:pt x="118" y="63"/>
                      <a:pt x="118" y="64"/>
                    </a:cubicBezTo>
                    <a:cubicBezTo>
                      <a:pt x="119" y="66"/>
                      <a:pt x="119" y="66"/>
                      <a:pt x="119" y="66"/>
                    </a:cubicBezTo>
                    <a:cubicBezTo>
                      <a:pt x="121" y="68"/>
                      <a:pt x="121" y="68"/>
                      <a:pt x="124" y="69"/>
                    </a:cubicBezTo>
                    <a:cubicBezTo>
                      <a:pt x="125" y="69"/>
                      <a:pt x="125" y="69"/>
                      <a:pt x="125" y="69"/>
                    </a:cubicBezTo>
                    <a:cubicBezTo>
                      <a:pt x="126" y="69"/>
                      <a:pt x="127" y="69"/>
                      <a:pt x="128" y="69"/>
                    </a:cubicBezTo>
                    <a:cubicBezTo>
                      <a:pt x="130" y="69"/>
                      <a:pt x="130" y="69"/>
                      <a:pt x="130" y="69"/>
                    </a:cubicBezTo>
                    <a:cubicBezTo>
                      <a:pt x="132" y="69"/>
                      <a:pt x="133" y="70"/>
                      <a:pt x="134" y="70"/>
                    </a:cubicBezTo>
                    <a:cubicBezTo>
                      <a:pt x="137" y="71"/>
                      <a:pt x="139" y="73"/>
                      <a:pt x="140" y="74"/>
                    </a:cubicBezTo>
                    <a:cubicBezTo>
                      <a:pt x="141" y="75"/>
                      <a:pt x="141" y="75"/>
                      <a:pt x="141" y="75"/>
                    </a:cubicBezTo>
                    <a:cubicBezTo>
                      <a:pt x="142" y="76"/>
                      <a:pt x="142" y="76"/>
                      <a:pt x="142" y="76"/>
                    </a:cubicBezTo>
                    <a:cubicBezTo>
                      <a:pt x="143" y="76"/>
                      <a:pt x="144" y="77"/>
                      <a:pt x="144" y="78"/>
                    </a:cubicBezTo>
                    <a:cubicBezTo>
                      <a:pt x="146" y="78"/>
                      <a:pt x="148" y="80"/>
                      <a:pt x="149" y="81"/>
                    </a:cubicBezTo>
                    <a:cubicBezTo>
                      <a:pt x="150" y="81"/>
                      <a:pt x="150" y="82"/>
                      <a:pt x="151" y="82"/>
                    </a:cubicBezTo>
                    <a:cubicBezTo>
                      <a:pt x="152" y="84"/>
                      <a:pt x="152" y="84"/>
                      <a:pt x="152" y="84"/>
                    </a:cubicBezTo>
                    <a:cubicBezTo>
                      <a:pt x="153" y="84"/>
                      <a:pt x="154" y="85"/>
                      <a:pt x="155" y="86"/>
                    </a:cubicBezTo>
                    <a:cubicBezTo>
                      <a:pt x="156" y="86"/>
                      <a:pt x="156" y="86"/>
                      <a:pt x="156" y="86"/>
                    </a:cubicBezTo>
                    <a:cubicBezTo>
                      <a:pt x="157" y="87"/>
                      <a:pt x="158" y="88"/>
                      <a:pt x="160" y="89"/>
                    </a:cubicBezTo>
                    <a:cubicBezTo>
                      <a:pt x="160" y="89"/>
                      <a:pt x="160" y="89"/>
                      <a:pt x="160" y="89"/>
                    </a:cubicBezTo>
                    <a:cubicBezTo>
                      <a:pt x="161" y="89"/>
                      <a:pt x="161" y="89"/>
                      <a:pt x="161" y="89"/>
                    </a:cubicBezTo>
                    <a:cubicBezTo>
                      <a:pt x="162" y="89"/>
                      <a:pt x="162" y="89"/>
                      <a:pt x="162" y="89"/>
                    </a:cubicBezTo>
                    <a:cubicBezTo>
                      <a:pt x="162" y="89"/>
                      <a:pt x="162" y="89"/>
                      <a:pt x="162" y="89"/>
                    </a:cubicBezTo>
                    <a:cubicBezTo>
                      <a:pt x="162" y="89"/>
                      <a:pt x="162" y="89"/>
                      <a:pt x="162" y="89"/>
                    </a:cubicBezTo>
                    <a:cubicBezTo>
                      <a:pt x="162" y="89"/>
                      <a:pt x="162" y="89"/>
                      <a:pt x="162" y="89"/>
                    </a:cubicBezTo>
                    <a:cubicBezTo>
                      <a:pt x="163" y="89"/>
                      <a:pt x="164" y="89"/>
                      <a:pt x="164" y="89"/>
                    </a:cubicBezTo>
                    <a:cubicBezTo>
                      <a:pt x="165" y="89"/>
                      <a:pt x="165" y="89"/>
                      <a:pt x="165" y="89"/>
                    </a:cubicBezTo>
                    <a:cubicBezTo>
                      <a:pt x="166" y="88"/>
                      <a:pt x="167" y="87"/>
                      <a:pt x="168" y="86"/>
                    </a:cubicBezTo>
                    <a:cubicBezTo>
                      <a:pt x="169" y="85"/>
                      <a:pt x="171" y="83"/>
                      <a:pt x="175" y="83"/>
                    </a:cubicBezTo>
                    <a:cubicBezTo>
                      <a:pt x="176" y="83"/>
                      <a:pt x="177" y="83"/>
                      <a:pt x="178" y="83"/>
                    </a:cubicBezTo>
                    <a:cubicBezTo>
                      <a:pt x="181" y="83"/>
                      <a:pt x="181" y="83"/>
                      <a:pt x="181" y="83"/>
                    </a:cubicBezTo>
                    <a:cubicBezTo>
                      <a:pt x="183" y="83"/>
                      <a:pt x="183" y="83"/>
                      <a:pt x="183" y="83"/>
                    </a:cubicBezTo>
                    <a:cubicBezTo>
                      <a:pt x="184" y="83"/>
                      <a:pt x="186" y="83"/>
                      <a:pt x="187" y="83"/>
                    </a:cubicBezTo>
                    <a:cubicBezTo>
                      <a:pt x="187" y="83"/>
                      <a:pt x="187" y="83"/>
                      <a:pt x="187" y="83"/>
                    </a:cubicBezTo>
                    <a:cubicBezTo>
                      <a:pt x="188" y="82"/>
                      <a:pt x="188" y="81"/>
                      <a:pt x="189" y="80"/>
                    </a:cubicBezTo>
                    <a:cubicBezTo>
                      <a:pt x="190" y="79"/>
                      <a:pt x="191" y="78"/>
                      <a:pt x="192" y="78"/>
                    </a:cubicBezTo>
                    <a:cubicBezTo>
                      <a:pt x="192" y="77"/>
                      <a:pt x="192" y="77"/>
                      <a:pt x="192" y="77"/>
                    </a:cubicBezTo>
                    <a:cubicBezTo>
                      <a:pt x="193" y="77"/>
                      <a:pt x="193" y="76"/>
                      <a:pt x="193" y="76"/>
                    </a:cubicBezTo>
                    <a:cubicBezTo>
                      <a:pt x="196" y="74"/>
                      <a:pt x="198" y="72"/>
                      <a:pt x="201" y="71"/>
                    </a:cubicBezTo>
                    <a:cubicBezTo>
                      <a:pt x="202" y="71"/>
                      <a:pt x="202" y="71"/>
                      <a:pt x="203" y="71"/>
                    </a:cubicBezTo>
                    <a:cubicBezTo>
                      <a:pt x="203" y="71"/>
                      <a:pt x="203" y="71"/>
                      <a:pt x="203" y="71"/>
                    </a:cubicBezTo>
                    <a:cubicBezTo>
                      <a:pt x="203" y="68"/>
                      <a:pt x="203" y="68"/>
                      <a:pt x="203" y="68"/>
                    </a:cubicBezTo>
                    <a:cubicBezTo>
                      <a:pt x="203" y="67"/>
                      <a:pt x="203" y="67"/>
                      <a:pt x="203" y="66"/>
                    </a:cubicBezTo>
                    <a:cubicBezTo>
                      <a:pt x="204" y="66"/>
                      <a:pt x="204" y="66"/>
                      <a:pt x="204" y="66"/>
                    </a:cubicBezTo>
                    <a:cubicBezTo>
                      <a:pt x="203" y="66"/>
                      <a:pt x="203" y="66"/>
                      <a:pt x="203" y="66"/>
                    </a:cubicBezTo>
                    <a:cubicBezTo>
                      <a:pt x="202" y="65"/>
                      <a:pt x="202" y="65"/>
                      <a:pt x="202" y="65"/>
                    </a:cubicBezTo>
                    <a:cubicBezTo>
                      <a:pt x="202" y="64"/>
                      <a:pt x="202" y="64"/>
                      <a:pt x="202" y="64"/>
                    </a:cubicBezTo>
                    <a:cubicBezTo>
                      <a:pt x="202" y="63"/>
                      <a:pt x="202" y="63"/>
                      <a:pt x="202" y="63"/>
                    </a:cubicBezTo>
                    <a:cubicBezTo>
                      <a:pt x="202" y="62"/>
                      <a:pt x="202" y="62"/>
                      <a:pt x="202" y="62"/>
                    </a:cubicBezTo>
                    <a:cubicBezTo>
                      <a:pt x="200" y="61"/>
                      <a:pt x="200" y="60"/>
                      <a:pt x="198" y="53"/>
                    </a:cubicBezTo>
                    <a:cubicBezTo>
                      <a:pt x="197" y="51"/>
                      <a:pt x="196" y="49"/>
                      <a:pt x="194" y="48"/>
                    </a:cubicBezTo>
                    <a:cubicBezTo>
                      <a:pt x="194" y="48"/>
                      <a:pt x="194" y="48"/>
                      <a:pt x="194" y="48"/>
                    </a:cubicBezTo>
                    <a:cubicBezTo>
                      <a:pt x="193" y="48"/>
                      <a:pt x="193" y="48"/>
                      <a:pt x="193" y="48"/>
                    </a:cubicBezTo>
                    <a:cubicBezTo>
                      <a:pt x="183" y="55"/>
                      <a:pt x="183" y="55"/>
                      <a:pt x="183" y="55"/>
                    </a:cubicBezTo>
                    <a:cubicBezTo>
                      <a:pt x="188" y="44"/>
                      <a:pt x="188" y="44"/>
                      <a:pt x="188" y="44"/>
                    </a:cubicBezTo>
                    <a:cubicBezTo>
                      <a:pt x="188" y="44"/>
                      <a:pt x="189" y="41"/>
                      <a:pt x="190" y="38"/>
                    </a:cubicBezTo>
                    <a:cubicBezTo>
                      <a:pt x="190" y="38"/>
                      <a:pt x="190" y="38"/>
                      <a:pt x="190" y="38"/>
                    </a:cubicBezTo>
                    <a:cubicBezTo>
                      <a:pt x="190" y="37"/>
                      <a:pt x="190" y="37"/>
                      <a:pt x="190" y="37"/>
                    </a:cubicBezTo>
                    <a:cubicBezTo>
                      <a:pt x="190" y="36"/>
                      <a:pt x="189" y="33"/>
                      <a:pt x="192" y="31"/>
                    </a:cubicBezTo>
                    <a:cubicBezTo>
                      <a:pt x="192" y="30"/>
                      <a:pt x="192" y="29"/>
                      <a:pt x="193" y="28"/>
                    </a:cubicBezTo>
                    <a:cubicBezTo>
                      <a:pt x="192" y="28"/>
                      <a:pt x="192" y="28"/>
                      <a:pt x="191" y="28"/>
                    </a:cubicBezTo>
                    <a:cubicBezTo>
                      <a:pt x="191" y="27"/>
                      <a:pt x="190" y="27"/>
                      <a:pt x="189" y="27"/>
                    </a:cubicBezTo>
                    <a:cubicBezTo>
                      <a:pt x="189" y="26"/>
                      <a:pt x="188" y="26"/>
                      <a:pt x="188" y="26"/>
                    </a:cubicBezTo>
                    <a:cubicBezTo>
                      <a:pt x="187" y="25"/>
                      <a:pt x="187" y="25"/>
                      <a:pt x="187" y="25"/>
                    </a:cubicBezTo>
                    <a:cubicBezTo>
                      <a:pt x="186" y="25"/>
                      <a:pt x="186" y="25"/>
                      <a:pt x="186" y="25"/>
                    </a:cubicBezTo>
                    <a:cubicBezTo>
                      <a:pt x="186" y="24"/>
                      <a:pt x="185" y="24"/>
                      <a:pt x="185" y="24"/>
                    </a:cubicBezTo>
                    <a:cubicBezTo>
                      <a:pt x="184" y="23"/>
                      <a:pt x="184" y="23"/>
                      <a:pt x="184" y="23"/>
                    </a:cubicBezTo>
                    <a:cubicBezTo>
                      <a:pt x="183" y="22"/>
                      <a:pt x="183" y="22"/>
                      <a:pt x="183" y="22"/>
                    </a:cubicBezTo>
                    <a:cubicBezTo>
                      <a:pt x="183" y="22"/>
                      <a:pt x="183" y="22"/>
                      <a:pt x="183" y="22"/>
                    </a:cubicBezTo>
                    <a:cubicBezTo>
                      <a:pt x="179" y="26"/>
                      <a:pt x="179" y="26"/>
                      <a:pt x="179" y="26"/>
                    </a:cubicBezTo>
                    <a:cubicBezTo>
                      <a:pt x="179" y="21"/>
                      <a:pt x="179" y="21"/>
                      <a:pt x="179" y="21"/>
                    </a:cubicBezTo>
                    <a:cubicBezTo>
                      <a:pt x="176" y="20"/>
                      <a:pt x="176" y="20"/>
                      <a:pt x="176" y="20"/>
                    </a:cubicBezTo>
                    <a:cubicBezTo>
                      <a:pt x="175" y="20"/>
                      <a:pt x="174" y="19"/>
                      <a:pt x="172" y="18"/>
                    </a:cubicBezTo>
                    <a:cubicBezTo>
                      <a:pt x="172" y="18"/>
                      <a:pt x="172" y="18"/>
                      <a:pt x="172" y="18"/>
                    </a:cubicBezTo>
                    <a:cubicBezTo>
                      <a:pt x="171" y="18"/>
                      <a:pt x="171" y="18"/>
                      <a:pt x="171" y="18"/>
                    </a:cubicBezTo>
                    <a:cubicBezTo>
                      <a:pt x="170" y="18"/>
                      <a:pt x="170" y="18"/>
                      <a:pt x="169" y="19"/>
                    </a:cubicBezTo>
                    <a:cubicBezTo>
                      <a:pt x="168" y="19"/>
                      <a:pt x="168" y="19"/>
                      <a:pt x="167" y="19"/>
                    </a:cubicBezTo>
                    <a:cubicBezTo>
                      <a:pt x="167" y="19"/>
                      <a:pt x="166" y="19"/>
                      <a:pt x="166" y="19"/>
                    </a:cubicBezTo>
                    <a:cubicBezTo>
                      <a:pt x="166" y="19"/>
                      <a:pt x="166" y="19"/>
                      <a:pt x="166" y="19"/>
                    </a:cubicBezTo>
                    <a:cubicBezTo>
                      <a:pt x="164" y="20"/>
                      <a:pt x="162" y="21"/>
                      <a:pt x="159" y="21"/>
                    </a:cubicBezTo>
                    <a:cubicBezTo>
                      <a:pt x="158" y="21"/>
                      <a:pt x="157" y="21"/>
                      <a:pt x="156" y="20"/>
                    </a:cubicBezTo>
                    <a:cubicBezTo>
                      <a:pt x="154" y="19"/>
                      <a:pt x="153" y="18"/>
                      <a:pt x="151" y="17"/>
                    </a:cubicBezTo>
                    <a:cubicBezTo>
                      <a:pt x="149" y="15"/>
                      <a:pt x="149" y="15"/>
                      <a:pt x="149" y="15"/>
                    </a:cubicBezTo>
                    <a:cubicBezTo>
                      <a:pt x="147" y="14"/>
                      <a:pt x="145" y="11"/>
                      <a:pt x="143" y="9"/>
                    </a:cubicBezTo>
                    <a:cubicBezTo>
                      <a:pt x="143" y="8"/>
                      <a:pt x="143" y="8"/>
                      <a:pt x="143" y="8"/>
                    </a:cubicBezTo>
                    <a:cubicBezTo>
                      <a:pt x="143" y="8"/>
                      <a:pt x="143" y="8"/>
                      <a:pt x="143" y="8"/>
                    </a:cubicBezTo>
                    <a:cubicBezTo>
                      <a:pt x="140" y="7"/>
                      <a:pt x="137" y="6"/>
                      <a:pt x="135" y="5"/>
                    </a:cubicBezTo>
                    <a:cubicBezTo>
                      <a:pt x="134" y="5"/>
                      <a:pt x="134" y="5"/>
                      <a:pt x="134" y="5"/>
                    </a:cubicBezTo>
                    <a:cubicBezTo>
                      <a:pt x="133" y="4"/>
                      <a:pt x="133" y="4"/>
                      <a:pt x="132" y="3"/>
                    </a:cubicBezTo>
                    <a:cubicBezTo>
                      <a:pt x="130" y="3"/>
                      <a:pt x="130" y="3"/>
                      <a:pt x="130" y="3"/>
                    </a:cubicBezTo>
                    <a:cubicBezTo>
                      <a:pt x="129" y="2"/>
                      <a:pt x="128" y="1"/>
                      <a:pt x="128" y="1"/>
                    </a:cubicBezTo>
                    <a:cubicBezTo>
                      <a:pt x="127" y="1"/>
                      <a:pt x="127" y="1"/>
                      <a:pt x="127" y="1"/>
                    </a:cubicBezTo>
                    <a:cubicBezTo>
                      <a:pt x="126" y="1"/>
                      <a:pt x="126" y="1"/>
                      <a:pt x="126" y="1"/>
                    </a:cubicBezTo>
                    <a:cubicBezTo>
                      <a:pt x="125" y="1"/>
                      <a:pt x="125" y="1"/>
                      <a:pt x="125" y="1"/>
                    </a:cubicBezTo>
                    <a:cubicBezTo>
                      <a:pt x="124" y="1"/>
                      <a:pt x="124" y="1"/>
                      <a:pt x="124" y="1"/>
                    </a:cubicBezTo>
                    <a:cubicBezTo>
                      <a:pt x="121" y="1"/>
                      <a:pt x="120" y="1"/>
                      <a:pt x="11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43" name="Freeform 324">
                <a:extLst>
                  <a:ext uri="{FF2B5EF4-FFF2-40B4-BE49-F238E27FC236}">
                    <a16:creationId xmlns:a16="http://schemas.microsoft.com/office/drawing/2014/main" id="{EC8F0A57-532C-E84A-8C27-4F6BF191EDB6}"/>
                  </a:ext>
                </a:extLst>
              </p:cNvPr>
              <p:cNvSpPr>
                <a:spLocks/>
              </p:cNvSpPr>
              <p:nvPr/>
            </p:nvSpPr>
            <p:spPr bwMode="auto">
              <a:xfrm>
                <a:off x="6471063" y="2782263"/>
                <a:ext cx="405363" cy="269013"/>
              </a:xfrm>
              <a:custGeom>
                <a:avLst/>
                <a:gdLst>
                  <a:gd name="T0" fmla="*/ 60 w 128"/>
                  <a:gd name="T1" fmla="*/ 5 h 85"/>
                  <a:gd name="T2" fmla="*/ 26 w 128"/>
                  <a:gd name="T3" fmla="*/ 10 h 85"/>
                  <a:gd name="T4" fmla="*/ 19 w 128"/>
                  <a:gd name="T5" fmla="*/ 15 h 85"/>
                  <a:gd name="T6" fmla="*/ 0 w 128"/>
                  <a:gd name="T7" fmla="*/ 27 h 85"/>
                  <a:gd name="T8" fmla="*/ 4 w 128"/>
                  <a:gd name="T9" fmla="*/ 27 h 85"/>
                  <a:gd name="T10" fmla="*/ 3 w 128"/>
                  <a:gd name="T11" fmla="*/ 29 h 85"/>
                  <a:gd name="T12" fmla="*/ 6 w 128"/>
                  <a:gd name="T13" fmla="*/ 29 h 85"/>
                  <a:gd name="T14" fmla="*/ 0 w 128"/>
                  <a:gd name="T15" fmla="*/ 37 h 85"/>
                  <a:gd name="T16" fmla="*/ 6 w 128"/>
                  <a:gd name="T17" fmla="*/ 37 h 85"/>
                  <a:gd name="T18" fmla="*/ 13 w 128"/>
                  <a:gd name="T19" fmla="*/ 38 h 85"/>
                  <a:gd name="T20" fmla="*/ 2 w 128"/>
                  <a:gd name="T21" fmla="*/ 45 h 85"/>
                  <a:gd name="T22" fmla="*/ 18 w 128"/>
                  <a:gd name="T23" fmla="*/ 57 h 85"/>
                  <a:gd name="T24" fmla="*/ 27 w 128"/>
                  <a:gd name="T25" fmla="*/ 55 h 85"/>
                  <a:gd name="T26" fmla="*/ 31 w 128"/>
                  <a:gd name="T27" fmla="*/ 57 h 85"/>
                  <a:gd name="T28" fmla="*/ 35 w 128"/>
                  <a:gd name="T29" fmla="*/ 68 h 85"/>
                  <a:gd name="T30" fmla="*/ 40 w 128"/>
                  <a:gd name="T31" fmla="*/ 66 h 85"/>
                  <a:gd name="T32" fmla="*/ 45 w 128"/>
                  <a:gd name="T33" fmla="*/ 64 h 85"/>
                  <a:gd name="T34" fmla="*/ 48 w 128"/>
                  <a:gd name="T35" fmla="*/ 62 h 85"/>
                  <a:gd name="T36" fmla="*/ 53 w 128"/>
                  <a:gd name="T37" fmla="*/ 65 h 85"/>
                  <a:gd name="T38" fmla="*/ 54 w 128"/>
                  <a:gd name="T39" fmla="*/ 65 h 85"/>
                  <a:gd name="T40" fmla="*/ 57 w 128"/>
                  <a:gd name="T41" fmla="*/ 65 h 85"/>
                  <a:gd name="T42" fmla="*/ 62 w 128"/>
                  <a:gd name="T43" fmla="*/ 67 h 85"/>
                  <a:gd name="T44" fmla="*/ 66 w 128"/>
                  <a:gd name="T45" fmla="*/ 69 h 85"/>
                  <a:gd name="T46" fmla="*/ 75 w 128"/>
                  <a:gd name="T47" fmla="*/ 72 h 85"/>
                  <a:gd name="T48" fmla="*/ 78 w 128"/>
                  <a:gd name="T49" fmla="*/ 76 h 85"/>
                  <a:gd name="T50" fmla="*/ 84 w 128"/>
                  <a:gd name="T51" fmla="*/ 82 h 85"/>
                  <a:gd name="T52" fmla="*/ 88 w 128"/>
                  <a:gd name="T53" fmla="*/ 85 h 85"/>
                  <a:gd name="T54" fmla="*/ 92 w 128"/>
                  <a:gd name="T55" fmla="*/ 83 h 85"/>
                  <a:gd name="T56" fmla="*/ 95 w 128"/>
                  <a:gd name="T57" fmla="*/ 83 h 85"/>
                  <a:gd name="T58" fmla="*/ 98 w 128"/>
                  <a:gd name="T59" fmla="*/ 81 h 85"/>
                  <a:gd name="T60" fmla="*/ 104 w 128"/>
                  <a:gd name="T61" fmla="*/ 83 h 85"/>
                  <a:gd name="T62" fmla="*/ 109 w 128"/>
                  <a:gd name="T63" fmla="*/ 85 h 85"/>
                  <a:gd name="T64" fmla="*/ 110 w 128"/>
                  <a:gd name="T65" fmla="*/ 84 h 85"/>
                  <a:gd name="T66" fmla="*/ 111 w 128"/>
                  <a:gd name="T67" fmla="*/ 81 h 85"/>
                  <a:gd name="T68" fmla="*/ 112 w 128"/>
                  <a:gd name="T69" fmla="*/ 78 h 85"/>
                  <a:gd name="T70" fmla="*/ 115 w 128"/>
                  <a:gd name="T71" fmla="*/ 75 h 85"/>
                  <a:gd name="T72" fmla="*/ 116 w 128"/>
                  <a:gd name="T73" fmla="*/ 74 h 85"/>
                  <a:gd name="T74" fmla="*/ 120 w 128"/>
                  <a:gd name="T75" fmla="*/ 73 h 85"/>
                  <a:gd name="T76" fmla="*/ 117 w 128"/>
                  <a:gd name="T77" fmla="*/ 69 h 85"/>
                  <a:gd name="T78" fmla="*/ 111 w 128"/>
                  <a:gd name="T79" fmla="*/ 53 h 85"/>
                  <a:gd name="T80" fmla="*/ 111 w 128"/>
                  <a:gd name="T81" fmla="*/ 43 h 85"/>
                  <a:gd name="T82" fmla="*/ 121 w 128"/>
                  <a:gd name="T83" fmla="*/ 21 h 85"/>
                  <a:gd name="T84" fmla="*/ 124 w 128"/>
                  <a:gd name="T85" fmla="*/ 14 h 85"/>
                  <a:gd name="T86" fmla="*/ 127 w 128"/>
                  <a:gd name="T87" fmla="*/ 10 h 85"/>
                  <a:gd name="T88" fmla="*/ 112 w 128"/>
                  <a:gd name="T89" fmla="*/ 9 h 85"/>
                  <a:gd name="T90" fmla="*/ 101 w 128"/>
                  <a:gd name="T91" fmla="*/ 9 h 85"/>
                  <a:gd name="T92" fmla="*/ 70 w 128"/>
                  <a:gd name="T93" fmla="*/ 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8" h="85">
                    <a:moveTo>
                      <a:pt x="59" y="0"/>
                    </a:moveTo>
                    <a:cubicBezTo>
                      <a:pt x="59" y="2"/>
                      <a:pt x="60" y="4"/>
                      <a:pt x="60" y="5"/>
                    </a:cubicBezTo>
                    <a:cubicBezTo>
                      <a:pt x="53" y="8"/>
                      <a:pt x="46" y="6"/>
                      <a:pt x="38" y="7"/>
                    </a:cubicBezTo>
                    <a:cubicBezTo>
                      <a:pt x="34" y="8"/>
                      <a:pt x="30" y="9"/>
                      <a:pt x="26" y="10"/>
                    </a:cubicBezTo>
                    <a:cubicBezTo>
                      <a:pt x="23" y="11"/>
                      <a:pt x="22" y="14"/>
                      <a:pt x="19" y="15"/>
                    </a:cubicBezTo>
                    <a:cubicBezTo>
                      <a:pt x="19" y="15"/>
                      <a:pt x="19" y="15"/>
                      <a:pt x="19" y="15"/>
                    </a:cubicBezTo>
                    <a:cubicBezTo>
                      <a:pt x="16" y="16"/>
                      <a:pt x="1" y="18"/>
                      <a:pt x="1" y="20"/>
                    </a:cubicBezTo>
                    <a:cubicBezTo>
                      <a:pt x="1" y="21"/>
                      <a:pt x="0" y="26"/>
                      <a:pt x="0" y="27"/>
                    </a:cubicBezTo>
                    <a:cubicBezTo>
                      <a:pt x="0" y="27"/>
                      <a:pt x="1" y="27"/>
                      <a:pt x="2" y="27"/>
                    </a:cubicBezTo>
                    <a:cubicBezTo>
                      <a:pt x="2" y="27"/>
                      <a:pt x="3" y="27"/>
                      <a:pt x="4" y="27"/>
                    </a:cubicBezTo>
                    <a:cubicBezTo>
                      <a:pt x="3" y="28"/>
                      <a:pt x="3" y="28"/>
                      <a:pt x="3" y="28"/>
                    </a:cubicBezTo>
                    <a:cubicBezTo>
                      <a:pt x="3" y="29"/>
                      <a:pt x="3" y="29"/>
                      <a:pt x="3" y="29"/>
                    </a:cubicBezTo>
                    <a:cubicBezTo>
                      <a:pt x="5" y="27"/>
                      <a:pt x="5" y="27"/>
                      <a:pt x="5" y="27"/>
                    </a:cubicBezTo>
                    <a:cubicBezTo>
                      <a:pt x="5" y="27"/>
                      <a:pt x="6" y="28"/>
                      <a:pt x="6" y="29"/>
                    </a:cubicBezTo>
                    <a:cubicBezTo>
                      <a:pt x="2" y="31"/>
                      <a:pt x="2" y="30"/>
                      <a:pt x="1" y="35"/>
                    </a:cubicBezTo>
                    <a:cubicBezTo>
                      <a:pt x="1" y="35"/>
                      <a:pt x="1" y="37"/>
                      <a:pt x="0" y="37"/>
                    </a:cubicBezTo>
                    <a:cubicBezTo>
                      <a:pt x="1" y="37"/>
                      <a:pt x="2" y="37"/>
                      <a:pt x="3" y="37"/>
                    </a:cubicBezTo>
                    <a:cubicBezTo>
                      <a:pt x="4" y="37"/>
                      <a:pt x="5" y="37"/>
                      <a:pt x="6" y="37"/>
                    </a:cubicBezTo>
                    <a:cubicBezTo>
                      <a:pt x="7" y="37"/>
                      <a:pt x="8" y="37"/>
                      <a:pt x="9" y="37"/>
                    </a:cubicBezTo>
                    <a:cubicBezTo>
                      <a:pt x="10" y="37"/>
                      <a:pt x="11" y="37"/>
                      <a:pt x="13" y="38"/>
                    </a:cubicBezTo>
                    <a:cubicBezTo>
                      <a:pt x="11" y="38"/>
                      <a:pt x="5" y="38"/>
                      <a:pt x="3" y="40"/>
                    </a:cubicBezTo>
                    <a:cubicBezTo>
                      <a:pt x="2" y="41"/>
                      <a:pt x="2" y="44"/>
                      <a:pt x="2" y="45"/>
                    </a:cubicBezTo>
                    <a:cubicBezTo>
                      <a:pt x="2" y="47"/>
                      <a:pt x="4" y="46"/>
                      <a:pt x="5" y="47"/>
                    </a:cubicBezTo>
                    <a:cubicBezTo>
                      <a:pt x="9" y="53"/>
                      <a:pt x="11" y="55"/>
                      <a:pt x="18" y="57"/>
                    </a:cubicBezTo>
                    <a:cubicBezTo>
                      <a:pt x="20" y="58"/>
                      <a:pt x="21" y="58"/>
                      <a:pt x="22" y="58"/>
                    </a:cubicBezTo>
                    <a:cubicBezTo>
                      <a:pt x="24" y="58"/>
                      <a:pt x="24" y="57"/>
                      <a:pt x="27" y="55"/>
                    </a:cubicBezTo>
                    <a:cubicBezTo>
                      <a:pt x="28" y="55"/>
                      <a:pt x="29" y="54"/>
                      <a:pt x="30" y="54"/>
                    </a:cubicBezTo>
                    <a:cubicBezTo>
                      <a:pt x="31" y="54"/>
                      <a:pt x="32" y="55"/>
                      <a:pt x="31" y="57"/>
                    </a:cubicBezTo>
                    <a:cubicBezTo>
                      <a:pt x="30" y="61"/>
                      <a:pt x="29" y="66"/>
                      <a:pt x="27" y="70"/>
                    </a:cubicBezTo>
                    <a:cubicBezTo>
                      <a:pt x="35" y="68"/>
                      <a:pt x="35" y="68"/>
                      <a:pt x="35" y="68"/>
                    </a:cubicBezTo>
                    <a:cubicBezTo>
                      <a:pt x="37" y="67"/>
                      <a:pt x="38" y="67"/>
                      <a:pt x="40" y="66"/>
                    </a:cubicBezTo>
                    <a:cubicBezTo>
                      <a:pt x="40" y="66"/>
                      <a:pt x="40" y="66"/>
                      <a:pt x="40" y="66"/>
                    </a:cubicBezTo>
                    <a:cubicBezTo>
                      <a:pt x="42" y="65"/>
                      <a:pt x="43" y="65"/>
                      <a:pt x="44" y="64"/>
                    </a:cubicBezTo>
                    <a:cubicBezTo>
                      <a:pt x="45" y="64"/>
                      <a:pt x="45" y="64"/>
                      <a:pt x="45" y="64"/>
                    </a:cubicBezTo>
                    <a:cubicBezTo>
                      <a:pt x="46" y="63"/>
                      <a:pt x="46" y="63"/>
                      <a:pt x="46" y="63"/>
                    </a:cubicBezTo>
                    <a:cubicBezTo>
                      <a:pt x="48" y="62"/>
                      <a:pt x="48" y="62"/>
                      <a:pt x="48" y="62"/>
                    </a:cubicBezTo>
                    <a:cubicBezTo>
                      <a:pt x="50" y="64"/>
                      <a:pt x="50" y="64"/>
                      <a:pt x="50" y="64"/>
                    </a:cubicBezTo>
                    <a:cubicBezTo>
                      <a:pt x="51" y="65"/>
                      <a:pt x="52" y="65"/>
                      <a:pt x="53" y="65"/>
                    </a:cubicBezTo>
                    <a:cubicBezTo>
                      <a:pt x="53" y="65"/>
                      <a:pt x="53" y="65"/>
                      <a:pt x="54" y="65"/>
                    </a:cubicBezTo>
                    <a:cubicBezTo>
                      <a:pt x="54" y="65"/>
                      <a:pt x="54" y="65"/>
                      <a:pt x="54" y="65"/>
                    </a:cubicBezTo>
                    <a:cubicBezTo>
                      <a:pt x="54" y="65"/>
                      <a:pt x="54" y="65"/>
                      <a:pt x="55" y="65"/>
                    </a:cubicBezTo>
                    <a:cubicBezTo>
                      <a:pt x="55" y="65"/>
                      <a:pt x="56" y="65"/>
                      <a:pt x="57" y="65"/>
                    </a:cubicBezTo>
                    <a:cubicBezTo>
                      <a:pt x="57" y="65"/>
                      <a:pt x="58" y="65"/>
                      <a:pt x="58" y="65"/>
                    </a:cubicBezTo>
                    <a:cubicBezTo>
                      <a:pt x="59" y="66"/>
                      <a:pt x="59" y="66"/>
                      <a:pt x="62" y="67"/>
                    </a:cubicBezTo>
                    <a:cubicBezTo>
                      <a:pt x="63" y="68"/>
                      <a:pt x="63" y="68"/>
                      <a:pt x="63" y="68"/>
                    </a:cubicBezTo>
                    <a:cubicBezTo>
                      <a:pt x="64" y="68"/>
                      <a:pt x="65" y="69"/>
                      <a:pt x="66" y="69"/>
                    </a:cubicBezTo>
                    <a:cubicBezTo>
                      <a:pt x="67" y="70"/>
                      <a:pt x="67" y="70"/>
                      <a:pt x="67" y="70"/>
                    </a:cubicBezTo>
                    <a:cubicBezTo>
                      <a:pt x="70" y="71"/>
                      <a:pt x="72" y="72"/>
                      <a:pt x="75" y="72"/>
                    </a:cubicBezTo>
                    <a:cubicBezTo>
                      <a:pt x="80" y="73"/>
                      <a:pt x="80" y="73"/>
                      <a:pt x="80" y="73"/>
                    </a:cubicBezTo>
                    <a:cubicBezTo>
                      <a:pt x="78" y="76"/>
                      <a:pt x="78" y="76"/>
                      <a:pt x="78" y="76"/>
                    </a:cubicBezTo>
                    <a:cubicBezTo>
                      <a:pt x="79" y="78"/>
                      <a:pt x="81" y="80"/>
                      <a:pt x="83" y="81"/>
                    </a:cubicBezTo>
                    <a:cubicBezTo>
                      <a:pt x="84" y="82"/>
                      <a:pt x="84" y="82"/>
                      <a:pt x="84" y="82"/>
                    </a:cubicBezTo>
                    <a:cubicBezTo>
                      <a:pt x="86" y="83"/>
                      <a:pt x="87" y="84"/>
                      <a:pt x="88" y="85"/>
                    </a:cubicBezTo>
                    <a:cubicBezTo>
                      <a:pt x="88" y="85"/>
                      <a:pt x="88" y="85"/>
                      <a:pt x="88" y="85"/>
                    </a:cubicBezTo>
                    <a:cubicBezTo>
                      <a:pt x="89" y="85"/>
                      <a:pt x="90" y="85"/>
                      <a:pt x="92" y="84"/>
                    </a:cubicBezTo>
                    <a:cubicBezTo>
                      <a:pt x="92" y="83"/>
                      <a:pt x="92" y="83"/>
                      <a:pt x="92" y="83"/>
                    </a:cubicBezTo>
                    <a:cubicBezTo>
                      <a:pt x="93" y="83"/>
                      <a:pt x="94" y="83"/>
                      <a:pt x="95" y="83"/>
                    </a:cubicBezTo>
                    <a:cubicBezTo>
                      <a:pt x="95" y="83"/>
                      <a:pt x="95" y="83"/>
                      <a:pt x="95" y="83"/>
                    </a:cubicBezTo>
                    <a:cubicBezTo>
                      <a:pt x="95" y="82"/>
                      <a:pt x="96" y="81"/>
                      <a:pt x="98" y="81"/>
                    </a:cubicBezTo>
                    <a:cubicBezTo>
                      <a:pt x="98" y="81"/>
                      <a:pt x="98" y="81"/>
                      <a:pt x="98" y="81"/>
                    </a:cubicBezTo>
                    <a:cubicBezTo>
                      <a:pt x="99" y="81"/>
                      <a:pt x="100" y="81"/>
                      <a:pt x="101" y="81"/>
                    </a:cubicBezTo>
                    <a:cubicBezTo>
                      <a:pt x="102" y="82"/>
                      <a:pt x="103" y="82"/>
                      <a:pt x="104" y="83"/>
                    </a:cubicBezTo>
                    <a:cubicBezTo>
                      <a:pt x="105" y="84"/>
                      <a:pt x="106" y="84"/>
                      <a:pt x="107" y="84"/>
                    </a:cubicBezTo>
                    <a:cubicBezTo>
                      <a:pt x="109" y="85"/>
                      <a:pt x="109" y="85"/>
                      <a:pt x="109" y="85"/>
                    </a:cubicBezTo>
                    <a:cubicBezTo>
                      <a:pt x="110" y="84"/>
                      <a:pt x="110" y="84"/>
                      <a:pt x="110" y="84"/>
                    </a:cubicBezTo>
                    <a:cubicBezTo>
                      <a:pt x="110" y="84"/>
                      <a:pt x="110" y="84"/>
                      <a:pt x="110" y="84"/>
                    </a:cubicBezTo>
                    <a:cubicBezTo>
                      <a:pt x="110" y="83"/>
                      <a:pt x="110" y="83"/>
                      <a:pt x="110" y="83"/>
                    </a:cubicBezTo>
                    <a:cubicBezTo>
                      <a:pt x="110" y="82"/>
                      <a:pt x="110" y="82"/>
                      <a:pt x="111" y="81"/>
                    </a:cubicBezTo>
                    <a:cubicBezTo>
                      <a:pt x="111" y="80"/>
                      <a:pt x="112" y="79"/>
                      <a:pt x="112" y="79"/>
                    </a:cubicBezTo>
                    <a:cubicBezTo>
                      <a:pt x="112" y="78"/>
                      <a:pt x="112" y="78"/>
                      <a:pt x="112" y="78"/>
                    </a:cubicBezTo>
                    <a:cubicBezTo>
                      <a:pt x="113" y="78"/>
                      <a:pt x="113" y="77"/>
                      <a:pt x="113" y="77"/>
                    </a:cubicBezTo>
                    <a:cubicBezTo>
                      <a:pt x="114" y="76"/>
                      <a:pt x="115" y="75"/>
                      <a:pt x="115" y="75"/>
                    </a:cubicBezTo>
                    <a:cubicBezTo>
                      <a:pt x="116" y="75"/>
                      <a:pt x="116" y="75"/>
                      <a:pt x="116" y="75"/>
                    </a:cubicBezTo>
                    <a:cubicBezTo>
                      <a:pt x="116" y="74"/>
                      <a:pt x="116" y="74"/>
                      <a:pt x="116" y="74"/>
                    </a:cubicBezTo>
                    <a:cubicBezTo>
                      <a:pt x="116" y="74"/>
                      <a:pt x="117" y="74"/>
                      <a:pt x="117" y="74"/>
                    </a:cubicBezTo>
                    <a:cubicBezTo>
                      <a:pt x="118" y="73"/>
                      <a:pt x="119" y="73"/>
                      <a:pt x="120" y="73"/>
                    </a:cubicBezTo>
                    <a:cubicBezTo>
                      <a:pt x="120" y="72"/>
                      <a:pt x="119" y="71"/>
                      <a:pt x="118" y="71"/>
                    </a:cubicBezTo>
                    <a:cubicBezTo>
                      <a:pt x="118" y="70"/>
                      <a:pt x="117" y="70"/>
                      <a:pt x="117" y="69"/>
                    </a:cubicBezTo>
                    <a:cubicBezTo>
                      <a:pt x="111" y="64"/>
                      <a:pt x="111" y="56"/>
                      <a:pt x="111" y="54"/>
                    </a:cubicBezTo>
                    <a:cubicBezTo>
                      <a:pt x="111" y="54"/>
                      <a:pt x="111" y="53"/>
                      <a:pt x="111" y="53"/>
                    </a:cubicBezTo>
                    <a:cubicBezTo>
                      <a:pt x="111" y="52"/>
                      <a:pt x="111" y="52"/>
                      <a:pt x="111" y="52"/>
                    </a:cubicBezTo>
                    <a:cubicBezTo>
                      <a:pt x="111" y="50"/>
                      <a:pt x="112" y="45"/>
                      <a:pt x="111" y="43"/>
                    </a:cubicBezTo>
                    <a:cubicBezTo>
                      <a:pt x="110" y="38"/>
                      <a:pt x="111" y="33"/>
                      <a:pt x="114" y="31"/>
                    </a:cubicBezTo>
                    <a:cubicBezTo>
                      <a:pt x="115" y="31"/>
                      <a:pt x="120" y="26"/>
                      <a:pt x="121" y="21"/>
                    </a:cubicBezTo>
                    <a:cubicBezTo>
                      <a:pt x="122" y="19"/>
                      <a:pt x="124" y="17"/>
                      <a:pt x="126" y="15"/>
                    </a:cubicBezTo>
                    <a:cubicBezTo>
                      <a:pt x="124" y="14"/>
                      <a:pt x="124" y="14"/>
                      <a:pt x="124" y="14"/>
                    </a:cubicBezTo>
                    <a:cubicBezTo>
                      <a:pt x="128" y="11"/>
                      <a:pt x="128" y="11"/>
                      <a:pt x="128" y="11"/>
                    </a:cubicBezTo>
                    <a:cubicBezTo>
                      <a:pt x="127" y="10"/>
                      <a:pt x="127" y="10"/>
                      <a:pt x="127" y="10"/>
                    </a:cubicBezTo>
                    <a:cubicBezTo>
                      <a:pt x="126" y="10"/>
                      <a:pt x="125" y="10"/>
                      <a:pt x="124" y="10"/>
                    </a:cubicBezTo>
                    <a:cubicBezTo>
                      <a:pt x="120" y="10"/>
                      <a:pt x="115" y="9"/>
                      <a:pt x="112" y="9"/>
                    </a:cubicBezTo>
                    <a:cubicBezTo>
                      <a:pt x="109" y="9"/>
                      <a:pt x="105" y="9"/>
                      <a:pt x="101" y="9"/>
                    </a:cubicBezTo>
                    <a:cubicBezTo>
                      <a:pt x="101" y="9"/>
                      <a:pt x="101" y="9"/>
                      <a:pt x="101" y="9"/>
                    </a:cubicBezTo>
                    <a:cubicBezTo>
                      <a:pt x="99" y="9"/>
                      <a:pt x="96" y="7"/>
                      <a:pt x="93" y="6"/>
                    </a:cubicBezTo>
                    <a:cubicBezTo>
                      <a:pt x="85" y="5"/>
                      <a:pt x="78" y="5"/>
                      <a:pt x="70" y="4"/>
                    </a:cubicBezTo>
                    <a:cubicBezTo>
                      <a:pt x="65" y="4"/>
                      <a:pt x="62" y="4"/>
                      <a:pt x="5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44" name="Rectangle 325">
                <a:extLst>
                  <a:ext uri="{FF2B5EF4-FFF2-40B4-BE49-F238E27FC236}">
                    <a16:creationId xmlns:a16="http://schemas.microsoft.com/office/drawing/2014/main" id="{1290F078-B0FE-AB4A-BF84-A81D42C6709F}"/>
                  </a:ext>
                </a:extLst>
              </p:cNvPr>
              <p:cNvSpPr>
                <a:spLocks noChangeArrowheads="1"/>
              </p:cNvSpPr>
              <p:nvPr/>
            </p:nvSpPr>
            <p:spPr bwMode="auto">
              <a:xfrm>
                <a:off x="12024532" y="4013092"/>
                <a:ext cx="3685" cy="368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45" name="Freeform 326">
                <a:extLst>
                  <a:ext uri="{FF2B5EF4-FFF2-40B4-BE49-F238E27FC236}">
                    <a16:creationId xmlns:a16="http://schemas.microsoft.com/office/drawing/2014/main" id="{EEB294F7-E0EE-7B4E-A1AB-B6E325282BF7}"/>
                  </a:ext>
                </a:extLst>
              </p:cNvPr>
              <p:cNvSpPr>
                <a:spLocks/>
              </p:cNvSpPr>
              <p:nvPr/>
            </p:nvSpPr>
            <p:spPr bwMode="auto">
              <a:xfrm>
                <a:off x="12024532" y="4013092"/>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46" name="Rectangle 327">
                <a:extLst>
                  <a:ext uri="{FF2B5EF4-FFF2-40B4-BE49-F238E27FC236}">
                    <a16:creationId xmlns:a16="http://schemas.microsoft.com/office/drawing/2014/main" id="{9E407FD5-C212-764B-AE9C-AD2607D2FBA8}"/>
                  </a:ext>
                </a:extLst>
              </p:cNvPr>
              <p:cNvSpPr>
                <a:spLocks noChangeArrowheads="1"/>
              </p:cNvSpPr>
              <p:nvPr/>
            </p:nvSpPr>
            <p:spPr bwMode="auto">
              <a:xfrm>
                <a:off x="10484154" y="3397677"/>
                <a:ext cx="3685" cy="368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47" name="Freeform 328">
                <a:extLst>
                  <a:ext uri="{FF2B5EF4-FFF2-40B4-BE49-F238E27FC236}">
                    <a16:creationId xmlns:a16="http://schemas.microsoft.com/office/drawing/2014/main" id="{41FAB67A-88FC-5848-8DA5-F191FEFF12D5}"/>
                  </a:ext>
                </a:extLst>
              </p:cNvPr>
              <p:cNvSpPr>
                <a:spLocks/>
              </p:cNvSpPr>
              <p:nvPr/>
            </p:nvSpPr>
            <p:spPr bwMode="auto">
              <a:xfrm>
                <a:off x="10484154" y="3397677"/>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48" name="Freeform 329">
                <a:extLst>
                  <a:ext uri="{FF2B5EF4-FFF2-40B4-BE49-F238E27FC236}">
                    <a16:creationId xmlns:a16="http://schemas.microsoft.com/office/drawing/2014/main" id="{F1C3F186-5177-334B-AEB0-4D1F01C61434}"/>
                  </a:ext>
                </a:extLst>
              </p:cNvPr>
              <p:cNvSpPr>
                <a:spLocks/>
              </p:cNvSpPr>
              <p:nvPr/>
            </p:nvSpPr>
            <p:spPr bwMode="auto">
              <a:xfrm>
                <a:off x="8564209" y="3353456"/>
                <a:ext cx="3615098" cy="1680413"/>
              </a:xfrm>
              <a:custGeom>
                <a:avLst/>
                <a:gdLst>
                  <a:gd name="T0" fmla="*/ 617 w 1138"/>
                  <a:gd name="T1" fmla="*/ 12 h 530"/>
                  <a:gd name="T2" fmla="*/ 573 w 1138"/>
                  <a:gd name="T3" fmla="*/ 24 h 530"/>
                  <a:gd name="T4" fmla="*/ 546 w 1138"/>
                  <a:gd name="T5" fmla="*/ 28 h 530"/>
                  <a:gd name="T6" fmla="*/ 510 w 1138"/>
                  <a:gd name="T7" fmla="*/ 38 h 530"/>
                  <a:gd name="T8" fmla="*/ 461 w 1138"/>
                  <a:gd name="T9" fmla="*/ 49 h 530"/>
                  <a:gd name="T10" fmla="*/ 441 w 1138"/>
                  <a:gd name="T11" fmla="*/ 52 h 530"/>
                  <a:gd name="T12" fmla="*/ 416 w 1138"/>
                  <a:gd name="T13" fmla="*/ 60 h 530"/>
                  <a:gd name="T14" fmla="*/ 423 w 1138"/>
                  <a:gd name="T15" fmla="*/ 75 h 530"/>
                  <a:gd name="T16" fmla="*/ 439 w 1138"/>
                  <a:gd name="T17" fmla="*/ 93 h 530"/>
                  <a:gd name="T18" fmla="*/ 423 w 1138"/>
                  <a:gd name="T19" fmla="*/ 93 h 530"/>
                  <a:gd name="T20" fmla="*/ 411 w 1138"/>
                  <a:gd name="T21" fmla="*/ 116 h 530"/>
                  <a:gd name="T22" fmla="*/ 390 w 1138"/>
                  <a:gd name="T23" fmla="*/ 132 h 530"/>
                  <a:gd name="T24" fmla="*/ 429 w 1138"/>
                  <a:gd name="T25" fmla="*/ 158 h 530"/>
                  <a:gd name="T26" fmla="*/ 380 w 1138"/>
                  <a:gd name="T27" fmla="*/ 178 h 530"/>
                  <a:gd name="T28" fmla="*/ 338 w 1138"/>
                  <a:gd name="T29" fmla="*/ 168 h 530"/>
                  <a:gd name="T30" fmla="*/ 281 w 1138"/>
                  <a:gd name="T31" fmla="*/ 166 h 530"/>
                  <a:gd name="T32" fmla="*/ 232 w 1138"/>
                  <a:gd name="T33" fmla="*/ 173 h 530"/>
                  <a:gd name="T34" fmla="*/ 169 w 1138"/>
                  <a:gd name="T35" fmla="*/ 151 h 530"/>
                  <a:gd name="T36" fmla="*/ 138 w 1138"/>
                  <a:gd name="T37" fmla="*/ 150 h 530"/>
                  <a:gd name="T38" fmla="*/ 101 w 1138"/>
                  <a:gd name="T39" fmla="*/ 158 h 530"/>
                  <a:gd name="T40" fmla="*/ 63 w 1138"/>
                  <a:gd name="T41" fmla="*/ 191 h 530"/>
                  <a:gd name="T42" fmla="*/ 28 w 1138"/>
                  <a:gd name="T43" fmla="*/ 191 h 530"/>
                  <a:gd name="T44" fmla="*/ 11 w 1138"/>
                  <a:gd name="T45" fmla="*/ 226 h 530"/>
                  <a:gd name="T46" fmla="*/ 39 w 1138"/>
                  <a:gd name="T47" fmla="*/ 280 h 530"/>
                  <a:gd name="T48" fmla="*/ 66 w 1138"/>
                  <a:gd name="T49" fmla="*/ 325 h 530"/>
                  <a:gd name="T50" fmla="*/ 93 w 1138"/>
                  <a:gd name="T51" fmla="*/ 326 h 530"/>
                  <a:gd name="T52" fmla="*/ 182 w 1138"/>
                  <a:gd name="T53" fmla="*/ 319 h 530"/>
                  <a:gd name="T54" fmla="*/ 203 w 1138"/>
                  <a:gd name="T55" fmla="*/ 384 h 530"/>
                  <a:gd name="T56" fmla="*/ 136 w 1138"/>
                  <a:gd name="T57" fmla="*/ 369 h 530"/>
                  <a:gd name="T58" fmla="*/ 130 w 1138"/>
                  <a:gd name="T59" fmla="*/ 400 h 530"/>
                  <a:gd name="T60" fmla="*/ 141 w 1138"/>
                  <a:gd name="T61" fmla="*/ 446 h 530"/>
                  <a:gd name="T62" fmla="*/ 169 w 1138"/>
                  <a:gd name="T63" fmla="*/ 462 h 530"/>
                  <a:gd name="T64" fmla="*/ 245 w 1138"/>
                  <a:gd name="T65" fmla="*/ 499 h 530"/>
                  <a:gd name="T66" fmla="*/ 342 w 1138"/>
                  <a:gd name="T67" fmla="*/ 354 h 530"/>
                  <a:gd name="T68" fmla="*/ 359 w 1138"/>
                  <a:gd name="T69" fmla="*/ 359 h 530"/>
                  <a:gd name="T70" fmla="*/ 374 w 1138"/>
                  <a:gd name="T71" fmla="*/ 344 h 530"/>
                  <a:gd name="T72" fmla="*/ 374 w 1138"/>
                  <a:gd name="T73" fmla="*/ 350 h 530"/>
                  <a:gd name="T74" fmla="*/ 434 w 1138"/>
                  <a:gd name="T75" fmla="*/ 428 h 530"/>
                  <a:gd name="T76" fmla="*/ 530 w 1138"/>
                  <a:gd name="T77" fmla="*/ 431 h 530"/>
                  <a:gd name="T78" fmla="*/ 555 w 1138"/>
                  <a:gd name="T79" fmla="*/ 482 h 530"/>
                  <a:gd name="T80" fmla="*/ 602 w 1138"/>
                  <a:gd name="T81" fmla="*/ 510 h 530"/>
                  <a:gd name="T82" fmla="*/ 632 w 1138"/>
                  <a:gd name="T83" fmla="*/ 511 h 530"/>
                  <a:gd name="T84" fmla="*/ 707 w 1138"/>
                  <a:gd name="T85" fmla="*/ 457 h 530"/>
                  <a:gd name="T86" fmla="*/ 799 w 1138"/>
                  <a:gd name="T87" fmla="*/ 448 h 530"/>
                  <a:gd name="T88" fmla="*/ 853 w 1138"/>
                  <a:gd name="T89" fmla="*/ 451 h 530"/>
                  <a:gd name="T90" fmla="*/ 924 w 1138"/>
                  <a:gd name="T91" fmla="*/ 455 h 530"/>
                  <a:gd name="T92" fmla="*/ 967 w 1138"/>
                  <a:gd name="T93" fmla="*/ 444 h 530"/>
                  <a:gd name="T94" fmla="*/ 952 w 1138"/>
                  <a:gd name="T95" fmla="*/ 378 h 530"/>
                  <a:gd name="T96" fmla="*/ 1017 w 1138"/>
                  <a:gd name="T97" fmla="*/ 368 h 530"/>
                  <a:gd name="T98" fmla="*/ 1112 w 1138"/>
                  <a:gd name="T99" fmla="*/ 257 h 530"/>
                  <a:gd name="T100" fmla="*/ 1120 w 1138"/>
                  <a:gd name="T101" fmla="*/ 224 h 530"/>
                  <a:gd name="T102" fmla="*/ 1086 w 1138"/>
                  <a:gd name="T103" fmla="*/ 207 h 530"/>
                  <a:gd name="T104" fmla="*/ 1038 w 1138"/>
                  <a:gd name="T105" fmla="*/ 168 h 530"/>
                  <a:gd name="T106" fmla="*/ 989 w 1138"/>
                  <a:gd name="T107" fmla="*/ 177 h 530"/>
                  <a:gd name="T108" fmla="*/ 965 w 1138"/>
                  <a:gd name="T109" fmla="*/ 166 h 530"/>
                  <a:gd name="T110" fmla="*/ 923 w 1138"/>
                  <a:gd name="T111" fmla="*/ 137 h 530"/>
                  <a:gd name="T112" fmla="*/ 783 w 1138"/>
                  <a:gd name="T113" fmla="*/ 71 h 530"/>
                  <a:gd name="T114" fmla="*/ 733 w 1138"/>
                  <a:gd name="T115" fmla="*/ 55 h 530"/>
                  <a:gd name="T116" fmla="*/ 693 w 1138"/>
                  <a:gd name="T117" fmla="*/ 46 h 530"/>
                  <a:gd name="T118" fmla="*/ 685 w 1138"/>
                  <a:gd name="T119" fmla="*/ 2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38" h="530">
                    <a:moveTo>
                      <a:pt x="644" y="0"/>
                    </a:moveTo>
                    <a:cubicBezTo>
                      <a:pt x="644" y="0"/>
                      <a:pt x="644" y="0"/>
                      <a:pt x="644" y="0"/>
                    </a:cubicBezTo>
                    <a:cubicBezTo>
                      <a:pt x="644" y="0"/>
                      <a:pt x="643" y="0"/>
                      <a:pt x="643" y="0"/>
                    </a:cubicBezTo>
                    <a:cubicBezTo>
                      <a:pt x="642" y="0"/>
                      <a:pt x="642" y="0"/>
                      <a:pt x="642" y="0"/>
                    </a:cubicBezTo>
                    <a:cubicBezTo>
                      <a:pt x="642" y="0"/>
                      <a:pt x="642" y="0"/>
                      <a:pt x="642" y="0"/>
                    </a:cubicBezTo>
                    <a:cubicBezTo>
                      <a:pt x="641" y="0"/>
                      <a:pt x="641" y="0"/>
                      <a:pt x="641" y="0"/>
                    </a:cubicBezTo>
                    <a:cubicBezTo>
                      <a:pt x="640" y="1"/>
                      <a:pt x="640" y="1"/>
                      <a:pt x="640" y="1"/>
                    </a:cubicBezTo>
                    <a:cubicBezTo>
                      <a:pt x="639" y="1"/>
                      <a:pt x="639" y="1"/>
                      <a:pt x="638" y="1"/>
                    </a:cubicBezTo>
                    <a:cubicBezTo>
                      <a:pt x="638" y="1"/>
                      <a:pt x="638" y="1"/>
                      <a:pt x="638" y="1"/>
                    </a:cubicBezTo>
                    <a:cubicBezTo>
                      <a:pt x="637" y="1"/>
                      <a:pt x="637" y="1"/>
                      <a:pt x="637" y="1"/>
                    </a:cubicBezTo>
                    <a:cubicBezTo>
                      <a:pt x="637" y="2"/>
                      <a:pt x="636" y="2"/>
                      <a:pt x="635" y="2"/>
                    </a:cubicBezTo>
                    <a:cubicBezTo>
                      <a:pt x="634" y="2"/>
                      <a:pt x="632" y="1"/>
                      <a:pt x="631" y="1"/>
                    </a:cubicBezTo>
                    <a:cubicBezTo>
                      <a:pt x="631" y="0"/>
                      <a:pt x="631" y="0"/>
                      <a:pt x="631" y="0"/>
                    </a:cubicBezTo>
                    <a:cubicBezTo>
                      <a:pt x="631" y="0"/>
                      <a:pt x="630" y="0"/>
                      <a:pt x="630" y="0"/>
                    </a:cubicBezTo>
                    <a:cubicBezTo>
                      <a:pt x="629" y="1"/>
                      <a:pt x="629" y="2"/>
                      <a:pt x="628" y="3"/>
                    </a:cubicBezTo>
                    <a:cubicBezTo>
                      <a:pt x="627" y="6"/>
                      <a:pt x="624" y="8"/>
                      <a:pt x="620" y="9"/>
                    </a:cubicBezTo>
                    <a:cubicBezTo>
                      <a:pt x="619" y="10"/>
                      <a:pt x="618" y="11"/>
                      <a:pt x="618" y="11"/>
                    </a:cubicBezTo>
                    <a:cubicBezTo>
                      <a:pt x="617" y="12"/>
                      <a:pt x="617" y="12"/>
                      <a:pt x="617" y="12"/>
                    </a:cubicBezTo>
                    <a:cubicBezTo>
                      <a:pt x="615" y="13"/>
                      <a:pt x="614" y="13"/>
                      <a:pt x="613" y="14"/>
                    </a:cubicBezTo>
                    <a:cubicBezTo>
                      <a:pt x="612" y="15"/>
                      <a:pt x="611" y="15"/>
                      <a:pt x="609" y="16"/>
                    </a:cubicBezTo>
                    <a:cubicBezTo>
                      <a:pt x="609" y="16"/>
                      <a:pt x="609" y="16"/>
                      <a:pt x="609" y="16"/>
                    </a:cubicBezTo>
                    <a:cubicBezTo>
                      <a:pt x="608" y="16"/>
                      <a:pt x="607" y="16"/>
                      <a:pt x="606" y="15"/>
                    </a:cubicBezTo>
                    <a:cubicBezTo>
                      <a:pt x="605" y="15"/>
                      <a:pt x="605" y="15"/>
                      <a:pt x="605" y="15"/>
                    </a:cubicBezTo>
                    <a:cubicBezTo>
                      <a:pt x="604" y="15"/>
                      <a:pt x="604" y="15"/>
                      <a:pt x="604" y="15"/>
                    </a:cubicBezTo>
                    <a:cubicBezTo>
                      <a:pt x="604" y="15"/>
                      <a:pt x="604" y="15"/>
                      <a:pt x="604" y="15"/>
                    </a:cubicBezTo>
                    <a:cubicBezTo>
                      <a:pt x="604" y="15"/>
                      <a:pt x="604" y="15"/>
                      <a:pt x="604" y="15"/>
                    </a:cubicBezTo>
                    <a:cubicBezTo>
                      <a:pt x="603" y="17"/>
                      <a:pt x="603" y="17"/>
                      <a:pt x="603" y="17"/>
                    </a:cubicBezTo>
                    <a:cubicBezTo>
                      <a:pt x="586" y="20"/>
                      <a:pt x="586" y="20"/>
                      <a:pt x="586" y="20"/>
                    </a:cubicBezTo>
                    <a:cubicBezTo>
                      <a:pt x="585" y="20"/>
                      <a:pt x="584" y="20"/>
                      <a:pt x="583" y="21"/>
                    </a:cubicBezTo>
                    <a:cubicBezTo>
                      <a:pt x="590" y="25"/>
                      <a:pt x="590" y="25"/>
                      <a:pt x="590" y="25"/>
                    </a:cubicBezTo>
                    <a:cubicBezTo>
                      <a:pt x="576" y="23"/>
                      <a:pt x="576" y="23"/>
                      <a:pt x="576" y="23"/>
                    </a:cubicBezTo>
                    <a:cubicBezTo>
                      <a:pt x="575" y="23"/>
                      <a:pt x="575" y="23"/>
                      <a:pt x="575" y="23"/>
                    </a:cubicBezTo>
                    <a:cubicBezTo>
                      <a:pt x="574" y="23"/>
                      <a:pt x="574" y="23"/>
                      <a:pt x="574" y="23"/>
                    </a:cubicBezTo>
                    <a:cubicBezTo>
                      <a:pt x="574" y="23"/>
                      <a:pt x="574" y="23"/>
                      <a:pt x="574" y="23"/>
                    </a:cubicBezTo>
                    <a:cubicBezTo>
                      <a:pt x="574" y="23"/>
                      <a:pt x="574" y="23"/>
                      <a:pt x="574" y="23"/>
                    </a:cubicBezTo>
                    <a:cubicBezTo>
                      <a:pt x="573" y="24"/>
                      <a:pt x="573" y="24"/>
                      <a:pt x="573" y="24"/>
                    </a:cubicBezTo>
                    <a:cubicBezTo>
                      <a:pt x="572" y="25"/>
                      <a:pt x="571" y="25"/>
                      <a:pt x="571" y="25"/>
                    </a:cubicBezTo>
                    <a:cubicBezTo>
                      <a:pt x="570" y="25"/>
                      <a:pt x="570" y="25"/>
                      <a:pt x="570" y="25"/>
                    </a:cubicBezTo>
                    <a:cubicBezTo>
                      <a:pt x="570" y="25"/>
                      <a:pt x="570" y="25"/>
                      <a:pt x="570" y="25"/>
                    </a:cubicBezTo>
                    <a:cubicBezTo>
                      <a:pt x="569" y="25"/>
                      <a:pt x="569" y="25"/>
                      <a:pt x="569" y="25"/>
                    </a:cubicBezTo>
                    <a:cubicBezTo>
                      <a:pt x="569" y="25"/>
                      <a:pt x="569" y="25"/>
                      <a:pt x="569" y="25"/>
                    </a:cubicBezTo>
                    <a:cubicBezTo>
                      <a:pt x="569" y="25"/>
                      <a:pt x="569" y="25"/>
                      <a:pt x="569" y="25"/>
                    </a:cubicBezTo>
                    <a:cubicBezTo>
                      <a:pt x="569" y="25"/>
                      <a:pt x="569" y="25"/>
                      <a:pt x="569" y="25"/>
                    </a:cubicBezTo>
                    <a:cubicBezTo>
                      <a:pt x="568" y="25"/>
                      <a:pt x="568" y="25"/>
                      <a:pt x="568" y="25"/>
                    </a:cubicBezTo>
                    <a:cubicBezTo>
                      <a:pt x="567" y="25"/>
                      <a:pt x="566" y="25"/>
                      <a:pt x="565" y="25"/>
                    </a:cubicBezTo>
                    <a:cubicBezTo>
                      <a:pt x="564" y="25"/>
                      <a:pt x="564" y="25"/>
                      <a:pt x="564" y="25"/>
                    </a:cubicBezTo>
                    <a:cubicBezTo>
                      <a:pt x="562" y="26"/>
                      <a:pt x="562" y="26"/>
                      <a:pt x="562" y="26"/>
                    </a:cubicBezTo>
                    <a:cubicBezTo>
                      <a:pt x="561" y="26"/>
                      <a:pt x="559" y="26"/>
                      <a:pt x="558" y="27"/>
                    </a:cubicBezTo>
                    <a:cubicBezTo>
                      <a:pt x="553" y="28"/>
                      <a:pt x="553" y="28"/>
                      <a:pt x="553" y="28"/>
                    </a:cubicBezTo>
                    <a:cubicBezTo>
                      <a:pt x="553" y="28"/>
                      <a:pt x="553" y="28"/>
                      <a:pt x="552" y="28"/>
                    </a:cubicBezTo>
                    <a:cubicBezTo>
                      <a:pt x="552" y="28"/>
                      <a:pt x="552" y="28"/>
                      <a:pt x="551" y="28"/>
                    </a:cubicBezTo>
                    <a:cubicBezTo>
                      <a:pt x="546" y="28"/>
                      <a:pt x="546" y="28"/>
                      <a:pt x="546" y="28"/>
                    </a:cubicBezTo>
                    <a:cubicBezTo>
                      <a:pt x="546" y="28"/>
                      <a:pt x="546" y="28"/>
                      <a:pt x="546" y="28"/>
                    </a:cubicBezTo>
                    <a:cubicBezTo>
                      <a:pt x="546" y="28"/>
                      <a:pt x="546" y="28"/>
                      <a:pt x="546" y="28"/>
                    </a:cubicBezTo>
                    <a:cubicBezTo>
                      <a:pt x="538" y="28"/>
                      <a:pt x="538" y="28"/>
                      <a:pt x="538" y="28"/>
                    </a:cubicBezTo>
                    <a:cubicBezTo>
                      <a:pt x="536" y="28"/>
                      <a:pt x="536" y="28"/>
                      <a:pt x="536" y="28"/>
                    </a:cubicBezTo>
                    <a:cubicBezTo>
                      <a:pt x="536" y="28"/>
                      <a:pt x="536" y="29"/>
                      <a:pt x="535" y="29"/>
                    </a:cubicBezTo>
                    <a:cubicBezTo>
                      <a:pt x="531" y="32"/>
                      <a:pt x="531" y="32"/>
                      <a:pt x="531" y="32"/>
                    </a:cubicBezTo>
                    <a:cubicBezTo>
                      <a:pt x="536" y="36"/>
                      <a:pt x="536" y="36"/>
                      <a:pt x="536" y="36"/>
                    </a:cubicBezTo>
                    <a:cubicBezTo>
                      <a:pt x="529" y="33"/>
                      <a:pt x="529" y="33"/>
                      <a:pt x="529" y="33"/>
                    </a:cubicBezTo>
                    <a:cubicBezTo>
                      <a:pt x="529" y="33"/>
                      <a:pt x="529" y="33"/>
                      <a:pt x="529" y="33"/>
                    </a:cubicBezTo>
                    <a:cubicBezTo>
                      <a:pt x="528" y="34"/>
                      <a:pt x="528" y="35"/>
                      <a:pt x="527" y="36"/>
                    </a:cubicBezTo>
                    <a:cubicBezTo>
                      <a:pt x="524" y="40"/>
                      <a:pt x="524" y="40"/>
                      <a:pt x="524" y="40"/>
                    </a:cubicBezTo>
                    <a:cubicBezTo>
                      <a:pt x="521" y="39"/>
                      <a:pt x="521" y="39"/>
                      <a:pt x="521" y="39"/>
                    </a:cubicBezTo>
                    <a:cubicBezTo>
                      <a:pt x="520" y="37"/>
                      <a:pt x="520" y="37"/>
                      <a:pt x="520" y="37"/>
                    </a:cubicBezTo>
                    <a:cubicBezTo>
                      <a:pt x="519" y="38"/>
                      <a:pt x="519" y="38"/>
                      <a:pt x="519" y="38"/>
                    </a:cubicBezTo>
                    <a:cubicBezTo>
                      <a:pt x="518" y="39"/>
                      <a:pt x="518" y="39"/>
                      <a:pt x="518" y="39"/>
                    </a:cubicBezTo>
                    <a:cubicBezTo>
                      <a:pt x="516" y="39"/>
                      <a:pt x="516" y="39"/>
                      <a:pt x="516" y="39"/>
                    </a:cubicBezTo>
                    <a:cubicBezTo>
                      <a:pt x="515" y="39"/>
                      <a:pt x="514" y="39"/>
                      <a:pt x="513" y="39"/>
                    </a:cubicBezTo>
                    <a:cubicBezTo>
                      <a:pt x="511" y="39"/>
                      <a:pt x="511" y="39"/>
                      <a:pt x="511" y="39"/>
                    </a:cubicBezTo>
                    <a:cubicBezTo>
                      <a:pt x="511" y="39"/>
                      <a:pt x="511" y="39"/>
                      <a:pt x="511" y="39"/>
                    </a:cubicBezTo>
                    <a:cubicBezTo>
                      <a:pt x="511" y="39"/>
                      <a:pt x="510" y="39"/>
                      <a:pt x="510" y="38"/>
                    </a:cubicBezTo>
                    <a:cubicBezTo>
                      <a:pt x="509" y="38"/>
                      <a:pt x="509" y="38"/>
                      <a:pt x="509" y="38"/>
                    </a:cubicBezTo>
                    <a:cubicBezTo>
                      <a:pt x="509" y="38"/>
                      <a:pt x="509" y="39"/>
                      <a:pt x="508" y="39"/>
                    </a:cubicBezTo>
                    <a:cubicBezTo>
                      <a:pt x="506" y="39"/>
                      <a:pt x="506" y="39"/>
                      <a:pt x="506" y="39"/>
                    </a:cubicBezTo>
                    <a:cubicBezTo>
                      <a:pt x="504" y="40"/>
                      <a:pt x="504" y="40"/>
                      <a:pt x="504" y="40"/>
                    </a:cubicBezTo>
                    <a:cubicBezTo>
                      <a:pt x="504" y="40"/>
                      <a:pt x="503" y="40"/>
                      <a:pt x="503" y="40"/>
                    </a:cubicBezTo>
                    <a:cubicBezTo>
                      <a:pt x="502" y="40"/>
                      <a:pt x="502" y="40"/>
                      <a:pt x="502" y="40"/>
                    </a:cubicBezTo>
                    <a:cubicBezTo>
                      <a:pt x="502" y="40"/>
                      <a:pt x="502" y="40"/>
                      <a:pt x="502" y="40"/>
                    </a:cubicBezTo>
                    <a:cubicBezTo>
                      <a:pt x="486" y="43"/>
                      <a:pt x="486" y="43"/>
                      <a:pt x="486" y="43"/>
                    </a:cubicBezTo>
                    <a:cubicBezTo>
                      <a:pt x="486" y="43"/>
                      <a:pt x="486" y="43"/>
                      <a:pt x="486" y="43"/>
                    </a:cubicBezTo>
                    <a:cubicBezTo>
                      <a:pt x="486" y="43"/>
                      <a:pt x="486" y="43"/>
                      <a:pt x="486" y="43"/>
                    </a:cubicBezTo>
                    <a:cubicBezTo>
                      <a:pt x="485" y="44"/>
                      <a:pt x="485" y="44"/>
                      <a:pt x="485" y="44"/>
                    </a:cubicBezTo>
                    <a:cubicBezTo>
                      <a:pt x="474" y="46"/>
                      <a:pt x="474" y="46"/>
                      <a:pt x="474" y="46"/>
                    </a:cubicBezTo>
                    <a:cubicBezTo>
                      <a:pt x="472" y="46"/>
                      <a:pt x="472" y="46"/>
                      <a:pt x="472" y="46"/>
                    </a:cubicBezTo>
                    <a:cubicBezTo>
                      <a:pt x="471" y="46"/>
                      <a:pt x="471" y="46"/>
                      <a:pt x="471" y="46"/>
                    </a:cubicBezTo>
                    <a:cubicBezTo>
                      <a:pt x="470" y="46"/>
                      <a:pt x="470" y="46"/>
                      <a:pt x="470" y="46"/>
                    </a:cubicBezTo>
                    <a:cubicBezTo>
                      <a:pt x="470" y="47"/>
                      <a:pt x="470" y="47"/>
                      <a:pt x="470" y="47"/>
                    </a:cubicBezTo>
                    <a:cubicBezTo>
                      <a:pt x="468" y="47"/>
                      <a:pt x="468" y="47"/>
                      <a:pt x="468" y="47"/>
                    </a:cubicBezTo>
                    <a:cubicBezTo>
                      <a:pt x="461" y="49"/>
                      <a:pt x="461" y="49"/>
                      <a:pt x="461" y="49"/>
                    </a:cubicBezTo>
                    <a:cubicBezTo>
                      <a:pt x="461" y="49"/>
                      <a:pt x="461" y="49"/>
                      <a:pt x="461" y="49"/>
                    </a:cubicBezTo>
                    <a:cubicBezTo>
                      <a:pt x="460" y="49"/>
                      <a:pt x="460" y="49"/>
                      <a:pt x="460" y="49"/>
                    </a:cubicBezTo>
                    <a:cubicBezTo>
                      <a:pt x="459" y="49"/>
                      <a:pt x="458" y="50"/>
                      <a:pt x="457" y="50"/>
                    </a:cubicBezTo>
                    <a:cubicBezTo>
                      <a:pt x="457" y="50"/>
                      <a:pt x="457" y="50"/>
                      <a:pt x="457" y="50"/>
                    </a:cubicBezTo>
                    <a:cubicBezTo>
                      <a:pt x="457" y="50"/>
                      <a:pt x="457" y="50"/>
                      <a:pt x="457" y="50"/>
                    </a:cubicBezTo>
                    <a:cubicBezTo>
                      <a:pt x="455" y="51"/>
                      <a:pt x="455" y="51"/>
                      <a:pt x="455" y="51"/>
                    </a:cubicBezTo>
                    <a:cubicBezTo>
                      <a:pt x="453" y="54"/>
                      <a:pt x="453" y="54"/>
                      <a:pt x="453" y="54"/>
                    </a:cubicBezTo>
                    <a:cubicBezTo>
                      <a:pt x="452" y="55"/>
                      <a:pt x="452" y="55"/>
                      <a:pt x="452" y="55"/>
                    </a:cubicBezTo>
                    <a:cubicBezTo>
                      <a:pt x="449" y="57"/>
                      <a:pt x="449" y="57"/>
                      <a:pt x="449" y="57"/>
                    </a:cubicBezTo>
                    <a:cubicBezTo>
                      <a:pt x="449" y="56"/>
                      <a:pt x="449" y="56"/>
                      <a:pt x="449" y="56"/>
                    </a:cubicBezTo>
                    <a:cubicBezTo>
                      <a:pt x="442" y="62"/>
                      <a:pt x="442" y="62"/>
                      <a:pt x="442" y="62"/>
                    </a:cubicBezTo>
                    <a:cubicBezTo>
                      <a:pt x="446" y="54"/>
                      <a:pt x="446" y="54"/>
                      <a:pt x="446" y="54"/>
                    </a:cubicBezTo>
                    <a:cubicBezTo>
                      <a:pt x="446" y="54"/>
                      <a:pt x="446" y="54"/>
                      <a:pt x="446" y="54"/>
                    </a:cubicBezTo>
                    <a:cubicBezTo>
                      <a:pt x="445" y="53"/>
                      <a:pt x="445" y="53"/>
                      <a:pt x="445" y="53"/>
                    </a:cubicBezTo>
                    <a:cubicBezTo>
                      <a:pt x="444" y="52"/>
                      <a:pt x="444" y="52"/>
                      <a:pt x="444" y="52"/>
                    </a:cubicBezTo>
                    <a:cubicBezTo>
                      <a:pt x="444" y="52"/>
                      <a:pt x="444" y="52"/>
                      <a:pt x="444" y="52"/>
                    </a:cubicBezTo>
                    <a:cubicBezTo>
                      <a:pt x="443" y="52"/>
                      <a:pt x="443" y="52"/>
                      <a:pt x="443" y="52"/>
                    </a:cubicBezTo>
                    <a:cubicBezTo>
                      <a:pt x="442" y="52"/>
                      <a:pt x="441" y="52"/>
                      <a:pt x="441" y="52"/>
                    </a:cubicBezTo>
                    <a:cubicBezTo>
                      <a:pt x="439" y="60"/>
                      <a:pt x="439" y="60"/>
                      <a:pt x="439" y="60"/>
                    </a:cubicBezTo>
                    <a:cubicBezTo>
                      <a:pt x="439" y="52"/>
                      <a:pt x="439" y="52"/>
                      <a:pt x="439" y="52"/>
                    </a:cubicBezTo>
                    <a:cubicBezTo>
                      <a:pt x="438" y="52"/>
                      <a:pt x="438" y="52"/>
                      <a:pt x="438" y="52"/>
                    </a:cubicBezTo>
                    <a:cubicBezTo>
                      <a:pt x="437" y="53"/>
                      <a:pt x="437" y="53"/>
                      <a:pt x="437" y="53"/>
                    </a:cubicBezTo>
                    <a:cubicBezTo>
                      <a:pt x="431" y="53"/>
                      <a:pt x="431" y="53"/>
                      <a:pt x="431" y="53"/>
                    </a:cubicBezTo>
                    <a:cubicBezTo>
                      <a:pt x="431" y="53"/>
                      <a:pt x="430" y="53"/>
                      <a:pt x="430" y="53"/>
                    </a:cubicBezTo>
                    <a:cubicBezTo>
                      <a:pt x="426" y="53"/>
                      <a:pt x="424" y="52"/>
                      <a:pt x="420" y="51"/>
                    </a:cubicBezTo>
                    <a:cubicBezTo>
                      <a:pt x="419" y="51"/>
                      <a:pt x="419" y="51"/>
                      <a:pt x="419" y="51"/>
                    </a:cubicBezTo>
                    <a:cubicBezTo>
                      <a:pt x="419" y="51"/>
                      <a:pt x="419" y="51"/>
                      <a:pt x="419" y="51"/>
                    </a:cubicBezTo>
                    <a:cubicBezTo>
                      <a:pt x="419" y="51"/>
                      <a:pt x="418" y="51"/>
                      <a:pt x="418" y="51"/>
                    </a:cubicBezTo>
                    <a:cubicBezTo>
                      <a:pt x="417" y="51"/>
                      <a:pt x="415" y="53"/>
                      <a:pt x="415" y="53"/>
                    </a:cubicBezTo>
                    <a:cubicBezTo>
                      <a:pt x="414" y="53"/>
                      <a:pt x="414" y="53"/>
                      <a:pt x="414" y="53"/>
                    </a:cubicBezTo>
                    <a:cubicBezTo>
                      <a:pt x="417" y="55"/>
                      <a:pt x="417" y="55"/>
                      <a:pt x="417" y="55"/>
                    </a:cubicBezTo>
                    <a:cubicBezTo>
                      <a:pt x="417" y="56"/>
                      <a:pt x="417" y="56"/>
                      <a:pt x="417" y="57"/>
                    </a:cubicBezTo>
                    <a:cubicBezTo>
                      <a:pt x="417" y="58"/>
                      <a:pt x="417" y="58"/>
                      <a:pt x="417" y="58"/>
                    </a:cubicBezTo>
                    <a:cubicBezTo>
                      <a:pt x="417" y="59"/>
                      <a:pt x="417" y="59"/>
                      <a:pt x="417" y="59"/>
                    </a:cubicBezTo>
                    <a:cubicBezTo>
                      <a:pt x="417" y="60"/>
                      <a:pt x="417" y="60"/>
                      <a:pt x="417" y="60"/>
                    </a:cubicBezTo>
                    <a:cubicBezTo>
                      <a:pt x="416" y="60"/>
                      <a:pt x="416" y="60"/>
                      <a:pt x="416" y="60"/>
                    </a:cubicBezTo>
                    <a:cubicBezTo>
                      <a:pt x="414" y="63"/>
                      <a:pt x="414" y="63"/>
                      <a:pt x="414" y="63"/>
                    </a:cubicBezTo>
                    <a:cubicBezTo>
                      <a:pt x="416" y="63"/>
                      <a:pt x="416" y="63"/>
                      <a:pt x="416" y="63"/>
                    </a:cubicBezTo>
                    <a:cubicBezTo>
                      <a:pt x="417" y="63"/>
                      <a:pt x="418" y="62"/>
                      <a:pt x="419" y="62"/>
                    </a:cubicBezTo>
                    <a:cubicBezTo>
                      <a:pt x="419" y="62"/>
                      <a:pt x="419" y="62"/>
                      <a:pt x="419" y="62"/>
                    </a:cubicBezTo>
                    <a:cubicBezTo>
                      <a:pt x="420" y="62"/>
                      <a:pt x="420" y="62"/>
                      <a:pt x="421" y="62"/>
                    </a:cubicBezTo>
                    <a:cubicBezTo>
                      <a:pt x="421" y="62"/>
                      <a:pt x="421" y="62"/>
                      <a:pt x="421" y="62"/>
                    </a:cubicBezTo>
                    <a:cubicBezTo>
                      <a:pt x="422" y="62"/>
                      <a:pt x="423" y="62"/>
                      <a:pt x="423" y="63"/>
                    </a:cubicBezTo>
                    <a:cubicBezTo>
                      <a:pt x="424" y="63"/>
                      <a:pt x="424" y="63"/>
                      <a:pt x="424" y="63"/>
                    </a:cubicBezTo>
                    <a:cubicBezTo>
                      <a:pt x="424" y="63"/>
                      <a:pt x="424" y="63"/>
                      <a:pt x="424" y="63"/>
                    </a:cubicBezTo>
                    <a:cubicBezTo>
                      <a:pt x="427" y="64"/>
                      <a:pt x="427" y="64"/>
                      <a:pt x="427" y="64"/>
                    </a:cubicBezTo>
                    <a:cubicBezTo>
                      <a:pt x="427" y="65"/>
                      <a:pt x="427" y="65"/>
                      <a:pt x="427" y="65"/>
                    </a:cubicBezTo>
                    <a:cubicBezTo>
                      <a:pt x="433" y="64"/>
                      <a:pt x="433" y="64"/>
                      <a:pt x="433" y="64"/>
                    </a:cubicBezTo>
                    <a:cubicBezTo>
                      <a:pt x="427" y="70"/>
                      <a:pt x="427" y="70"/>
                      <a:pt x="427" y="70"/>
                    </a:cubicBezTo>
                    <a:cubicBezTo>
                      <a:pt x="427" y="70"/>
                      <a:pt x="427" y="70"/>
                      <a:pt x="427" y="70"/>
                    </a:cubicBezTo>
                    <a:cubicBezTo>
                      <a:pt x="426" y="71"/>
                      <a:pt x="426" y="71"/>
                      <a:pt x="426" y="71"/>
                    </a:cubicBezTo>
                    <a:cubicBezTo>
                      <a:pt x="425" y="72"/>
                      <a:pt x="425" y="72"/>
                      <a:pt x="424" y="73"/>
                    </a:cubicBezTo>
                    <a:cubicBezTo>
                      <a:pt x="424" y="73"/>
                      <a:pt x="424" y="73"/>
                      <a:pt x="424" y="73"/>
                    </a:cubicBezTo>
                    <a:cubicBezTo>
                      <a:pt x="423" y="75"/>
                      <a:pt x="423" y="75"/>
                      <a:pt x="423" y="75"/>
                    </a:cubicBezTo>
                    <a:cubicBezTo>
                      <a:pt x="421" y="75"/>
                      <a:pt x="421" y="75"/>
                      <a:pt x="421" y="75"/>
                    </a:cubicBezTo>
                    <a:cubicBezTo>
                      <a:pt x="420" y="75"/>
                      <a:pt x="420" y="75"/>
                      <a:pt x="420" y="75"/>
                    </a:cubicBezTo>
                    <a:cubicBezTo>
                      <a:pt x="420" y="75"/>
                      <a:pt x="420" y="75"/>
                      <a:pt x="420" y="75"/>
                    </a:cubicBezTo>
                    <a:cubicBezTo>
                      <a:pt x="420" y="75"/>
                      <a:pt x="421" y="75"/>
                      <a:pt x="421" y="75"/>
                    </a:cubicBezTo>
                    <a:cubicBezTo>
                      <a:pt x="424" y="77"/>
                      <a:pt x="424" y="77"/>
                      <a:pt x="424" y="77"/>
                    </a:cubicBezTo>
                    <a:cubicBezTo>
                      <a:pt x="424" y="76"/>
                      <a:pt x="424" y="76"/>
                      <a:pt x="424" y="76"/>
                    </a:cubicBezTo>
                    <a:cubicBezTo>
                      <a:pt x="425" y="77"/>
                      <a:pt x="425" y="77"/>
                      <a:pt x="425" y="77"/>
                    </a:cubicBezTo>
                    <a:cubicBezTo>
                      <a:pt x="427" y="77"/>
                      <a:pt x="428" y="78"/>
                      <a:pt x="430" y="78"/>
                    </a:cubicBezTo>
                    <a:cubicBezTo>
                      <a:pt x="436" y="80"/>
                      <a:pt x="436" y="80"/>
                      <a:pt x="436" y="80"/>
                    </a:cubicBezTo>
                    <a:cubicBezTo>
                      <a:pt x="438" y="81"/>
                      <a:pt x="440" y="82"/>
                      <a:pt x="442" y="82"/>
                    </a:cubicBezTo>
                    <a:cubicBezTo>
                      <a:pt x="444" y="84"/>
                      <a:pt x="444" y="84"/>
                      <a:pt x="444" y="84"/>
                    </a:cubicBezTo>
                    <a:cubicBezTo>
                      <a:pt x="443" y="87"/>
                      <a:pt x="443" y="87"/>
                      <a:pt x="443" y="87"/>
                    </a:cubicBezTo>
                    <a:cubicBezTo>
                      <a:pt x="443" y="87"/>
                      <a:pt x="443" y="88"/>
                      <a:pt x="442" y="89"/>
                    </a:cubicBezTo>
                    <a:cubicBezTo>
                      <a:pt x="442" y="89"/>
                      <a:pt x="442" y="90"/>
                      <a:pt x="442" y="90"/>
                    </a:cubicBezTo>
                    <a:cubicBezTo>
                      <a:pt x="441" y="90"/>
                      <a:pt x="441" y="90"/>
                      <a:pt x="441" y="90"/>
                    </a:cubicBezTo>
                    <a:cubicBezTo>
                      <a:pt x="441" y="91"/>
                      <a:pt x="440" y="92"/>
                      <a:pt x="440" y="92"/>
                    </a:cubicBezTo>
                    <a:cubicBezTo>
                      <a:pt x="439" y="93"/>
                      <a:pt x="439" y="93"/>
                      <a:pt x="439" y="93"/>
                    </a:cubicBezTo>
                    <a:cubicBezTo>
                      <a:pt x="439" y="93"/>
                      <a:pt x="439" y="93"/>
                      <a:pt x="439" y="93"/>
                    </a:cubicBezTo>
                    <a:cubicBezTo>
                      <a:pt x="438" y="94"/>
                      <a:pt x="438" y="94"/>
                      <a:pt x="438" y="94"/>
                    </a:cubicBezTo>
                    <a:cubicBezTo>
                      <a:pt x="438" y="94"/>
                      <a:pt x="438" y="94"/>
                      <a:pt x="438" y="94"/>
                    </a:cubicBezTo>
                    <a:cubicBezTo>
                      <a:pt x="437" y="94"/>
                      <a:pt x="437" y="94"/>
                      <a:pt x="437" y="94"/>
                    </a:cubicBezTo>
                    <a:cubicBezTo>
                      <a:pt x="437" y="94"/>
                      <a:pt x="436" y="94"/>
                      <a:pt x="436" y="94"/>
                    </a:cubicBezTo>
                    <a:cubicBezTo>
                      <a:pt x="435" y="94"/>
                      <a:pt x="434" y="94"/>
                      <a:pt x="434" y="93"/>
                    </a:cubicBezTo>
                    <a:cubicBezTo>
                      <a:pt x="434" y="92"/>
                      <a:pt x="434" y="92"/>
                      <a:pt x="434" y="92"/>
                    </a:cubicBezTo>
                    <a:cubicBezTo>
                      <a:pt x="434" y="92"/>
                      <a:pt x="434" y="92"/>
                      <a:pt x="434" y="92"/>
                    </a:cubicBezTo>
                    <a:cubicBezTo>
                      <a:pt x="433" y="93"/>
                      <a:pt x="433" y="93"/>
                      <a:pt x="433" y="93"/>
                    </a:cubicBezTo>
                    <a:cubicBezTo>
                      <a:pt x="433" y="93"/>
                      <a:pt x="433" y="93"/>
                      <a:pt x="433" y="93"/>
                    </a:cubicBezTo>
                    <a:cubicBezTo>
                      <a:pt x="434" y="100"/>
                      <a:pt x="434" y="100"/>
                      <a:pt x="434" y="100"/>
                    </a:cubicBezTo>
                    <a:cubicBezTo>
                      <a:pt x="431" y="93"/>
                      <a:pt x="431" y="93"/>
                      <a:pt x="431" y="93"/>
                    </a:cubicBezTo>
                    <a:cubicBezTo>
                      <a:pt x="430" y="93"/>
                      <a:pt x="430" y="93"/>
                      <a:pt x="429" y="93"/>
                    </a:cubicBezTo>
                    <a:cubicBezTo>
                      <a:pt x="429" y="93"/>
                      <a:pt x="428" y="93"/>
                      <a:pt x="428" y="93"/>
                    </a:cubicBezTo>
                    <a:cubicBezTo>
                      <a:pt x="428" y="93"/>
                      <a:pt x="428" y="93"/>
                      <a:pt x="428" y="93"/>
                    </a:cubicBezTo>
                    <a:cubicBezTo>
                      <a:pt x="428" y="93"/>
                      <a:pt x="428" y="93"/>
                      <a:pt x="428" y="93"/>
                    </a:cubicBezTo>
                    <a:cubicBezTo>
                      <a:pt x="427" y="93"/>
                      <a:pt x="426" y="93"/>
                      <a:pt x="425" y="93"/>
                    </a:cubicBezTo>
                    <a:cubicBezTo>
                      <a:pt x="425" y="93"/>
                      <a:pt x="425" y="93"/>
                      <a:pt x="424" y="93"/>
                    </a:cubicBezTo>
                    <a:cubicBezTo>
                      <a:pt x="423" y="93"/>
                      <a:pt x="423" y="93"/>
                      <a:pt x="423" y="93"/>
                    </a:cubicBezTo>
                    <a:cubicBezTo>
                      <a:pt x="423" y="93"/>
                      <a:pt x="422" y="92"/>
                      <a:pt x="422" y="92"/>
                    </a:cubicBezTo>
                    <a:cubicBezTo>
                      <a:pt x="422" y="92"/>
                      <a:pt x="422" y="92"/>
                      <a:pt x="422" y="92"/>
                    </a:cubicBezTo>
                    <a:cubicBezTo>
                      <a:pt x="420" y="98"/>
                      <a:pt x="420" y="98"/>
                      <a:pt x="420" y="98"/>
                    </a:cubicBezTo>
                    <a:cubicBezTo>
                      <a:pt x="420" y="92"/>
                      <a:pt x="420" y="92"/>
                      <a:pt x="420" y="92"/>
                    </a:cubicBezTo>
                    <a:cubicBezTo>
                      <a:pt x="419" y="92"/>
                      <a:pt x="419" y="92"/>
                      <a:pt x="419" y="92"/>
                    </a:cubicBezTo>
                    <a:cubicBezTo>
                      <a:pt x="418" y="92"/>
                      <a:pt x="417" y="92"/>
                      <a:pt x="416" y="92"/>
                    </a:cubicBezTo>
                    <a:cubicBezTo>
                      <a:pt x="414" y="91"/>
                      <a:pt x="414" y="91"/>
                      <a:pt x="414" y="91"/>
                    </a:cubicBezTo>
                    <a:cubicBezTo>
                      <a:pt x="413" y="91"/>
                      <a:pt x="413" y="91"/>
                      <a:pt x="413" y="91"/>
                    </a:cubicBezTo>
                    <a:cubicBezTo>
                      <a:pt x="412" y="92"/>
                      <a:pt x="412" y="92"/>
                      <a:pt x="412" y="92"/>
                    </a:cubicBezTo>
                    <a:cubicBezTo>
                      <a:pt x="409" y="95"/>
                      <a:pt x="409" y="95"/>
                      <a:pt x="409" y="95"/>
                    </a:cubicBezTo>
                    <a:cubicBezTo>
                      <a:pt x="407" y="97"/>
                      <a:pt x="406" y="98"/>
                      <a:pt x="404" y="100"/>
                    </a:cubicBezTo>
                    <a:cubicBezTo>
                      <a:pt x="404" y="100"/>
                      <a:pt x="404" y="100"/>
                      <a:pt x="404" y="100"/>
                    </a:cubicBezTo>
                    <a:cubicBezTo>
                      <a:pt x="409" y="108"/>
                      <a:pt x="409" y="108"/>
                      <a:pt x="409" y="108"/>
                    </a:cubicBezTo>
                    <a:cubicBezTo>
                      <a:pt x="410" y="109"/>
                      <a:pt x="411" y="110"/>
                      <a:pt x="411" y="110"/>
                    </a:cubicBezTo>
                    <a:cubicBezTo>
                      <a:pt x="412" y="112"/>
                      <a:pt x="412" y="112"/>
                      <a:pt x="412" y="112"/>
                    </a:cubicBezTo>
                    <a:cubicBezTo>
                      <a:pt x="413" y="114"/>
                      <a:pt x="412" y="115"/>
                      <a:pt x="411" y="116"/>
                    </a:cubicBezTo>
                    <a:cubicBezTo>
                      <a:pt x="411" y="116"/>
                      <a:pt x="411" y="116"/>
                      <a:pt x="411" y="116"/>
                    </a:cubicBezTo>
                    <a:cubicBezTo>
                      <a:pt x="411" y="116"/>
                      <a:pt x="411" y="116"/>
                      <a:pt x="411" y="116"/>
                    </a:cubicBezTo>
                    <a:cubicBezTo>
                      <a:pt x="409" y="118"/>
                      <a:pt x="409" y="118"/>
                      <a:pt x="409" y="118"/>
                    </a:cubicBezTo>
                    <a:cubicBezTo>
                      <a:pt x="408" y="119"/>
                      <a:pt x="407" y="119"/>
                      <a:pt x="406" y="120"/>
                    </a:cubicBezTo>
                    <a:cubicBezTo>
                      <a:pt x="406" y="120"/>
                      <a:pt x="406" y="120"/>
                      <a:pt x="406" y="120"/>
                    </a:cubicBezTo>
                    <a:cubicBezTo>
                      <a:pt x="404" y="121"/>
                      <a:pt x="404" y="121"/>
                      <a:pt x="404" y="121"/>
                    </a:cubicBezTo>
                    <a:cubicBezTo>
                      <a:pt x="404" y="121"/>
                      <a:pt x="404" y="121"/>
                      <a:pt x="404" y="121"/>
                    </a:cubicBezTo>
                    <a:cubicBezTo>
                      <a:pt x="403" y="122"/>
                      <a:pt x="403" y="122"/>
                      <a:pt x="403" y="122"/>
                    </a:cubicBezTo>
                    <a:cubicBezTo>
                      <a:pt x="401" y="124"/>
                      <a:pt x="400" y="124"/>
                      <a:pt x="396" y="124"/>
                    </a:cubicBezTo>
                    <a:cubicBezTo>
                      <a:pt x="395" y="124"/>
                      <a:pt x="395" y="124"/>
                      <a:pt x="395" y="124"/>
                    </a:cubicBezTo>
                    <a:cubicBezTo>
                      <a:pt x="395" y="124"/>
                      <a:pt x="395" y="124"/>
                      <a:pt x="395" y="124"/>
                    </a:cubicBezTo>
                    <a:cubicBezTo>
                      <a:pt x="394" y="124"/>
                      <a:pt x="394" y="124"/>
                      <a:pt x="394" y="124"/>
                    </a:cubicBezTo>
                    <a:cubicBezTo>
                      <a:pt x="393" y="125"/>
                      <a:pt x="393" y="125"/>
                      <a:pt x="393" y="125"/>
                    </a:cubicBezTo>
                    <a:cubicBezTo>
                      <a:pt x="392" y="126"/>
                      <a:pt x="392" y="126"/>
                      <a:pt x="391" y="127"/>
                    </a:cubicBezTo>
                    <a:cubicBezTo>
                      <a:pt x="400" y="131"/>
                      <a:pt x="400" y="131"/>
                      <a:pt x="400" y="131"/>
                    </a:cubicBezTo>
                    <a:cubicBezTo>
                      <a:pt x="394" y="131"/>
                      <a:pt x="394" y="131"/>
                      <a:pt x="394" y="131"/>
                    </a:cubicBezTo>
                    <a:cubicBezTo>
                      <a:pt x="394" y="131"/>
                      <a:pt x="394" y="131"/>
                      <a:pt x="394" y="131"/>
                    </a:cubicBezTo>
                    <a:cubicBezTo>
                      <a:pt x="393" y="131"/>
                      <a:pt x="393" y="131"/>
                      <a:pt x="393" y="131"/>
                    </a:cubicBezTo>
                    <a:cubicBezTo>
                      <a:pt x="387" y="130"/>
                      <a:pt x="387" y="130"/>
                      <a:pt x="387" y="130"/>
                    </a:cubicBezTo>
                    <a:cubicBezTo>
                      <a:pt x="388" y="131"/>
                      <a:pt x="389" y="132"/>
                      <a:pt x="390" y="132"/>
                    </a:cubicBezTo>
                    <a:cubicBezTo>
                      <a:pt x="391" y="133"/>
                      <a:pt x="391" y="133"/>
                      <a:pt x="391" y="133"/>
                    </a:cubicBezTo>
                    <a:cubicBezTo>
                      <a:pt x="392" y="133"/>
                      <a:pt x="393" y="133"/>
                      <a:pt x="393" y="134"/>
                    </a:cubicBezTo>
                    <a:cubicBezTo>
                      <a:pt x="396" y="135"/>
                      <a:pt x="396" y="135"/>
                      <a:pt x="396" y="135"/>
                    </a:cubicBezTo>
                    <a:cubicBezTo>
                      <a:pt x="396" y="137"/>
                      <a:pt x="396" y="137"/>
                      <a:pt x="396" y="137"/>
                    </a:cubicBezTo>
                    <a:cubicBezTo>
                      <a:pt x="396" y="137"/>
                      <a:pt x="396" y="137"/>
                      <a:pt x="396" y="137"/>
                    </a:cubicBezTo>
                    <a:cubicBezTo>
                      <a:pt x="397" y="137"/>
                      <a:pt x="397" y="137"/>
                      <a:pt x="397" y="137"/>
                    </a:cubicBezTo>
                    <a:cubicBezTo>
                      <a:pt x="397" y="137"/>
                      <a:pt x="397" y="137"/>
                      <a:pt x="397" y="137"/>
                    </a:cubicBezTo>
                    <a:cubicBezTo>
                      <a:pt x="401" y="138"/>
                      <a:pt x="401" y="138"/>
                      <a:pt x="401" y="138"/>
                    </a:cubicBezTo>
                    <a:cubicBezTo>
                      <a:pt x="411" y="143"/>
                      <a:pt x="411" y="143"/>
                      <a:pt x="411" y="143"/>
                    </a:cubicBezTo>
                    <a:cubicBezTo>
                      <a:pt x="414" y="143"/>
                      <a:pt x="414" y="143"/>
                      <a:pt x="414" y="143"/>
                    </a:cubicBezTo>
                    <a:cubicBezTo>
                      <a:pt x="414" y="144"/>
                      <a:pt x="414" y="144"/>
                      <a:pt x="414" y="144"/>
                    </a:cubicBezTo>
                    <a:cubicBezTo>
                      <a:pt x="426" y="150"/>
                      <a:pt x="426" y="150"/>
                      <a:pt x="426" y="150"/>
                    </a:cubicBezTo>
                    <a:cubicBezTo>
                      <a:pt x="428" y="145"/>
                      <a:pt x="428" y="145"/>
                      <a:pt x="428" y="145"/>
                    </a:cubicBezTo>
                    <a:cubicBezTo>
                      <a:pt x="428" y="151"/>
                      <a:pt x="428" y="151"/>
                      <a:pt x="428" y="151"/>
                    </a:cubicBezTo>
                    <a:cubicBezTo>
                      <a:pt x="434" y="153"/>
                      <a:pt x="434" y="153"/>
                      <a:pt x="434" y="153"/>
                    </a:cubicBezTo>
                    <a:cubicBezTo>
                      <a:pt x="432" y="154"/>
                      <a:pt x="432" y="154"/>
                      <a:pt x="432" y="154"/>
                    </a:cubicBezTo>
                    <a:cubicBezTo>
                      <a:pt x="440" y="160"/>
                      <a:pt x="440" y="160"/>
                      <a:pt x="440" y="160"/>
                    </a:cubicBezTo>
                    <a:cubicBezTo>
                      <a:pt x="429" y="158"/>
                      <a:pt x="429" y="158"/>
                      <a:pt x="429" y="158"/>
                    </a:cubicBezTo>
                    <a:cubicBezTo>
                      <a:pt x="429" y="159"/>
                      <a:pt x="429" y="159"/>
                      <a:pt x="429" y="159"/>
                    </a:cubicBezTo>
                    <a:cubicBezTo>
                      <a:pt x="427" y="160"/>
                      <a:pt x="426" y="162"/>
                      <a:pt x="425" y="164"/>
                    </a:cubicBezTo>
                    <a:cubicBezTo>
                      <a:pt x="425" y="165"/>
                      <a:pt x="425" y="165"/>
                      <a:pt x="425" y="165"/>
                    </a:cubicBezTo>
                    <a:cubicBezTo>
                      <a:pt x="425" y="166"/>
                      <a:pt x="425" y="166"/>
                      <a:pt x="425" y="166"/>
                    </a:cubicBezTo>
                    <a:cubicBezTo>
                      <a:pt x="425" y="167"/>
                      <a:pt x="425" y="167"/>
                      <a:pt x="425" y="167"/>
                    </a:cubicBezTo>
                    <a:cubicBezTo>
                      <a:pt x="425" y="167"/>
                      <a:pt x="425" y="167"/>
                      <a:pt x="425" y="167"/>
                    </a:cubicBezTo>
                    <a:cubicBezTo>
                      <a:pt x="425" y="169"/>
                      <a:pt x="425" y="169"/>
                      <a:pt x="425" y="169"/>
                    </a:cubicBezTo>
                    <a:cubicBezTo>
                      <a:pt x="424" y="170"/>
                      <a:pt x="424" y="171"/>
                      <a:pt x="424" y="172"/>
                    </a:cubicBezTo>
                    <a:cubicBezTo>
                      <a:pt x="422" y="175"/>
                      <a:pt x="422" y="175"/>
                      <a:pt x="422" y="175"/>
                    </a:cubicBezTo>
                    <a:cubicBezTo>
                      <a:pt x="419" y="176"/>
                      <a:pt x="419" y="176"/>
                      <a:pt x="419" y="176"/>
                    </a:cubicBezTo>
                    <a:cubicBezTo>
                      <a:pt x="415" y="178"/>
                      <a:pt x="407" y="180"/>
                      <a:pt x="403" y="180"/>
                    </a:cubicBezTo>
                    <a:cubicBezTo>
                      <a:pt x="402" y="180"/>
                      <a:pt x="402" y="181"/>
                      <a:pt x="402" y="181"/>
                    </a:cubicBezTo>
                    <a:cubicBezTo>
                      <a:pt x="401" y="181"/>
                      <a:pt x="401" y="181"/>
                      <a:pt x="401" y="181"/>
                    </a:cubicBezTo>
                    <a:cubicBezTo>
                      <a:pt x="399" y="180"/>
                      <a:pt x="399" y="180"/>
                      <a:pt x="399" y="180"/>
                    </a:cubicBezTo>
                    <a:cubicBezTo>
                      <a:pt x="395" y="180"/>
                      <a:pt x="391" y="179"/>
                      <a:pt x="386" y="177"/>
                    </a:cubicBezTo>
                    <a:cubicBezTo>
                      <a:pt x="383" y="176"/>
                      <a:pt x="383" y="176"/>
                      <a:pt x="383" y="176"/>
                    </a:cubicBezTo>
                    <a:cubicBezTo>
                      <a:pt x="381" y="175"/>
                      <a:pt x="381" y="175"/>
                      <a:pt x="381" y="175"/>
                    </a:cubicBezTo>
                    <a:cubicBezTo>
                      <a:pt x="381" y="176"/>
                      <a:pt x="381" y="177"/>
                      <a:pt x="380" y="178"/>
                    </a:cubicBezTo>
                    <a:cubicBezTo>
                      <a:pt x="380" y="180"/>
                      <a:pt x="379" y="181"/>
                      <a:pt x="377" y="183"/>
                    </a:cubicBezTo>
                    <a:cubicBezTo>
                      <a:pt x="377" y="183"/>
                      <a:pt x="377" y="183"/>
                      <a:pt x="377" y="183"/>
                    </a:cubicBezTo>
                    <a:cubicBezTo>
                      <a:pt x="376" y="184"/>
                      <a:pt x="374" y="185"/>
                      <a:pt x="373" y="185"/>
                    </a:cubicBezTo>
                    <a:cubicBezTo>
                      <a:pt x="372" y="185"/>
                      <a:pt x="371" y="186"/>
                      <a:pt x="371" y="186"/>
                    </a:cubicBezTo>
                    <a:cubicBezTo>
                      <a:pt x="370" y="186"/>
                      <a:pt x="370" y="186"/>
                      <a:pt x="370" y="186"/>
                    </a:cubicBezTo>
                    <a:cubicBezTo>
                      <a:pt x="369" y="186"/>
                      <a:pt x="369" y="186"/>
                      <a:pt x="369" y="186"/>
                    </a:cubicBezTo>
                    <a:cubicBezTo>
                      <a:pt x="363" y="193"/>
                      <a:pt x="363" y="193"/>
                      <a:pt x="363" y="193"/>
                    </a:cubicBezTo>
                    <a:cubicBezTo>
                      <a:pt x="363" y="184"/>
                      <a:pt x="363" y="184"/>
                      <a:pt x="363" y="184"/>
                    </a:cubicBezTo>
                    <a:cubicBezTo>
                      <a:pt x="363" y="183"/>
                      <a:pt x="363" y="183"/>
                      <a:pt x="364" y="182"/>
                    </a:cubicBezTo>
                    <a:cubicBezTo>
                      <a:pt x="361" y="182"/>
                      <a:pt x="358" y="181"/>
                      <a:pt x="355" y="181"/>
                    </a:cubicBezTo>
                    <a:cubicBezTo>
                      <a:pt x="355" y="180"/>
                      <a:pt x="354" y="180"/>
                      <a:pt x="353" y="180"/>
                    </a:cubicBezTo>
                    <a:cubicBezTo>
                      <a:pt x="352" y="180"/>
                      <a:pt x="351" y="180"/>
                      <a:pt x="349" y="180"/>
                    </a:cubicBezTo>
                    <a:cubicBezTo>
                      <a:pt x="347" y="185"/>
                      <a:pt x="347" y="185"/>
                      <a:pt x="347" y="185"/>
                    </a:cubicBezTo>
                    <a:cubicBezTo>
                      <a:pt x="348" y="179"/>
                      <a:pt x="348" y="179"/>
                      <a:pt x="348" y="179"/>
                    </a:cubicBezTo>
                    <a:cubicBezTo>
                      <a:pt x="348" y="179"/>
                      <a:pt x="348" y="179"/>
                      <a:pt x="348" y="179"/>
                    </a:cubicBezTo>
                    <a:cubicBezTo>
                      <a:pt x="346" y="179"/>
                      <a:pt x="345" y="178"/>
                      <a:pt x="343" y="177"/>
                    </a:cubicBezTo>
                    <a:cubicBezTo>
                      <a:pt x="340" y="176"/>
                      <a:pt x="340" y="175"/>
                      <a:pt x="339" y="174"/>
                    </a:cubicBezTo>
                    <a:cubicBezTo>
                      <a:pt x="338" y="172"/>
                      <a:pt x="338" y="170"/>
                      <a:pt x="338" y="168"/>
                    </a:cubicBezTo>
                    <a:cubicBezTo>
                      <a:pt x="337" y="167"/>
                      <a:pt x="336" y="165"/>
                      <a:pt x="335" y="164"/>
                    </a:cubicBezTo>
                    <a:cubicBezTo>
                      <a:pt x="332" y="163"/>
                      <a:pt x="330" y="163"/>
                      <a:pt x="326" y="163"/>
                    </a:cubicBezTo>
                    <a:cubicBezTo>
                      <a:pt x="325" y="163"/>
                      <a:pt x="323" y="163"/>
                      <a:pt x="322" y="163"/>
                    </a:cubicBezTo>
                    <a:cubicBezTo>
                      <a:pt x="321" y="163"/>
                      <a:pt x="321" y="163"/>
                      <a:pt x="321" y="163"/>
                    </a:cubicBezTo>
                    <a:cubicBezTo>
                      <a:pt x="320" y="163"/>
                      <a:pt x="320" y="163"/>
                      <a:pt x="320" y="163"/>
                    </a:cubicBezTo>
                    <a:cubicBezTo>
                      <a:pt x="320" y="165"/>
                      <a:pt x="320" y="166"/>
                      <a:pt x="319" y="168"/>
                    </a:cubicBezTo>
                    <a:cubicBezTo>
                      <a:pt x="318" y="169"/>
                      <a:pt x="318" y="169"/>
                      <a:pt x="318" y="169"/>
                    </a:cubicBezTo>
                    <a:cubicBezTo>
                      <a:pt x="318" y="170"/>
                      <a:pt x="317" y="170"/>
                      <a:pt x="316" y="171"/>
                    </a:cubicBezTo>
                    <a:cubicBezTo>
                      <a:pt x="315" y="172"/>
                      <a:pt x="313" y="173"/>
                      <a:pt x="311" y="173"/>
                    </a:cubicBezTo>
                    <a:cubicBezTo>
                      <a:pt x="310" y="173"/>
                      <a:pt x="309" y="173"/>
                      <a:pt x="309" y="173"/>
                    </a:cubicBezTo>
                    <a:cubicBezTo>
                      <a:pt x="308" y="173"/>
                      <a:pt x="308" y="173"/>
                      <a:pt x="308" y="173"/>
                    </a:cubicBezTo>
                    <a:cubicBezTo>
                      <a:pt x="304" y="172"/>
                      <a:pt x="302" y="170"/>
                      <a:pt x="300" y="167"/>
                    </a:cubicBezTo>
                    <a:cubicBezTo>
                      <a:pt x="299" y="166"/>
                      <a:pt x="298" y="165"/>
                      <a:pt x="298" y="165"/>
                    </a:cubicBezTo>
                    <a:cubicBezTo>
                      <a:pt x="297" y="164"/>
                      <a:pt x="297" y="164"/>
                      <a:pt x="297" y="164"/>
                    </a:cubicBezTo>
                    <a:cubicBezTo>
                      <a:pt x="296" y="164"/>
                      <a:pt x="296" y="164"/>
                      <a:pt x="296" y="164"/>
                    </a:cubicBezTo>
                    <a:cubicBezTo>
                      <a:pt x="292" y="165"/>
                      <a:pt x="292" y="165"/>
                      <a:pt x="292" y="165"/>
                    </a:cubicBezTo>
                    <a:cubicBezTo>
                      <a:pt x="289" y="165"/>
                      <a:pt x="286" y="166"/>
                      <a:pt x="282" y="166"/>
                    </a:cubicBezTo>
                    <a:cubicBezTo>
                      <a:pt x="282" y="166"/>
                      <a:pt x="281" y="166"/>
                      <a:pt x="281" y="166"/>
                    </a:cubicBezTo>
                    <a:cubicBezTo>
                      <a:pt x="281" y="167"/>
                      <a:pt x="280" y="169"/>
                      <a:pt x="279" y="170"/>
                    </a:cubicBezTo>
                    <a:cubicBezTo>
                      <a:pt x="277" y="172"/>
                      <a:pt x="275" y="172"/>
                      <a:pt x="274" y="173"/>
                    </a:cubicBezTo>
                    <a:cubicBezTo>
                      <a:pt x="273" y="173"/>
                      <a:pt x="273" y="173"/>
                      <a:pt x="273" y="173"/>
                    </a:cubicBezTo>
                    <a:cubicBezTo>
                      <a:pt x="272" y="174"/>
                      <a:pt x="272" y="175"/>
                      <a:pt x="271" y="176"/>
                    </a:cubicBezTo>
                    <a:cubicBezTo>
                      <a:pt x="270" y="179"/>
                      <a:pt x="268" y="180"/>
                      <a:pt x="266" y="180"/>
                    </a:cubicBezTo>
                    <a:cubicBezTo>
                      <a:pt x="266" y="181"/>
                      <a:pt x="265" y="181"/>
                      <a:pt x="264" y="182"/>
                    </a:cubicBezTo>
                    <a:cubicBezTo>
                      <a:pt x="263" y="182"/>
                      <a:pt x="263" y="182"/>
                      <a:pt x="263" y="182"/>
                    </a:cubicBezTo>
                    <a:cubicBezTo>
                      <a:pt x="263" y="182"/>
                      <a:pt x="263" y="182"/>
                      <a:pt x="263" y="182"/>
                    </a:cubicBezTo>
                    <a:cubicBezTo>
                      <a:pt x="261" y="184"/>
                      <a:pt x="260" y="184"/>
                      <a:pt x="259" y="184"/>
                    </a:cubicBezTo>
                    <a:cubicBezTo>
                      <a:pt x="258" y="185"/>
                      <a:pt x="258" y="185"/>
                      <a:pt x="257" y="185"/>
                    </a:cubicBezTo>
                    <a:cubicBezTo>
                      <a:pt x="255" y="185"/>
                      <a:pt x="252" y="183"/>
                      <a:pt x="247" y="180"/>
                    </a:cubicBezTo>
                    <a:cubicBezTo>
                      <a:pt x="243" y="178"/>
                      <a:pt x="240" y="175"/>
                      <a:pt x="236" y="173"/>
                    </a:cubicBezTo>
                    <a:cubicBezTo>
                      <a:pt x="234" y="171"/>
                      <a:pt x="234" y="171"/>
                      <a:pt x="234" y="171"/>
                    </a:cubicBezTo>
                    <a:cubicBezTo>
                      <a:pt x="233" y="171"/>
                      <a:pt x="233" y="170"/>
                      <a:pt x="232" y="170"/>
                    </a:cubicBezTo>
                    <a:cubicBezTo>
                      <a:pt x="232" y="169"/>
                      <a:pt x="231" y="169"/>
                      <a:pt x="231" y="168"/>
                    </a:cubicBezTo>
                    <a:cubicBezTo>
                      <a:pt x="231" y="169"/>
                      <a:pt x="231" y="170"/>
                      <a:pt x="231" y="170"/>
                    </a:cubicBezTo>
                    <a:cubicBezTo>
                      <a:pt x="231" y="171"/>
                      <a:pt x="231" y="171"/>
                      <a:pt x="231" y="171"/>
                    </a:cubicBezTo>
                    <a:cubicBezTo>
                      <a:pt x="231" y="172"/>
                      <a:pt x="232" y="173"/>
                      <a:pt x="232" y="173"/>
                    </a:cubicBezTo>
                    <a:cubicBezTo>
                      <a:pt x="232" y="175"/>
                      <a:pt x="232" y="175"/>
                      <a:pt x="232" y="175"/>
                    </a:cubicBezTo>
                    <a:cubicBezTo>
                      <a:pt x="232" y="177"/>
                      <a:pt x="232" y="179"/>
                      <a:pt x="231" y="180"/>
                    </a:cubicBezTo>
                    <a:cubicBezTo>
                      <a:pt x="231" y="182"/>
                      <a:pt x="229" y="183"/>
                      <a:pt x="226" y="185"/>
                    </a:cubicBezTo>
                    <a:cubicBezTo>
                      <a:pt x="222" y="188"/>
                      <a:pt x="222" y="188"/>
                      <a:pt x="222" y="188"/>
                    </a:cubicBezTo>
                    <a:cubicBezTo>
                      <a:pt x="220" y="183"/>
                      <a:pt x="220" y="183"/>
                      <a:pt x="220" y="183"/>
                    </a:cubicBezTo>
                    <a:cubicBezTo>
                      <a:pt x="220" y="180"/>
                      <a:pt x="219" y="176"/>
                      <a:pt x="219" y="172"/>
                    </a:cubicBezTo>
                    <a:cubicBezTo>
                      <a:pt x="219" y="171"/>
                      <a:pt x="219" y="171"/>
                      <a:pt x="219" y="171"/>
                    </a:cubicBezTo>
                    <a:cubicBezTo>
                      <a:pt x="218" y="170"/>
                      <a:pt x="217" y="170"/>
                      <a:pt x="217" y="169"/>
                    </a:cubicBezTo>
                    <a:cubicBezTo>
                      <a:pt x="215" y="168"/>
                      <a:pt x="213" y="166"/>
                      <a:pt x="211" y="164"/>
                    </a:cubicBezTo>
                    <a:cubicBezTo>
                      <a:pt x="210" y="164"/>
                      <a:pt x="210" y="164"/>
                      <a:pt x="210" y="164"/>
                    </a:cubicBezTo>
                    <a:cubicBezTo>
                      <a:pt x="204" y="158"/>
                      <a:pt x="198" y="153"/>
                      <a:pt x="192" y="150"/>
                    </a:cubicBezTo>
                    <a:cubicBezTo>
                      <a:pt x="190" y="149"/>
                      <a:pt x="187" y="149"/>
                      <a:pt x="184" y="149"/>
                    </a:cubicBezTo>
                    <a:cubicBezTo>
                      <a:pt x="183" y="149"/>
                      <a:pt x="183" y="149"/>
                      <a:pt x="182" y="149"/>
                    </a:cubicBezTo>
                    <a:cubicBezTo>
                      <a:pt x="179" y="149"/>
                      <a:pt x="176" y="149"/>
                      <a:pt x="174" y="150"/>
                    </a:cubicBezTo>
                    <a:cubicBezTo>
                      <a:pt x="174" y="150"/>
                      <a:pt x="174" y="150"/>
                      <a:pt x="174" y="150"/>
                    </a:cubicBezTo>
                    <a:cubicBezTo>
                      <a:pt x="173" y="150"/>
                      <a:pt x="173" y="150"/>
                      <a:pt x="173" y="150"/>
                    </a:cubicBezTo>
                    <a:cubicBezTo>
                      <a:pt x="172" y="150"/>
                      <a:pt x="171" y="151"/>
                      <a:pt x="170" y="151"/>
                    </a:cubicBezTo>
                    <a:cubicBezTo>
                      <a:pt x="169" y="151"/>
                      <a:pt x="169" y="151"/>
                      <a:pt x="169" y="151"/>
                    </a:cubicBezTo>
                    <a:cubicBezTo>
                      <a:pt x="168" y="151"/>
                      <a:pt x="168" y="150"/>
                      <a:pt x="167" y="150"/>
                    </a:cubicBezTo>
                    <a:cubicBezTo>
                      <a:pt x="167" y="150"/>
                      <a:pt x="167" y="150"/>
                      <a:pt x="167" y="150"/>
                    </a:cubicBezTo>
                    <a:cubicBezTo>
                      <a:pt x="166" y="149"/>
                      <a:pt x="166" y="149"/>
                      <a:pt x="166" y="149"/>
                    </a:cubicBezTo>
                    <a:cubicBezTo>
                      <a:pt x="166" y="149"/>
                      <a:pt x="165" y="149"/>
                      <a:pt x="165" y="149"/>
                    </a:cubicBezTo>
                    <a:cubicBezTo>
                      <a:pt x="165" y="148"/>
                      <a:pt x="164" y="148"/>
                      <a:pt x="164" y="147"/>
                    </a:cubicBezTo>
                    <a:cubicBezTo>
                      <a:pt x="163" y="146"/>
                      <a:pt x="163" y="146"/>
                      <a:pt x="163" y="145"/>
                    </a:cubicBezTo>
                    <a:cubicBezTo>
                      <a:pt x="162" y="144"/>
                      <a:pt x="162" y="144"/>
                      <a:pt x="162" y="144"/>
                    </a:cubicBezTo>
                    <a:cubicBezTo>
                      <a:pt x="161" y="143"/>
                      <a:pt x="161" y="141"/>
                      <a:pt x="160" y="140"/>
                    </a:cubicBezTo>
                    <a:cubicBezTo>
                      <a:pt x="157" y="142"/>
                      <a:pt x="155" y="143"/>
                      <a:pt x="150" y="143"/>
                    </a:cubicBezTo>
                    <a:cubicBezTo>
                      <a:pt x="150" y="144"/>
                      <a:pt x="150" y="144"/>
                      <a:pt x="150" y="144"/>
                    </a:cubicBezTo>
                    <a:cubicBezTo>
                      <a:pt x="149" y="144"/>
                      <a:pt x="149" y="144"/>
                      <a:pt x="149" y="144"/>
                    </a:cubicBezTo>
                    <a:cubicBezTo>
                      <a:pt x="150" y="144"/>
                      <a:pt x="150" y="145"/>
                      <a:pt x="150" y="145"/>
                    </a:cubicBezTo>
                    <a:cubicBezTo>
                      <a:pt x="150" y="146"/>
                      <a:pt x="149" y="147"/>
                      <a:pt x="148" y="148"/>
                    </a:cubicBezTo>
                    <a:cubicBezTo>
                      <a:pt x="147" y="149"/>
                      <a:pt x="147" y="149"/>
                      <a:pt x="147" y="149"/>
                    </a:cubicBezTo>
                    <a:cubicBezTo>
                      <a:pt x="146" y="150"/>
                      <a:pt x="145" y="151"/>
                      <a:pt x="143" y="151"/>
                    </a:cubicBezTo>
                    <a:cubicBezTo>
                      <a:pt x="142" y="151"/>
                      <a:pt x="142" y="151"/>
                      <a:pt x="142" y="151"/>
                    </a:cubicBezTo>
                    <a:cubicBezTo>
                      <a:pt x="141" y="151"/>
                      <a:pt x="141" y="151"/>
                      <a:pt x="140" y="151"/>
                    </a:cubicBezTo>
                    <a:cubicBezTo>
                      <a:pt x="140" y="151"/>
                      <a:pt x="139" y="150"/>
                      <a:pt x="138" y="150"/>
                    </a:cubicBezTo>
                    <a:cubicBezTo>
                      <a:pt x="136" y="157"/>
                      <a:pt x="136" y="157"/>
                      <a:pt x="136" y="157"/>
                    </a:cubicBezTo>
                    <a:cubicBezTo>
                      <a:pt x="136" y="150"/>
                      <a:pt x="136" y="150"/>
                      <a:pt x="136" y="150"/>
                    </a:cubicBezTo>
                    <a:cubicBezTo>
                      <a:pt x="136" y="150"/>
                      <a:pt x="136" y="150"/>
                      <a:pt x="136" y="150"/>
                    </a:cubicBezTo>
                    <a:cubicBezTo>
                      <a:pt x="133" y="148"/>
                      <a:pt x="132" y="147"/>
                      <a:pt x="131" y="145"/>
                    </a:cubicBezTo>
                    <a:cubicBezTo>
                      <a:pt x="130" y="142"/>
                      <a:pt x="130" y="142"/>
                      <a:pt x="130" y="142"/>
                    </a:cubicBezTo>
                    <a:cubicBezTo>
                      <a:pt x="130" y="142"/>
                      <a:pt x="130" y="142"/>
                      <a:pt x="130" y="142"/>
                    </a:cubicBezTo>
                    <a:cubicBezTo>
                      <a:pt x="129" y="142"/>
                      <a:pt x="128" y="142"/>
                      <a:pt x="126" y="141"/>
                    </a:cubicBezTo>
                    <a:cubicBezTo>
                      <a:pt x="126" y="141"/>
                      <a:pt x="125" y="141"/>
                      <a:pt x="124" y="141"/>
                    </a:cubicBezTo>
                    <a:cubicBezTo>
                      <a:pt x="123" y="140"/>
                      <a:pt x="123" y="140"/>
                      <a:pt x="122" y="140"/>
                    </a:cubicBezTo>
                    <a:cubicBezTo>
                      <a:pt x="122" y="141"/>
                      <a:pt x="122" y="141"/>
                      <a:pt x="122" y="141"/>
                    </a:cubicBezTo>
                    <a:cubicBezTo>
                      <a:pt x="122" y="142"/>
                      <a:pt x="122" y="142"/>
                      <a:pt x="122" y="142"/>
                    </a:cubicBezTo>
                    <a:cubicBezTo>
                      <a:pt x="121" y="144"/>
                      <a:pt x="120" y="145"/>
                      <a:pt x="117" y="146"/>
                    </a:cubicBezTo>
                    <a:cubicBezTo>
                      <a:pt x="116" y="146"/>
                      <a:pt x="116" y="146"/>
                      <a:pt x="116" y="146"/>
                    </a:cubicBezTo>
                    <a:cubicBezTo>
                      <a:pt x="115" y="146"/>
                      <a:pt x="115" y="146"/>
                      <a:pt x="115" y="146"/>
                    </a:cubicBezTo>
                    <a:cubicBezTo>
                      <a:pt x="113" y="146"/>
                      <a:pt x="113" y="146"/>
                      <a:pt x="111" y="149"/>
                    </a:cubicBezTo>
                    <a:cubicBezTo>
                      <a:pt x="109" y="152"/>
                      <a:pt x="109" y="152"/>
                      <a:pt x="109" y="152"/>
                    </a:cubicBezTo>
                    <a:cubicBezTo>
                      <a:pt x="109" y="152"/>
                      <a:pt x="109" y="154"/>
                      <a:pt x="108" y="155"/>
                    </a:cubicBezTo>
                    <a:cubicBezTo>
                      <a:pt x="107" y="157"/>
                      <a:pt x="104" y="158"/>
                      <a:pt x="101" y="158"/>
                    </a:cubicBezTo>
                    <a:cubicBezTo>
                      <a:pt x="101" y="159"/>
                      <a:pt x="101" y="159"/>
                      <a:pt x="101" y="159"/>
                    </a:cubicBezTo>
                    <a:cubicBezTo>
                      <a:pt x="100" y="159"/>
                      <a:pt x="100" y="159"/>
                      <a:pt x="100" y="159"/>
                    </a:cubicBezTo>
                    <a:cubicBezTo>
                      <a:pt x="82" y="166"/>
                      <a:pt x="82" y="166"/>
                      <a:pt x="82" y="166"/>
                    </a:cubicBezTo>
                    <a:cubicBezTo>
                      <a:pt x="83" y="168"/>
                      <a:pt x="83" y="170"/>
                      <a:pt x="82" y="171"/>
                    </a:cubicBezTo>
                    <a:cubicBezTo>
                      <a:pt x="82" y="172"/>
                      <a:pt x="82" y="172"/>
                      <a:pt x="82" y="172"/>
                    </a:cubicBezTo>
                    <a:cubicBezTo>
                      <a:pt x="80" y="173"/>
                      <a:pt x="78" y="174"/>
                      <a:pt x="73" y="176"/>
                    </a:cubicBezTo>
                    <a:cubicBezTo>
                      <a:pt x="72" y="176"/>
                      <a:pt x="72" y="176"/>
                      <a:pt x="72" y="176"/>
                    </a:cubicBezTo>
                    <a:cubicBezTo>
                      <a:pt x="72" y="177"/>
                      <a:pt x="71" y="177"/>
                      <a:pt x="71" y="177"/>
                    </a:cubicBezTo>
                    <a:cubicBezTo>
                      <a:pt x="70" y="177"/>
                      <a:pt x="70" y="177"/>
                      <a:pt x="70" y="177"/>
                    </a:cubicBezTo>
                    <a:cubicBezTo>
                      <a:pt x="69" y="176"/>
                      <a:pt x="69" y="176"/>
                      <a:pt x="69" y="176"/>
                    </a:cubicBezTo>
                    <a:cubicBezTo>
                      <a:pt x="70" y="177"/>
                      <a:pt x="70" y="177"/>
                      <a:pt x="70" y="177"/>
                    </a:cubicBezTo>
                    <a:cubicBezTo>
                      <a:pt x="69" y="178"/>
                      <a:pt x="69" y="178"/>
                      <a:pt x="69" y="178"/>
                    </a:cubicBezTo>
                    <a:cubicBezTo>
                      <a:pt x="68" y="178"/>
                      <a:pt x="68" y="178"/>
                      <a:pt x="68" y="179"/>
                    </a:cubicBezTo>
                    <a:cubicBezTo>
                      <a:pt x="66" y="180"/>
                      <a:pt x="63" y="181"/>
                      <a:pt x="61" y="182"/>
                    </a:cubicBezTo>
                    <a:cubicBezTo>
                      <a:pt x="61" y="183"/>
                      <a:pt x="61" y="183"/>
                      <a:pt x="61" y="183"/>
                    </a:cubicBezTo>
                    <a:cubicBezTo>
                      <a:pt x="62" y="184"/>
                      <a:pt x="62" y="186"/>
                      <a:pt x="62" y="187"/>
                    </a:cubicBezTo>
                    <a:cubicBezTo>
                      <a:pt x="63" y="189"/>
                      <a:pt x="63" y="189"/>
                      <a:pt x="63" y="189"/>
                    </a:cubicBezTo>
                    <a:cubicBezTo>
                      <a:pt x="63" y="189"/>
                      <a:pt x="63" y="190"/>
                      <a:pt x="63" y="191"/>
                    </a:cubicBezTo>
                    <a:cubicBezTo>
                      <a:pt x="64" y="192"/>
                      <a:pt x="64" y="192"/>
                      <a:pt x="64" y="192"/>
                    </a:cubicBezTo>
                    <a:cubicBezTo>
                      <a:pt x="64" y="192"/>
                      <a:pt x="64" y="193"/>
                      <a:pt x="65" y="193"/>
                    </a:cubicBezTo>
                    <a:cubicBezTo>
                      <a:pt x="65" y="194"/>
                      <a:pt x="65" y="194"/>
                      <a:pt x="65" y="194"/>
                    </a:cubicBezTo>
                    <a:cubicBezTo>
                      <a:pt x="65" y="195"/>
                      <a:pt x="65" y="195"/>
                      <a:pt x="65" y="195"/>
                    </a:cubicBezTo>
                    <a:cubicBezTo>
                      <a:pt x="65" y="195"/>
                      <a:pt x="65" y="195"/>
                      <a:pt x="65" y="195"/>
                    </a:cubicBezTo>
                    <a:cubicBezTo>
                      <a:pt x="66" y="196"/>
                      <a:pt x="66" y="196"/>
                      <a:pt x="66" y="196"/>
                    </a:cubicBezTo>
                    <a:cubicBezTo>
                      <a:pt x="67" y="197"/>
                      <a:pt x="68" y="199"/>
                      <a:pt x="68" y="201"/>
                    </a:cubicBezTo>
                    <a:cubicBezTo>
                      <a:pt x="68" y="203"/>
                      <a:pt x="67" y="204"/>
                      <a:pt x="64" y="206"/>
                    </a:cubicBezTo>
                    <a:cubicBezTo>
                      <a:pt x="63" y="207"/>
                      <a:pt x="61" y="208"/>
                      <a:pt x="57" y="210"/>
                    </a:cubicBezTo>
                    <a:cubicBezTo>
                      <a:pt x="56" y="210"/>
                      <a:pt x="55" y="210"/>
                      <a:pt x="54" y="211"/>
                    </a:cubicBezTo>
                    <a:cubicBezTo>
                      <a:pt x="53" y="211"/>
                      <a:pt x="52" y="212"/>
                      <a:pt x="51" y="212"/>
                    </a:cubicBezTo>
                    <a:cubicBezTo>
                      <a:pt x="49" y="212"/>
                      <a:pt x="47" y="210"/>
                      <a:pt x="46" y="209"/>
                    </a:cubicBezTo>
                    <a:cubicBezTo>
                      <a:pt x="44" y="207"/>
                      <a:pt x="42" y="205"/>
                      <a:pt x="40" y="202"/>
                    </a:cubicBezTo>
                    <a:cubicBezTo>
                      <a:pt x="39" y="201"/>
                      <a:pt x="39" y="201"/>
                      <a:pt x="39" y="201"/>
                    </a:cubicBezTo>
                    <a:cubicBezTo>
                      <a:pt x="38" y="201"/>
                      <a:pt x="38" y="200"/>
                      <a:pt x="37" y="200"/>
                    </a:cubicBezTo>
                    <a:cubicBezTo>
                      <a:pt x="36" y="198"/>
                      <a:pt x="36" y="198"/>
                      <a:pt x="36" y="198"/>
                    </a:cubicBezTo>
                    <a:cubicBezTo>
                      <a:pt x="34" y="196"/>
                      <a:pt x="31" y="192"/>
                      <a:pt x="28" y="191"/>
                    </a:cubicBezTo>
                    <a:cubicBezTo>
                      <a:pt x="28" y="191"/>
                      <a:pt x="28" y="191"/>
                      <a:pt x="28" y="191"/>
                    </a:cubicBezTo>
                    <a:cubicBezTo>
                      <a:pt x="26" y="191"/>
                      <a:pt x="25" y="191"/>
                      <a:pt x="25" y="191"/>
                    </a:cubicBezTo>
                    <a:cubicBezTo>
                      <a:pt x="25" y="192"/>
                      <a:pt x="25" y="192"/>
                      <a:pt x="25" y="192"/>
                    </a:cubicBezTo>
                    <a:cubicBezTo>
                      <a:pt x="25" y="192"/>
                      <a:pt x="25" y="193"/>
                      <a:pt x="24" y="194"/>
                    </a:cubicBezTo>
                    <a:cubicBezTo>
                      <a:pt x="24" y="196"/>
                      <a:pt x="23" y="199"/>
                      <a:pt x="22" y="201"/>
                    </a:cubicBezTo>
                    <a:cubicBezTo>
                      <a:pt x="21" y="203"/>
                      <a:pt x="21" y="203"/>
                      <a:pt x="21" y="203"/>
                    </a:cubicBezTo>
                    <a:cubicBezTo>
                      <a:pt x="21" y="204"/>
                      <a:pt x="20" y="204"/>
                      <a:pt x="20" y="204"/>
                    </a:cubicBezTo>
                    <a:cubicBezTo>
                      <a:pt x="20" y="205"/>
                      <a:pt x="19" y="205"/>
                      <a:pt x="19" y="205"/>
                    </a:cubicBezTo>
                    <a:cubicBezTo>
                      <a:pt x="18" y="206"/>
                      <a:pt x="18" y="206"/>
                      <a:pt x="18" y="206"/>
                    </a:cubicBezTo>
                    <a:cubicBezTo>
                      <a:pt x="17" y="207"/>
                      <a:pt x="15" y="208"/>
                      <a:pt x="14" y="208"/>
                    </a:cubicBezTo>
                    <a:cubicBezTo>
                      <a:pt x="12" y="209"/>
                      <a:pt x="11" y="209"/>
                      <a:pt x="11" y="210"/>
                    </a:cubicBezTo>
                    <a:cubicBezTo>
                      <a:pt x="10" y="212"/>
                      <a:pt x="10" y="212"/>
                      <a:pt x="10" y="212"/>
                    </a:cubicBezTo>
                    <a:cubicBezTo>
                      <a:pt x="10" y="213"/>
                      <a:pt x="10" y="214"/>
                      <a:pt x="10" y="214"/>
                    </a:cubicBezTo>
                    <a:cubicBezTo>
                      <a:pt x="9" y="220"/>
                      <a:pt x="9" y="220"/>
                      <a:pt x="9" y="220"/>
                    </a:cubicBezTo>
                    <a:cubicBezTo>
                      <a:pt x="9" y="221"/>
                      <a:pt x="9" y="222"/>
                      <a:pt x="8" y="223"/>
                    </a:cubicBezTo>
                    <a:cubicBezTo>
                      <a:pt x="8" y="224"/>
                      <a:pt x="8" y="224"/>
                      <a:pt x="8" y="224"/>
                    </a:cubicBezTo>
                    <a:cubicBezTo>
                      <a:pt x="9" y="224"/>
                      <a:pt x="9" y="224"/>
                      <a:pt x="9" y="225"/>
                    </a:cubicBezTo>
                    <a:cubicBezTo>
                      <a:pt x="10" y="225"/>
                      <a:pt x="10" y="225"/>
                      <a:pt x="10" y="225"/>
                    </a:cubicBezTo>
                    <a:cubicBezTo>
                      <a:pt x="10" y="225"/>
                      <a:pt x="11" y="225"/>
                      <a:pt x="11" y="226"/>
                    </a:cubicBezTo>
                    <a:cubicBezTo>
                      <a:pt x="18" y="232"/>
                      <a:pt x="14" y="237"/>
                      <a:pt x="12" y="239"/>
                    </a:cubicBezTo>
                    <a:cubicBezTo>
                      <a:pt x="12" y="239"/>
                      <a:pt x="12" y="240"/>
                      <a:pt x="11" y="241"/>
                    </a:cubicBezTo>
                    <a:cubicBezTo>
                      <a:pt x="8" y="244"/>
                      <a:pt x="5" y="248"/>
                      <a:pt x="3" y="253"/>
                    </a:cubicBezTo>
                    <a:cubicBezTo>
                      <a:pt x="2" y="254"/>
                      <a:pt x="1" y="256"/>
                      <a:pt x="0" y="258"/>
                    </a:cubicBezTo>
                    <a:cubicBezTo>
                      <a:pt x="1" y="258"/>
                      <a:pt x="1" y="258"/>
                      <a:pt x="1" y="258"/>
                    </a:cubicBezTo>
                    <a:cubicBezTo>
                      <a:pt x="3" y="259"/>
                      <a:pt x="3" y="259"/>
                      <a:pt x="3" y="259"/>
                    </a:cubicBezTo>
                    <a:cubicBezTo>
                      <a:pt x="5" y="259"/>
                      <a:pt x="7" y="260"/>
                      <a:pt x="9" y="261"/>
                    </a:cubicBezTo>
                    <a:cubicBezTo>
                      <a:pt x="13" y="262"/>
                      <a:pt x="13" y="262"/>
                      <a:pt x="13" y="262"/>
                    </a:cubicBezTo>
                    <a:cubicBezTo>
                      <a:pt x="13" y="262"/>
                      <a:pt x="14" y="262"/>
                      <a:pt x="14" y="263"/>
                    </a:cubicBezTo>
                    <a:cubicBezTo>
                      <a:pt x="18" y="265"/>
                      <a:pt x="18" y="270"/>
                      <a:pt x="18" y="273"/>
                    </a:cubicBezTo>
                    <a:cubicBezTo>
                      <a:pt x="18" y="274"/>
                      <a:pt x="18" y="275"/>
                      <a:pt x="18" y="276"/>
                    </a:cubicBezTo>
                    <a:cubicBezTo>
                      <a:pt x="18" y="280"/>
                      <a:pt x="18" y="280"/>
                      <a:pt x="19" y="281"/>
                    </a:cubicBezTo>
                    <a:cubicBezTo>
                      <a:pt x="21" y="282"/>
                      <a:pt x="22" y="282"/>
                      <a:pt x="23" y="282"/>
                    </a:cubicBezTo>
                    <a:cubicBezTo>
                      <a:pt x="24" y="282"/>
                      <a:pt x="25" y="282"/>
                      <a:pt x="26" y="282"/>
                    </a:cubicBezTo>
                    <a:cubicBezTo>
                      <a:pt x="27" y="282"/>
                      <a:pt x="28" y="282"/>
                      <a:pt x="28" y="281"/>
                    </a:cubicBezTo>
                    <a:cubicBezTo>
                      <a:pt x="30" y="281"/>
                      <a:pt x="30" y="281"/>
                      <a:pt x="30" y="281"/>
                    </a:cubicBezTo>
                    <a:cubicBezTo>
                      <a:pt x="31" y="281"/>
                      <a:pt x="33" y="280"/>
                      <a:pt x="35" y="280"/>
                    </a:cubicBezTo>
                    <a:cubicBezTo>
                      <a:pt x="36" y="280"/>
                      <a:pt x="38" y="280"/>
                      <a:pt x="39" y="280"/>
                    </a:cubicBezTo>
                    <a:cubicBezTo>
                      <a:pt x="40" y="280"/>
                      <a:pt x="41" y="280"/>
                      <a:pt x="42" y="280"/>
                    </a:cubicBezTo>
                    <a:cubicBezTo>
                      <a:pt x="43" y="280"/>
                      <a:pt x="44" y="281"/>
                      <a:pt x="45" y="281"/>
                    </a:cubicBezTo>
                    <a:cubicBezTo>
                      <a:pt x="47" y="283"/>
                      <a:pt x="49" y="285"/>
                      <a:pt x="50" y="287"/>
                    </a:cubicBezTo>
                    <a:cubicBezTo>
                      <a:pt x="51" y="289"/>
                      <a:pt x="52" y="290"/>
                      <a:pt x="53" y="292"/>
                    </a:cubicBezTo>
                    <a:cubicBezTo>
                      <a:pt x="57" y="298"/>
                      <a:pt x="57" y="298"/>
                      <a:pt x="57" y="298"/>
                    </a:cubicBezTo>
                    <a:cubicBezTo>
                      <a:pt x="59" y="301"/>
                      <a:pt x="61" y="303"/>
                      <a:pt x="63" y="306"/>
                    </a:cubicBezTo>
                    <a:cubicBezTo>
                      <a:pt x="63" y="306"/>
                      <a:pt x="63" y="307"/>
                      <a:pt x="64" y="308"/>
                    </a:cubicBezTo>
                    <a:cubicBezTo>
                      <a:pt x="65" y="308"/>
                      <a:pt x="65" y="308"/>
                      <a:pt x="65" y="308"/>
                    </a:cubicBezTo>
                    <a:cubicBezTo>
                      <a:pt x="67" y="311"/>
                      <a:pt x="70" y="315"/>
                      <a:pt x="70" y="318"/>
                    </a:cubicBezTo>
                    <a:cubicBezTo>
                      <a:pt x="72" y="319"/>
                      <a:pt x="72" y="319"/>
                      <a:pt x="72" y="319"/>
                    </a:cubicBezTo>
                    <a:cubicBezTo>
                      <a:pt x="71" y="320"/>
                      <a:pt x="71" y="320"/>
                      <a:pt x="71" y="320"/>
                    </a:cubicBezTo>
                    <a:cubicBezTo>
                      <a:pt x="71" y="320"/>
                      <a:pt x="71" y="320"/>
                      <a:pt x="71" y="320"/>
                    </a:cubicBezTo>
                    <a:cubicBezTo>
                      <a:pt x="70" y="321"/>
                      <a:pt x="70" y="321"/>
                      <a:pt x="70" y="321"/>
                    </a:cubicBezTo>
                    <a:cubicBezTo>
                      <a:pt x="69" y="323"/>
                      <a:pt x="69" y="323"/>
                      <a:pt x="69" y="323"/>
                    </a:cubicBezTo>
                    <a:cubicBezTo>
                      <a:pt x="67" y="325"/>
                      <a:pt x="67" y="325"/>
                      <a:pt x="67" y="325"/>
                    </a:cubicBezTo>
                    <a:cubicBezTo>
                      <a:pt x="66" y="325"/>
                      <a:pt x="66" y="325"/>
                      <a:pt x="66" y="325"/>
                    </a:cubicBezTo>
                    <a:cubicBezTo>
                      <a:pt x="66" y="325"/>
                      <a:pt x="66" y="325"/>
                      <a:pt x="66" y="325"/>
                    </a:cubicBezTo>
                    <a:cubicBezTo>
                      <a:pt x="66" y="325"/>
                      <a:pt x="66" y="325"/>
                      <a:pt x="66" y="325"/>
                    </a:cubicBezTo>
                    <a:cubicBezTo>
                      <a:pt x="65" y="325"/>
                      <a:pt x="64" y="326"/>
                      <a:pt x="63" y="326"/>
                    </a:cubicBezTo>
                    <a:cubicBezTo>
                      <a:pt x="64" y="326"/>
                      <a:pt x="64" y="326"/>
                      <a:pt x="64" y="326"/>
                    </a:cubicBezTo>
                    <a:cubicBezTo>
                      <a:pt x="65" y="327"/>
                      <a:pt x="65" y="327"/>
                      <a:pt x="65" y="327"/>
                    </a:cubicBezTo>
                    <a:cubicBezTo>
                      <a:pt x="67" y="328"/>
                      <a:pt x="69" y="329"/>
                      <a:pt x="72" y="330"/>
                    </a:cubicBezTo>
                    <a:cubicBezTo>
                      <a:pt x="72" y="330"/>
                      <a:pt x="73" y="330"/>
                      <a:pt x="73" y="331"/>
                    </a:cubicBezTo>
                    <a:cubicBezTo>
                      <a:pt x="73" y="331"/>
                      <a:pt x="73" y="331"/>
                      <a:pt x="73" y="331"/>
                    </a:cubicBezTo>
                    <a:cubicBezTo>
                      <a:pt x="73" y="330"/>
                      <a:pt x="73" y="330"/>
                      <a:pt x="73" y="330"/>
                    </a:cubicBezTo>
                    <a:cubicBezTo>
                      <a:pt x="73" y="330"/>
                      <a:pt x="74" y="330"/>
                      <a:pt x="74" y="330"/>
                    </a:cubicBezTo>
                    <a:cubicBezTo>
                      <a:pt x="75" y="330"/>
                      <a:pt x="76" y="330"/>
                      <a:pt x="75" y="328"/>
                    </a:cubicBezTo>
                    <a:cubicBezTo>
                      <a:pt x="75" y="328"/>
                      <a:pt x="75" y="328"/>
                      <a:pt x="75" y="328"/>
                    </a:cubicBezTo>
                    <a:cubicBezTo>
                      <a:pt x="75" y="328"/>
                      <a:pt x="75" y="328"/>
                      <a:pt x="76" y="328"/>
                    </a:cubicBezTo>
                    <a:cubicBezTo>
                      <a:pt x="76" y="328"/>
                      <a:pt x="76" y="328"/>
                      <a:pt x="77" y="328"/>
                    </a:cubicBezTo>
                    <a:cubicBezTo>
                      <a:pt x="77" y="328"/>
                      <a:pt x="77" y="328"/>
                      <a:pt x="77" y="328"/>
                    </a:cubicBezTo>
                    <a:cubicBezTo>
                      <a:pt x="76" y="328"/>
                      <a:pt x="76" y="327"/>
                      <a:pt x="75" y="326"/>
                    </a:cubicBezTo>
                    <a:cubicBezTo>
                      <a:pt x="77" y="326"/>
                      <a:pt x="78" y="326"/>
                      <a:pt x="79" y="326"/>
                    </a:cubicBezTo>
                    <a:cubicBezTo>
                      <a:pt x="81" y="326"/>
                      <a:pt x="82" y="326"/>
                      <a:pt x="83" y="326"/>
                    </a:cubicBezTo>
                    <a:cubicBezTo>
                      <a:pt x="85" y="326"/>
                      <a:pt x="86" y="326"/>
                      <a:pt x="87" y="326"/>
                    </a:cubicBezTo>
                    <a:cubicBezTo>
                      <a:pt x="89" y="326"/>
                      <a:pt x="91" y="326"/>
                      <a:pt x="93" y="326"/>
                    </a:cubicBezTo>
                    <a:cubicBezTo>
                      <a:pt x="95" y="325"/>
                      <a:pt x="96" y="324"/>
                      <a:pt x="98" y="322"/>
                    </a:cubicBezTo>
                    <a:cubicBezTo>
                      <a:pt x="100" y="321"/>
                      <a:pt x="102" y="320"/>
                      <a:pt x="104" y="318"/>
                    </a:cubicBezTo>
                    <a:cubicBezTo>
                      <a:pt x="105" y="318"/>
                      <a:pt x="105" y="317"/>
                      <a:pt x="107" y="316"/>
                    </a:cubicBezTo>
                    <a:cubicBezTo>
                      <a:pt x="109" y="315"/>
                      <a:pt x="110" y="315"/>
                      <a:pt x="113" y="315"/>
                    </a:cubicBezTo>
                    <a:cubicBezTo>
                      <a:pt x="113" y="314"/>
                      <a:pt x="118" y="312"/>
                      <a:pt x="119" y="311"/>
                    </a:cubicBezTo>
                    <a:cubicBezTo>
                      <a:pt x="119" y="311"/>
                      <a:pt x="119" y="310"/>
                      <a:pt x="119" y="310"/>
                    </a:cubicBezTo>
                    <a:cubicBezTo>
                      <a:pt x="120" y="310"/>
                      <a:pt x="122" y="310"/>
                      <a:pt x="122" y="309"/>
                    </a:cubicBezTo>
                    <a:cubicBezTo>
                      <a:pt x="124" y="309"/>
                      <a:pt x="125" y="309"/>
                      <a:pt x="126" y="309"/>
                    </a:cubicBezTo>
                    <a:cubicBezTo>
                      <a:pt x="127" y="308"/>
                      <a:pt x="128" y="307"/>
                      <a:pt x="129" y="307"/>
                    </a:cubicBezTo>
                    <a:cubicBezTo>
                      <a:pt x="129" y="307"/>
                      <a:pt x="130" y="307"/>
                      <a:pt x="130" y="307"/>
                    </a:cubicBezTo>
                    <a:cubicBezTo>
                      <a:pt x="133" y="307"/>
                      <a:pt x="139" y="309"/>
                      <a:pt x="142" y="310"/>
                    </a:cubicBezTo>
                    <a:cubicBezTo>
                      <a:pt x="147" y="311"/>
                      <a:pt x="153" y="315"/>
                      <a:pt x="159" y="317"/>
                    </a:cubicBezTo>
                    <a:cubicBezTo>
                      <a:pt x="158" y="317"/>
                      <a:pt x="158" y="316"/>
                      <a:pt x="157" y="316"/>
                    </a:cubicBezTo>
                    <a:cubicBezTo>
                      <a:pt x="158" y="316"/>
                      <a:pt x="159" y="316"/>
                      <a:pt x="159" y="316"/>
                    </a:cubicBezTo>
                    <a:cubicBezTo>
                      <a:pt x="163" y="316"/>
                      <a:pt x="163" y="312"/>
                      <a:pt x="165" y="311"/>
                    </a:cubicBezTo>
                    <a:cubicBezTo>
                      <a:pt x="165" y="311"/>
                      <a:pt x="166" y="311"/>
                      <a:pt x="166" y="311"/>
                    </a:cubicBezTo>
                    <a:cubicBezTo>
                      <a:pt x="168" y="311"/>
                      <a:pt x="170" y="313"/>
                      <a:pt x="172" y="313"/>
                    </a:cubicBezTo>
                    <a:cubicBezTo>
                      <a:pt x="177" y="314"/>
                      <a:pt x="179" y="314"/>
                      <a:pt x="182" y="319"/>
                    </a:cubicBezTo>
                    <a:cubicBezTo>
                      <a:pt x="185" y="326"/>
                      <a:pt x="189" y="333"/>
                      <a:pt x="188" y="342"/>
                    </a:cubicBezTo>
                    <a:cubicBezTo>
                      <a:pt x="187" y="348"/>
                      <a:pt x="182" y="353"/>
                      <a:pt x="182" y="359"/>
                    </a:cubicBezTo>
                    <a:cubicBezTo>
                      <a:pt x="181" y="361"/>
                      <a:pt x="182" y="362"/>
                      <a:pt x="183" y="365"/>
                    </a:cubicBezTo>
                    <a:cubicBezTo>
                      <a:pt x="185" y="369"/>
                      <a:pt x="185" y="368"/>
                      <a:pt x="188" y="369"/>
                    </a:cubicBezTo>
                    <a:cubicBezTo>
                      <a:pt x="191" y="370"/>
                      <a:pt x="194" y="371"/>
                      <a:pt x="197" y="371"/>
                    </a:cubicBezTo>
                    <a:cubicBezTo>
                      <a:pt x="197" y="371"/>
                      <a:pt x="198" y="371"/>
                      <a:pt x="199" y="370"/>
                    </a:cubicBezTo>
                    <a:cubicBezTo>
                      <a:pt x="202" y="370"/>
                      <a:pt x="205" y="369"/>
                      <a:pt x="207" y="368"/>
                    </a:cubicBezTo>
                    <a:cubicBezTo>
                      <a:pt x="208" y="366"/>
                      <a:pt x="207" y="364"/>
                      <a:pt x="210" y="364"/>
                    </a:cubicBezTo>
                    <a:cubicBezTo>
                      <a:pt x="210" y="364"/>
                      <a:pt x="210" y="364"/>
                      <a:pt x="210" y="364"/>
                    </a:cubicBezTo>
                    <a:cubicBezTo>
                      <a:pt x="217" y="364"/>
                      <a:pt x="214" y="372"/>
                      <a:pt x="216" y="376"/>
                    </a:cubicBezTo>
                    <a:cubicBezTo>
                      <a:pt x="217" y="377"/>
                      <a:pt x="219" y="378"/>
                      <a:pt x="219" y="380"/>
                    </a:cubicBezTo>
                    <a:cubicBezTo>
                      <a:pt x="219" y="381"/>
                      <a:pt x="215" y="382"/>
                      <a:pt x="213" y="382"/>
                    </a:cubicBezTo>
                    <a:cubicBezTo>
                      <a:pt x="213" y="382"/>
                      <a:pt x="212" y="382"/>
                      <a:pt x="212" y="382"/>
                    </a:cubicBezTo>
                    <a:cubicBezTo>
                      <a:pt x="212" y="382"/>
                      <a:pt x="212" y="382"/>
                      <a:pt x="212" y="382"/>
                    </a:cubicBezTo>
                    <a:cubicBezTo>
                      <a:pt x="210" y="382"/>
                      <a:pt x="209" y="383"/>
                      <a:pt x="208" y="383"/>
                    </a:cubicBezTo>
                    <a:cubicBezTo>
                      <a:pt x="207" y="384"/>
                      <a:pt x="206" y="384"/>
                      <a:pt x="205" y="384"/>
                    </a:cubicBezTo>
                    <a:cubicBezTo>
                      <a:pt x="205" y="384"/>
                      <a:pt x="205" y="384"/>
                      <a:pt x="204" y="384"/>
                    </a:cubicBezTo>
                    <a:cubicBezTo>
                      <a:pt x="204" y="384"/>
                      <a:pt x="204" y="384"/>
                      <a:pt x="203" y="384"/>
                    </a:cubicBezTo>
                    <a:cubicBezTo>
                      <a:pt x="203" y="384"/>
                      <a:pt x="202" y="384"/>
                      <a:pt x="202" y="384"/>
                    </a:cubicBezTo>
                    <a:cubicBezTo>
                      <a:pt x="198" y="385"/>
                      <a:pt x="195" y="389"/>
                      <a:pt x="193" y="393"/>
                    </a:cubicBezTo>
                    <a:cubicBezTo>
                      <a:pt x="193" y="394"/>
                      <a:pt x="189" y="402"/>
                      <a:pt x="187" y="402"/>
                    </a:cubicBezTo>
                    <a:cubicBezTo>
                      <a:pt x="184" y="402"/>
                      <a:pt x="186" y="399"/>
                      <a:pt x="187" y="398"/>
                    </a:cubicBezTo>
                    <a:cubicBezTo>
                      <a:pt x="189" y="393"/>
                      <a:pt x="192" y="388"/>
                      <a:pt x="196" y="384"/>
                    </a:cubicBezTo>
                    <a:cubicBezTo>
                      <a:pt x="199" y="381"/>
                      <a:pt x="202" y="382"/>
                      <a:pt x="206" y="381"/>
                    </a:cubicBezTo>
                    <a:cubicBezTo>
                      <a:pt x="211" y="379"/>
                      <a:pt x="210" y="373"/>
                      <a:pt x="206" y="373"/>
                    </a:cubicBezTo>
                    <a:cubicBezTo>
                      <a:pt x="206" y="373"/>
                      <a:pt x="205" y="374"/>
                      <a:pt x="204" y="374"/>
                    </a:cubicBezTo>
                    <a:cubicBezTo>
                      <a:pt x="202" y="375"/>
                      <a:pt x="201" y="375"/>
                      <a:pt x="199" y="375"/>
                    </a:cubicBezTo>
                    <a:cubicBezTo>
                      <a:pt x="198" y="375"/>
                      <a:pt x="197" y="375"/>
                      <a:pt x="195" y="374"/>
                    </a:cubicBezTo>
                    <a:cubicBezTo>
                      <a:pt x="191" y="373"/>
                      <a:pt x="187" y="374"/>
                      <a:pt x="183" y="373"/>
                    </a:cubicBezTo>
                    <a:cubicBezTo>
                      <a:pt x="178" y="373"/>
                      <a:pt x="173" y="372"/>
                      <a:pt x="167" y="371"/>
                    </a:cubicBezTo>
                    <a:cubicBezTo>
                      <a:pt x="161" y="370"/>
                      <a:pt x="153" y="371"/>
                      <a:pt x="148" y="368"/>
                    </a:cubicBezTo>
                    <a:cubicBezTo>
                      <a:pt x="147" y="368"/>
                      <a:pt x="146" y="367"/>
                      <a:pt x="145" y="367"/>
                    </a:cubicBezTo>
                    <a:cubicBezTo>
                      <a:pt x="145" y="367"/>
                      <a:pt x="144" y="367"/>
                      <a:pt x="144" y="368"/>
                    </a:cubicBezTo>
                    <a:cubicBezTo>
                      <a:pt x="144" y="368"/>
                      <a:pt x="141" y="370"/>
                      <a:pt x="140" y="370"/>
                    </a:cubicBezTo>
                    <a:cubicBezTo>
                      <a:pt x="140" y="370"/>
                      <a:pt x="140" y="370"/>
                      <a:pt x="140" y="370"/>
                    </a:cubicBezTo>
                    <a:cubicBezTo>
                      <a:pt x="138" y="370"/>
                      <a:pt x="136" y="369"/>
                      <a:pt x="136" y="369"/>
                    </a:cubicBezTo>
                    <a:cubicBezTo>
                      <a:pt x="136" y="369"/>
                      <a:pt x="133" y="372"/>
                      <a:pt x="133" y="373"/>
                    </a:cubicBezTo>
                    <a:cubicBezTo>
                      <a:pt x="131" y="375"/>
                      <a:pt x="131" y="379"/>
                      <a:pt x="129" y="380"/>
                    </a:cubicBezTo>
                    <a:cubicBezTo>
                      <a:pt x="126" y="382"/>
                      <a:pt x="126" y="382"/>
                      <a:pt x="126" y="382"/>
                    </a:cubicBezTo>
                    <a:cubicBezTo>
                      <a:pt x="124" y="383"/>
                      <a:pt x="121" y="382"/>
                      <a:pt x="123" y="385"/>
                    </a:cubicBezTo>
                    <a:cubicBezTo>
                      <a:pt x="125" y="388"/>
                      <a:pt x="128" y="390"/>
                      <a:pt x="130" y="392"/>
                    </a:cubicBezTo>
                    <a:cubicBezTo>
                      <a:pt x="131" y="393"/>
                      <a:pt x="131" y="396"/>
                      <a:pt x="132" y="396"/>
                    </a:cubicBezTo>
                    <a:cubicBezTo>
                      <a:pt x="133" y="396"/>
                      <a:pt x="133" y="396"/>
                      <a:pt x="133" y="396"/>
                    </a:cubicBezTo>
                    <a:cubicBezTo>
                      <a:pt x="133" y="396"/>
                      <a:pt x="134" y="396"/>
                      <a:pt x="134" y="396"/>
                    </a:cubicBezTo>
                    <a:cubicBezTo>
                      <a:pt x="134" y="396"/>
                      <a:pt x="134" y="396"/>
                      <a:pt x="135" y="396"/>
                    </a:cubicBezTo>
                    <a:cubicBezTo>
                      <a:pt x="135" y="396"/>
                      <a:pt x="135" y="396"/>
                      <a:pt x="135" y="396"/>
                    </a:cubicBezTo>
                    <a:cubicBezTo>
                      <a:pt x="136" y="396"/>
                      <a:pt x="139" y="397"/>
                      <a:pt x="139" y="398"/>
                    </a:cubicBezTo>
                    <a:cubicBezTo>
                      <a:pt x="140" y="398"/>
                      <a:pt x="140" y="398"/>
                      <a:pt x="140" y="398"/>
                    </a:cubicBezTo>
                    <a:cubicBezTo>
                      <a:pt x="140" y="398"/>
                      <a:pt x="140" y="398"/>
                      <a:pt x="140" y="398"/>
                    </a:cubicBezTo>
                    <a:cubicBezTo>
                      <a:pt x="139" y="398"/>
                      <a:pt x="138" y="399"/>
                      <a:pt x="138" y="399"/>
                    </a:cubicBezTo>
                    <a:cubicBezTo>
                      <a:pt x="137" y="399"/>
                      <a:pt x="136" y="399"/>
                      <a:pt x="135" y="399"/>
                    </a:cubicBezTo>
                    <a:cubicBezTo>
                      <a:pt x="135" y="399"/>
                      <a:pt x="134" y="399"/>
                      <a:pt x="134" y="398"/>
                    </a:cubicBezTo>
                    <a:cubicBezTo>
                      <a:pt x="134" y="398"/>
                      <a:pt x="133" y="398"/>
                      <a:pt x="133" y="398"/>
                    </a:cubicBezTo>
                    <a:cubicBezTo>
                      <a:pt x="132" y="398"/>
                      <a:pt x="131" y="400"/>
                      <a:pt x="130" y="400"/>
                    </a:cubicBezTo>
                    <a:cubicBezTo>
                      <a:pt x="129" y="400"/>
                      <a:pt x="129" y="400"/>
                      <a:pt x="128" y="400"/>
                    </a:cubicBezTo>
                    <a:cubicBezTo>
                      <a:pt x="126" y="400"/>
                      <a:pt x="124" y="399"/>
                      <a:pt x="122" y="397"/>
                    </a:cubicBezTo>
                    <a:cubicBezTo>
                      <a:pt x="120" y="396"/>
                      <a:pt x="119" y="395"/>
                      <a:pt x="118" y="395"/>
                    </a:cubicBezTo>
                    <a:cubicBezTo>
                      <a:pt x="117" y="395"/>
                      <a:pt x="116" y="396"/>
                      <a:pt x="114" y="396"/>
                    </a:cubicBezTo>
                    <a:cubicBezTo>
                      <a:pt x="112" y="396"/>
                      <a:pt x="108" y="394"/>
                      <a:pt x="106" y="394"/>
                    </a:cubicBezTo>
                    <a:cubicBezTo>
                      <a:pt x="105" y="394"/>
                      <a:pt x="105" y="394"/>
                      <a:pt x="105" y="394"/>
                    </a:cubicBezTo>
                    <a:cubicBezTo>
                      <a:pt x="103" y="395"/>
                      <a:pt x="103" y="396"/>
                      <a:pt x="102" y="398"/>
                    </a:cubicBezTo>
                    <a:cubicBezTo>
                      <a:pt x="102" y="397"/>
                      <a:pt x="102" y="397"/>
                      <a:pt x="102" y="397"/>
                    </a:cubicBezTo>
                    <a:cubicBezTo>
                      <a:pt x="101" y="403"/>
                      <a:pt x="102" y="406"/>
                      <a:pt x="108" y="407"/>
                    </a:cubicBezTo>
                    <a:cubicBezTo>
                      <a:pt x="110" y="407"/>
                      <a:pt x="112" y="407"/>
                      <a:pt x="113" y="408"/>
                    </a:cubicBezTo>
                    <a:cubicBezTo>
                      <a:pt x="122" y="410"/>
                      <a:pt x="124" y="421"/>
                      <a:pt x="127" y="429"/>
                    </a:cubicBezTo>
                    <a:cubicBezTo>
                      <a:pt x="129" y="433"/>
                      <a:pt x="130" y="437"/>
                      <a:pt x="132" y="441"/>
                    </a:cubicBezTo>
                    <a:cubicBezTo>
                      <a:pt x="133" y="442"/>
                      <a:pt x="132" y="443"/>
                      <a:pt x="132" y="444"/>
                    </a:cubicBezTo>
                    <a:cubicBezTo>
                      <a:pt x="132" y="444"/>
                      <a:pt x="131" y="445"/>
                      <a:pt x="131" y="446"/>
                    </a:cubicBezTo>
                    <a:cubicBezTo>
                      <a:pt x="131" y="446"/>
                      <a:pt x="132" y="446"/>
                      <a:pt x="133" y="446"/>
                    </a:cubicBezTo>
                    <a:cubicBezTo>
                      <a:pt x="134" y="446"/>
                      <a:pt x="135" y="446"/>
                      <a:pt x="136" y="446"/>
                    </a:cubicBezTo>
                    <a:cubicBezTo>
                      <a:pt x="137" y="446"/>
                      <a:pt x="139" y="446"/>
                      <a:pt x="140" y="446"/>
                    </a:cubicBezTo>
                    <a:cubicBezTo>
                      <a:pt x="140" y="446"/>
                      <a:pt x="140" y="446"/>
                      <a:pt x="141" y="446"/>
                    </a:cubicBezTo>
                    <a:cubicBezTo>
                      <a:pt x="146" y="447"/>
                      <a:pt x="146" y="454"/>
                      <a:pt x="150" y="456"/>
                    </a:cubicBezTo>
                    <a:cubicBezTo>
                      <a:pt x="150" y="457"/>
                      <a:pt x="151" y="457"/>
                      <a:pt x="151" y="457"/>
                    </a:cubicBezTo>
                    <a:cubicBezTo>
                      <a:pt x="152" y="457"/>
                      <a:pt x="152" y="457"/>
                      <a:pt x="153" y="456"/>
                    </a:cubicBezTo>
                    <a:cubicBezTo>
                      <a:pt x="154" y="456"/>
                      <a:pt x="154" y="456"/>
                      <a:pt x="155" y="456"/>
                    </a:cubicBezTo>
                    <a:cubicBezTo>
                      <a:pt x="155" y="456"/>
                      <a:pt x="155" y="456"/>
                      <a:pt x="156" y="456"/>
                    </a:cubicBezTo>
                    <a:cubicBezTo>
                      <a:pt x="157" y="456"/>
                      <a:pt x="157" y="456"/>
                      <a:pt x="158" y="457"/>
                    </a:cubicBezTo>
                    <a:cubicBezTo>
                      <a:pt x="159" y="457"/>
                      <a:pt x="159" y="458"/>
                      <a:pt x="160" y="458"/>
                    </a:cubicBezTo>
                    <a:cubicBezTo>
                      <a:pt x="160" y="459"/>
                      <a:pt x="160" y="459"/>
                      <a:pt x="160" y="459"/>
                    </a:cubicBezTo>
                    <a:cubicBezTo>
                      <a:pt x="161" y="459"/>
                      <a:pt x="161" y="459"/>
                      <a:pt x="161" y="459"/>
                    </a:cubicBezTo>
                    <a:cubicBezTo>
                      <a:pt x="161" y="458"/>
                      <a:pt x="161" y="458"/>
                      <a:pt x="161" y="458"/>
                    </a:cubicBezTo>
                    <a:cubicBezTo>
                      <a:pt x="161" y="458"/>
                      <a:pt x="161" y="458"/>
                      <a:pt x="161" y="458"/>
                    </a:cubicBezTo>
                    <a:cubicBezTo>
                      <a:pt x="161" y="458"/>
                      <a:pt x="161" y="458"/>
                      <a:pt x="162" y="458"/>
                    </a:cubicBezTo>
                    <a:cubicBezTo>
                      <a:pt x="162" y="458"/>
                      <a:pt x="163" y="458"/>
                      <a:pt x="163" y="458"/>
                    </a:cubicBezTo>
                    <a:cubicBezTo>
                      <a:pt x="164" y="458"/>
                      <a:pt x="164" y="458"/>
                      <a:pt x="165" y="458"/>
                    </a:cubicBezTo>
                    <a:cubicBezTo>
                      <a:pt x="166" y="458"/>
                      <a:pt x="166" y="458"/>
                      <a:pt x="167" y="458"/>
                    </a:cubicBezTo>
                    <a:cubicBezTo>
                      <a:pt x="169" y="459"/>
                      <a:pt x="171" y="460"/>
                      <a:pt x="173" y="461"/>
                    </a:cubicBezTo>
                    <a:cubicBezTo>
                      <a:pt x="172" y="462"/>
                      <a:pt x="171" y="462"/>
                      <a:pt x="170" y="462"/>
                    </a:cubicBezTo>
                    <a:cubicBezTo>
                      <a:pt x="170" y="462"/>
                      <a:pt x="170" y="462"/>
                      <a:pt x="169" y="462"/>
                    </a:cubicBezTo>
                    <a:cubicBezTo>
                      <a:pt x="173" y="467"/>
                      <a:pt x="171" y="469"/>
                      <a:pt x="168" y="474"/>
                    </a:cubicBezTo>
                    <a:cubicBezTo>
                      <a:pt x="167" y="476"/>
                      <a:pt x="164" y="479"/>
                      <a:pt x="164" y="481"/>
                    </a:cubicBezTo>
                    <a:cubicBezTo>
                      <a:pt x="164" y="484"/>
                      <a:pt x="164" y="487"/>
                      <a:pt x="164" y="490"/>
                    </a:cubicBezTo>
                    <a:cubicBezTo>
                      <a:pt x="165" y="490"/>
                      <a:pt x="166" y="489"/>
                      <a:pt x="167" y="488"/>
                    </a:cubicBezTo>
                    <a:cubicBezTo>
                      <a:pt x="168" y="487"/>
                      <a:pt x="170" y="485"/>
                      <a:pt x="172" y="484"/>
                    </a:cubicBezTo>
                    <a:cubicBezTo>
                      <a:pt x="173" y="482"/>
                      <a:pt x="175" y="481"/>
                      <a:pt x="178" y="479"/>
                    </a:cubicBezTo>
                    <a:cubicBezTo>
                      <a:pt x="183" y="476"/>
                      <a:pt x="190" y="474"/>
                      <a:pt x="196" y="473"/>
                    </a:cubicBezTo>
                    <a:cubicBezTo>
                      <a:pt x="199" y="472"/>
                      <a:pt x="202" y="472"/>
                      <a:pt x="205" y="471"/>
                    </a:cubicBezTo>
                    <a:cubicBezTo>
                      <a:pt x="207" y="471"/>
                      <a:pt x="207" y="471"/>
                      <a:pt x="207" y="471"/>
                    </a:cubicBezTo>
                    <a:cubicBezTo>
                      <a:pt x="208" y="471"/>
                      <a:pt x="210" y="471"/>
                      <a:pt x="211" y="471"/>
                    </a:cubicBezTo>
                    <a:cubicBezTo>
                      <a:pt x="212" y="471"/>
                      <a:pt x="213" y="471"/>
                      <a:pt x="213" y="471"/>
                    </a:cubicBezTo>
                    <a:cubicBezTo>
                      <a:pt x="216" y="471"/>
                      <a:pt x="217" y="473"/>
                      <a:pt x="219" y="474"/>
                    </a:cubicBezTo>
                    <a:cubicBezTo>
                      <a:pt x="222" y="476"/>
                      <a:pt x="226" y="479"/>
                      <a:pt x="229" y="482"/>
                    </a:cubicBezTo>
                    <a:cubicBezTo>
                      <a:pt x="230" y="483"/>
                      <a:pt x="230" y="483"/>
                      <a:pt x="230" y="483"/>
                    </a:cubicBezTo>
                    <a:cubicBezTo>
                      <a:pt x="231" y="484"/>
                      <a:pt x="233" y="486"/>
                      <a:pt x="234" y="487"/>
                    </a:cubicBezTo>
                    <a:cubicBezTo>
                      <a:pt x="236" y="488"/>
                      <a:pt x="236" y="488"/>
                      <a:pt x="236" y="488"/>
                    </a:cubicBezTo>
                    <a:cubicBezTo>
                      <a:pt x="239" y="490"/>
                      <a:pt x="241" y="492"/>
                      <a:pt x="243" y="494"/>
                    </a:cubicBezTo>
                    <a:cubicBezTo>
                      <a:pt x="244" y="496"/>
                      <a:pt x="244" y="497"/>
                      <a:pt x="245" y="499"/>
                    </a:cubicBezTo>
                    <a:cubicBezTo>
                      <a:pt x="246" y="500"/>
                      <a:pt x="246" y="500"/>
                      <a:pt x="246" y="500"/>
                    </a:cubicBezTo>
                    <a:cubicBezTo>
                      <a:pt x="248" y="502"/>
                      <a:pt x="249" y="503"/>
                      <a:pt x="251" y="505"/>
                    </a:cubicBezTo>
                    <a:cubicBezTo>
                      <a:pt x="252" y="505"/>
                      <a:pt x="252" y="506"/>
                      <a:pt x="252" y="506"/>
                    </a:cubicBezTo>
                    <a:cubicBezTo>
                      <a:pt x="254" y="506"/>
                      <a:pt x="255" y="506"/>
                      <a:pt x="257" y="506"/>
                    </a:cubicBezTo>
                    <a:cubicBezTo>
                      <a:pt x="259" y="506"/>
                      <a:pt x="260" y="506"/>
                      <a:pt x="262" y="505"/>
                    </a:cubicBezTo>
                    <a:cubicBezTo>
                      <a:pt x="262" y="442"/>
                      <a:pt x="262" y="442"/>
                      <a:pt x="262" y="442"/>
                    </a:cubicBezTo>
                    <a:cubicBezTo>
                      <a:pt x="262" y="423"/>
                      <a:pt x="262" y="404"/>
                      <a:pt x="262" y="384"/>
                    </a:cubicBezTo>
                    <a:cubicBezTo>
                      <a:pt x="262" y="383"/>
                      <a:pt x="262" y="383"/>
                      <a:pt x="262" y="383"/>
                    </a:cubicBezTo>
                    <a:cubicBezTo>
                      <a:pt x="262" y="380"/>
                      <a:pt x="264" y="379"/>
                      <a:pt x="267" y="378"/>
                    </a:cubicBezTo>
                    <a:cubicBezTo>
                      <a:pt x="269" y="377"/>
                      <a:pt x="272" y="376"/>
                      <a:pt x="274" y="376"/>
                    </a:cubicBezTo>
                    <a:cubicBezTo>
                      <a:pt x="275" y="376"/>
                      <a:pt x="276" y="375"/>
                      <a:pt x="277" y="375"/>
                    </a:cubicBezTo>
                    <a:cubicBezTo>
                      <a:pt x="289" y="372"/>
                      <a:pt x="302" y="368"/>
                      <a:pt x="314" y="365"/>
                    </a:cubicBezTo>
                    <a:cubicBezTo>
                      <a:pt x="326" y="362"/>
                      <a:pt x="326" y="362"/>
                      <a:pt x="326" y="362"/>
                    </a:cubicBezTo>
                    <a:cubicBezTo>
                      <a:pt x="329" y="361"/>
                      <a:pt x="332" y="360"/>
                      <a:pt x="334" y="360"/>
                    </a:cubicBezTo>
                    <a:cubicBezTo>
                      <a:pt x="337" y="359"/>
                      <a:pt x="337" y="359"/>
                      <a:pt x="337" y="359"/>
                    </a:cubicBezTo>
                    <a:cubicBezTo>
                      <a:pt x="337" y="359"/>
                      <a:pt x="337" y="359"/>
                      <a:pt x="338" y="359"/>
                    </a:cubicBezTo>
                    <a:cubicBezTo>
                      <a:pt x="339" y="359"/>
                      <a:pt x="340" y="359"/>
                      <a:pt x="341" y="360"/>
                    </a:cubicBezTo>
                    <a:cubicBezTo>
                      <a:pt x="341" y="358"/>
                      <a:pt x="341" y="356"/>
                      <a:pt x="342" y="354"/>
                    </a:cubicBezTo>
                    <a:cubicBezTo>
                      <a:pt x="343" y="353"/>
                      <a:pt x="345" y="351"/>
                      <a:pt x="347" y="351"/>
                    </a:cubicBezTo>
                    <a:cubicBezTo>
                      <a:pt x="347" y="351"/>
                      <a:pt x="347" y="351"/>
                      <a:pt x="348" y="351"/>
                    </a:cubicBezTo>
                    <a:cubicBezTo>
                      <a:pt x="348" y="351"/>
                      <a:pt x="349" y="351"/>
                      <a:pt x="350" y="351"/>
                    </a:cubicBezTo>
                    <a:cubicBezTo>
                      <a:pt x="350" y="351"/>
                      <a:pt x="350" y="351"/>
                      <a:pt x="350" y="351"/>
                    </a:cubicBezTo>
                    <a:cubicBezTo>
                      <a:pt x="350" y="351"/>
                      <a:pt x="350" y="351"/>
                      <a:pt x="350" y="351"/>
                    </a:cubicBezTo>
                    <a:cubicBezTo>
                      <a:pt x="351" y="351"/>
                      <a:pt x="351" y="351"/>
                      <a:pt x="351" y="351"/>
                    </a:cubicBezTo>
                    <a:cubicBezTo>
                      <a:pt x="351" y="351"/>
                      <a:pt x="351" y="350"/>
                      <a:pt x="351" y="350"/>
                    </a:cubicBezTo>
                    <a:cubicBezTo>
                      <a:pt x="351" y="350"/>
                      <a:pt x="351" y="350"/>
                      <a:pt x="351" y="350"/>
                    </a:cubicBezTo>
                    <a:cubicBezTo>
                      <a:pt x="351" y="350"/>
                      <a:pt x="352" y="350"/>
                      <a:pt x="353" y="350"/>
                    </a:cubicBezTo>
                    <a:cubicBezTo>
                      <a:pt x="353" y="350"/>
                      <a:pt x="353" y="350"/>
                      <a:pt x="353" y="350"/>
                    </a:cubicBezTo>
                    <a:cubicBezTo>
                      <a:pt x="353" y="350"/>
                      <a:pt x="353" y="350"/>
                      <a:pt x="353" y="350"/>
                    </a:cubicBezTo>
                    <a:cubicBezTo>
                      <a:pt x="354" y="350"/>
                      <a:pt x="354" y="350"/>
                      <a:pt x="354" y="350"/>
                    </a:cubicBezTo>
                    <a:cubicBezTo>
                      <a:pt x="355" y="350"/>
                      <a:pt x="355" y="350"/>
                      <a:pt x="355" y="350"/>
                    </a:cubicBezTo>
                    <a:cubicBezTo>
                      <a:pt x="356" y="350"/>
                      <a:pt x="356" y="350"/>
                      <a:pt x="356" y="350"/>
                    </a:cubicBezTo>
                    <a:cubicBezTo>
                      <a:pt x="357" y="350"/>
                      <a:pt x="358" y="348"/>
                      <a:pt x="359" y="348"/>
                    </a:cubicBezTo>
                    <a:cubicBezTo>
                      <a:pt x="359" y="348"/>
                      <a:pt x="359" y="348"/>
                      <a:pt x="359" y="348"/>
                    </a:cubicBezTo>
                    <a:cubicBezTo>
                      <a:pt x="363" y="348"/>
                      <a:pt x="359" y="351"/>
                      <a:pt x="358" y="353"/>
                    </a:cubicBezTo>
                    <a:cubicBezTo>
                      <a:pt x="357" y="355"/>
                      <a:pt x="356" y="358"/>
                      <a:pt x="359" y="359"/>
                    </a:cubicBezTo>
                    <a:cubicBezTo>
                      <a:pt x="359" y="359"/>
                      <a:pt x="359" y="359"/>
                      <a:pt x="359" y="359"/>
                    </a:cubicBezTo>
                    <a:cubicBezTo>
                      <a:pt x="359" y="359"/>
                      <a:pt x="360" y="358"/>
                      <a:pt x="361" y="358"/>
                    </a:cubicBezTo>
                    <a:cubicBezTo>
                      <a:pt x="361" y="358"/>
                      <a:pt x="362" y="358"/>
                      <a:pt x="362" y="358"/>
                    </a:cubicBezTo>
                    <a:cubicBezTo>
                      <a:pt x="363" y="358"/>
                      <a:pt x="363" y="358"/>
                      <a:pt x="363" y="360"/>
                    </a:cubicBezTo>
                    <a:cubicBezTo>
                      <a:pt x="364" y="359"/>
                      <a:pt x="365" y="357"/>
                      <a:pt x="366" y="357"/>
                    </a:cubicBezTo>
                    <a:cubicBezTo>
                      <a:pt x="366" y="357"/>
                      <a:pt x="366" y="357"/>
                      <a:pt x="366" y="357"/>
                    </a:cubicBezTo>
                    <a:cubicBezTo>
                      <a:pt x="367" y="357"/>
                      <a:pt x="369" y="357"/>
                      <a:pt x="369" y="358"/>
                    </a:cubicBezTo>
                    <a:cubicBezTo>
                      <a:pt x="370" y="357"/>
                      <a:pt x="369" y="355"/>
                      <a:pt x="369" y="354"/>
                    </a:cubicBezTo>
                    <a:cubicBezTo>
                      <a:pt x="369" y="353"/>
                      <a:pt x="370" y="351"/>
                      <a:pt x="370" y="350"/>
                    </a:cubicBezTo>
                    <a:cubicBezTo>
                      <a:pt x="372" y="346"/>
                      <a:pt x="372" y="345"/>
                      <a:pt x="369" y="342"/>
                    </a:cubicBezTo>
                    <a:cubicBezTo>
                      <a:pt x="368" y="341"/>
                      <a:pt x="367" y="340"/>
                      <a:pt x="367" y="339"/>
                    </a:cubicBezTo>
                    <a:cubicBezTo>
                      <a:pt x="366" y="337"/>
                      <a:pt x="366" y="337"/>
                      <a:pt x="366" y="337"/>
                    </a:cubicBezTo>
                    <a:cubicBezTo>
                      <a:pt x="366" y="337"/>
                      <a:pt x="366" y="337"/>
                      <a:pt x="367" y="337"/>
                    </a:cubicBezTo>
                    <a:cubicBezTo>
                      <a:pt x="367" y="337"/>
                      <a:pt x="367" y="337"/>
                      <a:pt x="367" y="337"/>
                    </a:cubicBezTo>
                    <a:cubicBezTo>
                      <a:pt x="367" y="337"/>
                      <a:pt x="368" y="337"/>
                      <a:pt x="368" y="337"/>
                    </a:cubicBezTo>
                    <a:cubicBezTo>
                      <a:pt x="369" y="337"/>
                      <a:pt x="369" y="337"/>
                      <a:pt x="370" y="337"/>
                    </a:cubicBezTo>
                    <a:cubicBezTo>
                      <a:pt x="372" y="337"/>
                      <a:pt x="373" y="338"/>
                      <a:pt x="374" y="340"/>
                    </a:cubicBezTo>
                    <a:cubicBezTo>
                      <a:pt x="374" y="341"/>
                      <a:pt x="374" y="343"/>
                      <a:pt x="374" y="344"/>
                    </a:cubicBezTo>
                    <a:cubicBezTo>
                      <a:pt x="374" y="345"/>
                      <a:pt x="370" y="346"/>
                      <a:pt x="373" y="347"/>
                    </a:cubicBezTo>
                    <a:cubicBezTo>
                      <a:pt x="373" y="347"/>
                      <a:pt x="373" y="347"/>
                      <a:pt x="373" y="347"/>
                    </a:cubicBezTo>
                    <a:cubicBezTo>
                      <a:pt x="374" y="347"/>
                      <a:pt x="377" y="346"/>
                      <a:pt x="378" y="346"/>
                    </a:cubicBezTo>
                    <a:cubicBezTo>
                      <a:pt x="378" y="346"/>
                      <a:pt x="379" y="346"/>
                      <a:pt x="379" y="346"/>
                    </a:cubicBezTo>
                    <a:cubicBezTo>
                      <a:pt x="380" y="346"/>
                      <a:pt x="380" y="346"/>
                      <a:pt x="380" y="346"/>
                    </a:cubicBezTo>
                    <a:cubicBezTo>
                      <a:pt x="381" y="346"/>
                      <a:pt x="381" y="346"/>
                      <a:pt x="381" y="346"/>
                    </a:cubicBezTo>
                    <a:cubicBezTo>
                      <a:pt x="382" y="346"/>
                      <a:pt x="382" y="346"/>
                      <a:pt x="382" y="346"/>
                    </a:cubicBezTo>
                    <a:cubicBezTo>
                      <a:pt x="384" y="346"/>
                      <a:pt x="386" y="345"/>
                      <a:pt x="388" y="345"/>
                    </a:cubicBezTo>
                    <a:cubicBezTo>
                      <a:pt x="389" y="345"/>
                      <a:pt x="389" y="345"/>
                      <a:pt x="390" y="345"/>
                    </a:cubicBezTo>
                    <a:cubicBezTo>
                      <a:pt x="393" y="346"/>
                      <a:pt x="397" y="345"/>
                      <a:pt x="400" y="347"/>
                    </a:cubicBezTo>
                    <a:cubicBezTo>
                      <a:pt x="399" y="349"/>
                      <a:pt x="396" y="348"/>
                      <a:pt x="395" y="350"/>
                    </a:cubicBezTo>
                    <a:cubicBezTo>
                      <a:pt x="393" y="352"/>
                      <a:pt x="393" y="353"/>
                      <a:pt x="391" y="353"/>
                    </a:cubicBezTo>
                    <a:cubicBezTo>
                      <a:pt x="391" y="353"/>
                      <a:pt x="390" y="353"/>
                      <a:pt x="389" y="353"/>
                    </a:cubicBezTo>
                    <a:cubicBezTo>
                      <a:pt x="387" y="353"/>
                      <a:pt x="385" y="352"/>
                      <a:pt x="382" y="352"/>
                    </a:cubicBezTo>
                    <a:cubicBezTo>
                      <a:pt x="381" y="352"/>
                      <a:pt x="379" y="351"/>
                      <a:pt x="377" y="351"/>
                    </a:cubicBezTo>
                    <a:cubicBezTo>
                      <a:pt x="377" y="351"/>
                      <a:pt x="376" y="351"/>
                      <a:pt x="376" y="352"/>
                    </a:cubicBezTo>
                    <a:cubicBezTo>
                      <a:pt x="376" y="351"/>
                      <a:pt x="376" y="351"/>
                      <a:pt x="377" y="350"/>
                    </a:cubicBezTo>
                    <a:cubicBezTo>
                      <a:pt x="376" y="350"/>
                      <a:pt x="375" y="350"/>
                      <a:pt x="374" y="350"/>
                    </a:cubicBezTo>
                    <a:cubicBezTo>
                      <a:pt x="374" y="350"/>
                      <a:pt x="373" y="350"/>
                      <a:pt x="373" y="350"/>
                    </a:cubicBezTo>
                    <a:cubicBezTo>
                      <a:pt x="375" y="351"/>
                      <a:pt x="375" y="352"/>
                      <a:pt x="373" y="352"/>
                    </a:cubicBezTo>
                    <a:cubicBezTo>
                      <a:pt x="374" y="353"/>
                      <a:pt x="375" y="353"/>
                      <a:pt x="375" y="354"/>
                    </a:cubicBezTo>
                    <a:cubicBezTo>
                      <a:pt x="375" y="354"/>
                      <a:pt x="373" y="354"/>
                      <a:pt x="372" y="354"/>
                    </a:cubicBezTo>
                    <a:cubicBezTo>
                      <a:pt x="372" y="355"/>
                      <a:pt x="376" y="356"/>
                      <a:pt x="373" y="356"/>
                    </a:cubicBezTo>
                    <a:cubicBezTo>
                      <a:pt x="375" y="358"/>
                      <a:pt x="369" y="361"/>
                      <a:pt x="373" y="363"/>
                    </a:cubicBezTo>
                    <a:cubicBezTo>
                      <a:pt x="373" y="364"/>
                      <a:pt x="374" y="364"/>
                      <a:pt x="374" y="364"/>
                    </a:cubicBezTo>
                    <a:cubicBezTo>
                      <a:pt x="375" y="364"/>
                      <a:pt x="376" y="364"/>
                      <a:pt x="377" y="363"/>
                    </a:cubicBezTo>
                    <a:cubicBezTo>
                      <a:pt x="378" y="363"/>
                      <a:pt x="378" y="363"/>
                      <a:pt x="379" y="363"/>
                    </a:cubicBezTo>
                    <a:cubicBezTo>
                      <a:pt x="380" y="363"/>
                      <a:pt x="381" y="363"/>
                      <a:pt x="382" y="365"/>
                    </a:cubicBezTo>
                    <a:cubicBezTo>
                      <a:pt x="385" y="370"/>
                      <a:pt x="383" y="378"/>
                      <a:pt x="383" y="383"/>
                    </a:cubicBezTo>
                    <a:cubicBezTo>
                      <a:pt x="385" y="385"/>
                      <a:pt x="385" y="385"/>
                      <a:pt x="385" y="385"/>
                    </a:cubicBezTo>
                    <a:cubicBezTo>
                      <a:pt x="386" y="385"/>
                      <a:pt x="387" y="386"/>
                      <a:pt x="389" y="387"/>
                    </a:cubicBezTo>
                    <a:cubicBezTo>
                      <a:pt x="401" y="394"/>
                      <a:pt x="411" y="400"/>
                      <a:pt x="414" y="404"/>
                    </a:cubicBezTo>
                    <a:cubicBezTo>
                      <a:pt x="417" y="409"/>
                      <a:pt x="421" y="414"/>
                      <a:pt x="422" y="415"/>
                    </a:cubicBezTo>
                    <a:cubicBezTo>
                      <a:pt x="425" y="418"/>
                      <a:pt x="429" y="421"/>
                      <a:pt x="432" y="425"/>
                    </a:cubicBezTo>
                    <a:cubicBezTo>
                      <a:pt x="433" y="426"/>
                      <a:pt x="433" y="426"/>
                      <a:pt x="434" y="427"/>
                    </a:cubicBezTo>
                    <a:cubicBezTo>
                      <a:pt x="434" y="428"/>
                      <a:pt x="434" y="428"/>
                      <a:pt x="434" y="428"/>
                    </a:cubicBezTo>
                    <a:cubicBezTo>
                      <a:pt x="435" y="428"/>
                      <a:pt x="436" y="429"/>
                      <a:pt x="437" y="430"/>
                    </a:cubicBezTo>
                    <a:cubicBezTo>
                      <a:pt x="437" y="430"/>
                      <a:pt x="438" y="431"/>
                      <a:pt x="438" y="431"/>
                    </a:cubicBezTo>
                    <a:cubicBezTo>
                      <a:pt x="439" y="431"/>
                      <a:pt x="439" y="431"/>
                      <a:pt x="440" y="431"/>
                    </a:cubicBezTo>
                    <a:cubicBezTo>
                      <a:pt x="440" y="431"/>
                      <a:pt x="440" y="431"/>
                      <a:pt x="440" y="431"/>
                    </a:cubicBezTo>
                    <a:cubicBezTo>
                      <a:pt x="444" y="430"/>
                      <a:pt x="449" y="430"/>
                      <a:pt x="453" y="429"/>
                    </a:cubicBezTo>
                    <a:cubicBezTo>
                      <a:pt x="458" y="428"/>
                      <a:pt x="464" y="427"/>
                      <a:pt x="470" y="426"/>
                    </a:cubicBezTo>
                    <a:cubicBezTo>
                      <a:pt x="472" y="426"/>
                      <a:pt x="473" y="426"/>
                      <a:pt x="474" y="426"/>
                    </a:cubicBezTo>
                    <a:cubicBezTo>
                      <a:pt x="479" y="426"/>
                      <a:pt x="483" y="427"/>
                      <a:pt x="487" y="427"/>
                    </a:cubicBezTo>
                    <a:cubicBezTo>
                      <a:pt x="489" y="427"/>
                      <a:pt x="489" y="427"/>
                      <a:pt x="489" y="427"/>
                    </a:cubicBezTo>
                    <a:cubicBezTo>
                      <a:pt x="492" y="427"/>
                      <a:pt x="494" y="427"/>
                      <a:pt x="497" y="428"/>
                    </a:cubicBezTo>
                    <a:cubicBezTo>
                      <a:pt x="505" y="428"/>
                      <a:pt x="505" y="428"/>
                      <a:pt x="505" y="428"/>
                    </a:cubicBezTo>
                    <a:cubicBezTo>
                      <a:pt x="507" y="428"/>
                      <a:pt x="509" y="428"/>
                      <a:pt x="510" y="427"/>
                    </a:cubicBezTo>
                    <a:cubicBezTo>
                      <a:pt x="511" y="427"/>
                      <a:pt x="511" y="427"/>
                      <a:pt x="511" y="427"/>
                    </a:cubicBezTo>
                    <a:cubicBezTo>
                      <a:pt x="511" y="426"/>
                      <a:pt x="512" y="426"/>
                      <a:pt x="512" y="426"/>
                    </a:cubicBezTo>
                    <a:cubicBezTo>
                      <a:pt x="515" y="424"/>
                      <a:pt x="517" y="423"/>
                      <a:pt x="519" y="423"/>
                    </a:cubicBezTo>
                    <a:cubicBezTo>
                      <a:pt x="520" y="423"/>
                      <a:pt x="520" y="423"/>
                      <a:pt x="520" y="423"/>
                    </a:cubicBezTo>
                    <a:cubicBezTo>
                      <a:pt x="522" y="423"/>
                      <a:pt x="523" y="424"/>
                      <a:pt x="525" y="426"/>
                    </a:cubicBezTo>
                    <a:cubicBezTo>
                      <a:pt x="526" y="427"/>
                      <a:pt x="528" y="429"/>
                      <a:pt x="530" y="431"/>
                    </a:cubicBezTo>
                    <a:cubicBezTo>
                      <a:pt x="532" y="433"/>
                      <a:pt x="532" y="433"/>
                      <a:pt x="532" y="433"/>
                    </a:cubicBezTo>
                    <a:cubicBezTo>
                      <a:pt x="533" y="434"/>
                      <a:pt x="533" y="434"/>
                      <a:pt x="533" y="434"/>
                    </a:cubicBezTo>
                    <a:cubicBezTo>
                      <a:pt x="535" y="436"/>
                      <a:pt x="535" y="436"/>
                      <a:pt x="535" y="436"/>
                    </a:cubicBezTo>
                    <a:cubicBezTo>
                      <a:pt x="538" y="439"/>
                      <a:pt x="541" y="441"/>
                      <a:pt x="544" y="445"/>
                    </a:cubicBezTo>
                    <a:cubicBezTo>
                      <a:pt x="546" y="447"/>
                      <a:pt x="546" y="447"/>
                      <a:pt x="546" y="447"/>
                    </a:cubicBezTo>
                    <a:cubicBezTo>
                      <a:pt x="546" y="448"/>
                      <a:pt x="547" y="448"/>
                      <a:pt x="547" y="449"/>
                    </a:cubicBezTo>
                    <a:cubicBezTo>
                      <a:pt x="548" y="449"/>
                      <a:pt x="548" y="450"/>
                      <a:pt x="549" y="450"/>
                    </a:cubicBezTo>
                    <a:cubicBezTo>
                      <a:pt x="552" y="449"/>
                      <a:pt x="552" y="449"/>
                      <a:pt x="552" y="449"/>
                    </a:cubicBezTo>
                    <a:cubicBezTo>
                      <a:pt x="552" y="449"/>
                      <a:pt x="553" y="449"/>
                      <a:pt x="553" y="449"/>
                    </a:cubicBezTo>
                    <a:cubicBezTo>
                      <a:pt x="554" y="449"/>
                      <a:pt x="556" y="449"/>
                      <a:pt x="556" y="450"/>
                    </a:cubicBezTo>
                    <a:cubicBezTo>
                      <a:pt x="558" y="452"/>
                      <a:pt x="558" y="456"/>
                      <a:pt x="557" y="462"/>
                    </a:cubicBezTo>
                    <a:cubicBezTo>
                      <a:pt x="557" y="462"/>
                      <a:pt x="557" y="462"/>
                      <a:pt x="557" y="462"/>
                    </a:cubicBezTo>
                    <a:cubicBezTo>
                      <a:pt x="556" y="464"/>
                      <a:pt x="556" y="466"/>
                      <a:pt x="556" y="468"/>
                    </a:cubicBezTo>
                    <a:cubicBezTo>
                      <a:pt x="556" y="470"/>
                      <a:pt x="555" y="473"/>
                      <a:pt x="555" y="475"/>
                    </a:cubicBezTo>
                    <a:cubicBezTo>
                      <a:pt x="555" y="475"/>
                      <a:pt x="555" y="476"/>
                      <a:pt x="555" y="477"/>
                    </a:cubicBezTo>
                    <a:cubicBezTo>
                      <a:pt x="555" y="478"/>
                      <a:pt x="555" y="478"/>
                      <a:pt x="555" y="478"/>
                    </a:cubicBezTo>
                    <a:cubicBezTo>
                      <a:pt x="555" y="478"/>
                      <a:pt x="555" y="479"/>
                      <a:pt x="555" y="480"/>
                    </a:cubicBezTo>
                    <a:cubicBezTo>
                      <a:pt x="555" y="481"/>
                      <a:pt x="555" y="482"/>
                      <a:pt x="555" y="482"/>
                    </a:cubicBezTo>
                    <a:cubicBezTo>
                      <a:pt x="555" y="482"/>
                      <a:pt x="555" y="482"/>
                      <a:pt x="555" y="482"/>
                    </a:cubicBezTo>
                    <a:cubicBezTo>
                      <a:pt x="555" y="482"/>
                      <a:pt x="555" y="482"/>
                      <a:pt x="556" y="482"/>
                    </a:cubicBezTo>
                    <a:cubicBezTo>
                      <a:pt x="556" y="482"/>
                      <a:pt x="556" y="482"/>
                      <a:pt x="556" y="482"/>
                    </a:cubicBezTo>
                    <a:cubicBezTo>
                      <a:pt x="556" y="482"/>
                      <a:pt x="557" y="482"/>
                      <a:pt x="557" y="482"/>
                    </a:cubicBezTo>
                    <a:cubicBezTo>
                      <a:pt x="558" y="482"/>
                      <a:pt x="558" y="482"/>
                      <a:pt x="558" y="482"/>
                    </a:cubicBezTo>
                    <a:cubicBezTo>
                      <a:pt x="559" y="482"/>
                      <a:pt x="561" y="482"/>
                      <a:pt x="562" y="482"/>
                    </a:cubicBezTo>
                    <a:cubicBezTo>
                      <a:pt x="564" y="482"/>
                      <a:pt x="566" y="482"/>
                      <a:pt x="567" y="483"/>
                    </a:cubicBezTo>
                    <a:cubicBezTo>
                      <a:pt x="568" y="485"/>
                      <a:pt x="569" y="486"/>
                      <a:pt x="569" y="487"/>
                    </a:cubicBezTo>
                    <a:cubicBezTo>
                      <a:pt x="569" y="488"/>
                      <a:pt x="569" y="489"/>
                      <a:pt x="569" y="491"/>
                    </a:cubicBezTo>
                    <a:cubicBezTo>
                      <a:pt x="569" y="491"/>
                      <a:pt x="569" y="491"/>
                      <a:pt x="569" y="491"/>
                    </a:cubicBezTo>
                    <a:cubicBezTo>
                      <a:pt x="569" y="492"/>
                      <a:pt x="569" y="492"/>
                      <a:pt x="569" y="492"/>
                    </a:cubicBezTo>
                    <a:cubicBezTo>
                      <a:pt x="570" y="495"/>
                      <a:pt x="571" y="499"/>
                      <a:pt x="572" y="502"/>
                    </a:cubicBezTo>
                    <a:cubicBezTo>
                      <a:pt x="573" y="506"/>
                      <a:pt x="573" y="506"/>
                      <a:pt x="573" y="506"/>
                    </a:cubicBezTo>
                    <a:cubicBezTo>
                      <a:pt x="573" y="508"/>
                      <a:pt x="573" y="508"/>
                      <a:pt x="573" y="508"/>
                    </a:cubicBezTo>
                    <a:cubicBezTo>
                      <a:pt x="574" y="511"/>
                      <a:pt x="574" y="511"/>
                      <a:pt x="574" y="511"/>
                    </a:cubicBezTo>
                    <a:cubicBezTo>
                      <a:pt x="596" y="510"/>
                      <a:pt x="596" y="510"/>
                      <a:pt x="596" y="510"/>
                    </a:cubicBezTo>
                    <a:cubicBezTo>
                      <a:pt x="597" y="510"/>
                      <a:pt x="597" y="510"/>
                      <a:pt x="598" y="510"/>
                    </a:cubicBezTo>
                    <a:cubicBezTo>
                      <a:pt x="599" y="510"/>
                      <a:pt x="601" y="510"/>
                      <a:pt x="602" y="510"/>
                    </a:cubicBezTo>
                    <a:cubicBezTo>
                      <a:pt x="603" y="510"/>
                      <a:pt x="604" y="510"/>
                      <a:pt x="605" y="510"/>
                    </a:cubicBezTo>
                    <a:cubicBezTo>
                      <a:pt x="605" y="510"/>
                      <a:pt x="605" y="510"/>
                      <a:pt x="605" y="510"/>
                    </a:cubicBezTo>
                    <a:cubicBezTo>
                      <a:pt x="605" y="510"/>
                      <a:pt x="606" y="510"/>
                      <a:pt x="607" y="510"/>
                    </a:cubicBezTo>
                    <a:cubicBezTo>
                      <a:pt x="607" y="511"/>
                      <a:pt x="607" y="511"/>
                      <a:pt x="607" y="511"/>
                    </a:cubicBezTo>
                    <a:cubicBezTo>
                      <a:pt x="608" y="512"/>
                      <a:pt x="608" y="512"/>
                      <a:pt x="608" y="512"/>
                    </a:cubicBezTo>
                    <a:cubicBezTo>
                      <a:pt x="608" y="512"/>
                      <a:pt x="608" y="512"/>
                      <a:pt x="608" y="512"/>
                    </a:cubicBezTo>
                    <a:cubicBezTo>
                      <a:pt x="609" y="513"/>
                      <a:pt x="609" y="513"/>
                      <a:pt x="609" y="513"/>
                    </a:cubicBezTo>
                    <a:cubicBezTo>
                      <a:pt x="609" y="513"/>
                      <a:pt x="609" y="513"/>
                      <a:pt x="609" y="513"/>
                    </a:cubicBezTo>
                    <a:cubicBezTo>
                      <a:pt x="610" y="514"/>
                      <a:pt x="611" y="514"/>
                      <a:pt x="612" y="515"/>
                    </a:cubicBezTo>
                    <a:cubicBezTo>
                      <a:pt x="613" y="515"/>
                      <a:pt x="614" y="517"/>
                      <a:pt x="614" y="518"/>
                    </a:cubicBezTo>
                    <a:cubicBezTo>
                      <a:pt x="614" y="518"/>
                      <a:pt x="614" y="519"/>
                      <a:pt x="614" y="519"/>
                    </a:cubicBezTo>
                    <a:cubicBezTo>
                      <a:pt x="615" y="521"/>
                      <a:pt x="614" y="523"/>
                      <a:pt x="613" y="525"/>
                    </a:cubicBezTo>
                    <a:cubicBezTo>
                      <a:pt x="615" y="527"/>
                      <a:pt x="618" y="528"/>
                      <a:pt x="621" y="529"/>
                    </a:cubicBezTo>
                    <a:cubicBezTo>
                      <a:pt x="622" y="530"/>
                      <a:pt x="622" y="530"/>
                      <a:pt x="622" y="530"/>
                    </a:cubicBezTo>
                    <a:cubicBezTo>
                      <a:pt x="622" y="529"/>
                      <a:pt x="622" y="528"/>
                      <a:pt x="622" y="527"/>
                    </a:cubicBezTo>
                    <a:cubicBezTo>
                      <a:pt x="622" y="524"/>
                      <a:pt x="622" y="524"/>
                      <a:pt x="622" y="524"/>
                    </a:cubicBezTo>
                    <a:cubicBezTo>
                      <a:pt x="622" y="519"/>
                      <a:pt x="626" y="515"/>
                      <a:pt x="630" y="513"/>
                    </a:cubicBezTo>
                    <a:cubicBezTo>
                      <a:pt x="631" y="512"/>
                      <a:pt x="632" y="512"/>
                      <a:pt x="632" y="511"/>
                    </a:cubicBezTo>
                    <a:cubicBezTo>
                      <a:pt x="633" y="511"/>
                      <a:pt x="633" y="511"/>
                      <a:pt x="633" y="511"/>
                    </a:cubicBezTo>
                    <a:cubicBezTo>
                      <a:pt x="634" y="510"/>
                      <a:pt x="634" y="510"/>
                      <a:pt x="634" y="510"/>
                    </a:cubicBezTo>
                    <a:cubicBezTo>
                      <a:pt x="634" y="509"/>
                      <a:pt x="634" y="509"/>
                      <a:pt x="634" y="509"/>
                    </a:cubicBezTo>
                    <a:cubicBezTo>
                      <a:pt x="636" y="508"/>
                      <a:pt x="638" y="506"/>
                      <a:pt x="640" y="505"/>
                    </a:cubicBezTo>
                    <a:cubicBezTo>
                      <a:pt x="640" y="504"/>
                      <a:pt x="640" y="504"/>
                      <a:pt x="640" y="504"/>
                    </a:cubicBezTo>
                    <a:cubicBezTo>
                      <a:pt x="641" y="504"/>
                      <a:pt x="641" y="504"/>
                      <a:pt x="641" y="504"/>
                    </a:cubicBezTo>
                    <a:cubicBezTo>
                      <a:pt x="643" y="502"/>
                      <a:pt x="646" y="500"/>
                      <a:pt x="648" y="498"/>
                    </a:cubicBezTo>
                    <a:cubicBezTo>
                      <a:pt x="653" y="495"/>
                      <a:pt x="657" y="492"/>
                      <a:pt x="661" y="490"/>
                    </a:cubicBezTo>
                    <a:cubicBezTo>
                      <a:pt x="686" y="476"/>
                      <a:pt x="686" y="476"/>
                      <a:pt x="686" y="476"/>
                    </a:cubicBezTo>
                    <a:cubicBezTo>
                      <a:pt x="686" y="475"/>
                      <a:pt x="686" y="474"/>
                      <a:pt x="686" y="474"/>
                    </a:cubicBezTo>
                    <a:cubicBezTo>
                      <a:pt x="686" y="472"/>
                      <a:pt x="687" y="471"/>
                      <a:pt x="688" y="470"/>
                    </a:cubicBezTo>
                    <a:cubicBezTo>
                      <a:pt x="689" y="469"/>
                      <a:pt x="691" y="467"/>
                      <a:pt x="692" y="466"/>
                    </a:cubicBezTo>
                    <a:cubicBezTo>
                      <a:pt x="694" y="464"/>
                      <a:pt x="694" y="464"/>
                      <a:pt x="694" y="464"/>
                    </a:cubicBezTo>
                    <a:cubicBezTo>
                      <a:pt x="694" y="464"/>
                      <a:pt x="695" y="464"/>
                      <a:pt x="695" y="463"/>
                    </a:cubicBezTo>
                    <a:cubicBezTo>
                      <a:pt x="696" y="461"/>
                      <a:pt x="698" y="460"/>
                      <a:pt x="699" y="458"/>
                    </a:cubicBezTo>
                    <a:cubicBezTo>
                      <a:pt x="700" y="458"/>
                      <a:pt x="701" y="458"/>
                      <a:pt x="701" y="457"/>
                    </a:cubicBezTo>
                    <a:cubicBezTo>
                      <a:pt x="703" y="457"/>
                      <a:pt x="704" y="457"/>
                      <a:pt x="705" y="457"/>
                    </a:cubicBezTo>
                    <a:cubicBezTo>
                      <a:pt x="706" y="457"/>
                      <a:pt x="707" y="457"/>
                      <a:pt x="707" y="457"/>
                    </a:cubicBezTo>
                    <a:cubicBezTo>
                      <a:pt x="708" y="457"/>
                      <a:pt x="708" y="457"/>
                      <a:pt x="708" y="457"/>
                    </a:cubicBezTo>
                    <a:cubicBezTo>
                      <a:pt x="709" y="457"/>
                      <a:pt x="709" y="457"/>
                      <a:pt x="710" y="457"/>
                    </a:cubicBezTo>
                    <a:cubicBezTo>
                      <a:pt x="724" y="457"/>
                      <a:pt x="724" y="457"/>
                      <a:pt x="724" y="457"/>
                    </a:cubicBezTo>
                    <a:cubicBezTo>
                      <a:pt x="724" y="457"/>
                      <a:pt x="724" y="457"/>
                      <a:pt x="724" y="457"/>
                    </a:cubicBezTo>
                    <a:cubicBezTo>
                      <a:pt x="727" y="457"/>
                      <a:pt x="730" y="458"/>
                      <a:pt x="733" y="458"/>
                    </a:cubicBezTo>
                    <a:cubicBezTo>
                      <a:pt x="740" y="460"/>
                      <a:pt x="747" y="462"/>
                      <a:pt x="753" y="465"/>
                    </a:cubicBezTo>
                    <a:cubicBezTo>
                      <a:pt x="757" y="466"/>
                      <a:pt x="757" y="466"/>
                      <a:pt x="757" y="466"/>
                    </a:cubicBezTo>
                    <a:cubicBezTo>
                      <a:pt x="757" y="466"/>
                      <a:pt x="758" y="466"/>
                      <a:pt x="759" y="466"/>
                    </a:cubicBezTo>
                    <a:cubicBezTo>
                      <a:pt x="757" y="458"/>
                      <a:pt x="761" y="449"/>
                      <a:pt x="769" y="445"/>
                    </a:cubicBezTo>
                    <a:cubicBezTo>
                      <a:pt x="767" y="438"/>
                      <a:pt x="767" y="438"/>
                      <a:pt x="767" y="438"/>
                    </a:cubicBezTo>
                    <a:cubicBezTo>
                      <a:pt x="771" y="444"/>
                      <a:pt x="771" y="444"/>
                      <a:pt x="771" y="444"/>
                    </a:cubicBezTo>
                    <a:cubicBezTo>
                      <a:pt x="774" y="443"/>
                      <a:pt x="777" y="442"/>
                      <a:pt x="781" y="441"/>
                    </a:cubicBezTo>
                    <a:cubicBezTo>
                      <a:pt x="782" y="442"/>
                      <a:pt x="782" y="442"/>
                      <a:pt x="782" y="442"/>
                    </a:cubicBezTo>
                    <a:cubicBezTo>
                      <a:pt x="783" y="442"/>
                      <a:pt x="783" y="442"/>
                      <a:pt x="784" y="442"/>
                    </a:cubicBezTo>
                    <a:cubicBezTo>
                      <a:pt x="787" y="442"/>
                      <a:pt x="790" y="442"/>
                      <a:pt x="793" y="444"/>
                    </a:cubicBezTo>
                    <a:cubicBezTo>
                      <a:pt x="795" y="445"/>
                      <a:pt x="796" y="446"/>
                      <a:pt x="797" y="447"/>
                    </a:cubicBezTo>
                    <a:cubicBezTo>
                      <a:pt x="798" y="447"/>
                      <a:pt x="798" y="447"/>
                      <a:pt x="798" y="447"/>
                    </a:cubicBezTo>
                    <a:cubicBezTo>
                      <a:pt x="799" y="448"/>
                      <a:pt x="799" y="448"/>
                      <a:pt x="799" y="448"/>
                    </a:cubicBezTo>
                    <a:cubicBezTo>
                      <a:pt x="801" y="449"/>
                      <a:pt x="802" y="449"/>
                      <a:pt x="804" y="450"/>
                    </a:cubicBezTo>
                    <a:cubicBezTo>
                      <a:pt x="805" y="450"/>
                      <a:pt x="805" y="450"/>
                      <a:pt x="805" y="450"/>
                    </a:cubicBezTo>
                    <a:cubicBezTo>
                      <a:pt x="807" y="451"/>
                      <a:pt x="808" y="451"/>
                      <a:pt x="809" y="452"/>
                    </a:cubicBezTo>
                    <a:cubicBezTo>
                      <a:pt x="810" y="452"/>
                      <a:pt x="810" y="452"/>
                      <a:pt x="810" y="452"/>
                    </a:cubicBezTo>
                    <a:cubicBezTo>
                      <a:pt x="811" y="452"/>
                      <a:pt x="812" y="453"/>
                      <a:pt x="813" y="453"/>
                    </a:cubicBezTo>
                    <a:cubicBezTo>
                      <a:pt x="815" y="453"/>
                      <a:pt x="815" y="453"/>
                      <a:pt x="815" y="453"/>
                    </a:cubicBezTo>
                    <a:cubicBezTo>
                      <a:pt x="816" y="453"/>
                      <a:pt x="816" y="453"/>
                      <a:pt x="817" y="453"/>
                    </a:cubicBezTo>
                    <a:cubicBezTo>
                      <a:pt x="817" y="453"/>
                      <a:pt x="817" y="453"/>
                      <a:pt x="817" y="453"/>
                    </a:cubicBezTo>
                    <a:cubicBezTo>
                      <a:pt x="818" y="453"/>
                      <a:pt x="819" y="453"/>
                      <a:pt x="820" y="453"/>
                    </a:cubicBezTo>
                    <a:cubicBezTo>
                      <a:pt x="821" y="453"/>
                      <a:pt x="821" y="453"/>
                      <a:pt x="821" y="453"/>
                    </a:cubicBezTo>
                    <a:cubicBezTo>
                      <a:pt x="822" y="452"/>
                      <a:pt x="823" y="452"/>
                      <a:pt x="824" y="452"/>
                    </a:cubicBezTo>
                    <a:cubicBezTo>
                      <a:pt x="825" y="451"/>
                      <a:pt x="826" y="451"/>
                      <a:pt x="828" y="450"/>
                    </a:cubicBezTo>
                    <a:cubicBezTo>
                      <a:pt x="828" y="450"/>
                      <a:pt x="828" y="450"/>
                      <a:pt x="828" y="450"/>
                    </a:cubicBezTo>
                    <a:cubicBezTo>
                      <a:pt x="829" y="450"/>
                      <a:pt x="830" y="450"/>
                      <a:pt x="831" y="450"/>
                    </a:cubicBezTo>
                    <a:cubicBezTo>
                      <a:pt x="832" y="450"/>
                      <a:pt x="834" y="450"/>
                      <a:pt x="836" y="450"/>
                    </a:cubicBezTo>
                    <a:cubicBezTo>
                      <a:pt x="839" y="450"/>
                      <a:pt x="843" y="450"/>
                      <a:pt x="846" y="450"/>
                    </a:cubicBezTo>
                    <a:cubicBezTo>
                      <a:pt x="846" y="450"/>
                      <a:pt x="846" y="450"/>
                      <a:pt x="846" y="450"/>
                    </a:cubicBezTo>
                    <a:cubicBezTo>
                      <a:pt x="849" y="451"/>
                      <a:pt x="851" y="451"/>
                      <a:pt x="853" y="451"/>
                    </a:cubicBezTo>
                    <a:cubicBezTo>
                      <a:pt x="856" y="451"/>
                      <a:pt x="856" y="451"/>
                      <a:pt x="856" y="451"/>
                    </a:cubicBezTo>
                    <a:cubicBezTo>
                      <a:pt x="862" y="451"/>
                      <a:pt x="868" y="451"/>
                      <a:pt x="874" y="451"/>
                    </a:cubicBezTo>
                    <a:cubicBezTo>
                      <a:pt x="874" y="446"/>
                      <a:pt x="874" y="446"/>
                      <a:pt x="874" y="446"/>
                    </a:cubicBezTo>
                    <a:cubicBezTo>
                      <a:pt x="875" y="451"/>
                      <a:pt x="875" y="451"/>
                      <a:pt x="875" y="451"/>
                    </a:cubicBezTo>
                    <a:cubicBezTo>
                      <a:pt x="876" y="451"/>
                      <a:pt x="876" y="451"/>
                      <a:pt x="876" y="451"/>
                    </a:cubicBezTo>
                    <a:cubicBezTo>
                      <a:pt x="878" y="452"/>
                      <a:pt x="880" y="452"/>
                      <a:pt x="882" y="452"/>
                    </a:cubicBezTo>
                    <a:cubicBezTo>
                      <a:pt x="886" y="452"/>
                      <a:pt x="891" y="453"/>
                      <a:pt x="896" y="453"/>
                    </a:cubicBezTo>
                    <a:cubicBezTo>
                      <a:pt x="898" y="453"/>
                      <a:pt x="899" y="452"/>
                      <a:pt x="900" y="452"/>
                    </a:cubicBezTo>
                    <a:cubicBezTo>
                      <a:pt x="901" y="452"/>
                      <a:pt x="901" y="452"/>
                      <a:pt x="901" y="452"/>
                    </a:cubicBezTo>
                    <a:cubicBezTo>
                      <a:pt x="902" y="452"/>
                      <a:pt x="902" y="452"/>
                      <a:pt x="903" y="452"/>
                    </a:cubicBezTo>
                    <a:cubicBezTo>
                      <a:pt x="904" y="452"/>
                      <a:pt x="904" y="452"/>
                      <a:pt x="905" y="452"/>
                    </a:cubicBezTo>
                    <a:cubicBezTo>
                      <a:pt x="906" y="453"/>
                      <a:pt x="908" y="453"/>
                      <a:pt x="909" y="453"/>
                    </a:cubicBezTo>
                    <a:cubicBezTo>
                      <a:pt x="910" y="453"/>
                      <a:pt x="911" y="454"/>
                      <a:pt x="913" y="454"/>
                    </a:cubicBezTo>
                    <a:cubicBezTo>
                      <a:pt x="915" y="455"/>
                      <a:pt x="915" y="455"/>
                      <a:pt x="915" y="455"/>
                    </a:cubicBezTo>
                    <a:cubicBezTo>
                      <a:pt x="916" y="455"/>
                      <a:pt x="918" y="456"/>
                      <a:pt x="919" y="456"/>
                    </a:cubicBezTo>
                    <a:cubicBezTo>
                      <a:pt x="920" y="456"/>
                      <a:pt x="920" y="456"/>
                      <a:pt x="920" y="456"/>
                    </a:cubicBezTo>
                    <a:cubicBezTo>
                      <a:pt x="921" y="455"/>
                      <a:pt x="922" y="455"/>
                      <a:pt x="923" y="455"/>
                    </a:cubicBezTo>
                    <a:cubicBezTo>
                      <a:pt x="923" y="455"/>
                      <a:pt x="924" y="455"/>
                      <a:pt x="924" y="455"/>
                    </a:cubicBezTo>
                    <a:cubicBezTo>
                      <a:pt x="925" y="455"/>
                      <a:pt x="925" y="455"/>
                      <a:pt x="925" y="455"/>
                    </a:cubicBezTo>
                    <a:cubicBezTo>
                      <a:pt x="928" y="456"/>
                      <a:pt x="930" y="459"/>
                      <a:pt x="932" y="463"/>
                    </a:cubicBezTo>
                    <a:cubicBezTo>
                      <a:pt x="932" y="464"/>
                      <a:pt x="932" y="464"/>
                      <a:pt x="932" y="464"/>
                    </a:cubicBezTo>
                    <a:cubicBezTo>
                      <a:pt x="934" y="466"/>
                      <a:pt x="935" y="467"/>
                      <a:pt x="938" y="467"/>
                    </a:cubicBezTo>
                    <a:cubicBezTo>
                      <a:pt x="939" y="467"/>
                      <a:pt x="939" y="467"/>
                      <a:pt x="939" y="467"/>
                    </a:cubicBezTo>
                    <a:cubicBezTo>
                      <a:pt x="940" y="467"/>
                      <a:pt x="941" y="467"/>
                      <a:pt x="941" y="467"/>
                    </a:cubicBezTo>
                    <a:cubicBezTo>
                      <a:pt x="942" y="467"/>
                      <a:pt x="942" y="467"/>
                      <a:pt x="942" y="467"/>
                    </a:cubicBezTo>
                    <a:cubicBezTo>
                      <a:pt x="944" y="467"/>
                      <a:pt x="945" y="468"/>
                      <a:pt x="947" y="468"/>
                    </a:cubicBezTo>
                    <a:cubicBezTo>
                      <a:pt x="948" y="469"/>
                      <a:pt x="949" y="470"/>
                      <a:pt x="950" y="470"/>
                    </a:cubicBezTo>
                    <a:cubicBezTo>
                      <a:pt x="951" y="471"/>
                      <a:pt x="951" y="471"/>
                      <a:pt x="951" y="471"/>
                    </a:cubicBezTo>
                    <a:cubicBezTo>
                      <a:pt x="951" y="470"/>
                      <a:pt x="951" y="470"/>
                      <a:pt x="951" y="470"/>
                    </a:cubicBezTo>
                    <a:cubicBezTo>
                      <a:pt x="950" y="468"/>
                      <a:pt x="950" y="468"/>
                      <a:pt x="950" y="468"/>
                    </a:cubicBezTo>
                    <a:cubicBezTo>
                      <a:pt x="949" y="464"/>
                      <a:pt x="950" y="461"/>
                      <a:pt x="951" y="458"/>
                    </a:cubicBezTo>
                    <a:cubicBezTo>
                      <a:pt x="953" y="455"/>
                      <a:pt x="955" y="454"/>
                      <a:pt x="956" y="454"/>
                    </a:cubicBezTo>
                    <a:cubicBezTo>
                      <a:pt x="957" y="454"/>
                      <a:pt x="957" y="454"/>
                      <a:pt x="957" y="454"/>
                    </a:cubicBezTo>
                    <a:cubicBezTo>
                      <a:pt x="955" y="452"/>
                      <a:pt x="955" y="450"/>
                      <a:pt x="956" y="449"/>
                    </a:cubicBezTo>
                    <a:cubicBezTo>
                      <a:pt x="957" y="446"/>
                      <a:pt x="961" y="445"/>
                      <a:pt x="965" y="444"/>
                    </a:cubicBezTo>
                    <a:cubicBezTo>
                      <a:pt x="966" y="444"/>
                      <a:pt x="966" y="444"/>
                      <a:pt x="967" y="444"/>
                    </a:cubicBezTo>
                    <a:cubicBezTo>
                      <a:pt x="967" y="442"/>
                      <a:pt x="966" y="440"/>
                      <a:pt x="966" y="439"/>
                    </a:cubicBezTo>
                    <a:cubicBezTo>
                      <a:pt x="966" y="438"/>
                      <a:pt x="966" y="438"/>
                      <a:pt x="966" y="438"/>
                    </a:cubicBezTo>
                    <a:cubicBezTo>
                      <a:pt x="965" y="437"/>
                      <a:pt x="965" y="437"/>
                      <a:pt x="965" y="437"/>
                    </a:cubicBezTo>
                    <a:cubicBezTo>
                      <a:pt x="965" y="436"/>
                      <a:pt x="965" y="435"/>
                      <a:pt x="964" y="434"/>
                    </a:cubicBezTo>
                    <a:cubicBezTo>
                      <a:pt x="964" y="434"/>
                      <a:pt x="964" y="434"/>
                      <a:pt x="964" y="434"/>
                    </a:cubicBezTo>
                    <a:cubicBezTo>
                      <a:pt x="963" y="431"/>
                      <a:pt x="962" y="428"/>
                      <a:pt x="961" y="426"/>
                    </a:cubicBezTo>
                    <a:cubicBezTo>
                      <a:pt x="960" y="424"/>
                      <a:pt x="959" y="423"/>
                      <a:pt x="959" y="421"/>
                    </a:cubicBezTo>
                    <a:cubicBezTo>
                      <a:pt x="957" y="417"/>
                      <a:pt x="956" y="413"/>
                      <a:pt x="956" y="409"/>
                    </a:cubicBezTo>
                    <a:cubicBezTo>
                      <a:pt x="955" y="407"/>
                      <a:pt x="955" y="407"/>
                      <a:pt x="955" y="407"/>
                    </a:cubicBezTo>
                    <a:cubicBezTo>
                      <a:pt x="954" y="403"/>
                      <a:pt x="954" y="399"/>
                      <a:pt x="955" y="395"/>
                    </a:cubicBezTo>
                    <a:cubicBezTo>
                      <a:pt x="955" y="394"/>
                      <a:pt x="956" y="393"/>
                      <a:pt x="956" y="393"/>
                    </a:cubicBezTo>
                    <a:cubicBezTo>
                      <a:pt x="955" y="392"/>
                      <a:pt x="954" y="392"/>
                      <a:pt x="953" y="392"/>
                    </a:cubicBezTo>
                    <a:cubicBezTo>
                      <a:pt x="953" y="392"/>
                      <a:pt x="952" y="392"/>
                      <a:pt x="952" y="392"/>
                    </a:cubicBezTo>
                    <a:cubicBezTo>
                      <a:pt x="951" y="392"/>
                      <a:pt x="950" y="393"/>
                      <a:pt x="949" y="393"/>
                    </a:cubicBezTo>
                    <a:cubicBezTo>
                      <a:pt x="948" y="393"/>
                      <a:pt x="946" y="392"/>
                      <a:pt x="944" y="391"/>
                    </a:cubicBezTo>
                    <a:cubicBezTo>
                      <a:pt x="943" y="390"/>
                      <a:pt x="943" y="390"/>
                      <a:pt x="943" y="390"/>
                    </a:cubicBezTo>
                    <a:cubicBezTo>
                      <a:pt x="942" y="389"/>
                      <a:pt x="940" y="387"/>
                      <a:pt x="942" y="384"/>
                    </a:cubicBezTo>
                    <a:cubicBezTo>
                      <a:pt x="945" y="379"/>
                      <a:pt x="949" y="378"/>
                      <a:pt x="952" y="378"/>
                    </a:cubicBezTo>
                    <a:cubicBezTo>
                      <a:pt x="953" y="378"/>
                      <a:pt x="953" y="378"/>
                      <a:pt x="953" y="378"/>
                    </a:cubicBezTo>
                    <a:cubicBezTo>
                      <a:pt x="959" y="376"/>
                      <a:pt x="965" y="374"/>
                      <a:pt x="970" y="373"/>
                    </a:cubicBezTo>
                    <a:cubicBezTo>
                      <a:pt x="988" y="368"/>
                      <a:pt x="988" y="368"/>
                      <a:pt x="988" y="368"/>
                    </a:cubicBezTo>
                    <a:cubicBezTo>
                      <a:pt x="988" y="368"/>
                      <a:pt x="988" y="368"/>
                      <a:pt x="989" y="368"/>
                    </a:cubicBezTo>
                    <a:cubicBezTo>
                      <a:pt x="989" y="368"/>
                      <a:pt x="989" y="368"/>
                      <a:pt x="989" y="368"/>
                    </a:cubicBezTo>
                    <a:cubicBezTo>
                      <a:pt x="992" y="367"/>
                      <a:pt x="994" y="366"/>
                      <a:pt x="996" y="366"/>
                    </a:cubicBezTo>
                    <a:cubicBezTo>
                      <a:pt x="997" y="366"/>
                      <a:pt x="997" y="366"/>
                      <a:pt x="998" y="367"/>
                    </a:cubicBezTo>
                    <a:cubicBezTo>
                      <a:pt x="1002" y="368"/>
                      <a:pt x="1002" y="370"/>
                      <a:pt x="1002" y="372"/>
                    </a:cubicBezTo>
                    <a:cubicBezTo>
                      <a:pt x="1002" y="372"/>
                      <a:pt x="1002" y="372"/>
                      <a:pt x="1002" y="372"/>
                    </a:cubicBezTo>
                    <a:cubicBezTo>
                      <a:pt x="1003" y="372"/>
                      <a:pt x="1003" y="372"/>
                      <a:pt x="1004" y="372"/>
                    </a:cubicBezTo>
                    <a:cubicBezTo>
                      <a:pt x="1005" y="372"/>
                      <a:pt x="1007" y="372"/>
                      <a:pt x="1007" y="372"/>
                    </a:cubicBezTo>
                    <a:cubicBezTo>
                      <a:pt x="1009" y="372"/>
                      <a:pt x="1010" y="372"/>
                      <a:pt x="1011" y="372"/>
                    </a:cubicBezTo>
                    <a:cubicBezTo>
                      <a:pt x="1012" y="372"/>
                      <a:pt x="1012" y="372"/>
                      <a:pt x="1012" y="372"/>
                    </a:cubicBezTo>
                    <a:cubicBezTo>
                      <a:pt x="1013" y="372"/>
                      <a:pt x="1015" y="372"/>
                      <a:pt x="1016" y="372"/>
                    </a:cubicBezTo>
                    <a:cubicBezTo>
                      <a:pt x="1017" y="372"/>
                      <a:pt x="1018" y="372"/>
                      <a:pt x="1019" y="372"/>
                    </a:cubicBezTo>
                    <a:cubicBezTo>
                      <a:pt x="1019" y="370"/>
                      <a:pt x="1019" y="369"/>
                      <a:pt x="1019" y="369"/>
                    </a:cubicBezTo>
                    <a:cubicBezTo>
                      <a:pt x="1019" y="369"/>
                      <a:pt x="1019" y="368"/>
                      <a:pt x="1018" y="368"/>
                    </a:cubicBezTo>
                    <a:cubicBezTo>
                      <a:pt x="1017" y="368"/>
                      <a:pt x="1017" y="368"/>
                      <a:pt x="1017" y="368"/>
                    </a:cubicBezTo>
                    <a:cubicBezTo>
                      <a:pt x="1015" y="368"/>
                      <a:pt x="1012" y="367"/>
                      <a:pt x="1011" y="365"/>
                    </a:cubicBezTo>
                    <a:cubicBezTo>
                      <a:pt x="1010" y="364"/>
                      <a:pt x="1010" y="363"/>
                      <a:pt x="1010" y="361"/>
                    </a:cubicBezTo>
                    <a:cubicBezTo>
                      <a:pt x="1030" y="306"/>
                      <a:pt x="1030" y="306"/>
                      <a:pt x="1030" y="306"/>
                    </a:cubicBezTo>
                    <a:cubicBezTo>
                      <a:pt x="1031" y="303"/>
                      <a:pt x="1032" y="300"/>
                      <a:pt x="1037" y="300"/>
                    </a:cubicBezTo>
                    <a:cubicBezTo>
                      <a:pt x="1037" y="300"/>
                      <a:pt x="1038" y="300"/>
                      <a:pt x="1039" y="300"/>
                    </a:cubicBezTo>
                    <a:cubicBezTo>
                      <a:pt x="1041" y="300"/>
                      <a:pt x="1044" y="302"/>
                      <a:pt x="1047" y="304"/>
                    </a:cubicBezTo>
                    <a:cubicBezTo>
                      <a:pt x="1048" y="305"/>
                      <a:pt x="1048" y="305"/>
                      <a:pt x="1048" y="305"/>
                    </a:cubicBezTo>
                    <a:cubicBezTo>
                      <a:pt x="1053" y="307"/>
                      <a:pt x="1059" y="309"/>
                      <a:pt x="1062" y="309"/>
                    </a:cubicBezTo>
                    <a:cubicBezTo>
                      <a:pt x="1063" y="309"/>
                      <a:pt x="1064" y="309"/>
                      <a:pt x="1064" y="309"/>
                    </a:cubicBezTo>
                    <a:cubicBezTo>
                      <a:pt x="1066" y="308"/>
                      <a:pt x="1068" y="307"/>
                      <a:pt x="1071" y="307"/>
                    </a:cubicBezTo>
                    <a:cubicBezTo>
                      <a:pt x="1076" y="307"/>
                      <a:pt x="1082" y="309"/>
                      <a:pt x="1084" y="310"/>
                    </a:cubicBezTo>
                    <a:cubicBezTo>
                      <a:pt x="1086" y="310"/>
                      <a:pt x="1087" y="310"/>
                      <a:pt x="1088" y="310"/>
                    </a:cubicBezTo>
                    <a:cubicBezTo>
                      <a:pt x="1090" y="310"/>
                      <a:pt x="1092" y="310"/>
                      <a:pt x="1095" y="308"/>
                    </a:cubicBezTo>
                    <a:cubicBezTo>
                      <a:pt x="1097" y="307"/>
                      <a:pt x="1097" y="307"/>
                      <a:pt x="1097" y="307"/>
                    </a:cubicBezTo>
                    <a:cubicBezTo>
                      <a:pt x="1104" y="304"/>
                      <a:pt x="1107" y="302"/>
                      <a:pt x="1106" y="297"/>
                    </a:cubicBezTo>
                    <a:cubicBezTo>
                      <a:pt x="1106" y="294"/>
                      <a:pt x="1105" y="290"/>
                      <a:pt x="1104" y="286"/>
                    </a:cubicBezTo>
                    <a:cubicBezTo>
                      <a:pt x="1104" y="283"/>
                      <a:pt x="1103" y="279"/>
                      <a:pt x="1103" y="276"/>
                    </a:cubicBezTo>
                    <a:cubicBezTo>
                      <a:pt x="1102" y="272"/>
                      <a:pt x="1107" y="259"/>
                      <a:pt x="1112" y="257"/>
                    </a:cubicBezTo>
                    <a:cubicBezTo>
                      <a:pt x="1114" y="256"/>
                      <a:pt x="1116" y="256"/>
                      <a:pt x="1118" y="256"/>
                    </a:cubicBezTo>
                    <a:cubicBezTo>
                      <a:pt x="1119" y="256"/>
                      <a:pt x="1119" y="256"/>
                      <a:pt x="1120" y="256"/>
                    </a:cubicBezTo>
                    <a:cubicBezTo>
                      <a:pt x="1124" y="256"/>
                      <a:pt x="1128" y="254"/>
                      <a:pt x="1132" y="253"/>
                    </a:cubicBezTo>
                    <a:cubicBezTo>
                      <a:pt x="1134" y="252"/>
                      <a:pt x="1136" y="250"/>
                      <a:pt x="1137" y="247"/>
                    </a:cubicBezTo>
                    <a:cubicBezTo>
                      <a:pt x="1137" y="247"/>
                      <a:pt x="1137" y="247"/>
                      <a:pt x="1137" y="247"/>
                    </a:cubicBezTo>
                    <a:cubicBezTo>
                      <a:pt x="1137" y="247"/>
                      <a:pt x="1138" y="246"/>
                      <a:pt x="1138" y="246"/>
                    </a:cubicBezTo>
                    <a:cubicBezTo>
                      <a:pt x="1138" y="245"/>
                      <a:pt x="1138" y="245"/>
                      <a:pt x="1138" y="245"/>
                    </a:cubicBezTo>
                    <a:cubicBezTo>
                      <a:pt x="1137" y="244"/>
                      <a:pt x="1137" y="243"/>
                      <a:pt x="1137" y="242"/>
                    </a:cubicBezTo>
                    <a:cubicBezTo>
                      <a:pt x="1137" y="241"/>
                      <a:pt x="1137" y="240"/>
                      <a:pt x="1138" y="240"/>
                    </a:cubicBezTo>
                    <a:cubicBezTo>
                      <a:pt x="1138" y="239"/>
                      <a:pt x="1138" y="239"/>
                      <a:pt x="1138" y="239"/>
                    </a:cubicBezTo>
                    <a:cubicBezTo>
                      <a:pt x="1138" y="223"/>
                      <a:pt x="1138" y="223"/>
                      <a:pt x="1138" y="223"/>
                    </a:cubicBezTo>
                    <a:cubicBezTo>
                      <a:pt x="1137" y="223"/>
                      <a:pt x="1137" y="222"/>
                      <a:pt x="1136" y="222"/>
                    </a:cubicBezTo>
                    <a:cubicBezTo>
                      <a:pt x="1135" y="221"/>
                      <a:pt x="1135" y="221"/>
                      <a:pt x="1134" y="220"/>
                    </a:cubicBezTo>
                    <a:cubicBezTo>
                      <a:pt x="1133" y="219"/>
                      <a:pt x="1133" y="218"/>
                      <a:pt x="1132" y="218"/>
                    </a:cubicBezTo>
                    <a:cubicBezTo>
                      <a:pt x="1132" y="218"/>
                      <a:pt x="1131" y="219"/>
                      <a:pt x="1130" y="220"/>
                    </a:cubicBezTo>
                    <a:cubicBezTo>
                      <a:pt x="1123" y="226"/>
                      <a:pt x="1123" y="226"/>
                      <a:pt x="1123" y="226"/>
                    </a:cubicBezTo>
                    <a:cubicBezTo>
                      <a:pt x="1121" y="224"/>
                      <a:pt x="1121" y="224"/>
                      <a:pt x="1121" y="224"/>
                    </a:cubicBezTo>
                    <a:cubicBezTo>
                      <a:pt x="1120" y="224"/>
                      <a:pt x="1120" y="224"/>
                      <a:pt x="1120" y="224"/>
                    </a:cubicBezTo>
                    <a:cubicBezTo>
                      <a:pt x="1117" y="224"/>
                      <a:pt x="1117" y="224"/>
                      <a:pt x="1117" y="224"/>
                    </a:cubicBezTo>
                    <a:cubicBezTo>
                      <a:pt x="1116" y="224"/>
                      <a:pt x="1116" y="224"/>
                      <a:pt x="1116" y="224"/>
                    </a:cubicBezTo>
                    <a:cubicBezTo>
                      <a:pt x="1114" y="222"/>
                      <a:pt x="1114" y="222"/>
                      <a:pt x="1114" y="222"/>
                    </a:cubicBezTo>
                    <a:cubicBezTo>
                      <a:pt x="1114" y="222"/>
                      <a:pt x="1114" y="222"/>
                      <a:pt x="1114" y="222"/>
                    </a:cubicBezTo>
                    <a:cubicBezTo>
                      <a:pt x="1112" y="222"/>
                      <a:pt x="1112" y="222"/>
                      <a:pt x="1112" y="222"/>
                    </a:cubicBezTo>
                    <a:cubicBezTo>
                      <a:pt x="1112" y="222"/>
                      <a:pt x="1112" y="222"/>
                      <a:pt x="1112" y="222"/>
                    </a:cubicBezTo>
                    <a:cubicBezTo>
                      <a:pt x="1096" y="220"/>
                      <a:pt x="1096" y="220"/>
                      <a:pt x="1096" y="220"/>
                    </a:cubicBezTo>
                    <a:cubicBezTo>
                      <a:pt x="1093" y="217"/>
                      <a:pt x="1093" y="217"/>
                      <a:pt x="1093" y="217"/>
                    </a:cubicBezTo>
                    <a:cubicBezTo>
                      <a:pt x="1093" y="217"/>
                      <a:pt x="1093" y="217"/>
                      <a:pt x="1093" y="217"/>
                    </a:cubicBezTo>
                    <a:cubicBezTo>
                      <a:pt x="1093" y="216"/>
                      <a:pt x="1093" y="216"/>
                      <a:pt x="1093" y="216"/>
                    </a:cubicBezTo>
                    <a:cubicBezTo>
                      <a:pt x="1092" y="215"/>
                      <a:pt x="1092" y="215"/>
                      <a:pt x="1092" y="215"/>
                    </a:cubicBezTo>
                    <a:cubicBezTo>
                      <a:pt x="1092" y="214"/>
                      <a:pt x="1092" y="214"/>
                      <a:pt x="1092" y="214"/>
                    </a:cubicBezTo>
                    <a:cubicBezTo>
                      <a:pt x="1092" y="213"/>
                      <a:pt x="1092" y="213"/>
                      <a:pt x="1092" y="213"/>
                    </a:cubicBezTo>
                    <a:cubicBezTo>
                      <a:pt x="1091" y="213"/>
                      <a:pt x="1091" y="212"/>
                      <a:pt x="1090" y="211"/>
                    </a:cubicBezTo>
                    <a:cubicBezTo>
                      <a:pt x="1090" y="211"/>
                      <a:pt x="1089" y="210"/>
                      <a:pt x="1089" y="209"/>
                    </a:cubicBezTo>
                    <a:cubicBezTo>
                      <a:pt x="1089" y="209"/>
                      <a:pt x="1089" y="209"/>
                      <a:pt x="1089" y="209"/>
                    </a:cubicBezTo>
                    <a:cubicBezTo>
                      <a:pt x="1089" y="209"/>
                      <a:pt x="1088" y="208"/>
                      <a:pt x="1087" y="208"/>
                    </a:cubicBezTo>
                    <a:cubicBezTo>
                      <a:pt x="1086" y="207"/>
                      <a:pt x="1086" y="207"/>
                      <a:pt x="1086" y="207"/>
                    </a:cubicBezTo>
                    <a:cubicBezTo>
                      <a:pt x="1086" y="205"/>
                      <a:pt x="1086" y="205"/>
                      <a:pt x="1086" y="205"/>
                    </a:cubicBezTo>
                    <a:cubicBezTo>
                      <a:pt x="1086" y="202"/>
                      <a:pt x="1086" y="202"/>
                      <a:pt x="1086" y="202"/>
                    </a:cubicBezTo>
                    <a:cubicBezTo>
                      <a:pt x="1074" y="196"/>
                      <a:pt x="1074" y="196"/>
                      <a:pt x="1074" y="196"/>
                    </a:cubicBezTo>
                    <a:cubicBezTo>
                      <a:pt x="1072" y="195"/>
                      <a:pt x="1072" y="195"/>
                      <a:pt x="1072" y="195"/>
                    </a:cubicBezTo>
                    <a:cubicBezTo>
                      <a:pt x="1072" y="195"/>
                      <a:pt x="1072" y="195"/>
                      <a:pt x="1072" y="195"/>
                    </a:cubicBezTo>
                    <a:cubicBezTo>
                      <a:pt x="1071" y="195"/>
                      <a:pt x="1071" y="195"/>
                      <a:pt x="1071" y="195"/>
                    </a:cubicBezTo>
                    <a:cubicBezTo>
                      <a:pt x="1066" y="194"/>
                      <a:pt x="1066" y="194"/>
                      <a:pt x="1066" y="194"/>
                    </a:cubicBezTo>
                    <a:cubicBezTo>
                      <a:pt x="1066" y="192"/>
                      <a:pt x="1066" y="192"/>
                      <a:pt x="1066" y="192"/>
                    </a:cubicBezTo>
                    <a:cubicBezTo>
                      <a:pt x="1065" y="191"/>
                      <a:pt x="1065" y="190"/>
                      <a:pt x="1064" y="188"/>
                    </a:cubicBezTo>
                    <a:cubicBezTo>
                      <a:pt x="1064" y="187"/>
                      <a:pt x="1064" y="187"/>
                      <a:pt x="1064" y="187"/>
                    </a:cubicBezTo>
                    <a:cubicBezTo>
                      <a:pt x="1064" y="187"/>
                      <a:pt x="1064" y="186"/>
                      <a:pt x="1064" y="186"/>
                    </a:cubicBezTo>
                    <a:cubicBezTo>
                      <a:pt x="1063" y="184"/>
                      <a:pt x="1063" y="184"/>
                      <a:pt x="1063" y="184"/>
                    </a:cubicBezTo>
                    <a:cubicBezTo>
                      <a:pt x="1063" y="183"/>
                      <a:pt x="1062" y="180"/>
                      <a:pt x="1061" y="178"/>
                    </a:cubicBezTo>
                    <a:cubicBezTo>
                      <a:pt x="1058" y="174"/>
                      <a:pt x="1058" y="174"/>
                      <a:pt x="1058" y="174"/>
                    </a:cubicBezTo>
                    <a:cubicBezTo>
                      <a:pt x="1055" y="172"/>
                      <a:pt x="1055" y="172"/>
                      <a:pt x="1055" y="172"/>
                    </a:cubicBezTo>
                    <a:cubicBezTo>
                      <a:pt x="1055" y="172"/>
                      <a:pt x="1054" y="172"/>
                      <a:pt x="1054" y="172"/>
                    </a:cubicBezTo>
                    <a:cubicBezTo>
                      <a:pt x="1053" y="172"/>
                      <a:pt x="1052" y="171"/>
                      <a:pt x="1051" y="171"/>
                    </a:cubicBezTo>
                    <a:cubicBezTo>
                      <a:pt x="1038" y="168"/>
                      <a:pt x="1038" y="168"/>
                      <a:pt x="1038" y="168"/>
                    </a:cubicBezTo>
                    <a:cubicBezTo>
                      <a:pt x="1029" y="171"/>
                      <a:pt x="1029" y="171"/>
                      <a:pt x="1029" y="171"/>
                    </a:cubicBezTo>
                    <a:cubicBezTo>
                      <a:pt x="1029" y="171"/>
                      <a:pt x="1029" y="171"/>
                      <a:pt x="1029" y="171"/>
                    </a:cubicBezTo>
                    <a:cubicBezTo>
                      <a:pt x="1027" y="175"/>
                      <a:pt x="1027" y="175"/>
                      <a:pt x="1027" y="175"/>
                    </a:cubicBezTo>
                    <a:cubicBezTo>
                      <a:pt x="1026" y="175"/>
                      <a:pt x="1026" y="175"/>
                      <a:pt x="1026" y="175"/>
                    </a:cubicBezTo>
                    <a:cubicBezTo>
                      <a:pt x="1026" y="175"/>
                      <a:pt x="1025" y="176"/>
                      <a:pt x="1024" y="176"/>
                    </a:cubicBezTo>
                    <a:cubicBezTo>
                      <a:pt x="1024" y="176"/>
                      <a:pt x="1023" y="177"/>
                      <a:pt x="1022" y="177"/>
                    </a:cubicBezTo>
                    <a:cubicBezTo>
                      <a:pt x="1022" y="177"/>
                      <a:pt x="1022" y="177"/>
                      <a:pt x="1022" y="177"/>
                    </a:cubicBezTo>
                    <a:cubicBezTo>
                      <a:pt x="1020" y="178"/>
                      <a:pt x="1020" y="178"/>
                      <a:pt x="1020" y="178"/>
                    </a:cubicBezTo>
                    <a:cubicBezTo>
                      <a:pt x="1019" y="178"/>
                      <a:pt x="1019" y="178"/>
                      <a:pt x="1019" y="178"/>
                    </a:cubicBezTo>
                    <a:cubicBezTo>
                      <a:pt x="1015" y="178"/>
                      <a:pt x="1015" y="178"/>
                      <a:pt x="1015" y="178"/>
                    </a:cubicBezTo>
                    <a:cubicBezTo>
                      <a:pt x="1002" y="177"/>
                      <a:pt x="1002" y="177"/>
                      <a:pt x="1002" y="177"/>
                    </a:cubicBezTo>
                    <a:cubicBezTo>
                      <a:pt x="1002" y="177"/>
                      <a:pt x="1002" y="177"/>
                      <a:pt x="1001" y="177"/>
                    </a:cubicBezTo>
                    <a:cubicBezTo>
                      <a:pt x="1000" y="177"/>
                      <a:pt x="999" y="177"/>
                      <a:pt x="998" y="177"/>
                    </a:cubicBezTo>
                    <a:cubicBezTo>
                      <a:pt x="998" y="177"/>
                      <a:pt x="997" y="177"/>
                      <a:pt x="996" y="178"/>
                    </a:cubicBezTo>
                    <a:cubicBezTo>
                      <a:pt x="995" y="178"/>
                      <a:pt x="995" y="178"/>
                      <a:pt x="995" y="178"/>
                    </a:cubicBezTo>
                    <a:cubicBezTo>
                      <a:pt x="995" y="178"/>
                      <a:pt x="994" y="178"/>
                      <a:pt x="993" y="178"/>
                    </a:cubicBezTo>
                    <a:cubicBezTo>
                      <a:pt x="993" y="178"/>
                      <a:pt x="993" y="178"/>
                      <a:pt x="992" y="178"/>
                    </a:cubicBezTo>
                    <a:cubicBezTo>
                      <a:pt x="989" y="177"/>
                      <a:pt x="989" y="177"/>
                      <a:pt x="989" y="177"/>
                    </a:cubicBezTo>
                    <a:cubicBezTo>
                      <a:pt x="988" y="177"/>
                      <a:pt x="988" y="177"/>
                      <a:pt x="988" y="177"/>
                    </a:cubicBezTo>
                    <a:cubicBezTo>
                      <a:pt x="987" y="176"/>
                      <a:pt x="987" y="176"/>
                      <a:pt x="987" y="176"/>
                    </a:cubicBezTo>
                    <a:cubicBezTo>
                      <a:pt x="985" y="175"/>
                      <a:pt x="984" y="174"/>
                      <a:pt x="982" y="172"/>
                    </a:cubicBezTo>
                    <a:cubicBezTo>
                      <a:pt x="981" y="171"/>
                      <a:pt x="981" y="171"/>
                      <a:pt x="980" y="170"/>
                    </a:cubicBezTo>
                    <a:cubicBezTo>
                      <a:pt x="976" y="170"/>
                      <a:pt x="976" y="170"/>
                      <a:pt x="976" y="170"/>
                    </a:cubicBezTo>
                    <a:cubicBezTo>
                      <a:pt x="975" y="166"/>
                      <a:pt x="975" y="166"/>
                      <a:pt x="975" y="166"/>
                    </a:cubicBezTo>
                    <a:cubicBezTo>
                      <a:pt x="975" y="165"/>
                      <a:pt x="975" y="165"/>
                      <a:pt x="975" y="165"/>
                    </a:cubicBezTo>
                    <a:cubicBezTo>
                      <a:pt x="975" y="165"/>
                      <a:pt x="975" y="164"/>
                      <a:pt x="975" y="163"/>
                    </a:cubicBezTo>
                    <a:cubicBezTo>
                      <a:pt x="975" y="162"/>
                      <a:pt x="976" y="160"/>
                      <a:pt x="976" y="159"/>
                    </a:cubicBezTo>
                    <a:cubicBezTo>
                      <a:pt x="969" y="157"/>
                      <a:pt x="969" y="157"/>
                      <a:pt x="969" y="157"/>
                    </a:cubicBezTo>
                    <a:cubicBezTo>
                      <a:pt x="968" y="159"/>
                      <a:pt x="968" y="159"/>
                      <a:pt x="968" y="159"/>
                    </a:cubicBezTo>
                    <a:cubicBezTo>
                      <a:pt x="966" y="160"/>
                      <a:pt x="966" y="160"/>
                      <a:pt x="966" y="160"/>
                    </a:cubicBezTo>
                    <a:cubicBezTo>
                      <a:pt x="966" y="160"/>
                      <a:pt x="965" y="160"/>
                      <a:pt x="965" y="160"/>
                    </a:cubicBezTo>
                    <a:cubicBezTo>
                      <a:pt x="965" y="160"/>
                      <a:pt x="965" y="160"/>
                      <a:pt x="965" y="160"/>
                    </a:cubicBezTo>
                    <a:cubicBezTo>
                      <a:pt x="965" y="160"/>
                      <a:pt x="965" y="160"/>
                      <a:pt x="965" y="160"/>
                    </a:cubicBezTo>
                    <a:cubicBezTo>
                      <a:pt x="965" y="161"/>
                      <a:pt x="965" y="163"/>
                      <a:pt x="965" y="164"/>
                    </a:cubicBezTo>
                    <a:cubicBezTo>
                      <a:pt x="965" y="166"/>
                      <a:pt x="965" y="166"/>
                      <a:pt x="965" y="166"/>
                    </a:cubicBezTo>
                    <a:cubicBezTo>
                      <a:pt x="965" y="166"/>
                      <a:pt x="965" y="166"/>
                      <a:pt x="965" y="166"/>
                    </a:cubicBezTo>
                    <a:cubicBezTo>
                      <a:pt x="973" y="172"/>
                      <a:pt x="973" y="172"/>
                      <a:pt x="973" y="172"/>
                    </a:cubicBezTo>
                    <a:cubicBezTo>
                      <a:pt x="963" y="168"/>
                      <a:pt x="963" y="168"/>
                      <a:pt x="963" y="168"/>
                    </a:cubicBezTo>
                    <a:cubicBezTo>
                      <a:pt x="963" y="169"/>
                      <a:pt x="963" y="169"/>
                      <a:pt x="962" y="169"/>
                    </a:cubicBezTo>
                    <a:cubicBezTo>
                      <a:pt x="959" y="171"/>
                      <a:pt x="959" y="171"/>
                      <a:pt x="959" y="171"/>
                    </a:cubicBezTo>
                    <a:cubicBezTo>
                      <a:pt x="958" y="171"/>
                      <a:pt x="958" y="171"/>
                      <a:pt x="958" y="171"/>
                    </a:cubicBezTo>
                    <a:cubicBezTo>
                      <a:pt x="958" y="171"/>
                      <a:pt x="957" y="171"/>
                      <a:pt x="957" y="171"/>
                    </a:cubicBezTo>
                    <a:cubicBezTo>
                      <a:pt x="957" y="171"/>
                      <a:pt x="957" y="171"/>
                      <a:pt x="957" y="171"/>
                    </a:cubicBezTo>
                    <a:cubicBezTo>
                      <a:pt x="956" y="171"/>
                      <a:pt x="956" y="171"/>
                      <a:pt x="956" y="171"/>
                    </a:cubicBezTo>
                    <a:cubicBezTo>
                      <a:pt x="956" y="173"/>
                      <a:pt x="955" y="173"/>
                      <a:pt x="954" y="174"/>
                    </a:cubicBezTo>
                    <a:cubicBezTo>
                      <a:pt x="954" y="175"/>
                      <a:pt x="954" y="175"/>
                      <a:pt x="954" y="175"/>
                    </a:cubicBezTo>
                    <a:cubicBezTo>
                      <a:pt x="951" y="177"/>
                      <a:pt x="951" y="177"/>
                      <a:pt x="951" y="177"/>
                    </a:cubicBezTo>
                    <a:cubicBezTo>
                      <a:pt x="949" y="177"/>
                      <a:pt x="949" y="177"/>
                      <a:pt x="949" y="177"/>
                    </a:cubicBezTo>
                    <a:cubicBezTo>
                      <a:pt x="948" y="176"/>
                      <a:pt x="948" y="176"/>
                      <a:pt x="948" y="176"/>
                    </a:cubicBezTo>
                    <a:cubicBezTo>
                      <a:pt x="946" y="173"/>
                      <a:pt x="946" y="173"/>
                      <a:pt x="946" y="173"/>
                    </a:cubicBezTo>
                    <a:cubicBezTo>
                      <a:pt x="942" y="169"/>
                      <a:pt x="942" y="169"/>
                      <a:pt x="942" y="169"/>
                    </a:cubicBezTo>
                    <a:cubicBezTo>
                      <a:pt x="943" y="169"/>
                      <a:pt x="943" y="169"/>
                      <a:pt x="943" y="169"/>
                    </a:cubicBezTo>
                    <a:cubicBezTo>
                      <a:pt x="937" y="160"/>
                      <a:pt x="932" y="151"/>
                      <a:pt x="926" y="142"/>
                    </a:cubicBezTo>
                    <a:cubicBezTo>
                      <a:pt x="923" y="137"/>
                      <a:pt x="923" y="137"/>
                      <a:pt x="923" y="137"/>
                    </a:cubicBezTo>
                    <a:cubicBezTo>
                      <a:pt x="917" y="127"/>
                      <a:pt x="911" y="117"/>
                      <a:pt x="904" y="107"/>
                    </a:cubicBezTo>
                    <a:cubicBezTo>
                      <a:pt x="898" y="97"/>
                      <a:pt x="898" y="97"/>
                      <a:pt x="898" y="97"/>
                    </a:cubicBezTo>
                    <a:cubicBezTo>
                      <a:pt x="887" y="83"/>
                      <a:pt x="887" y="83"/>
                      <a:pt x="887" y="83"/>
                    </a:cubicBezTo>
                    <a:cubicBezTo>
                      <a:pt x="883" y="78"/>
                      <a:pt x="880" y="75"/>
                      <a:pt x="877" y="73"/>
                    </a:cubicBezTo>
                    <a:cubicBezTo>
                      <a:pt x="860" y="62"/>
                      <a:pt x="860" y="62"/>
                      <a:pt x="860" y="62"/>
                    </a:cubicBezTo>
                    <a:cubicBezTo>
                      <a:pt x="854" y="56"/>
                      <a:pt x="854" y="56"/>
                      <a:pt x="854" y="56"/>
                    </a:cubicBezTo>
                    <a:cubicBezTo>
                      <a:pt x="852" y="54"/>
                      <a:pt x="850" y="53"/>
                      <a:pt x="848" y="51"/>
                    </a:cubicBezTo>
                    <a:cubicBezTo>
                      <a:pt x="841" y="43"/>
                      <a:pt x="841" y="43"/>
                      <a:pt x="841" y="43"/>
                    </a:cubicBezTo>
                    <a:cubicBezTo>
                      <a:pt x="829" y="48"/>
                      <a:pt x="829" y="48"/>
                      <a:pt x="829" y="48"/>
                    </a:cubicBezTo>
                    <a:cubicBezTo>
                      <a:pt x="825" y="49"/>
                      <a:pt x="821" y="51"/>
                      <a:pt x="818" y="53"/>
                    </a:cubicBezTo>
                    <a:cubicBezTo>
                      <a:pt x="817" y="54"/>
                      <a:pt x="817" y="54"/>
                      <a:pt x="817" y="54"/>
                    </a:cubicBezTo>
                    <a:cubicBezTo>
                      <a:pt x="813" y="56"/>
                      <a:pt x="810" y="58"/>
                      <a:pt x="806" y="59"/>
                    </a:cubicBezTo>
                    <a:cubicBezTo>
                      <a:pt x="794" y="64"/>
                      <a:pt x="794" y="64"/>
                      <a:pt x="794" y="64"/>
                    </a:cubicBezTo>
                    <a:cubicBezTo>
                      <a:pt x="794" y="65"/>
                      <a:pt x="794" y="65"/>
                      <a:pt x="794" y="65"/>
                    </a:cubicBezTo>
                    <a:cubicBezTo>
                      <a:pt x="793" y="66"/>
                      <a:pt x="793" y="66"/>
                      <a:pt x="793" y="67"/>
                    </a:cubicBezTo>
                    <a:cubicBezTo>
                      <a:pt x="792" y="71"/>
                      <a:pt x="792" y="71"/>
                      <a:pt x="792" y="71"/>
                    </a:cubicBezTo>
                    <a:cubicBezTo>
                      <a:pt x="788" y="74"/>
                      <a:pt x="788" y="74"/>
                      <a:pt x="788" y="74"/>
                    </a:cubicBezTo>
                    <a:cubicBezTo>
                      <a:pt x="783" y="71"/>
                      <a:pt x="783" y="71"/>
                      <a:pt x="783" y="71"/>
                    </a:cubicBezTo>
                    <a:cubicBezTo>
                      <a:pt x="783" y="71"/>
                      <a:pt x="783" y="70"/>
                      <a:pt x="782" y="70"/>
                    </a:cubicBezTo>
                    <a:cubicBezTo>
                      <a:pt x="780" y="70"/>
                      <a:pt x="780" y="70"/>
                      <a:pt x="780" y="70"/>
                    </a:cubicBezTo>
                    <a:cubicBezTo>
                      <a:pt x="773" y="69"/>
                      <a:pt x="773" y="69"/>
                      <a:pt x="773" y="69"/>
                    </a:cubicBezTo>
                    <a:cubicBezTo>
                      <a:pt x="773" y="69"/>
                      <a:pt x="773" y="69"/>
                      <a:pt x="772" y="69"/>
                    </a:cubicBezTo>
                    <a:cubicBezTo>
                      <a:pt x="771" y="69"/>
                      <a:pt x="770" y="70"/>
                      <a:pt x="769" y="71"/>
                    </a:cubicBezTo>
                    <a:cubicBezTo>
                      <a:pt x="760" y="77"/>
                      <a:pt x="760" y="77"/>
                      <a:pt x="760" y="77"/>
                    </a:cubicBezTo>
                    <a:cubicBezTo>
                      <a:pt x="752" y="63"/>
                      <a:pt x="752" y="63"/>
                      <a:pt x="752" y="63"/>
                    </a:cubicBezTo>
                    <a:cubicBezTo>
                      <a:pt x="754" y="59"/>
                      <a:pt x="754" y="59"/>
                      <a:pt x="754" y="59"/>
                    </a:cubicBezTo>
                    <a:cubicBezTo>
                      <a:pt x="755" y="57"/>
                      <a:pt x="757" y="55"/>
                      <a:pt x="758" y="54"/>
                    </a:cubicBezTo>
                    <a:cubicBezTo>
                      <a:pt x="759" y="53"/>
                      <a:pt x="759" y="53"/>
                      <a:pt x="759" y="53"/>
                    </a:cubicBezTo>
                    <a:cubicBezTo>
                      <a:pt x="752" y="54"/>
                      <a:pt x="752" y="54"/>
                      <a:pt x="752" y="54"/>
                    </a:cubicBezTo>
                    <a:cubicBezTo>
                      <a:pt x="751" y="53"/>
                      <a:pt x="751" y="53"/>
                      <a:pt x="751" y="53"/>
                    </a:cubicBezTo>
                    <a:cubicBezTo>
                      <a:pt x="748" y="53"/>
                      <a:pt x="745" y="51"/>
                      <a:pt x="742" y="50"/>
                    </a:cubicBezTo>
                    <a:cubicBezTo>
                      <a:pt x="742" y="50"/>
                      <a:pt x="742" y="50"/>
                      <a:pt x="742" y="50"/>
                    </a:cubicBezTo>
                    <a:cubicBezTo>
                      <a:pt x="741" y="50"/>
                      <a:pt x="741" y="50"/>
                      <a:pt x="741" y="50"/>
                    </a:cubicBezTo>
                    <a:cubicBezTo>
                      <a:pt x="739" y="52"/>
                      <a:pt x="739" y="52"/>
                      <a:pt x="739" y="52"/>
                    </a:cubicBezTo>
                    <a:cubicBezTo>
                      <a:pt x="738" y="53"/>
                      <a:pt x="737" y="53"/>
                      <a:pt x="736" y="54"/>
                    </a:cubicBezTo>
                    <a:cubicBezTo>
                      <a:pt x="733" y="55"/>
                      <a:pt x="733" y="55"/>
                      <a:pt x="733" y="55"/>
                    </a:cubicBezTo>
                    <a:cubicBezTo>
                      <a:pt x="726" y="58"/>
                      <a:pt x="726" y="58"/>
                      <a:pt x="726" y="58"/>
                    </a:cubicBezTo>
                    <a:cubicBezTo>
                      <a:pt x="728" y="51"/>
                      <a:pt x="728" y="51"/>
                      <a:pt x="728" y="51"/>
                    </a:cubicBezTo>
                    <a:cubicBezTo>
                      <a:pt x="728" y="51"/>
                      <a:pt x="729" y="50"/>
                      <a:pt x="729" y="49"/>
                    </a:cubicBezTo>
                    <a:cubicBezTo>
                      <a:pt x="728" y="49"/>
                      <a:pt x="728" y="49"/>
                      <a:pt x="728" y="49"/>
                    </a:cubicBezTo>
                    <a:cubicBezTo>
                      <a:pt x="728" y="48"/>
                      <a:pt x="728" y="48"/>
                      <a:pt x="728" y="48"/>
                    </a:cubicBezTo>
                    <a:cubicBezTo>
                      <a:pt x="728" y="47"/>
                      <a:pt x="728" y="46"/>
                      <a:pt x="728" y="46"/>
                    </a:cubicBezTo>
                    <a:cubicBezTo>
                      <a:pt x="725" y="49"/>
                      <a:pt x="725" y="49"/>
                      <a:pt x="725" y="49"/>
                    </a:cubicBezTo>
                    <a:cubicBezTo>
                      <a:pt x="721" y="46"/>
                      <a:pt x="721" y="46"/>
                      <a:pt x="721" y="46"/>
                    </a:cubicBezTo>
                    <a:cubicBezTo>
                      <a:pt x="720" y="46"/>
                      <a:pt x="720" y="46"/>
                      <a:pt x="720" y="46"/>
                    </a:cubicBezTo>
                    <a:cubicBezTo>
                      <a:pt x="719" y="46"/>
                      <a:pt x="719" y="46"/>
                      <a:pt x="719" y="46"/>
                    </a:cubicBezTo>
                    <a:cubicBezTo>
                      <a:pt x="713" y="48"/>
                      <a:pt x="713" y="48"/>
                      <a:pt x="713" y="48"/>
                    </a:cubicBezTo>
                    <a:cubicBezTo>
                      <a:pt x="708" y="48"/>
                      <a:pt x="708" y="48"/>
                      <a:pt x="708" y="48"/>
                    </a:cubicBezTo>
                    <a:cubicBezTo>
                      <a:pt x="707" y="49"/>
                      <a:pt x="705" y="49"/>
                      <a:pt x="703" y="49"/>
                    </a:cubicBezTo>
                    <a:cubicBezTo>
                      <a:pt x="703" y="49"/>
                      <a:pt x="702" y="49"/>
                      <a:pt x="701" y="49"/>
                    </a:cubicBezTo>
                    <a:cubicBezTo>
                      <a:pt x="701" y="49"/>
                      <a:pt x="701" y="49"/>
                      <a:pt x="701" y="49"/>
                    </a:cubicBezTo>
                    <a:cubicBezTo>
                      <a:pt x="698" y="48"/>
                      <a:pt x="698" y="48"/>
                      <a:pt x="698" y="48"/>
                    </a:cubicBezTo>
                    <a:cubicBezTo>
                      <a:pt x="694" y="47"/>
                      <a:pt x="694" y="47"/>
                      <a:pt x="694" y="47"/>
                    </a:cubicBezTo>
                    <a:cubicBezTo>
                      <a:pt x="693" y="46"/>
                      <a:pt x="693" y="46"/>
                      <a:pt x="693" y="46"/>
                    </a:cubicBezTo>
                    <a:cubicBezTo>
                      <a:pt x="692" y="45"/>
                      <a:pt x="692" y="45"/>
                      <a:pt x="692" y="45"/>
                    </a:cubicBezTo>
                    <a:cubicBezTo>
                      <a:pt x="691" y="44"/>
                      <a:pt x="691" y="44"/>
                      <a:pt x="691" y="44"/>
                    </a:cubicBezTo>
                    <a:cubicBezTo>
                      <a:pt x="691" y="43"/>
                      <a:pt x="691" y="43"/>
                      <a:pt x="691" y="43"/>
                    </a:cubicBezTo>
                    <a:cubicBezTo>
                      <a:pt x="690" y="42"/>
                      <a:pt x="690" y="41"/>
                      <a:pt x="689" y="41"/>
                    </a:cubicBezTo>
                    <a:cubicBezTo>
                      <a:pt x="689" y="40"/>
                      <a:pt x="689" y="39"/>
                      <a:pt x="689" y="38"/>
                    </a:cubicBezTo>
                    <a:cubicBezTo>
                      <a:pt x="688" y="38"/>
                      <a:pt x="688" y="38"/>
                      <a:pt x="688" y="38"/>
                    </a:cubicBezTo>
                    <a:cubicBezTo>
                      <a:pt x="689" y="35"/>
                      <a:pt x="689" y="35"/>
                      <a:pt x="689" y="35"/>
                    </a:cubicBezTo>
                    <a:cubicBezTo>
                      <a:pt x="690" y="33"/>
                      <a:pt x="690" y="33"/>
                      <a:pt x="690" y="33"/>
                    </a:cubicBezTo>
                    <a:cubicBezTo>
                      <a:pt x="692" y="33"/>
                      <a:pt x="692" y="33"/>
                      <a:pt x="692" y="33"/>
                    </a:cubicBezTo>
                    <a:cubicBezTo>
                      <a:pt x="693" y="33"/>
                      <a:pt x="693" y="33"/>
                      <a:pt x="693" y="33"/>
                    </a:cubicBezTo>
                    <a:cubicBezTo>
                      <a:pt x="693" y="33"/>
                      <a:pt x="693" y="33"/>
                      <a:pt x="693" y="33"/>
                    </a:cubicBezTo>
                    <a:cubicBezTo>
                      <a:pt x="694" y="33"/>
                      <a:pt x="694" y="33"/>
                      <a:pt x="694" y="33"/>
                    </a:cubicBezTo>
                    <a:cubicBezTo>
                      <a:pt x="693" y="31"/>
                      <a:pt x="693" y="31"/>
                      <a:pt x="693" y="31"/>
                    </a:cubicBezTo>
                    <a:cubicBezTo>
                      <a:pt x="693" y="26"/>
                      <a:pt x="693" y="26"/>
                      <a:pt x="693" y="26"/>
                    </a:cubicBezTo>
                    <a:cubicBezTo>
                      <a:pt x="695" y="22"/>
                      <a:pt x="695" y="22"/>
                      <a:pt x="695" y="22"/>
                    </a:cubicBezTo>
                    <a:cubicBezTo>
                      <a:pt x="694" y="20"/>
                      <a:pt x="694" y="20"/>
                      <a:pt x="694" y="20"/>
                    </a:cubicBezTo>
                    <a:cubicBezTo>
                      <a:pt x="691" y="13"/>
                      <a:pt x="691" y="13"/>
                      <a:pt x="691" y="13"/>
                    </a:cubicBezTo>
                    <a:cubicBezTo>
                      <a:pt x="689" y="9"/>
                      <a:pt x="687" y="6"/>
                      <a:pt x="685" y="2"/>
                    </a:cubicBezTo>
                    <a:cubicBezTo>
                      <a:pt x="684" y="2"/>
                      <a:pt x="684" y="2"/>
                      <a:pt x="684" y="2"/>
                    </a:cubicBezTo>
                    <a:cubicBezTo>
                      <a:pt x="680" y="2"/>
                      <a:pt x="680" y="2"/>
                      <a:pt x="680" y="2"/>
                    </a:cubicBezTo>
                    <a:cubicBezTo>
                      <a:pt x="677" y="3"/>
                      <a:pt x="675" y="5"/>
                      <a:pt x="674" y="6"/>
                    </a:cubicBezTo>
                    <a:cubicBezTo>
                      <a:pt x="673" y="7"/>
                      <a:pt x="673" y="7"/>
                      <a:pt x="673" y="7"/>
                    </a:cubicBezTo>
                    <a:cubicBezTo>
                      <a:pt x="670" y="8"/>
                      <a:pt x="670" y="8"/>
                      <a:pt x="670" y="8"/>
                    </a:cubicBezTo>
                    <a:cubicBezTo>
                      <a:pt x="667" y="7"/>
                      <a:pt x="667" y="7"/>
                      <a:pt x="667" y="7"/>
                    </a:cubicBezTo>
                    <a:cubicBezTo>
                      <a:pt x="665" y="7"/>
                      <a:pt x="663" y="6"/>
                      <a:pt x="661" y="5"/>
                    </a:cubicBezTo>
                    <a:cubicBezTo>
                      <a:pt x="661" y="5"/>
                      <a:pt x="661" y="5"/>
                      <a:pt x="661" y="5"/>
                    </a:cubicBezTo>
                    <a:cubicBezTo>
                      <a:pt x="658" y="4"/>
                      <a:pt x="657" y="3"/>
                      <a:pt x="655" y="2"/>
                    </a:cubicBezTo>
                    <a:cubicBezTo>
                      <a:pt x="654" y="0"/>
                      <a:pt x="654" y="0"/>
                      <a:pt x="654" y="0"/>
                    </a:cubicBezTo>
                    <a:cubicBezTo>
                      <a:pt x="653" y="0"/>
                      <a:pt x="653" y="0"/>
                      <a:pt x="653" y="0"/>
                    </a:cubicBezTo>
                    <a:cubicBezTo>
                      <a:pt x="644" y="0"/>
                      <a:pt x="644" y="0"/>
                      <a:pt x="64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49" name="Freeform 330">
                <a:extLst>
                  <a:ext uri="{FF2B5EF4-FFF2-40B4-BE49-F238E27FC236}">
                    <a16:creationId xmlns:a16="http://schemas.microsoft.com/office/drawing/2014/main" id="{25CC33F8-61A5-0246-8797-9476182E02E8}"/>
                  </a:ext>
                </a:extLst>
              </p:cNvPr>
              <p:cNvSpPr>
                <a:spLocks/>
              </p:cNvSpPr>
              <p:nvPr/>
            </p:nvSpPr>
            <p:spPr bwMode="auto">
              <a:xfrm>
                <a:off x="11261713" y="3471380"/>
                <a:ext cx="11055" cy="11055"/>
              </a:xfrm>
              <a:custGeom>
                <a:avLst/>
                <a:gdLst>
                  <a:gd name="T0" fmla="*/ 4 w 4"/>
                  <a:gd name="T1" fmla="*/ 0 h 3"/>
                  <a:gd name="T2" fmla="*/ 0 w 4"/>
                  <a:gd name="T3" fmla="*/ 2 h 3"/>
                  <a:gd name="T4" fmla="*/ 3 w 4"/>
                  <a:gd name="T5" fmla="*/ 3 h 3"/>
                  <a:gd name="T6" fmla="*/ 4 w 4"/>
                  <a:gd name="T7" fmla="*/ 2 h 3"/>
                  <a:gd name="T8" fmla="*/ 4 w 4"/>
                  <a:gd name="T9" fmla="*/ 1 h 3"/>
                  <a:gd name="T10" fmla="*/ 4 w 4"/>
                  <a:gd name="T11" fmla="*/ 0 h 3"/>
                </a:gdLst>
                <a:ahLst/>
                <a:cxnLst>
                  <a:cxn ang="0">
                    <a:pos x="T0" y="T1"/>
                  </a:cxn>
                  <a:cxn ang="0">
                    <a:pos x="T2" y="T3"/>
                  </a:cxn>
                  <a:cxn ang="0">
                    <a:pos x="T4" y="T5"/>
                  </a:cxn>
                  <a:cxn ang="0">
                    <a:pos x="T6" y="T7"/>
                  </a:cxn>
                  <a:cxn ang="0">
                    <a:pos x="T8" y="T9"/>
                  </a:cxn>
                  <a:cxn ang="0">
                    <a:pos x="T10" y="T11"/>
                  </a:cxn>
                </a:cxnLst>
                <a:rect l="0" t="0" r="r" b="b"/>
                <a:pathLst>
                  <a:path w="4" h="3">
                    <a:moveTo>
                      <a:pt x="4" y="0"/>
                    </a:moveTo>
                    <a:cubicBezTo>
                      <a:pt x="0" y="2"/>
                      <a:pt x="0" y="2"/>
                      <a:pt x="0" y="2"/>
                    </a:cubicBezTo>
                    <a:cubicBezTo>
                      <a:pt x="2" y="2"/>
                      <a:pt x="3" y="2"/>
                      <a:pt x="3" y="3"/>
                    </a:cubicBezTo>
                    <a:cubicBezTo>
                      <a:pt x="4" y="2"/>
                      <a:pt x="4" y="2"/>
                      <a:pt x="4" y="2"/>
                    </a:cubicBezTo>
                    <a:cubicBezTo>
                      <a:pt x="4" y="1"/>
                      <a:pt x="4" y="1"/>
                      <a:pt x="4" y="1"/>
                    </a:cubicBezTo>
                    <a:cubicBezTo>
                      <a:pt x="4" y="0"/>
                      <a:pt x="4"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50" name="Rectangle 331">
                <a:extLst>
                  <a:ext uri="{FF2B5EF4-FFF2-40B4-BE49-F238E27FC236}">
                    <a16:creationId xmlns:a16="http://schemas.microsoft.com/office/drawing/2014/main" id="{D02A62EC-1BC8-0043-AF5F-241466B41B64}"/>
                  </a:ext>
                </a:extLst>
              </p:cNvPr>
              <p:cNvSpPr>
                <a:spLocks noChangeArrowheads="1"/>
              </p:cNvSpPr>
              <p:nvPr/>
            </p:nvSpPr>
            <p:spPr bwMode="auto">
              <a:xfrm>
                <a:off x="8947461" y="3799355"/>
                <a:ext cx="3685" cy="368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51" name="Freeform 332">
                <a:extLst>
                  <a:ext uri="{FF2B5EF4-FFF2-40B4-BE49-F238E27FC236}">
                    <a16:creationId xmlns:a16="http://schemas.microsoft.com/office/drawing/2014/main" id="{678790D0-DF6D-D040-94FE-BF3AB58C9C05}"/>
                  </a:ext>
                </a:extLst>
              </p:cNvPr>
              <p:cNvSpPr>
                <a:spLocks/>
              </p:cNvSpPr>
              <p:nvPr/>
            </p:nvSpPr>
            <p:spPr bwMode="auto">
              <a:xfrm>
                <a:off x="8947461" y="3799355"/>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52" name="Freeform 333">
                <a:extLst>
                  <a:ext uri="{FF2B5EF4-FFF2-40B4-BE49-F238E27FC236}">
                    <a16:creationId xmlns:a16="http://schemas.microsoft.com/office/drawing/2014/main" id="{7F8A97BE-1BBA-F341-ACA2-E6A1DDA38B02}"/>
                  </a:ext>
                </a:extLst>
              </p:cNvPr>
              <p:cNvSpPr>
                <a:spLocks noEditPoints="1"/>
              </p:cNvSpPr>
              <p:nvPr/>
            </p:nvSpPr>
            <p:spPr bwMode="auto">
              <a:xfrm>
                <a:off x="11011125" y="4171552"/>
                <a:ext cx="1168182" cy="2148422"/>
              </a:xfrm>
              <a:custGeom>
                <a:avLst/>
                <a:gdLst>
                  <a:gd name="T0" fmla="*/ 152 w 368"/>
                  <a:gd name="T1" fmla="*/ 491 h 677"/>
                  <a:gd name="T2" fmla="*/ 148 w 368"/>
                  <a:gd name="T3" fmla="*/ 491 h 677"/>
                  <a:gd name="T4" fmla="*/ 166 w 368"/>
                  <a:gd name="T5" fmla="*/ 484 h 677"/>
                  <a:gd name="T6" fmla="*/ 166 w 368"/>
                  <a:gd name="T7" fmla="*/ 478 h 677"/>
                  <a:gd name="T8" fmla="*/ 169 w 368"/>
                  <a:gd name="T9" fmla="*/ 478 h 677"/>
                  <a:gd name="T10" fmla="*/ 168 w 368"/>
                  <a:gd name="T11" fmla="*/ 478 h 677"/>
                  <a:gd name="T12" fmla="*/ 168 w 368"/>
                  <a:gd name="T13" fmla="*/ 478 h 677"/>
                  <a:gd name="T14" fmla="*/ 182 w 368"/>
                  <a:gd name="T15" fmla="*/ 462 h 677"/>
                  <a:gd name="T16" fmla="*/ 185 w 368"/>
                  <a:gd name="T17" fmla="*/ 455 h 677"/>
                  <a:gd name="T18" fmla="*/ 368 w 368"/>
                  <a:gd name="T19" fmla="*/ 0 h 677"/>
                  <a:gd name="T20" fmla="*/ 343 w 368"/>
                  <a:gd name="T21" fmla="*/ 39 h 677"/>
                  <a:gd name="T22" fmla="*/ 275 w 368"/>
                  <a:gd name="T23" fmla="*/ 53 h 677"/>
                  <a:gd name="T24" fmla="*/ 256 w 368"/>
                  <a:gd name="T25" fmla="*/ 115 h 677"/>
                  <a:gd name="T26" fmla="*/ 225 w 368"/>
                  <a:gd name="T27" fmla="*/ 115 h 677"/>
                  <a:gd name="T28" fmla="*/ 183 w 368"/>
                  <a:gd name="T29" fmla="*/ 127 h 677"/>
                  <a:gd name="T30" fmla="*/ 195 w 368"/>
                  <a:gd name="T31" fmla="*/ 160 h 677"/>
                  <a:gd name="T32" fmla="*/ 197 w 368"/>
                  <a:gd name="T33" fmla="*/ 193 h 677"/>
                  <a:gd name="T34" fmla="*/ 188 w 368"/>
                  <a:gd name="T35" fmla="*/ 221 h 677"/>
                  <a:gd name="T36" fmla="*/ 160 w 368"/>
                  <a:gd name="T37" fmla="*/ 239 h 677"/>
                  <a:gd name="T38" fmla="*/ 135 w 368"/>
                  <a:gd name="T39" fmla="*/ 254 h 677"/>
                  <a:gd name="T40" fmla="*/ 104 w 368"/>
                  <a:gd name="T41" fmla="*/ 262 h 677"/>
                  <a:gd name="T42" fmla="*/ 86 w 368"/>
                  <a:gd name="T43" fmla="*/ 273 h 677"/>
                  <a:gd name="T44" fmla="*/ 72 w 368"/>
                  <a:gd name="T45" fmla="*/ 286 h 677"/>
                  <a:gd name="T46" fmla="*/ 65 w 368"/>
                  <a:gd name="T47" fmla="*/ 286 h 677"/>
                  <a:gd name="T48" fmla="*/ 50 w 368"/>
                  <a:gd name="T49" fmla="*/ 280 h 677"/>
                  <a:gd name="T50" fmla="*/ 19 w 368"/>
                  <a:gd name="T51" fmla="*/ 293 h 677"/>
                  <a:gd name="T52" fmla="*/ 5 w 368"/>
                  <a:gd name="T53" fmla="*/ 314 h 677"/>
                  <a:gd name="T54" fmla="*/ 2 w 368"/>
                  <a:gd name="T55" fmla="*/ 323 h 677"/>
                  <a:gd name="T56" fmla="*/ 5 w 368"/>
                  <a:gd name="T57" fmla="*/ 334 h 677"/>
                  <a:gd name="T58" fmla="*/ 14 w 368"/>
                  <a:gd name="T59" fmla="*/ 336 h 677"/>
                  <a:gd name="T60" fmla="*/ 36 w 368"/>
                  <a:gd name="T61" fmla="*/ 352 h 677"/>
                  <a:gd name="T62" fmla="*/ 39 w 368"/>
                  <a:gd name="T63" fmla="*/ 387 h 677"/>
                  <a:gd name="T64" fmla="*/ 58 w 368"/>
                  <a:gd name="T65" fmla="*/ 400 h 677"/>
                  <a:gd name="T66" fmla="*/ 71 w 368"/>
                  <a:gd name="T67" fmla="*/ 429 h 677"/>
                  <a:gd name="T68" fmla="*/ 84 w 368"/>
                  <a:gd name="T69" fmla="*/ 432 h 677"/>
                  <a:gd name="T70" fmla="*/ 124 w 368"/>
                  <a:gd name="T71" fmla="*/ 437 h 677"/>
                  <a:gd name="T72" fmla="*/ 121 w 368"/>
                  <a:gd name="T73" fmla="*/ 443 h 677"/>
                  <a:gd name="T74" fmla="*/ 129 w 368"/>
                  <a:gd name="T75" fmla="*/ 468 h 677"/>
                  <a:gd name="T76" fmla="*/ 142 w 368"/>
                  <a:gd name="T77" fmla="*/ 492 h 677"/>
                  <a:gd name="T78" fmla="*/ 151 w 368"/>
                  <a:gd name="T79" fmla="*/ 508 h 677"/>
                  <a:gd name="T80" fmla="*/ 166 w 368"/>
                  <a:gd name="T81" fmla="*/ 527 h 677"/>
                  <a:gd name="T82" fmla="*/ 148 w 368"/>
                  <a:gd name="T83" fmla="*/ 547 h 677"/>
                  <a:gd name="T84" fmla="*/ 145 w 368"/>
                  <a:gd name="T85" fmla="*/ 561 h 677"/>
                  <a:gd name="T86" fmla="*/ 157 w 368"/>
                  <a:gd name="T87" fmla="*/ 572 h 677"/>
                  <a:gd name="T88" fmla="*/ 166 w 368"/>
                  <a:gd name="T89" fmla="*/ 583 h 677"/>
                  <a:gd name="T90" fmla="*/ 207 w 368"/>
                  <a:gd name="T91" fmla="*/ 607 h 677"/>
                  <a:gd name="T92" fmla="*/ 223 w 368"/>
                  <a:gd name="T93" fmla="*/ 601 h 677"/>
                  <a:gd name="T94" fmla="*/ 250 w 368"/>
                  <a:gd name="T95" fmla="*/ 616 h 677"/>
                  <a:gd name="T96" fmla="*/ 268 w 368"/>
                  <a:gd name="T97" fmla="*/ 626 h 677"/>
                  <a:gd name="T98" fmla="*/ 276 w 368"/>
                  <a:gd name="T99" fmla="*/ 631 h 677"/>
                  <a:gd name="T100" fmla="*/ 294 w 368"/>
                  <a:gd name="T101" fmla="*/ 638 h 677"/>
                  <a:gd name="T102" fmla="*/ 306 w 368"/>
                  <a:gd name="T103" fmla="*/ 653 h 677"/>
                  <a:gd name="T104" fmla="*/ 322 w 368"/>
                  <a:gd name="T105" fmla="*/ 659 h 677"/>
                  <a:gd name="T106" fmla="*/ 329 w 368"/>
                  <a:gd name="T107" fmla="*/ 667 h 677"/>
                  <a:gd name="T108" fmla="*/ 351 w 368"/>
                  <a:gd name="T109" fmla="*/ 673 h 677"/>
                  <a:gd name="T110" fmla="*/ 368 w 368"/>
                  <a:gd name="T111" fmla="*/ 674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8" h="677">
                    <a:moveTo>
                      <a:pt x="154" y="491"/>
                    </a:moveTo>
                    <a:cubicBezTo>
                      <a:pt x="155" y="491"/>
                      <a:pt x="155" y="491"/>
                      <a:pt x="155" y="491"/>
                    </a:cubicBezTo>
                    <a:cubicBezTo>
                      <a:pt x="154" y="491"/>
                      <a:pt x="154" y="491"/>
                      <a:pt x="154" y="491"/>
                    </a:cubicBezTo>
                    <a:moveTo>
                      <a:pt x="147" y="495"/>
                    </a:moveTo>
                    <a:cubicBezTo>
                      <a:pt x="147" y="494"/>
                      <a:pt x="147" y="493"/>
                      <a:pt x="147" y="493"/>
                    </a:cubicBezTo>
                    <a:cubicBezTo>
                      <a:pt x="148" y="492"/>
                      <a:pt x="148" y="492"/>
                      <a:pt x="148" y="492"/>
                    </a:cubicBezTo>
                    <a:cubicBezTo>
                      <a:pt x="152" y="491"/>
                      <a:pt x="152" y="491"/>
                      <a:pt x="152" y="491"/>
                    </a:cubicBezTo>
                    <a:cubicBezTo>
                      <a:pt x="152" y="491"/>
                      <a:pt x="152" y="491"/>
                      <a:pt x="152" y="491"/>
                    </a:cubicBezTo>
                    <a:cubicBezTo>
                      <a:pt x="152" y="491"/>
                      <a:pt x="152" y="491"/>
                      <a:pt x="153" y="491"/>
                    </a:cubicBezTo>
                    <a:cubicBezTo>
                      <a:pt x="147" y="494"/>
                      <a:pt x="147" y="494"/>
                      <a:pt x="147" y="494"/>
                    </a:cubicBezTo>
                    <a:cubicBezTo>
                      <a:pt x="147" y="495"/>
                      <a:pt x="147" y="495"/>
                      <a:pt x="147" y="495"/>
                    </a:cubicBezTo>
                    <a:moveTo>
                      <a:pt x="151" y="491"/>
                    </a:moveTo>
                    <a:cubicBezTo>
                      <a:pt x="151" y="491"/>
                      <a:pt x="151" y="491"/>
                      <a:pt x="151" y="491"/>
                    </a:cubicBezTo>
                    <a:cubicBezTo>
                      <a:pt x="151" y="491"/>
                      <a:pt x="151" y="491"/>
                      <a:pt x="151" y="491"/>
                    </a:cubicBezTo>
                    <a:moveTo>
                      <a:pt x="148" y="492"/>
                    </a:moveTo>
                    <a:cubicBezTo>
                      <a:pt x="148" y="491"/>
                      <a:pt x="148" y="491"/>
                      <a:pt x="148" y="491"/>
                    </a:cubicBezTo>
                    <a:cubicBezTo>
                      <a:pt x="149" y="491"/>
                      <a:pt x="149" y="491"/>
                      <a:pt x="150" y="491"/>
                    </a:cubicBezTo>
                    <a:cubicBezTo>
                      <a:pt x="150" y="491"/>
                      <a:pt x="150" y="491"/>
                      <a:pt x="150" y="491"/>
                    </a:cubicBezTo>
                    <a:cubicBezTo>
                      <a:pt x="150" y="491"/>
                      <a:pt x="150" y="491"/>
                      <a:pt x="150" y="491"/>
                    </a:cubicBezTo>
                    <a:cubicBezTo>
                      <a:pt x="150" y="491"/>
                      <a:pt x="150" y="491"/>
                      <a:pt x="150" y="491"/>
                    </a:cubicBezTo>
                    <a:cubicBezTo>
                      <a:pt x="149" y="491"/>
                      <a:pt x="149" y="491"/>
                      <a:pt x="148" y="491"/>
                    </a:cubicBezTo>
                    <a:cubicBezTo>
                      <a:pt x="148" y="492"/>
                      <a:pt x="148" y="492"/>
                      <a:pt x="148" y="492"/>
                    </a:cubicBezTo>
                    <a:moveTo>
                      <a:pt x="164" y="487"/>
                    </a:moveTo>
                    <a:cubicBezTo>
                      <a:pt x="165" y="486"/>
                      <a:pt x="165" y="485"/>
                      <a:pt x="166" y="484"/>
                    </a:cubicBezTo>
                    <a:cubicBezTo>
                      <a:pt x="165" y="485"/>
                      <a:pt x="165" y="486"/>
                      <a:pt x="164" y="487"/>
                    </a:cubicBezTo>
                    <a:moveTo>
                      <a:pt x="167" y="478"/>
                    </a:moveTo>
                    <a:cubicBezTo>
                      <a:pt x="167" y="478"/>
                      <a:pt x="167" y="478"/>
                      <a:pt x="167" y="478"/>
                    </a:cubicBezTo>
                    <a:cubicBezTo>
                      <a:pt x="167" y="478"/>
                      <a:pt x="167" y="478"/>
                      <a:pt x="167" y="478"/>
                    </a:cubicBezTo>
                    <a:cubicBezTo>
                      <a:pt x="167" y="478"/>
                      <a:pt x="167" y="478"/>
                      <a:pt x="167" y="478"/>
                    </a:cubicBezTo>
                    <a:cubicBezTo>
                      <a:pt x="167" y="478"/>
                      <a:pt x="167" y="478"/>
                      <a:pt x="167" y="478"/>
                    </a:cubicBezTo>
                    <a:moveTo>
                      <a:pt x="166" y="478"/>
                    </a:moveTo>
                    <a:cubicBezTo>
                      <a:pt x="166" y="478"/>
                      <a:pt x="166" y="478"/>
                      <a:pt x="166" y="478"/>
                    </a:cubicBezTo>
                    <a:cubicBezTo>
                      <a:pt x="166" y="478"/>
                      <a:pt x="166" y="478"/>
                      <a:pt x="166" y="478"/>
                    </a:cubicBezTo>
                    <a:moveTo>
                      <a:pt x="169" y="478"/>
                    </a:moveTo>
                    <a:cubicBezTo>
                      <a:pt x="169" y="478"/>
                      <a:pt x="169" y="478"/>
                      <a:pt x="169" y="478"/>
                    </a:cubicBezTo>
                    <a:cubicBezTo>
                      <a:pt x="169" y="478"/>
                      <a:pt x="169" y="478"/>
                      <a:pt x="169" y="478"/>
                    </a:cubicBezTo>
                    <a:moveTo>
                      <a:pt x="169" y="478"/>
                    </a:moveTo>
                    <a:cubicBezTo>
                      <a:pt x="169" y="478"/>
                      <a:pt x="169" y="478"/>
                      <a:pt x="169" y="478"/>
                    </a:cubicBezTo>
                    <a:cubicBezTo>
                      <a:pt x="169" y="478"/>
                      <a:pt x="169" y="478"/>
                      <a:pt x="169" y="478"/>
                    </a:cubicBezTo>
                    <a:cubicBezTo>
                      <a:pt x="169" y="478"/>
                      <a:pt x="169" y="478"/>
                      <a:pt x="169" y="478"/>
                    </a:cubicBezTo>
                    <a:moveTo>
                      <a:pt x="166" y="478"/>
                    </a:moveTo>
                    <a:cubicBezTo>
                      <a:pt x="166" y="478"/>
                      <a:pt x="166" y="478"/>
                      <a:pt x="166" y="478"/>
                    </a:cubicBezTo>
                    <a:cubicBezTo>
                      <a:pt x="166" y="478"/>
                      <a:pt x="166" y="478"/>
                      <a:pt x="166" y="478"/>
                    </a:cubicBezTo>
                    <a:cubicBezTo>
                      <a:pt x="166" y="478"/>
                      <a:pt x="166" y="478"/>
                      <a:pt x="166" y="478"/>
                    </a:cubicBezTo>
                    <a:moveTo>
                      <a:pt x="169" y="478"/>
                    </a:moveTo>
                    <a:cubicBezTo>
                      <a:pt x="169" y="478"/>
                      <a:pt x="168" y="478"/>
                      <a:pt x="168" y="478"/>
                    </a:cubicBezTo>
                    <a:cubicBezTo>
                      <a:pt x="168" y="478"/>
                      <a:pt x="168" y="478"/>
                      <a:pt x="168" y="478"/>
                    </a:cubicBezTo>
                    <a:cubicBezTo>
                      <a:pt x="168" y="478"/>
                      <a:pt x="168" y="478"/>
                      <a:pt x="168" y="478"/>
                    </a:cubicBezTo>
                    <a:cubicBezTo>
                      <a:pt x="168" y="478"/>
                      <a:pt x="169" y="478"/>
                      <a:pt x="169" y="478"/>
                    </a:cubicBezTo>
                    <a:moveTo>
                      <a:pt x="168" y="478"/>
                    </a:moveTo>
                    <a:cubicBezTo>
                      <a:pt x="168" y="478"/>
                      <a:pt x="168" y="478"/>
                      <a:pt x="168" y="478"/>
                    </a:cubicBezTo>
                    <a:cubicBezTo>
                      <a:pt x="168" y="478"/>
                      <a:pt x="168" y="478"/>
                      <a:pt x="168" y="478"/>
                    </a:cubicBezTo>
                    <a:moveTo>
                      <a:pt x="168" y="478"/>
                    </a:moveTo>
                    <a:cubicBezTo>
                      <a:pt x="168" y="478"/>
                      <a:pt x="168" y="478"/>
                      <a:pt x="168" y="478"/>
                    </a:cubicBezTo>
                    <a:cubicBezTo>
                      <a:pt x="168" y="478"/>
                      <a:pt x="168" y="478"/>
                      <a:pt x="168" y="478"/>
                    </a:cubicBezTo>
                    <a:cubicBezTo>
                      <a:pt x="168" y="478"/>
                      <a:pt x="168" y="478"/>
                      <a:pt x="168" y="478"/>
                    </a:cubicBezTo>
                    <a:moveTo>
                      <a:pt x="170" y="477"/>
                    </a:moveTo>
                    <a:cubicBezTo>
                      <a:pt x="170" y="477"/>
                      <a:pt x="170" y="477"/>
                      <a:pt x="170" y="477"/>
                    </a:cubicBezTo>
                    <a:cubicBezTo>
                      <a:pt x="172" y="476"/>
                      <a:pt x="173" y="474"/>
                      <a:pt x="174" y="472"/>
                    </a:cubicBezTo>
                    <a:cubicBezTo>
                      <a:pt x="177" y="469"/>
                      <a:pt x="179" y="466"/>
                      <a:pt x="182" y="462"/>
                    </a:cubicBezTo>
                    <a:cubicBezTo>
                      <a:pt x="182" y="461"/>
                      <a:pt x="183" y="460"/>
                      <a:pt x="184" y="459"/>
                    </a:cubicBezTo>
                    <a:cubicBezTo>
                      <a:pt x="184" y="458"/>
                      <a:pt x="185" y="457"/>
                      <a:pt x="185" y="455"/>
                    </a:cubicBezTo>
                    <a:cubicBezTo>
                      <a:pt x="185" y="457"/>
                      <a:pt x="184" y="458"/>
                      <a:pt x="184" y="459"/>
                    </a:cubicBezTo>
                    <a:cubicBezTo>
                      <a:pt x="183" y="460"/>
                      <a:pt x="182" y="461"/>
                      <a:pt x="182" y="462"/>
                    </a:cubicBezTo>
                    <a:cubicBezTo>
                      <a:pt x="179" y="466"/>
                      <a:pt x="177" y="469"/>
                      <a:pt x="174" y="472"/>
                    </a:cubicBezTo>
                    <a:cubicBezTo>
                      <a:pt x="173" y="474"/>
                      <a:pt x="172" y="476"/>
                      <a:pt x="170" y="477"/>
                    </a:cubicBezTo>
                    <a:cubicBezTo>
                      <a:pt x="170" y="477"/>
                      <a:pt x="170" y="477"/>
                      <a:pt x="170" y="477"/>
                    </a:cubicBezTo>
                    <a:moveTo>
                      <a:pt x="185" y="455"/>
                    </a:moveTo>
                    <a:cubicBezTo>
                      <a:pt x="186" y="452"/>
                      <a:pt x="187" y="450"/>
                      <a:pt x="188" y="447"/>
                    </a:cubicBezTo>
                    <a:cubicBezTo>
                      <a:pt x="188" y="447"/>
                      <a:pt x="188" y="446"/>
                      <a:pt x="188" y="445"/>
                    </a:cubicBezTo>
                    <a:cubicBezTo>
                      <a:pt x="188" y="446"/>
                      <a:pt x="188" y="447"/>
                      <a:pt x="188" y="447"/>
                    </a:cubicBezTo>
                    <a:cubicBezTo>
                      <a:pt x="187" y="450"/>
                      <a:pt x="186" y="452"/>
                      <a:pt x="185" y="455"/>
                    </a:cubicBezTo>
                    <a:moveTo>
                      <a:pt x="154" y="429"/>
                    </a:moveTo>
                    <a:cubicBezTo>
                      <a:pt x="154" y="429"/>
                      <a:pt x="154" y="429"/>
                      <a:pt x="154" y="429"/>
                    </a:cubicBezTo>
                    <a:cubicBezTo>
                      <a:pt x="154" y="429"/>
                      <a:pt x="154" y="429"/>
                      <a:pt x="154" y="429"/>
                    </a:cubicBezTo>
                    <a:cubicBezTo>
                      <a:pt x="154" y="429"/>
                      <a:pt x="154" y="429"/>
                      <a:pt x="154" y="429"/>
                    </a:cubicBezTo>
                    <a:moveTo>
                      <a:pt x="154" y="429"/>
                    </a:moveTo>
                    <a:cubicBezTo>
                      <a:pt x="153" y="429"/>
                      <a:pt x="153" y="429"/>
                      <a:pt x="153" y="429"/>
                    </a:cubicBezTo>
                    <a:cubicBezTo>
                      <a:pt x="153" y="429"/>
                      <a:pt x="153" y="429"/>
                      <a:pt x="154" y="429"/>
                    </a:cubicBezTo>
                    <a:moveTo>
                      <a:pt x="368" y="0"/>
                    </a:moveTo>
                    <a:cubicBezTo>
                      <a:pt x="367" y="0"/>
                      <a:pt x="366" y="1"/>
                      <a:pt x="365" y="1"/>
                    </a:cubicBezTo>
                    <a:cubicBezTo>
                      <a:pt x="360" y="3"/>
                      <a:pt x="355" y="4"/>
                      <a:pt x="350" y="5"/>
                    </a:cubicBezTo>
                    <a:cubicBezTo>
                      <a:pt x="350" y="5"/>
                      <a:pt x="349" y="5"/>
                      <a:pt x="348" y="5"/>
                    </a:cubicBezTo>
                    <a:cubicBezTo>
                      <a:pt x="348" y="5"/>
                      <a:pt x="346" y="5"/>
                      <a:pt x="345" y="5"/>
                    </a:cubicBezTo>
                    <a:cubicBezTo>
                      <a:pt x="344" y="6"/>
                      <a:pt x="339" y="15"/>
                      <a:pt x="340" y="17"/>
                    </a:cubicBezTo>
                    <a:cubicBezTo>
                      <a:pt x="340" y="20"/>
                      <a:pt x="341" y="24"/>
                      <a:pt x="341" y="27"/>
                    </a:cubicBezTo>
                    <a:cubicBezTo>
                      <a:pt x="341" y="27"/>
                      <a:pt x="341" y="27"/>
                      <a:pt x="341" y="27"/>
                    </a:cubicBezTo>
                    <a:cubicBezTo>
                      <a:pt x="342" y="31"/>
                      <a:pt x="343" y="35"/>
                      <a:pt x="343" y="39"/>
                    </a:cubicBezTo>
                    <a:cubicBezTo>
                      <a:pt x="344" y="48"/>
                      <a:pt x="336" y="52"/>
                      <a:pt x="331" y="55"/>
                    </a:cubicBezTo>
                    <a:cubicBezTo>
                      <a:pt x="329" y="56"/>
                      <a:pt x="329" y="56"/>
                      <a:pt x="329" y="56"/>
                    </a:cubicBezTo>
                    <a:cubicBezTo>
                      <a:pt x="325" y="58"/>
                      <a:pt x="322" y="60"/>
                      <a:pt x="318" y="60"/>
                    </a:cubicBezTo>
                    <a:cubicBezTo>
                      <a:pt x="316" y="60"/>
                      <a:pt x="314" y="59"/>
                      <a:pt x="311" y="58"/>
                    </a:cubicBezTo>
                    <a:cubicBezTo>
                      <a:pt x="309" y="57"/>
                      <a:pt x="304" y="56"/>
                      <a:pt x="301" y="56"/>
                    </a:cubicBezTo>
                    <a:cubicBezTo>
                      <a:pt x="299" y="56"/>
                      <a:pt x="298" y="56"/>
                      <a:pt x="297" y="57"/>
                    </a:cubicBezTo>
                    <a:cubicBezTo>
                      <a:pt x="296" y="58"/>
                      <a:pt x="294" y="58"/>
                      <a:pt x="292" y="58"/>
                    </a:cubicBezTo>
                    <a:cubicBezTo>
                      <a:pt x="285" y="58"/>
                      <a:pt x="275" y="53"/>
                      <a:pt x="275" y="53"/>
                    </a:cubicBezTo>
                    <a:cubicBezTo>
                      <a:pt x="274" y="52"/>
                      <a:pt x="274" y="52"/>
                      <a:pt x="274" y="52"/>
                    </a:cubicBezTo>
                    <a:cubicBezTo>
                      <a:pt x="272" y="51"/>
                      <a:pt x="269" y="49"/>
                      <a:pt x="267" y="49"/>
                    </a:cubicBezTo>
                    <a:cubicBezTo>
                      <a:pt x="267" y="49"/>
                      <a:pt x="267" y="49"/>
                      <a:pt x="267" y="49"/>
                    </a:cubicBezTo>
                    <a:cubicBezTo>
                      <a:pt x="267" y="49"/>
                      <a:pt x="267" y="49"/>
                      <a:pt x="266" y="50"/>
                    </a:cubicBezTo>
                    <a:cubicBezTo>
                      <a:pt x="248" y="103"/>
                      <a:pt x="248" y="103"/>
                      <a:pt x="248" y="103"/>
                    </a:cubicBezTo>
                    <a:cubicBezTo>
                      <a:pt x="249" y="103"/>
                      <a:pt x="249" y="103"/>
                      <a:pt x="249" y="103"/>
                    </a:cubicBezTo>
                    <a:cubicBezTo>
                      <a:pt x="252" y="104"/>
                      <a:pt x="253" y="104"/>
                      <a:pt x="255" y="106"/>
                    </a:cubicBezTo>
                    <a:cubicBezTo>
                      <a:pt x="257" y="108"/>
                      <a:pt x="256" y="112"/>
                      <a:pt x="256" y="115"/>
                    </a:cubicBezTo>
                    <a:cubicBezTo>
                      <a:pt x="256" y="116"/>
                      <a:pt x="256" y="116"/>
                      <a:pt x="256" y="117"/>
                    </a:cubicBezTo>
                    <a:cubicBezTo>
                      <a:pt x="256" y="120"/>
                      <a:pt x="253" y="121"/>
                      <a:pt x="246" y="121"/>
                    </a:cubicBezTo>
                    <a:cubicBezTo>
                      <a:pt x="245" y="121"/>
                      <a:pt x="244" y="121"/>
                      <a:pt x="242" y="121"/>
                    </a:cubicBezTo>
                    <a:cubicBezTo>
                      <a:pt x="241" y="121"/>
                      <a:pt x="241" y="121"/>
                      <a:pt x="241" y="121"/>
                    </a:cubicBezTo>
                    <a:cubicBezTo>
                      <a:pt x="240" y="121"/>
                      <a:pt x="239" y="121"/>
                      <a:pt x="238" y="121"/>
                    </a:cubicBezTo>
                    <a:cubicBezTo>
                      <a:pt x="237" y="121"/>
                      <a:pt x="236" y="121"/>
                      <a:pt x="234" y="121"/>
                    </a:cubicBezTo>
                    <a:cubicBezTo>
                      <a:pt x="231" y="121"/>
                      <a:pt x="228" y="120"/>
                      <a:pt x="227" y="118"/>
                    </a:cubicBezTo>
                    <a:cubicBezTo>
                      <a:pt x="226" y="117"/>
                      <a:pt x="226" y="116"/>
                      <a:pt x="225" y="115"/>
                    </a:cubicBezTo>
                    <a:cubicBezTo>
                      <a:pt x="225" y="115"/>
                      <a:pt x="224" y="116"/>
                      <a:pt x="222" y="116"/>
                    </a:cubicBezTo>
                    <a:cubicBezTo>
                      <a:pt x="221" y="117"/>
                      <a:pt x="220" y="117"/>
                      <a:pt x="219" y="117"/>
                    </a:cubicBezTo>
                    <a:cubicBezTo>
                      <a:pt x="202" y="122"/>
                      <a:pt x="202" y="122"/>
                      <a:pt x="202" y="122"/>
                    </a:cubicBezTo>
                    <a:cubicBezTo>
                      <a:pt x="196" y="123"/>
                      <a:pt x="191" y="125"/>
                      <a:pt x="185" y="126"/>
                    </a:cubicBezTo>
                    <a:cubicBezTo>
                      <a:pt x="183" y="127"/>
                      <a:pt x="183" y="127"/>
                      <a:pt x="183" y="127"/>
                    </a:cubicBezTo>
                    <a:cubicBezTo>
                      <a:pt x="182" y="127"/>
                      <a:pt x="181" y="127"/>
                      <a:pt x="180" y="128"/>
                    </a:cubicBezTo>
                    <a:cubicBezTo>
                      <a:pt x="180" y="128"/>
                      <a:pt x="180" y="128"/>
                      <a:pt x="180" y="128"/>
                    </a:cubicBezTo>
                    <a:cubicBezTo>
                      <a:pt x="181" y="127"/>
                      <a:pt x="182" y="127"/>
                      <a:pt x="183" y="127"/>
                    </a:cubicBezTo>
                    <a:cubicBezTo>
                      <a:pt x="187" y="127"/>
                      <a:pt x="191" y="129"/>
                      <a:pt x="194" y="130"/>
                    </a:cubicBezTo>
                    <a:cubicBezTo>
                      <a:pt x="198" y="133"/>
                      <a:pt x="198" y="133"/>
                      <a:pt x="198" y="133"/>
                    </a:cubicBezTo>
                    <a:cubicBezTo>
                      <a:pt x="195" y="136"/>
                      <a:pt x="195" y="136"/>
                      <a:pt x="195" y="136"/>
                    </a:cubicBezTo>
                    <a:cubicBezTo>
                      <a:pt x="194" y="137"/>
                      <a:pt x="193" y="137"/>
                      <a:pt x="193" y="138"/>
                    </a:cubicBezTo>
                    <a:cubicBezTo>
                      <a:pt x="192" y="138"/>
                      <a:pt x="192" y="138"/>
                      <a:pt x="192" y="139"/>
                    </a:cubicBezTo>
                    <a:cubicBezTo>
                      <a:pt x="191" y="141"/>
                      <a:pt x="192" y="145"/>
                      <a:pt x="192" y="147"/>
                    </a:cubicBezTo>
                    <a:cubicBezTo>
                      <a:pt x="192" y="150"/>
                      <a:pt x="192" y="150"/>
                      <a:pt x="192" y="150"/>
                    </a:cubicBezTo>
                    <a:cubicBezTo>
                      <a:pt x="193" y="154"/>
                      <a:pt x="194" y="157"/>
                      <a:pt x="195" y="160"/>
                    </a:cubicBezTo>
                    <a:cubicBezTo>
                      <a:pt x="196" y="162"/>
                      <a:pt x="196" y="163"/>
                      <a:pt x="197" y="165"/>
                    </a:cubicBezTo>
                    <a:cubicBezTo>
                      <a:pt x="197" y="166"/>
                      <a:pt x="197" y="166"/>
                      <a:pt x="197" y="166"/>
                    </a:cubicBezTo>
                    <a:cubicBezTo>
                      <a:pt x="198" y="168"/>
                      <a:pt x="199" y="170"/>
                      <a:pt x="200" y="172"/>
                    </a:cubicBezTo>
                    <a:cubicBezTo>
                      <a:pt x="201" y="174"/>
                      <a:pt x="202" y="175"/>
                      <a:pt x="202" y="177"/>
                    </a:cubicBezTo>
                    <a:cubicBezTo>
                      <a:pt x="202" y="178"/>
                      <a:pt x="202" y="178"/>
                      <a:pt x="202" y="178"/>
                    </a:cubicBezTo>
                    <a:cubicBezTo>
                      <a:pt x="202" y="178"/>
                      <a:pt x="203" y="178"/>
                      <a:pt x="203" y="179"/>
                    </a:cubicBezTo>
                    <a:cubicBezTo>
                      <a:pt x="205" y="188"/>
                      <a:pt x="205" y="189"/>
                      <a:pt x="204" y="190"/>
                    </a:cubicBezTo>
                    <a:cubicBezTo>
                      <a:pt x="203" y="192"/>
                      <a:pt x="200" y="192"/>
                      <a:pt x="197" y="193"/>
                    </a:cubicBezTo>
                    <a:cubicBezTo>
                      <a:pt x="196" y="193"/>
                      <a:pt x="195" y="193"/>
                      <a:pt x="195" y="193"/>
                    </a:cubicBezTo>
                    <a:cubicBezTo>
                      <a:pt x="196" y="194"/>
                      <a:pt x="197" y="196"/>
                      <a:pt x="197" y="198"/>
                    </a:cubicBezTo>
                    <a:cubicBezTo>
                      <a:pt x="197" y="201"/>
                      <a:pt x="194" y="202"/>
                      <a:pt x="190" y="203"/>
                    </a:cubicBezTo>
                    <a:cubicBezTo>
                      <a:pt x="189" y="203"/>
                      <a:pt x="188" y="203"/>
                      <a:pt x="188" y="203"/>
                    </a:cubicBezTo>
                    <a:cubicBezTo>
                      <a:pt x="187" y="205"/>
                      <a:pt x="187" y="206"/>
                      <a:pt x="187" y="208"/>
                    </a:cubicBezTo>
                    <a:cubicBezTo>
                      <a:pt x="188" y="210"/>
                      <a:pt x="188" y="210"/>
                      <a:pt x="188" y="210"/>
                    </a:cubicBezTo>
                    <a:cubicBezTo>
                      <a:pt x="188" y="213"/>
                      <a:pt x="189" y="217"/>
                      <a:pt x="188" y="220"/>
                    </a:cubicBezTo>
                    <a:cubicBezTo>
                      <a:pt x="188" y="221"/>
                      <a:pt x="188" y="221"/>
                      <a:pt x="188" y="221"/>
                    </a:cubicBezTo>
                    <a:cubicBezTo>
                      <a:pt x="188" y="222"/>
                      <a:pt x="188" y="222"/>
                      <a:pt x="188" y="222"/>
                    </a:cubicBezTo>
                    <a:cubicBezTo>
                      <a:pt x="189" y="224"/>
                      <a:pt x="189" y="224"/>
                      <a:pt x="189" y="224"/>
                    </a:cubicBezTo>
                    <a:cubicBezTo>
                      <a:pt x="189" y="225"/>
                      <a:pt x="189" y="227"/>
                      <a:pt x="187" y="228"/>
                    </a:cubicBezTo>
                    <a:cubicBezTo>
                      <a:pt x="187" y="232"/>
                      <a:pt x="187" y="232"/>
                      <a:pt x="187" y="232"/>
                    </a:cubicBezTo>
                    <a:cubicBezTo>
                      <a:pt x="186" y="230"/>
                      <a:pt x="186" y="230"/>
                      <a:pt x="186" y="230"/>
                    </a:cubicBezTo>
                    <a:cubicBezTo>
                      <a:pt x="184" y="231"/>
                      <a:pt x="183" y="231"/>
                      <a:pt x="182" y="231"/>
                    </a:cubicBezTo>
                    <a:cubicBezTo>
                      <a:pt x="178" y="233"/>
                      <a:pt x="178" y="233"/>
                      <a:pt x="178" y="233"/>
                    </a:cubicBezTo>
                    <a:cubicBezTo>
                      <a:pt x="172" y="235"/>
                      <a:pt x="166" y="237"/>
                      <a:pt x="160" y="239"/>
                    </a:cubicBezTo>
                    <a:cubicBezTo>
                      <a:pt x="159" y="240"/>
                      <a:pt x="157" y="240"/>
                      <a:pt x="155" y="241"/>
                    </a:cubicBezTo>
                    <a:cubicBezTo>
                      <a:pt x="155" y="241"/>
                      <a:pt x="155" y="241"/>
                      <a:pt x="155" y="241"/>
                    </a:cubicBezTo>
                    <a:cubicBezTo>
                      <a:pt x="151" y="243"/>
                      <a:pt x="147" y="244"/>
                      <a:pt x="144" y="246"/>
                    </a:cubicBezTo>
                    <a:cubicBezTo>
                      <a:pt x="143" y="247"/>
                      <a:pt x="143" y="247"/>
                      <a:pt x="143" y="247"/>
                    </a:cubicBezTo>
                    <a:cubicBezTo>
                      <a:pt x="141" y="247"/>
                      <a:pt x="139" y="249"/>
                      <a:pt x="138" y="251"/>
                    </a:cubicBezTo>
                    <a:cubicBezTo>
                      <a:pt x="137" y="251"/>
                      <a:pt x="137" y="251"/>
                      <a:pt x="137" y="251"/>
                    </a:cubicBezTo>
                    <a:cubicBezTo>
                      <a:pt x="137" y="252"/>
                      <a:pt x="136" y="253"/>
                      <a:pt x="136" y="253"/>
                    </a:cubicBezTo>
                    <a:cubicBezTo>
                      <a:pt x="136" y="253"/>
                      <a:pt x="135" y="254"/>
                      <a:pt x="135" y="254"/>
                    </a:cubicBezTo>
                    <a:cubicBezTo>
                      <a:pt x="134" y="256"/>
                      <a:pt x="134" y="256"/>
                      <a:pt x="134" y="256"/>
                    </a:cubicBezTo>
                    <a:cubicBezTo>
                      <a:pt x="133" y="256"/>
                      <a:pt x="132" y="257"/>
                      <a:pt x="132" y="258"/>
                    </a:cubicBezTo>
                    <a:cubicBezTo>
                      <a:pt x="131" y="258"/>
                      <a:pt x="130" y="259"/>
                      <a:pt x="129" y="259"/>
                    </a:cubicBezTo>
                    <a:cubicBezTo>
                      <a:pt x="128" y="260"/>
                      <a:pt x="128" y="260"/>
                      <a:pt x="127" y="260"/>
                    </a:cubicBezTo>
                    <a:cubicBezTo>
                      <a:pt x="120" y="261"/>
                      <a:pt x="120" y="261"/>
                      <a:pt x="120" y="261"/>
                    </a:cubicBezTo>
                    <a:cubicBezTo>
                      <a:pt x="117" y="261"/>
                      <a:pt x="114" y="262"/>
                      <a:pt x="111" y="262"/>
                    </a:cubicBezTo>
                    <a:cubicBezTo>
                      <a:pt x="109" y="262"/>
                      <a:pt x="109" y="262"/>
                      <a:pt x="109" y="262"/>
                    </a:cubicBezTo>
                    <a:cubicBezTo>
                      <a:pt x="108" y="262"/>
                      <a:pt x="106" y="262"/>
                      <a:pt x="104" y="262"/>
                    </a:cubicBezTo>
                    <a:cubicBezTo>
                      <a:pt x="100" y="262"/>
                      <a:pt x="97" y="263"/>
                      <a:pt x="95" y="264"/>
                    </a:cubicBezTo>
                    <a:cubicBezTo>
                      <a:pt x="93" y="264"/>
                      <a:pt x="92" y="266"/>
                      <a:pt x="90" y="268"/>
                    </a:cubicBezTo>
                    <a:cubicBezTo>
                      <a:pt x="90" y="268"/>
                      <a:pt x="90" y="268"/>
                      <a:pt x="90" y="268"/>
                    </a:cubicBezTo>
                    <a:cubicBezTo>
                      <a:pt x="89" y="269"/>
                      <a:pt x="89" y="269"/>
                      <a:pt x="88" y="270"/>
                    </a:cubicBezTo>
                    <a:cubicBezTo>
                      <a:pt x="87" y="271"/>
                      <a:pt x="87" y="271"/>
                      <a:pt x="87" y="271"/>
                    </a:cubicBezTo>
                    <a:cubicBezTo>
                      <a:pt x="86" y="271"/>
                      <a:pt x="86" y="272"/>
                      <a:pt x="86" y="272"/>
                    </a:cubicBezTo>
                    <a:cubicBezTo>
                      <a:pt x="86" y="272"/>
                      <a:pt x="86" y="272"/>
                      <a:pt x="86" y="272"/>
                    </a:cubicBezTo>
                    <a:cubicBezTo>
                      <a:pt x="86" y="273"/>
                      <a:pt x="86" y="273"/>
                      <a:pt x="86" y="273"/>
                    </a:cubicBezTo>
                    <a:cubicBezTo>
                      <a:pt x="86" y="274"/>
                      <a:pt x="86" y="275"/>
                      <a:pt x="86" y="276"/>
                    </a:cubicBezTo>
                    <a:cubicBezTo>
                      <a:pt x="85" y="277"/>
                      <a:pt x="84" y="279"/>
                      <a:pt x="83" y="281"/>
                    </a:cubicBezTo>
                    <a:cubicBezTo>
                      <a:pt x="82" y="282"/>
                      <a:pt x="81" y="283"/>
                      <a:pt x="80" y="284"/>
                    </a:cubicBezTo>
                    <a:cubicBezTo>
                      <a:pt x="79" y="285"/>
                      <a:pt x="78" y="286"/>
                      <a:pt x="77" y="286"/>
                    </a:cubicBezTo>
                    <a:cubicBezTo>
                      <a:pt x="76" y="287"/>
                      <a:pt x="76" y="287"/>
                      <a:pt x="76" y="287"/>
                    </a:cubicBezTo>
                    <a:cubicBezTo>
                      <a:pt x="75" y="287"/>
                      <a:pt x="75" y="287"/>
                      <a:pt x="75" y="287"/>
                    </a:cubicBezTo>
                    <a:cubicBezTo>
                      <a:pt x="75" y="287"/>
                      <a:pt x="75" y="287"/>
                      <a:pt x="75" y="287"/>
                    </a:cubicBezTo>
                    <a:cubicBezTo>
                      <a:pt x="74" y="287"/>
                      <a:pt x="73" y="286"/>
                      <a:pt x="72" y="286"/>
                    </a:cubicBezTo>
                    <a:cubicBezTo>
                      <a:pt x="71" y="286"/>
                      <a:pt x="71" y="286"/>
                      <a:pt x="70" y="286"/>
                    </a:cubicBezTo>
                    <a:cubicBezTo>
                      <a:pt x="70" y="286"/>
                      <a:pt x="70" y="286"/>
                      <a:pt x="70" y="286"/>
                    </a:cubicBezTo>
                    <a:cubicBezTo>
                      <a:pt x="69" y="286"/>
                      <a:pt x="69" y="286"/>
                      <a:pt x="68" y="286"/>
                    </a:cubicBezTo>
                    <a:cubicBezTo>
                      <a:pt x="67" y="286"/>
                      <a:pt x="67" y="286"/>
                      <a:pt x="67" y="286"/>
                    </a:cubicBezTo>
                    <a:cubicBezTo>
                      <a:pt x="67" y="286"/>
                      <a:pt x="66" y="286"/>
                      <a:pt x="66" y="287"/>
                    </a:cubicBezTo>
                    <a:cubicBezTo>
                      <a:pt x="65" y="286"/>
                      <a:pt x="65" y="286"/>
                      <a:pt x="65" y="286"/>
                    </a:cubicBezTo>
                    <a:cubicBezTo>
                      <a:pt x="65" y="286"/>
                      <a:pt x="65" y="286"/>
                      <a:pt x="65" y="286"/>
                    </a:cubicBezTo>
                    <a:cubicBezTo>
                      <a:pt x="65" y="286"/>
                      <a:pt x="65" y="286"/>
                      <a:pt x="65" y="286"/>
                    </a:cubicBezTo>
                    <a:cubicBezTo>
                      <a:pt x="66" y="287"/>
                      <a:pt x="66" y="287"/>
                      <a:pt x="66" y="287"/>
                    </a:cubicBezTo>
                    <a:cubicBezTo>
                      <a:pt x="64" y="288"/>
                      <a:pt x="64" y="288"/>
                      <a:pt x="64" y="288"/>
                    </a:cubicBezTo>
                    <a:cubicBezTo>
                      <a:pt x="64" y="288"/>
                      <a:pt x="63" y="289"/>
                      <a:pt x="62" y="289"/>
                    </a:cubicBezTo>
                    <a:cubicBezTo>
                      <a:pt x="61" y="289"/>
                      <a:pt x="60" y="289"/>
                      <a:pt x="60" y="289"/>
                    </a:cubicBezTo>
                    <a:cubicBezTo>
                      <a:pt x="56" y="289"/>
                      <a:pt x="54" y="287"/>
                      <a:pt x="52" y="284"/>
                    </a:cubicBezTo>
                    <a:cubicBezTo>
                      <a:pt x="52" y="283"/>
                      <a:pt x="52" y="282"/>
                      <a:pt x="51" y="282"/>
                    </a:cubicBezTo>
                    <a:cubicBezTo>
                      <a:pt x="51" y="281"/>
                      <a:pt x="51" y="280"/>
                      <a:pt x="51" y="279"/>
                    </a:cubicBezTo>
                    <a:cubicBezTo>
                      <a:pt x="50" y="280"/>
                      <a:pt x="50" y="280"/>
                      <a:pt x="50" y="280"/>
                    </a:cubicBezTo>
                    <a:cubicBezTo>
                      <a:pt x="49" y="280"/>
                      <a:pt x="49" y="280"/>
                      <a:pt x="48" y="281"/>
                    </a:cubicBezTo>
                    <a:cubicBezTo>
                      <a:pt x="45" y="283"/>
                      <a:pt x="43" y="283"/>
                      <a:pt x="40" y="283"/>
                    </a:cubicBezTo>
                    <a:cubicBezTo>
                      <a:pt x="38" y="283"/>
                      <a:pt x="37" y="283"/>
                      <a:pt x="36" y="283"/>
                    </a:cubicBezTo>
                    <a:cubicBezTo>
                      <a:pt x="36" y="284"/>
                      <a:pt x="36" y="285"/>
                      <a:pt x="35" y="286"/>
                    </a:cubicBezTo>
                    <a:cubicBezTo>
                      <a:pt x="35" y="287"/>
                      <a:pt x="34" y="288"/>
                      <a:pt x="34" y="288"/>
                    </a:cubicBezTo>
                    <a:cubicBezTo>
                      <a:pt x="31" y="290"/>
                      <a:pt x="26" y="291"/>
                      <a:pt x="21" y="293"/>
                    </a:cubicBezTo>
                    <a:cubicBezTo>
                      <a:pt x="20" y="293"/>
                      <a:pt x="20" y="293"/>
                      <a:pt x="20" y="293"/>
                    </a:cubicBezTo>
                    <a:cubicBezTo>
                      <a:pt x="20" y="293"/>
                      <a:pt x="19" y="293"/>
                      <a:pt x="19" y="293"/>
                    </a:cubicBezTo>
                    <a:cubicBezTo>
                      <a:pt x="11" y="296"/>
                      <a:pt x="11" y="296"/>
                      <a:pt x="11" y="296"/>
                    </a:cubicBezTo>
                    <a:cubicBezTo>
                      <a:pt x="11" y="296"/>
                      <a:pt x="11" y="297"/>
                      <a:pt x="11" y="298"/>
                    </a:cubicBezTo>
                    <a:cubicBezTo>
                      <a:pt x="11" y="299"/>
                      <a:pt x="10" y="300"/>
                      <a:pt x="10" y="300"/>
                    </a:cubicBezTo>
                    <a:cubicBezTo>
                      <a:pt x="10" y="302"/>
                      <a:pt x="10" y="302"/>
                      <a:pt x="10" y="302"/>
                    </a:cubicBezTo>
                    <a:cubicBezTo>
                      <a:pt x="10" y="302"/>
                      <a:pt x="10" y="302"/>
                      <a:pt x="10" y="302"/>
                    </a:cubicBezTo>
                    <a:cubicBezTo>
                      <a:pt x="9" y="308"/>
                      <a:pt x="9" y="308"/>
                      <a:pt x="9" y="308"/>
                    </a:cubicBezTo>
                    <a:cubicBezTo>
                      <a:pt x="9" y="310"/>
                      <a:pt x="8" y="311"/>
                      <a:pt x="7" y="312"/>
                    </a:cubicBezTo>
                    <a:cubicBezTo>
                      <a:pt x="6" y="313"/>
                      <a:pt x="6" y="313"/>
                      <a:pt x="5" y="314"/>
                    </a:cubicBezTo>
                    <a:cubicBezTo>
                      <a:pt x="4" y="315"/>
                      <a:pt x="4" y="315"/>
                      <a:pt x="4" y="315"/>
                    </a:cubicBezTo>
                    <a:cubicBezTo>
                      <a:pt x="3" y="315"/>
                      <a:pt x="3" y="315"/>
                      <a:pt x="2" y="315"/>
                    </a:cubicBezTo>
                    <a:cubicBezTo>
                      <a:pt x="1" y="316"/>
                      <a:pt x="1" y="316"/>
                      <a:pt x="1" y="316"/>
                    </a:cubicBezTo>
                    <a:cubicBezTo>
                      <a:pt x="1" y="316"/>
                      <a:pt x="1" y="316"/>
                      <a:pt x="1" y="316"/>
                    </a:cubicBezTo>
                    <a:cubicBezTo>
                      <a:pt x="0" y="321"/>
                      <a:pt x="0" y="321"/>
                      <a:pt x="0" y="321"/>
                    </a:cubicBezTo>
                    <a:cubicBezTo>
                      <a:pt x="1" y="322"/>
                      <a:pt x="1" y="322"/>
                      <a:pt x="1" y="322"/>
                    </a:cubicBezTo>
                    <a:cubicBezTo>
                      <a:pt x="1" y="322"/>
                      <a:pt x="1" y="322"/>
                      <a:pt x="1" y="322"/>
                    </a:cubicBezTo>
                    <a:cubicBezTo>
                      <a:pt x="2" y="323"/>
                      <a:pt x="2" y="323"/>
                      <a:pt x="2" y="323"/>
                    </a:cubicBezTo>
                    <a:cubicBezTo>
                      <a:pt x="3" y="324"/>
                      <a:pt x="3" y="324"/>
                      <a:pt x="3" y="324"/>
                    </a:cubicBezTo>
                    <a:cubicBezTo>
                      <a:pt x="2" y="324"/>
                      <a:pt x="2" y="324"/>
                      <a:pt x="2" y="324"/>
                    </a:cubicBezTo>
                    <a:cubicBezTo>
                      <a:pt x="3" y="325"/>
                      <a:pt x="3" y="325"/>
                      <a:pt x="3" y="325"/>
                    </a:cubicBezTo>
                    <a:cubicBezTo>
                      <a:pt x="4" y="325"/>
                      <a:pt x="4" y="325"/>
                      <a:pt x="4" y="325"/>
                    </a:cubicBezTo>
                    <a:cubicBezTo>
                      <a:pt x="4" y="326"/>
                      <a:pt x="5" y="327"/>
                      <a:pt x="5" y="327"/>
                    </a:cubicBezTo>
                    <a:cubicBezTo>
                      <a:pt x="6" y="328"/>
                      <a:pt x="6" y="328"/>
                      <a:pt x="6" y="328"/>
                    </a:cubicBezTo>
                    <a:cubicBezTo>
                      <a:pt x="6" y="329"/>
                      <a:pt x="6" y="331"/>
                      <a:pt x="5" y="333"/>
                    </a:cubicBezTo>
                    <a:cubicBezTo>
                      <a:pt x="5" y="334"/>
                      <a:pt x="5" y="334"/>
                      <a:pt x="5" y="334"/>
                    </a:cubicBezTo>
                    <a:cubicBezTo>
                      <a:pt x="3" y="334"/>
                      <a:pt x="3" y="334"/>
                      <a:pt x="3" y="334"/>
                    </a:cubicBezTo>
                    <a:cubicBezTo>
                      <a:pt x="3" y="335"/>
                      <a:pt x="3" y="335"/>
                      <a:pt x="3" y="335"/>
                    </a:cubicBezTo>
                    <a:cubicBezTo>
                      <a:pt x="4" y="335"/>
                      <a:pt x="4" y="335"/>
                      <a:pt x="4" y="335"/>
                    </a:cubicBezTo>
                    <a:cubicBezTo>
                      <a:pt x="4" y="337"/>
                      <a:pt x="4" y="338"/>
                      <a:pt x="4" y="338"/>
                    </a:cubicBezTo>
                    <a:cubicBezTo>
                      <a:pt x="5" y="338"/>
                      <a:pt x="5" y="338"/>
                      <a:pt x="6" y="338"/>
                    </a:cubicBezTo>
                    <a:cubicBezTo>
                      <a:pt x="7" y="337"/>
                      <a:pt x="7" y="337"/>
                      <a:pt x="7" y="337"/>
                    </a:cubicBezTo>
                    <a:cubicBezTo>
                      <a:pt x="9" y="337"/>
                      <a:pt x="11" y="337"/>
                      <a:pt x="13" y="336"/>
                    </a:cubicBezTo>
                    <a:cubicBezTo>
                      <a:pt x="14" y="336"/>
                      <a:pt x="14" y="336"/>
                      <a:pt x="14" y="336"/>
                    </a:cubicBezTo>
                    <a:cubicBezTo>
                      <a:pt x="14" y="336"/>
                      <a:pt x="14" y="336"/>
                      <a:pt x="14" y="336"/>
                    </a:cubicBezTo>
                    <a:cubicBezTo>
                      <a:pt x="15" y="336"/>
                      <a:pt x="16" y="336"/>
                      <a:pt x="17" y="337"/>
                    </a:cubicBezTo>
                    <a:cubicBezTo>
                      <a:pt x="19" y="337"/>
                      <a:pt x="21" y="338"/>
                      <a:pt x="22" y="338"/>
                    </a:cubicBezTo>
                    <a:cubicBezTo>
                      <a:pt x="24" y="339"/>
                      <a:pt x="25" y="340"/>
                      <a:pt x="26" y="341"/>
                    </a:cubicBezTo>
                    <a:cubicBezTo>
                      <a:pt x="27" y="341"/>
                      <a:pt x="27" y="341"/>
                      <a:pt x="27" y="341"/>
                    </a:cubicBezTo>
                    <a:cubicBezTo>
                      <a:pt x="27" y="342"/>
                      <a:pt x="28" y="342"/>
                      <a:pt x="28" y="343"/>
                    </a:cubicBezTo>
                    <a:cubicBezTo>
                      <a:pt x="30" y="344"/>
                      <a:pt x="30" y="344"/>
                      <a:pt x="30" y="344"/>
                    </a:cubicBezTo>
                    <a:cubicBezTo>
                      <a:pt x="33" y="346"/>
                      <a:pt x="35" y="347"/>
                      <a:pt x="36" y="352"/>
                    </a:cubicBezTo>
                    <a:cubicBezTo>
                      <a:pt x="36" y="357"/>
                      <a:pt x="37" y="362"/>
                      <a:pt x="38" y="366"/>
                    </a:cubicBezTo>
                    <a:cubicBezTo>
                      <a:pt x="38" y="368"/>
                      <a:pt x="38" y="368"/>
                      <a:pt x="38" y="368"/>
                    </a:cubicBezTo>
                    <a:cubicBezTo>
                      <a:pt x="38" y="370"/>
                      <a:pt x="39" y="371"/>
                      <a:pt x="39" y="372"/>
                    </a:cubicBezTo>
                    <a:cubicBezTo>
                      <a:pt x="39" y="375"/>
                      <a:pt x="39" y="375"/>
                      <a:pt x="39" y="375"/>
                    </a:cubicBezTo>
                    <a:cubicBezTo>
                      <a:pt x="39" y="375"/>
                      <a:pt x="41" y="377"/>
                      <a:pt x="43" y="378"/>
                    </a:cubicBezTo>
                    <a:cubicBezTo>
                      <a:pt x="46" y="381"/>
                      <a:pt x="46" y="381"/>
                      <a:pt x="46" y="381"/>
                    </a:cubicBezTo>
                    <a:cubicBezTo>
                      <a:pt x="43" y="384"/>
                      <a:pt x="43" y="384"/>
                      <a:pt x="43" y="384"/>
                    </a:cubicBezTo>
                    <a:cubicBezTo>
                      <a:pt x="42" y="385"/>
                      <a:pt x="41" y="386"/>
                      <a:pt x="39" y="387"/>
                    </a:cubicBezTo>
                    <a:cubicBezTo>
                      <a:pt x="52" y="385"/>
                      <a:pt x="52" y="385"/>
                      <a:pt x="52" y="385"/>
                    </a:cubicBezTo>
                    <a:cubicBezTo>
                      <a:pt x="36" y="392"/>
                      <a:pt x="36" y="392"/>
                      <a:pt x="36" y="392"/>
                    </a:cubicBezTo>
                    <a:cubicBezTo>
                      <a:pt x="37" y="392"/>
                      <a:pt x="37" y="392"/>
                      <a:pt x="37" y="392"/>
                    </a:cubicBezTo>
                    <a:cubicBezTo>
                      <a:pt x="40" y="392"/>
                      <a:pt x="42" y="392"/>
                      <a:pt x="46" y="394"/>
                    </a:cubicBezTo>
                    <a:cubicBezTo>
                      <a:pt x="48" y="395"/>
                      <a:pt x="50" y="396"/>
                      <a:pt x="52" y="397"/>
                    </a:cubicBezTo>
                    <a:cubicBezTo>
                      <a:pt x="53" y="398"/>
                      <a:pt x="54" y="399"/>
                      <a:pt x="55" y="399"/>
                    </a:cubicBezTo>
                    <a:cubicBezTo>
                      <a:pt x="56" y="400"/>
                      <a:pt x="56" y="400"/>
                      <a:pt x="57" y="400"/>
                    </a:cubicBezTo>
                    <a:cubicBezTo>
                      <a:pt x="58" y="400"/>
                      <a:pt x="58" y="400"/>
                      <a:pt x="58" y="400"/>
                    </a:cubicBezTo>
                    <a:cubicBezTo>
                      <a:pt x="61" y="402"/>
                      <a:pt x="64" y="405"/>
                      <a:pt x="66" y="409"/>
                    </a:cubicBezTo>
                    <a:cubicBezTo>
                      <a:pt x="67" y="411"/>
                      <a:pt x="68" y="412"/>
                      <a:pt x="68" y="414"/>
                    </a:cubicBezTo>
                    <a:cubicBezTo>
                      <a:pt x="68" y="416"/>
                      <a:pt x="69" y="417"/>
                      <a:pt x="68" y="419"/>
                    </a:cubicBezTo>
                    <a:cubicBezTo>
                      <a:pt x="68" y="421"/>
                      <a:pt x="68" y="422"/>
                      <a:pt x="67" y="423"/>
                    </a:cubicBezTo>
                    <a:cubicBezTo>
                      <a:pt x="66" y="424"/>
                      <a:pt x="66" y="424"/>
                      <a:pt x="66" y="424"/>
                    </a:cubicBezTo>
                    <a:cubicBezTo>
                      <a:pt x="67" y="425"/>
                      <a:pt x="67" y="425"/>
                      <a:pt x="67" y="425"/>
                    </a:cubicBezTo>
                    <a:cubicBezTo>
                      <a:pt x="69" y="426"/>
                      <a:pt x="69" y="427"/>
                      <a:pt x="70" y="428"/>
                    </a:cubicBezTo>
                    <a:cubicBezTo>
                      <a:pt x="70" y="429"/>
                      <a:pt x="71" y="429"/>
                      <a:pt x="71" y="429"/>
                    </a:cubicBezTo>
                    <a:cubicBezTo>
                      <a:pt x="71" y="429"/>
                      <a:pt x="71" y="429"/>
                      <a:pt x="71" y="429"/>
                    </a:cubicBezTo>
                    <a:cubicBezTo>
                      <a:pt x="71" y="430"/>
                      <a:pt x="71" y="430"/>
                      <a:pt x="71" y="430"/>
                    </a:cubicBezTo>
                    <a:cubicBezTo>
                      <a:pt x="72" y="430"/>
                      <a:pt x="72" y="430"/>
                      <a:pt x="72" y="430"/>
                    </a:cubicBezTo>
                    <a:cubicBezTo>
                      <a:pt x="75" y="429"/>
                      <a:pt x="77" y="429"/>
                      <a:pt x="77" y="428"/>
                    </a:cubicBezTo>
                    <a:cubicBezTo>
                      <a:pt x="81" y="423"/>
                      <a:pt x="81" y="423"/>
                      <a:pt x="81" y="423"/>
                    </a:cubicBezTo>
                    <a:cubicBezTo>
                      <a:pt x="83" y="430"/>
                      <a:pt x="83" y="430"/>
                      <a:pt x="83" y="430"/>
                    </a:cubicBezTo>
                    <a:cubicBezTo>
                      <a:pt x="83" y="430"/>
                      <a:pt x="84" y="431"/>
                      <a:pt x="84" y="431"/>
                    </a:cubicBezTo>
                    <a:cubicBezTo>
                      <a:pt x="84" y="432"/>
                      <a:pt x="84" y="432"/>
                      <a:pt x="84" y="432"/>
                    </a:cubicBezTo>
                    <a:cubicBezTo>
                      <a:pt x="84" y="432"/>
                      <a:pt x="84" y="432"/>
                      <a:pt x="84" y="432"/>
                    </a:cubicBezTo>
                    <a:cubicBezTo>
                      <a:pt x="84" y="433"/>
                      <a:pt x="84" y="433"/>
                      <a:pt x="84" y="433"/>
                    </a:cubicBezTo>
                    <a:cubicBezTo>
                      <a:pt x="85" y="434"/>
                      <a:pt x="86" y="435"/>
                      <a:pt x="88" y="436"/>
                    </a:cubicBezTo>
                    <a:cubicBezTo>
                      <a:pt x="93" y="439"/>
                      <a:pt x="100" y="439"/>
                      <a:pt x="107" y="439"/>
                    </a:cubicBezTo>
                    <a:cubicBezTo>
                      <a:pt x="110" y="440"/>
                      <a:pt x="113" y="440"/>
                      <a:pt x="115" y="440"/>
                    </a:cubicBezTo>
                    <a:cubicBezTo>
                      <a:pt x="116" y="440"/>
                      <a:pt x="116" y="440"/>
                      <a:pt x="116" y="440"/>
                    </a:cubicBezTo>
                    <a:cubicBezTo>
                      <a:pt x="117" y="440"/>
                      <a:pt x="117" y="440"/>
                      <a:pt x="117" y="440"/>
                    </a:cubicBezTo>
                    <a:cubicBezTo>
                      <a:pt x="119" y="439"/>
                      <a:pt x="121" y="438"/>
                      <a:pt x="124" y="437"/>
                    </a:cubicBezTo>
                    <a:cubicBezTo>
                      <a:pt x="125" y="436"/>
                      <a:pt x="125" y="436"/>
                      <a:pt x="125" y="436"/>
                    </a:cubicBezTo>
                    <a:cubicBezTo>
                      <a:pt x="126" y="440"/>
                      <a:pt x="126" y="440"/>
                      <a:pt x="126" y="440"/>
                    </a:cubicBezTo>
                    <a:cubicBezTo>
                      <a:pt x="125" y="440"/>
                      <a:pt x="125" y="440"/>
                      <a:pt x="125" y="440"/>
                    </a:cubicBezTo>
                    <a:cubicBezTo>
                      <a:pt x="123" y="441"/>
                      <a:pt x="121" y="442"/>
                      <a:pt x="118" y="443"/>
                    </a:cubicBezTo>
                    <a:cubicBezTo>
                      <a:pt x="118" y="443"/>
                      <a:pt x="117" y="443"/>
                      <a:pt x="117" y="443"/>
                    </a:cubicBezTo>
                    <a:cubicBezTo>
                      <a:pt x="116" y="444"/>
                      <a:pt x="116" y="444"/>
                      <a:pt x="116" y="444"/>
                    </a:cubicBezTo>
                    <a:cubicBezTo>
                      <a:pt x="116" y="444"/>
                      <a:pt x="116" y="444"/>
                      <a:pt x="116" y="444"/>
                    </a:cubicBezTo>
                    <a:cubicBezTo>
                      <a:pt x="116" y="444"/>
                      <a:pt x="119" y="443"/>
                      <a:pt x="121" y="443"/>
                    </a:cubicBezTo>
                    <a:cubicBezTo>
                      <a:pt x="121" y="443"/>
                      <a:pt x="122" y="443"/>
                      <a:pt x="122" y="443"/>
                    </a:cubicBezTo>
                    <a:cubicBezTo>
                      <a:pt x="122" y="443"/>
                      <a:pt x="123" y="444"/>
                      <a:pt x="123" y="444"/>
                    </a:cubicBezTo>
                    <a:cubicBezTo>
                      <a:pt x="123" y="444"/>
                      <a:pt x="123" y="445"/>
                      <a:pt x="123" y="445"/>
                    </a:cubicBezTo>
                    <a:cubicBezTo>
                      <a:pt x="123" y="447"/>
                      <a:pt x="122" y="449"/>
                      <a:pt x="122" y="450"/>
                    </a:cubicBezTo>
                    <a:cubicBezTo>
                      <a:pt x="122" y="451"/>
                      <a:pt x="122" y="453"/>
                      <a:pt x="123" y="454"/>
                    </a:cubicBezTo>
                    <a:cubicBezTo>
                      <a:pt x="124" y="456"/>
                      <a:pt x="125" y="457"/>
                      <a:pt x="126" y="459"/>
                    </a:cubicBezTo>
                    <a:cubicBezTo>
                      <a:pt x="126" y="460"/>
                      <a:pt x="126" y="460"/>
                      <a:pt x="126" y="461"/>
                    </a:cubicBezTo>
                    <a:cubicBezTo>
                      <a:pt x="127" y="463"/>
                      <a:pt x="128" y="466"/>
                      <a:pt x="129" y="468"/>
                    </a:cubicBezTo>
                    <a:cubicBezTo>
                      <a:pt x="129" y="469"/>
                      <a:pt x="129" y="469"/>
                      <a:pt x="129" y="469"/>
                    </a:cubicBezTo>
                    <a:cubicBezTo>
                      <a:pt x="130" y="471"/>
                      <a:pt x="132" y="473"/>
                      <a:pt x="135" y="475"/>
                    </a:cubicBezTo>
                    <a:cubicBezTo>
                      <a:pt x="137" y="476"/>
                      <a:pt x="140" y="477"/>
                      <a:pt x="142" y="478"/>
                    </a:cubicBezTo>
                    <a:cubicBezTo>
                      <a:pt x="145" y="479"/>
                      <a:pt x="147" y="480"/>
                      <a:pt x="149" y="481"/>
                    </a:cubicBezTo>
                    <a:cubicBezTo>
                      <a:pt x="149" y="482"/>
                      <a:pt x="148" y="483"/>
                      <a:pt x="148" y="484"/>
                    </a:cubicBezTo>
                    <a:cubicBezTo>
                      <a:pt x="143" y="488"/>
                      <a:pt x="143" y="488"/>
                      <a:pt x="143" y="488"/>
                    </a:cubicBezTo>
                    <a:cubicBezTo>
                      <a:pt x="143" y="489"/>
                      <a:pt x="143" y="489"/>
                      <a:pt x="143" y="489"/>
                    </a:cubicBezTo>
                    <a:cubicBezTo>
                      <a:pt x="142" y="490"/>
                      <a:pt x="142" y="491"/>
                      <a:pt x="142" y="492"/>
                    </a:cubicBezTo>
                    <a:cubicBezTo>
                      <a:pt x="142" y="493"/>
                      <a:pt x="143" y="494"/>
                      <a:pt x="143" y="495"/>
                    </a:cubicBezTo>
                    <a:cubicBezTo>
                      <a:pt x="143" y="496"/>
                      <a:pt x="143" y="496"/>
                      <a:pt x="143" y="496"/>
                    </a:cubicBezTo>
                    <a:cubicBezTo>
                      <a:pt x="144" y="497"/>
                      <a:pt x="144" y="498"/>
                      <a:pt x="144" y="499"/>
                    </a:cubicBezTo>
                    <a:cubicBezTo>
                      <a:pt x="147" y="496"/>
                      <a:pt x="147" y="496"/>
                      <a:pt x="147" y="496"/>
                    </a:cubicBezTo>
                    <a:cubicBezTo>
                      <a:pt x="148" y="501"/>
                      <a:pt x="148" y="501"/>
                      <a:pt x="148" y="501"/>
                    </a:cubicBezTo>
                    <a:cubicBezTo>
                      <a:pt x="148" y="501"/>
                      <a:pt x="148" y="501"/>
                      <a:pt x="148" y="501"/>
                    </a:cubicBezTo>
                    <a:cubicBezTo>
                      <a:pt x="150" y="506"/>
                      <a:pt x="150" y="506"/>
                      <a:pt x="150" y="506"/>
                    </a:cubicBezTo>
                    <a:cubicBezTo>
                      <a:pt x="151" y="508"/>
                      <a:pt x="151" y="508"/>
                      <a:pt x="151" y="508"/>
                    </a:cubicBezTo>
                    <a:cubicBezTo>
                      <a:pt x="151" y="509"/>
                      <a:pt x="151" y="509"/>
                      <a:pt x="151" y="509"/>
                    </a:cubicBezTo>
                    <a:cubicBezTo>
                      <a:pt x="152" y="510"/>
                      <a:pt x="152" y="510"/>
                      <a:pt x="152" y="510"/>
                    </a:cubicBezTo>
                    <a:cubicBezTo>
                      <a:pt x="154" y="511"/>
                      <a:pt x="156" y="513"/>
                      <a:pt x="158" y="514"/>
                    </a:cubicBezTo>
                    <a:cubicBezTo>
                      <a:pt x="159" y="514"/>
                      <a:pt x="159" y="514"/>
                      <a:pt x="159" y="514"/>
                    </a:cubicBezTo>
                    <a:cubicBezTo>
                      <a:pt x="160" y="514"/>
                      <a:pt x="163" y="515"/>
                      <a:pt x="164" y="518"/>
                    </a:cubicBezTo>
                    <a:cubicBezTo>
                      <a:pt x="164" y="518"/>
                      <a:pt x="165" y="519"/>
                      <a:pt x="165" y="521"/>
                    </a:cubicBezTo>
                    <a:cubicBezTo>
                      <a:pt x="165" y="524"/>
                      <a:pt x="165" y="524"/>
                      <a:pt x="165" y="524"/>
                    </a:cubicBezTo>
                    <a:cubicBezTo>
                      <a:pt x="165" y="525"/>
                      <a:pt x="165" y="526"/>
                      <a:pt x="166" y="527"/>
                    </a:cubicBezTo>
                    <a:cubicBezTo>
                      <a:pt x="166" y="528"/>
                      <a:pt x="166" y="528"/>
                      <a:pt x="166" y="528"/>
                    </a:cubicBezTo>
                    <a:cubicBezTo>
                      <a:pt x="166" y="528"/>
                      <a:pt x="166" y="528"/>
                      <a:pt x="166" y="528"/>
                    </a:cubicBezTo>
                    <a:cubicBezTo>
                      <a:pt x="166" y="528"/>
                      <a:pt x="166" y="528"/>
                      <a:pt x="166" y="528"/>
                    </a:cubicBezTo>
                    <a:cubicBezTo>
                      <a:pt x="170" y="530"/>
                      <a:pt x="170" y="530"/>
                      <a:pt x="170" y="530"/>
                    </a:cubicBezTo>
                    <a:cubicBezTo>
                      <a:pt x="167" y="533"/>
                      <a:pt x="167" y="533"/>
                      <a:pt x="167" y="533"/>
                    </a:cubicBezTo>
                    <a:cubicBezTo>
                      <a:pt x="162" y="540"/>
                      <a:pt x="156" y="547"/>
                      <a:pt x="150" y="547"/>
                    </a:cubicBezTo>
                    <a:cubicBezTo>
                      <a:pt x="149" y="547"/>
                      <a:pt x="149" y="547"/>
                      <a:pt x="149" y="547"/>
                    </a:cubicBezTo>
                    <a:cubicBezTo>
                      <a:pt x="148" y="547"/>
                      <a:pt x="148" y="547"/>
                      <a:pt x="148" y="547"/>
                    </a:cubicBezTo>
                    <a:cubicBezTo>
                      <a:pt x="144" y="546"/>
                      <a:pt x="141" y="542"/>
                      <a:pt x="140" y="540"/>
                    </a:cubicBezTo>
                    <a:cubicBezTo>
                      <a:pt x="140" y="540"/>
                      <a:pt x="140" y="540"/>
                      <a:pt x="140" y="540"/>
                    </a:cubicBezTo>
                    <a:cubicBezTo>
                      <a:pt x="138" y="540"/>
                      <a:pt x="138" y="540"/>
                      <a:pt x="138" y="540"/>
                    </a:cubicBezTo>
                    <a:cubicBezTo>
                      <a:pt x="138" y="540"/>
                      <a:pt x="137" y="541"/>
                      <a:pt x="136" y="541"/>
                    </a:cubicBezTo>
                    <a:cubicBezTo>
                      <a:pt x="137" y="544"/>
                      <a:pt x="138" y="546"/>
                      <a:pt x="140" y="549"/>
                    </a:cubicBezTo>
                    <a:cubicBezTo>
                      <a:pt x="141" y="550"/>
                      <a:pt x="143" y="553"/>
                      <a:pt x="144" y="554"/>
                    </a:cubicBezTo>
                    <a:cubicBezTo>
                      <a:pt x="145" y="556"/>
                      <a:pt x="146" y="557"/>
                      <a:pt x="146" y="559"/>
                    </a:cubicBezTo>
                    <a:cubicBezTo>
                      <a:pt x="146" y="559"/>
                      <a:pt x="146" y="560"/>
                      <a:pt x="145" y="561"/>
                    </a:cubicBezTo>
                    <a:cubicBezTo>
                      <a:pt x="146" y="563"/>
                      <a:pt x="145" y="566"/>
                      <a:pt x="145" y="569"/>
                    </a:cubicBezTo>
                    <a:cubicBezTo>
                      <a:pt x="145" y="570"/>
                      <a:pt x="145" y="570"/>
                      <a:pt x="145" y="570"/>
                    </a:cubicBezTo>
                    <a:cubicBezTo>
                      <a:pt x="145" y="570"/>
                      <a:pt x="145" y="570"/>
                      <a:pt x="145" y="570"/>
                    </a:cubicBezTo>
                    <a:cubicBezTo>
                      <a:pt x="145" y="570"/>
                      <a:pt x="146" y="571"/>
                      <a:pt x="146" y="573"/>
                    </a:cubicBezTo>
                    <a:cubicBezTo>
                      <a:pt x="146" y="573"/>
                      <a:pt x="146" y="573"/>
                      <a:pt x="146" y="573"/>
                    </a:cubicBezTo>
                    <a:cubicBezTo>
                      <a:pt x="148" y="571"/>
                      <a:pt x="150" y="570"/>
                      <a:pt x="152" y="570"/>
                    </a:cubicBezTo>
                    <a:cubicBezTo>
                      <a:pt x="153" y="570"/>
                      <a:pt x="153" y="570"/>
                      <a:pt x="154" y="570"/>
                    </a:cubicBezTo>
                    <a:cubicBezTo>
                      <a:pt x="155" y="570"/>
                      <a:pt x="156" y="571"/>
                      <a:pt x="157" y="572"/>
                    </a:cubicBezTo>
                    <a:cubicBezTo>
                      <a:pt x="157" y="573"/>
                      <a:pt x="158" y="573"/>
                      <a:pt x="158" y="574"/>
                    </a:cubicBezTo>
                    <a:cubicBezTo>
                      <a:pt x="164" y="571"/>
                      <a:pt x="164" y="571"/>
                      <a:pt x="164" y="571"/>
                    </a:cubicBezTo>
                    <a:cubicBezTo>
                      <a:pt x="159" y="575"/>
                      <a:pt x="159" y="575"/>
                      <a:pt x="159" y="575"/>
                    </a:cubicBezTo>
                    <a:cubicBezTo>
                      <a:pt x="160" y="576"/>
                      <a:pt x="161" y="578"/>
                      <a:pt x="162" y="579"/>
                    </a:cubicBezTo>
                    <a:cubicBezTo>
                      <a:pt x="162" y="579"/>
                      <a:pt x="162" y="579"/>
                      <a:pt x="162" y="579"/>
                    </a:cubicBezTo>
                    <a:cubicBezTo>
                      <a:pt x="162" y="580"/>
                      <a:pt x="163" y="581"/>
                      <a:pt x="163" y="581"/>
                    </a:cubicBezTo>
                    <a:cubicBezTo>
                      <a:pt x="164" y="581"/>
                      <a:pt x="164" y="582"/>
                      <a:pt x="164" y="583"/>
                    </a:cubicBezTo>
                    <a:cubicBezTo>
                      <a:pt x="165" y="583"/>
                      <a:pt x="165" y="583"/>
                      <a:pt x="166" y="583"/>
                    </a:cubicBezTo>
                    <a:cubicBezTo>
                      <a:pt x="167" y="584"/>
                      <a:pt x="168" y="584"/>
                      <a:pt x="169" y="584"/>
                    </a:cubicBezTo>
                    <a:cubicBezTo>
                      <a:pt x="173" y="585"/>
                      <a:pt x="179" y="587"/>
                      <a:pt x="183" y="589"/>
                    </a:cubicBezTo>
                    <a:cubicBezTo>
                      <a:pt x="185" y="590"/>
                      <a:pt x="186" y="591"/>
                      <a:pt x="187" y="592"/>
                    </a:cubicBezTo>
                    <a:cubicBezTo>
                      <a:pt x="188" y="591"/>
                      <a:pt x="188" y="591"/>
                      <a:pt x="188" y="591"/>
                    </a:cubicBezTo>
                    <a:cubicBezTo>
                      <a:pt x="187" y="592"/>
                      <a:pt x="187" y="592"/>
                      <a:pt x="187" y="592"/>
                    </a:cubicBezTo>
                    <a:cubicBezTo>
                      <a:pt x="188" y="593"/>
                      <a:pt x="188" y="593"/>
                      <a:pt x="188" y="594"/>
                    </a:cubicBezTo>
                    <a:cubicBezTo>
                      <a:pt x="189" y="595"/>
                      <a:pt x="189" y="596"/>
                      <a:pt x="188" y="598"/>
                    </a:cubicBezTo>
                    <a:cubicBezTo>
                      <a:pt x="207" y="607"/>
                      <a:pt x="207" y="607"/>
                      <a:pt x="207" y="607"/>
                    </a:cubicBezTo>
                    <a:cubicBezTo>
                      <a:pt x="207" y="607"/>
                      <a:pt x="207" y="607"/>
                      <a:pt x="207" y="607"/>
                    </a:cubicBezTo>
                    <a:cubicBezTo>
                      <a:pt x="212" y="612"/>
                      <a:pt x="212" y="612"/>
                      <a:pt x="212" y="612"/>
                    </a:cubicBezTo>
                    <a:cubicBezTo>
                      <a:pt x="213" y="610"/>
                      <a:pt x="214" y="608"/>
                      <a:pt x="215" y="607"/>
                    </a:cubicBezTo>
                    <a:cubicBezTo>
                      <a:pt x="215" y="606"/>
                      <a:pt x="215" y="606"/>
                      <a:pt x="215" y="606"/>
                    </a:cubicBezTo>
                    <a:cubicBezTo>
                      <a:pt x="215" y="606"/>
                      <a:pt x="216" y="605"/>
                      <a:pt x="216" y="605"/>
                    </a:cubicBezTo>
                    <a:cubicBezTo>
                      <a:pt x="216" y="604"/>
                      <a:pt x="217" y="604"/>
                      <a:pt x="217" y="603"/>
                    </a:cubicBezTo>
                    <a:cubicBezTo>
                      <a:pt x="218" y="603"/>
                      <a:pt x="218" y="603"/>
                      <a:pt x="218" y="603"/>
                    </a:cubicBezTo>
                    <a:cubicBezTo>
                      <a:pt x="219" y="602"/>
                      <a:pt x="221" y="601"/>
                      <a:pt x="223" y="601"/>
                    </a:cubicBezTo>
                    <a:cubicBezTo>
                      <a:pt x="224" y="601"/>
                      <a:pt x="225" y="602"/>
                      <a:pt x="226" y="602"/>
                    </a:cubicBezTo>
                    <a:cubicBezTo>
                      <a:pt x="230" y="602"/>
                      <a:pt x="235" y="603"/>
                      <a:pt x="238" y="604"/>
                    </a:cubicBezTo>
                    <a:cubicBezTo>
                      <a:pt x="240" y="606"/>
                      <a:pt x="241" y="609"/>
                      <a:pt x="241" y="610"/>
                    </a:cubicBezTo>
                    <a:cubicBezTo>
                      <a:pt x="242" y="611"/>
                      <a:pt x="242" y="612"/>
                      <a:pt x="242" y="612"/>
                    </a:cubicBezTo>
                    <a:cubicBezTo>
                      <a:pt x="243" y="613"/>
                      <a:pt x="244" y="614"/>
                      <a:pt x="245" y="614"/>
                    </a:cubicBezTo>
                    <a:cubicBezTo>
                      <a:pt x="246" y="614"/>
                      <a:pt x="246" y="614"/>
                      <a:pt x="246" y="614"/>
                    </a:cubicBezTo>
                    <a:cubicBezTo>
                      <a:pt x="247" y="615"/>
                      <a:pt x="248" y="615"/>
                      <a:pt x="248" y="616"/>
                    </a:cubicBezTo>
                    <a:cubicBezTo>
                      <a:pt x="250" y="616"/>
                      <a:pt x="250" y="616"/>
                      <a:pt x="250" y="616"/>
                    </a:cubicBezTo>
                    <a:cubicBezTo>
                      <a:pt x="252" y="617"/>
                      <a:pt x="253" y="618"/>
                      <a:pt x="255" y="619"/>
                    </a:cubicBezTo>
                    <a:cubicBezTo>
                      <a:pt x="256" y="620"/>
                      <a:pt x="257" y="621"/>
                      <a:pt x="258" y="622"/>
                    </a:cubicBezTo>
                    <a:cubicBezTo>
                      <a:pt x="260" y="624"/>
                      <a:pt x="260" y="624"/>
                      <a:pt x="260" y="624"/>
                    </a:cubicBezTo>
                    <a:cubicBezTo>
                      <a:pt x="261" y="625"/>
                      <a:pt x="262" y="625"/>
                      <a:pt x="264" y="625"/>
                    </a:cubicBezTo>
                    <a:cubicBezTo>
                      <a:pt x="265" y="626"/>
                      <a:pt x="266" y="626"/>
                      <a:pt x="266" y="626"/>
                    </a:cubicBezTo>
                    <a:cubicBezTo>
                      <a:pt x="266" y="626"/>
                      <a:pt x="266" y="626"/>
                      <a:pt x="266" y="626"/>
                    </a:cubicBezTo>
                    <a:cubicBezTo>
                      <a:pt x="266" y="626"/>
                      <a:pt x="267" y="626"/>
                      <a:pt x="267" y="626"/>
                    </a:cubicBezTo>
                    <a:cubicBezTo>
                      <a:pt x="268" y="626"/>
                      <a:pt x="268" y="626"/>
                      <a:pt x="268" y="626"/>
                    </a:cubicBezTo>
                    <a:cubicBezTo>
                      <a:pt x="268" y="626"/>
                      <a:pt x="269" y="626"/>
                      <a:pt x="270" y="627"/>
                    </a:cubicBezTo>
                    <a:cubicBezTo>
                      <a:pt x="270" y="627"/>
                      <a:pt x="271" y="627"/>
                      <a:pt x="271" y="627"/>
                    </a:cubicBezTo>
                    <a:cubicBezTo>
                      <a:pt x="271" y="628"/>
                      <a:pt x="271" y="628"/>
                      <a:pt x="271" y="628"/>
                    </a:cubicBezTo>
                    <a:cubicBezTo>
                      <a:pt x="272" y="628"/>
                      <a:pt x="272" y="628"/>
                      <a:pt x="273" y="629"/>
                    </a:cubicBezTo>
                    <a:cubicBezTo>
                      <a:pt x="273" y="629"/>
                      <a:pt x="274" y="629"/>
                      <a:pt x="274" y="630"/>
                    </a:cubicBezTo>
                    <a:cubicBezTo>
                      <a:pt x="278" y="627"/>
                      <a:pt x="278" y="627"/>
                      <a:pt x="278" y="627"/>
                    </a:cubicBezTo>
                    <a:cubicBezTo>
                      <a:pt x="275" y="631"/>
                      <a:pt x="275" y="631"/>
                      <a:pt x="275" y="631"/>
                    </a:cubicBezTo>
                    <a:cubicBezTo>
                      <a:pt x="276" y="631"/>
                      <a:pt x="276" y="631"/>
                      <a:pt x="276" y="631"/>
                    </a:cubicBezTo>
                    <a:cubicBezTo>
                      <a:pt x="277" y="633"/>
                      <a:pt x="278" y="635"/>
                      <a:pt x="280" y="636"/>
                    </a:cubicBezTo>
                    <a:cubicBezTo>
                      <a:pt x="280" y="637"/>
                      <a:pt x="281" y="637"/>
                      <a:pt x="281" y="638"/>
                    </a:cubicBezTo>
                    <a:cubicBezTo>
                      <a:pt x="281" y="638"/>
                      <a:pt x="281" y="638"/>
                      <a:pt x="281" y="638"/>
                    </a:cubicBezTo>
                    <a:cubicBezTo>
                      <a:pt x="282" y="639"/>
                      <a:pt x="283" y="640"/>
                      <a:pt x="283" y="640"/>
                    </a:cubicBezTo>
                    <a:cubicBezTo>
                      <a:pt x="283" y="640"/>
                      <a:pt x="283" y="640"/>
                      <a:pt x="283" y="640"/>
                    </a:cubicBezTo>
                    <a:cubicBezTo>
                      <a:pt x="284" y="640"/>
                      <a:pt x="284" y="640"/>
                      <a:pt x="284" y="640"/>
                    </a:cubicBezTo>
                    <a:cubicBezTo>
                      <a:pt x="287" y="639"/>
                      <a:pt x="290" y="638"/>
                      <a:pt x="292" y="638"/>
                    </a:cubicBezTo>
                    <a:cubicBezTo>
                      <a:pt x="293" y="638"/>
                      <a:pt x="293" y="638"/>
                      <a:pt x="294" y="638"/>
                    </a:cubicBezTo>
                    <a:cubicBezTo>
                      <a:pt x="295" y="638"/>
                      <a:pt x="297" y="638"/>
                      <a:pt x="298" y="639"/>
                    </a:cubicBezTo>
                    <a:cubicBezTo>
                      <a:pt x="300" y="641"/>
                      <a:pt x="300" y="643"/>
                      <a:pt x="300" y="644"/>
                    </a:cubicBezTo>
                    <a:cubicBezTo>
                      <a:pt x="300" y="644"/>
                      <a:pt x="300" y="644"/>
                      <a:pt x="300" y="644"/>
                    </a:cubicBezTo>
                    <a:cubicBezTo>
                      <a:pt x="301" y="645"/>
                      <a:pt x="301" y="645"/>
                      <a:pt x="301" y="645"/>
                    </a:cubicBezTo>
                    <a:cubicBezTo>
                      <a:pt x="302" y="646"/>
                      <a:pt x="302" y="648"/>
                      <a:pt x="302" y="650"/>
                    </a:cubicBezTo>
                    <a:cubicBezTo>
                      <a:pt x="302" y="650"/>
                      <a:pt x="303" y="651"/>
                      <a:pt x="304" y="652"/>
                    </a:cubicBezTo>
                    <a:cubicBezTo>
                      <a:pt x="304" y="652"/>
                      <a:pt x="304" y="652"/>
                      <a:pt x="304" y="652"/>
                    </a:cubicBezTo>
                    <a:cubicBezTo>
                      <a:pt x="305" y="653"/>
                      <a:pt x="306" y="653"/>
                      <a:pt x="306" y="653"/>
                    </a:cubicBezTo>
                    <a:cubicBezTo>
                      <a:pt x="308" y="654"/>
                      <a:pt x="308" y="654"/>
                      <a:pt x="308" y="654"/>
                    </a:cubicBezTo>
                    <a:cubicBezTo>
                      <a:pt x="308" y="655"/>
                      <a:pt x="309" y="655"/>
                      <a:pt x="309" y="655"/>
                    </a:cubicBezTo>
                    <a:cubicBezTo>
                      <a:pt x="311" y="656"/>
                      <a:pt x="311" y="656"/>
                      <a:pt x="311" y="656"/>
                    </a:cubicBezTo>
                    <a:cubicBezTo>
                      <a:pt x="312" y="657"/>
                      <a:pt x="313" y="657"/>
                      <a:pt x="314" y="658"/>
                    </a:cubicBezTo>
                    <a:cubicBezTo>
                      <a:pt x="315" y="658"/>
                      <a:pt x="316" y="659"/>
                      <a:pt x="317" y="659"/>
                    </a:cubicBezTo>
                    <a:cubicBezTo>
                      <a:pt x="317" y="659"/>
                      <a:pt x="318" y="659"/>
                      <a:pt x="318" y="659"/>
                    </a:cubicBezTo>
                    <a:cubicBezTo>
                      <a:pt x="319" y="659"/>
                      <a:pt x="319" y="659"/>
                      <a:pt x="320" y="659"/>
                    </a:cubicBezTo>
                    <a:cubicBezTo>
                      <a:pt x="322" y="659"/>
                      <a:pt x="322" y="659"/>
                      <a:pt x="322" y="659"/>
                    </a:cubicBezTo>
                    <a:cubicBezTo>
                      <a:pt x="322" y="658"/>
                      <a:pt x="323" y="658"/>
                      <a:pt x="324" y="658"/>
                    </a:cubicBezTo>
                    <a:cubicBezTo>
                      <a:pt x="325" y="658"/>
                      <a:pt x="325" y="658"/>
                      <a:pt x="326" y="658"/>
                    </a:cubicBezTo>
                    <a:cubicBezTo>
                      <a:pt x="331" y="659"/>
                      <a:pt x="331" y="659"/>
                      <a:pt x="331" y="659"/>
                    </a:cubicBezTo>
                    <a:cubicBezTo>
                      <a:pt x="328" y="665"/>
                      <a:pt x="328" y="665"/>
                      <a:pt x="328" y="665"/>
                    </a:cubicBezTo>
                    <a:cubicBezTo>
                      <a:pt x="328" y="665"/>
                      <a:pt x="327" y="666"/>
                      <a:pt x="327" y="667"/>
                    </a:cubicBezTo>
                    <a:cubicBezTo>
                      <a:pt x="327" y="667"/>
                      <a:pt x="327" y="667"/>
                      <a:pt x="327" y="667"/>
                    </a:cubicBezTo>
                    <a:cubicBezTo>
                      <a:pt x="328" y="667"/>
                      <a:pt x="328" y="667"/>
                      <a:pt x="328" y="667"/>
                    </a:cubicBezTo>
                    <a:cubicBezTo>
                      <a:pt x="329" y="667"/>
                      <a:pt x="329" y="667"/>
                      <a:pt x="329" y="667"/>
                    </a:cubicBezTo>
                    <a:cubicBezTo>
                      <a:pt x="330" y="667"/>
                      <a:pt x="330" y="666"/>
                      <a:pt x="331" y="666"/>
                    </a:cubicBezTo>
                    <a:cubicBezTo>
                      <a:pt x="333" y="666"/>
                      <a:pt x="334" y="666"/>
                      <a:pt x="336" y="666"/>
                    </a:cubicBezTo>
                    <a:cubicBezTo>
                      <a:pt x="336" y="666"/>
                      <a:pt x="336" y="666"/>
                      <a:pt x="337" y="666"/>
                    </a:cubicBezTo>
                    <a:cubicBezTo>
                      <a:pt x="339" y="666"/>
                      <a:pt x="341" y="667"/>
                      <a:pt x="343" y="668"/>
                    </a:cubicBezTo>
                    <a:cubicBezTo>
                      <a:pt x="344" y="669"/>
                      <a:pt x="344" y="670"/>
                      <a:pt x="345" y="670"/>
                    </a:cubicBezTo>
                    <a:cubicBezTo>
                      <a:pt x="346" y="672"/>
                      <a:pt x="346" y="672"/>
                      <a:pt x="346" y="672"/>
                    </a:cubicBezTo>
                    <a:cubicBezTo>
                      <a:pt x="347" y="673"/>
                      <a:pt x="348" y="675"/>
                      <a:pt x="349" y="676"/>
                    </a:cubicBezTo>
                    <a:cubicBezTo>
                      <a:pt x="350" y="675"/>
                      <a:pt x="350" y="674"/>
                      <a:pt x="351" y="673"/>
                    </a:cubicBezTo>
                    <a:cubicBezTo>
                      <a:pt x="358" y="665"/>
                      <a:pt x="358" y="665"/>
                      <a:pt x="358" y="665"/>
                    </a:cubicBezTo>
                    <a:cubicBezTo>
                      <a:pt x="357" y="675"/>
                      <a:pt x="357" y="675"/>
                      <a:pt x="357" y="675"/>
                    </a:cubicBezTo>
                    <a:cubicBezTo>
                      <a:pt x="357" y="676"/>
                      <a:pt x="357" y="676"/>
                      <a:pt x="357" y="676"/>
                    </a:cubicBezTo>
                    <a:cubicBezTo>
                      <a:pt x="358" y="676"/>
                      <a:pt x="359" y="676"/>
                      <a:pt x="360" y="677"/>
                    </a:cubicBezTo>
                    <a:cubicBezTo>
                      <a:pt x="362" y="677"/>
                      <a:pt x="362" y="677"/>
                      <a:pt x="362" y="677"/>
                    </a:cubicBezTo>
                    <a:cubicBezTo>
                      <a:pt x="362" y="677"/>
                      <a:pt x="362" y="677"/>
                      <a:pt x="362" y="677"/>
                    </a:cubicBezTo>
                    <a:cubicBezTo>
                      <a:pt x="363" y="676"/>
                      <a:pt x="364" y="675"/>
                      <a:pt x="366" y="674"/>
                    </a:cubicBezTo>
                    <a:cubicBezTo>
                      <a:pt x="367" y="674"/>
                      <a:pt x="367" y="674"/>
                      <a:pt x="368" y="674"/>
                    </a:cubicBezTo>
                    <a:cubicBezTo>
                      <a:pt x="368" y="0"/>
                      <a:pt x="368" y="0"/>
                      <a:pt x="36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53" name="Freeform 334">
                <a:extLst>
                  <a:ext uri="{FF2B5EF4-FFF2-40B4-BE49-F238E27FC236}">
                    <a16:creationId xmlns:a16="http://schemas.microsoft.com/office/drawing/2014/main" id="{78F560AE-021C-DE48-8EE3-8F43F9A5066F}"/>
                  </a:ext>
                </a:extLst>
              </p:cNvPr>
              <p:cNvSpPr>
                <a:spLocks/>
              </p:cNvSpPr>
              <p:nvPr/>
            </p:nvSpPr>
            <p:spPr bwMode="auto">
              <a:xfrm>
                <a:off x="10506265" y="5590321"/>
                <a:ext cx="1673042" cy="1267680"/>
              </a:xfrm>
              <a:custGeom>
                <a:avLst/>
                <a:gdLst>
                  <a:gd name="T0" fmla="*/ 249 w 526"/>
                  <a:gd name="T1" fmla="*/ 17 h 399"/>
                  <a:gd name="T2" fmla="*/ 231 w 526"/>
                  <a:gd name="T3" fmla="*/ 26 h 399"/>
                  <a:gd name="T4" fmla="*/ 204 w 526"/>
                  <a:gd name="T5" fmla="*/ 30 h 399"/>
                  <a:gd name="T6" fmla="*/ 183 w 526"/>
                  <a:gd name="T7" fmla="*/ 25 h 399"/>
                  <a:gd name="T8" fmla="*/ 164 w 526"/>
                  <a:gd name="T9" fmla="*/ 32 h 399"/>
                  <a:gd name="T10" fmla="*/ 174 w 526"/>
                  <a:gd name="T11" fmla="*/ 51 h 399"/>
                  <a:gd name="T12" fmla="*/ 172 w 526"/>
                  <a:gd name="T13" fmla="*/ 56 h 399"/>
                  <a:gd name="T14" fmla="*/ 178 w 526"/>
                  <a:gd name="T15" fmla="*/ 81 h 399"/>
                  <a:gd name="T16" fmla="*/ 188 w 526"/>
                  <a:gd name="T17" fmla="*/ 87 h 399"/>
                  <a:gd name="T18" fmla="*/ 201 w 526"/>
                  <a:gd name="T19" fmla="*/ 93 h 399"/>
                  <a:gd name="T20" fmla="*/ 190 w 526"/>
                  <a:gd name="T21" fmla="*/ 112 h 399"/>
                  <a:gd name="T22" fmla="*/ 184 w 526"/>
                  <a:gd name="T23" fmla="*/ 120 h 399"/>
                  <a:gd name="T24" fmla="*/ 175 w 526"/>
                  <a:gd name="T25" fmla="*/ 150 h 399"/>
                  <a:gd name="T26" fmla="*/ 166 w 526"/>
                  <a:gd name="T27" fmla="*/ 161 h 399"/>
                  <a:gd name="T28" fmla="*/ 153 w 526"/>
                  <a:gd name="T29" fmla="*/ 174 h 399"/>
                  <a:gd name="T30" fmla="*/ 144 w 526"/>
                  <a:gd name="T31" fmla="*/ 194 h 399"/>
                  <a:gd name="T32" fmla="*/ 122 w 526"/>
                  <a:gd name="T33" fmla="*/ 214 h 399"/>
                  <a:gd name="T34" fmla="*/ 87 w 526"/>
                  <a:gd name="T35" fmla="*/ 242 h 399"/>
                  <a:gd name="T36" fmla="*/ 70 w 526"/>
                  <a:gd name="T37" fmla="*/ 242 h 399"/>
                  <a:gd name="T38" fmla="*/ 64 w 526"/>
                  <a:gd name="T39" fmla="*/ 236 h 399"/>
                  <a:gd name="T40" fmla="*/ 58 w 526"/>
                  <a:gd name="T41" fmla="*/ 242 h 399"/>
                  <a:gd name="T42" fmla="*/ 47 w 526"/>
                  <a:gd name="T43" fmla="*/ 272 h 399"/>
                  <a:gd name="T44" fmla="*/ 60 w 526"/>
                  <a:gd name="T45" fmla="*/ 293 h 399"/>
                  <a:gd name="T46" fmla="*/ 65 w 526"/>
                  <a:gd name="T47" fmla="*/ 300 h 399"/>
                  <a:gd name="T48" fmla="*/ 75 w 526"/>
                  <a:gd name="T49" fmla="*/ 307 h 399"/>
                  <a:gd name="T50" fmla="*/ 84 w 526"/>
                  <a:gd name="T51" fmla="*/ 337 h 399"/>
                  <a:gd name="T52" fmla="*/ 81 w 526"/>
                  <a:gd name="T53" fmla="*/ 347 h 399"/>
                  <a:gd name="T54" fmla="*/ 73 w 526"/>
                  <a:gd name="T55" fmla="*/ 350 h 399"/>
                  <a:gd name="T56" fmla="*/ 57 w 526"/>
                  <a:gd name="T57" fmla="*/ 349 h 399"/>
                  <a:gd name="T58" fmla="*/ 33 w 526"/>
                  <a:gd name="T59" fmla="*/ 350 h 399"/>
                  <a:gd name="T60" fmla="*/ 13 w 526"/>
                  <a:gd name="T61" fmla="*/ 359 h 399"/>
                  <a:gd name="T62" fmla="*/ 17 w 526"/>
                  <a:gd name="T63" fmla="*/ 359 h 399"/>
                  <a:gd name="T64" fmla="*/ 8 w 526"/>
                  <a:gd name="T65" fmla="*/ 368 h 399"/>
                  <a:gd name="T66" fmla="*/ 39 w 526"/>
                  <a:gd name="T67" fmla="*/ 392 h 399"/>
                  <a:gd name="T68" fmla="*/ 62 w 526"/>
                  <a:gd name="T69" fmla="*/ 386 h 399"/>
                  <a:gd name="T70" fmla="*/ 524 w 526"/>
                  <a:gd name="T71" fmla="*/ 283 h 399"/>
                  <a:gd name="T72" fmla="*/ 511 w 526"/>
                  <a:gd name="T73" fmla="*/ 279 h 399"/>
                  <a:gd name="T74" fmla="*/ 499 w 526"/>
                  <a:gd name="T75" fmla="*/ 277 h 399"/>
                  <a:gd name="T76" fmla="*/ 487 w 526"/>
                  <a:gd name="T77" fmla="*/ 274 h 399"/>
                  <a:gd name="T78" fmla="*/ 473 w 526"/>
                  <a:gd name="T79" fmla="*/ 267 h 399"/>
                  <a:gd name="T80" fmla="*/ 463 w 526"/>
                  <a:gd name="T81" fmla="*/ 255 h 399"/>
                  <a:gd name="T82" fmla="*/ 452 w 526"/>
                  <a:gd name="T83" fmla="*/ 259 h 399"/>
                  <a:gd name="T84" fmla="*/ 437 w 526"/>
                  <a:gd name="T85" fmla="*/ 253 h 399"/>
                  <a:gd name="T86" fmla="*/ 430 w 526"/>
                  <a:gd name="T87" fmla="*/ 256 h 399"/>
                  <a:gd name="T88" fmla="*/ 410 w 526"/>
                  <a:gd name="T89" fmla="*/ 246 h 399"/>
                  <a:gd name="T90" fmla="*/ 394 w 526"/>
                  <a:gd name="T91" fmla="*/ 239 h 399"/>
                  <a:gd name="T92" fmla="*/ 380 w 526"/>
                  <a:gd name="T93" fmla="*/ 236 h 399"/>
                  <a:gd name="T94" fmla="*/ 357 w 526"/>
                  <a:gd name="T95" fmla="*/ 219 h 399"/>
                  <a:gd name="T96" fmla="*/ 339 w 526"/>
                  <a:gd name="T97" fmla="*/ 195 h 399"/>
                  <a:gd name="T98" fmla="*/ 344 w 526"/>
                  <a:gd name="T99" fmla="*/ 182 h 399"/>
                  <a:gd name="T100" fmla="*/ 339 w 526"/>
                  <a:gd name="T101" fmla="*/ 150 h 399"/>
                  <a:gd name="T102" fmla="*/ 316 w 526"/>
                  <a:gd name="T103" fmla="*/ 139 h 399"/>
                  <a:gd name="T104" fmla="*/ 310 w 526"/>
                  <a:gd name="T105" fmla="*/ 131 h 399"/>
                  <a:gd name="T106" fmla="*/ 301 w 526"/>
                  <a:gd name="T107" fmla="*/ 133 h 399"/>
                  <a:gd name="T108" fmla="*/ 296 w 526"/>
                  <a:gd name="T109" fmla="*/ 114 h 399"/>
                  <a:gd name="T110" fmla="*/ 288 w 526"/>
                  <a:gd name="T111" fmla="*/ 89 h 399"/>
                  <a:gd name="T112" fmla="*/ 305 w 526"/>
                  <a:gd name="T113" fmla="*/ 90 h 399"/>
                  <a:gd name="T114" fmla="*/ 316 w 526"/>
                  <a:gd name="T115" fmla="*/ 78 h 399"/>
                  <a:gd name="T116" fmla="*/ 303 w 526"/>
                  <a:gd name="T117" fmla="*/ 65 h 399"/>
                  <a:gd name="T118" fmla="*/ 298 w 526"/>
                  <a:gd name="T119" fmla="*/ 49 h 399"/>
                  <a:gd name="T120" fmla="*/ 300 w 526"/>
                  <a:gd name="T121" fmla="*/ 35 h 399"/>
                  <a:gd name="T122" fmla="*/ 278 w 526"/>
                  <a:gd name="T123" fmla="*/ 8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26" h="399">
                    <a:moveTo>
                      <a:pt x="277" y="0"/>
                    </a:moveTo>
                    <a:cubicBezTo>
                      <a:pt x="276" y="0"/>
                      <a:pt x="275" y="0"/>
                      <a:pt x="275" y="0"/>
                    </a:cubicBezTo>
                    <a:cubicBezTo>
                      <a:pt x="273" y="1"/>
                      <a:pt x="271" y="2"/>
                      <a:pt x="270" y="3"/>
                    </a:cubicBezTo>
                    <a:cubicBezTo>
                      <a:pt x="268" y="4"/>
                      <a:pt x="266" y="5"/>
                      <a:pt x="264" y="6"/>
                    </a:cubicBezTo>
                    <a:cubicBezTo>
                      <a:pt x="262" y="7"/>
                      <a:pt x="261" y="8"/>
                      <a:pt x="260" y="9"/>
                    </a:cubicBezTo>
                    <a:cubicBezTo>
                      <a:pt x="254" y="13"/>
                      <a:pt x="254" y="13"/>
                      <a:pt x="254" y="13"/>
                    </a:cubicBezTo>
                    <a:cubicBezTo>
                      <a:pt x="252" y="13"/>
                      <a:pt x="251" y="15"/>
                      <a:pt x="249" y="17"/>
                    </a:cubicBezTo>
                    <a:cubicBezTo>
                      <a:pt x="248" y="19"/>
                      <a:pt x="248" y="19"/>
                      <a:pt x="248" y="19"/>
                    </a:cubicBezTo>
                    <a:cubicBezTo>
                      <a:pt x="246" y="22"/>
                      <a:pt x="244" y="24"/>
                      <a:pt x="240" y="25"/>
                    </a:cubicBezTo>
                    <a:cubicBezTo>
                      <a:pt x="238" y="25"/>
                      <a:pt x="238" y="25"/>
                      <a:pt x="238" y="25"/>
                    </a:cubicBezTo>
                    <a:cubicBezTo>
                      <a:pt x="237" y="25"/>
                      <a:pt x="237" y="25"/>
                      <a:pt x="236" y="25"/>
                    </a:cubicBezTo>
                    <a:cubicBezTo>
                      <a:pt x="235" y="25"/>
                      <a:pt x="235" y="25"/>
                      <a:pt x="235" y="25"/>
                    </a:cubicBezTo>
                    <a:cubicBezTo>
                      <a:pt x="234" y="25"/>
                      <a:pt x="233" y="25"/>
                      <a:pt x="233" y="26"/>
                    </a:cubicBezTo>
                    <a:cubicBezTo>
                      <a:pt x="232" y="26"/>
                      <a:pt x="231" y="26"/>
                      <a:pt x="231" y="26"/>
                    </a:cubicBezTo>
                    <a:cubicBezTo>
                      <a:pt x="230" y="26"/>
                      <a:pt x="230" y="27"/>
                      <a:pt x="229" y="27"/>
                    </a:cubicBezTo>
                    <a:cubicBezTo>
                      <a:pt x="229" y="27"/>
                      <a:pt x="229" y="27"/>
                      <a:pt x="229" y="27"/>
                    </a:cubicBezTo>
                    <a:cubicBezTo>
                      <a:pt x="228" y="28"/>
                      <a:pt x="227" y="28"/>
                      <a:pt x="226" y="28"/>
                    </a:cubicBezTo>
                    <a:cubicBezTo>
                      <a:pt x="221" y="30"/>
                      <a:pt x="217" y="32"/>
                      <a:pt x="213" y="32"/>
                    </a:cubicBezTo>
                    <a:cubicBezTo>
                      <a:pt x="212" y="32"/>
                      <a:pt x="211" y="32"/>
                      <a:pt x="211" y="31"/>
                    </a:cubicBezTo>
                    <a:cubicBezTo>
                      <a:pt x="208" y="31"/>
                      <a:pt x="208" y="31"/>
                      <a:pt x="208" y="31"/>
                    </a:cubicBezTo>
                    <a:cubicBezTo>
                      <a:pt x="207" y="31"/>
                      <a:pt x="205" y="30"/>
                      <a:pt x="204" y="30"/>
                    </a:cubicBezTo>
                    <a:cubicBezTo>
                      <a:pt x="203" y="29"/>
                      <a:pt x="203" y="29"/>
                      <a:pt x="202" y="29"/>
                    </a:cubicBezTo>
                    <a:cubicBezTo>
                      <a:pt x="202" y="29"/>
                      <a:pt x="202" y="29"/>
                      <a:pt x="202" y="29"/>
                    </a:cubicBezTo>
                    <a:cubicBezTo>
                      <a:pt x="201" y="28"/>
                      <a:pt x="200" y="28"/>
                      <a:pt x="199" y="27"/>
                    </a:cubicBezTo>
                    <a:cubicBezTo>
                      <a:pt x="195" y="27"/>
                      <a:pt x="195" y="27"/>
                      <a:pt x="195" y="27"/>
                    </a:cubicBezTo>
                    <a:cubicBezTo>
                      <a:pt x="194" y="27"/>
                      <a:pt x="192" y="26"/>
                      <a:pt x="191" y="26"/>
                    </a:cubicBezTo>
                    <a:cubicBezTo>
                      <a:pt x="189" y="26"/>
                      <a:pt x="186" y="25"/>
                      <a:pt x="184" y="25"/>
                    </a:cubicBezTo>
                    <a:cubicBezTo>
                      <a:pt x="183" y="25"/>
                      <a:pt x="183" y="25"/>
                      <a:pt x="183" y="25"/>
                    </a:cubicBezTo>
                    <a:cubicBezTo>
                      <a:pt x="181" y="25"/>
                      <a:pt x="180" y="26"/>
                      <a:pt x="178" y="26"/>
                    </a:cubicBezTo>
                    <a:cubicBezTo>
                      <a:pt x="177" y="26"/>
                      <a:pt x="177" y="26"/>
                      <a:pt x="177" y="26"/>
                    </a:cubicBezTo>
                    <a:cubicBezTo>
                      <a:pt x="174" y="26"/>
                      <a:pt x="170" y="26"/>
                      <a:pt x="168" y="27"/>
                    </a:cubicBezTo>
                    <a:cubicBezTo>
                      <a:pt x="167" y="27"/>
                      <a:pt x="167" y="27"/>
                      <a:pt x="166" y="27"/>
                    </a:cubicBezTo>
                    <a:cubicBezTo>
                      <a:pt x="166" y="28"/>
                      <a:pt x="166" y="28"/>
                      <a:pt x="166" y="28"/>
                    </a:cubicBezTo>
                    <a:cubicBezTo>
                      <a:pt x="165" y="29"/>
                      <a:pt x="164" y="30"/>
                      <a:pt x="164" y="31"/>
                    </a:cubicBezTo>
                    <a:cubicBezTo>
                      <a:pt x="164" y="32"/>
                      <a:pt x="164" y="32"/>
                      <a:pt x="164" y="32"/>
                    </a:cubicBezTo>
                    <a:cubicBezTo>
                      <a:pt x="164" y="32"/>
                      <a:pt x="164" y="32"/>
                      <a:pt x="164" y="32"/>
                    </a:cubicBezTo>
                    <a:cubicBezTo>
                      <a:pt x="165" y="32"/>
                      <a:pt x="165" y="32"/>
                      <a:pt x="165" y="32"/>
                    </a:cubicBezTo>
                    <a:cubicBezTo>
                      <a:pt x="166" y="32"/>
                      <a:pt x="166" y="32"/>
                      <a:pt x="166" y="32"/>
                    </a:cubicBezTo>
                    <a:cubicBezTo>
                      <a:pt x="168" y="34"/>
                      <a:pt x="168" y="34"/>
                      <a:pt x="168" y="34"/>
                    </a:cubicBezTo>
                    <a:cubicBezTo>
                      <a:pt x="169" y="36"/>
                      <a:pt x="168" y="38"/>
                      <a:pt x="168" y="40"/>
                    </a:cubicBezTo>
                    <a:cubicBezTo>
                      <a:pt x="172" y="41"/>
                      <a:pt x="175" y="42"/>
                      <a:pt x="176" y="45"/>
                    </a:cubicBezTo>
                    <a:cubicBezTo>
                      <a:pt x="177" y="46"/>
                      <a:pt x="177" y="49"/>
                      <a:pt x="174" y="51"/>
                    </a:cubicBezTo>
                    <a:cubicBezTo>
                      <a:pt x="174" y="51"/>
                      <a:pt x="174" y="52"/>
                      <a:pt x="174" y="52"/>
                    </a:cubicBezTo>
                    <a:cubicBezTo>
                      <a:pt x="173" y="52"/>
                      <a:pt x="173" y="52"/>
                      <a:pt x="173" y="52"/>
                    </a:cubicBezTo>
                    <a:cubicBezTo>
                      <a:pt x="172" y="53"/>
                      <a:pt x="171" y="53"/>
                      <a:pt x="171" y="53"/>
                    </a:cubicBezTo>
                    <a:cubicBezTo>
                      <a:pt x="170" y="53"/>
                      <a:pt x="170" y="53"/>
                      <a:pt x="170" y="53"/>
                    </a:cubicBezTo>
                    <a:cubicBezTo>
                      <a:pt x="170" y="53"/>
                      <a:pt x="170" y="53"/>
                      <a:pt x="170" y="53"/>
                    </a:cubicBezTo>
                    <a:cubicBezTo>
                      <a:pt x="170" y="54"/>
                      <a:pt x="170" y="54"/>
                      <a:pt x="171" y="55"/>
                    </a:cubicBezTo>
                    <a:cubicBezTo>
                      <a:pt x="172" y="56"/>
                      <a:pt x="172" y="56"/>
                      <a:pt x="172" y="56"/>
                    </a:cubicBezTo>
                    <a:cubicBezTo>
                      <a:pt x="175" y="60"/>
                      <a:pt x="173" y="65"/>
                      <a:pt x="171" y="68"/>
                    </a:cubicBezTo>
                    <a:cubicBezTo>
                      <a:pt x="171" y="68"/>
                      <a:pt x="171" y="69"/>
                      <a:pt x="170" y="70"/>
                    </a:cubicBezTo>
                    <a:cubicBezTo>
                      <a:pt x="170" y="71"/>
                      <a:pt x="170" y="71"/>
                      <a:pt x="170" y="71"/>
                    </a:cubicBezTo>
                    <a:cubicBezTo>
                      <a:pt x="171" y="72"/>
                      <a:pt x="173" y="74"/>
                      <a:pt x="173" y="75"/>
                    </a:cubicBezTo>
                    <a:cubicBezTo>
                      <a:pt x="177" y="79"/>
                      <a:pt x="177" y="79"/>
                      <a:pt x="177" y="79"/>
                    </a:cubicBezTo>
                    <a:cubicBezTo>
                      <a:pt x="177" y="80"/>
                      <a:pt x="177" y="80"/>
                      <a:pt x="177" y="80"/>
                    </a:cubicBezTo>
                    <a:cubicBezTo>
                      <a:pt x="178" y="81"/>
                      <a:pt x="178" y="81"/>
                      <a:pt x="178" y="81"/>
                    </a:cubicBezTo>
                    <a:cubicBezTo>
                      <a:pt x="179" y="81"/>
                      <a:pt x="179" y="81"/>
                      <a:pt x="181" y="80"/>
                    </a:cubicBezTo>
                    <a:cubicBezTo>
                      <a:pt x="182" y="79"/>
                      <a:pt x="184" y="79"/>
                      <a:pt x="185" y="79"/>
                    </a:cubicBezTo>
                    <a:cubicBezTo>
                      <a:pt x="191" y="78"/>
                      <a:pt x="191" y="78"/>
                      <a:pt x="191" y="78"/>
                    </a:cubicBezTo>
                    <a:cubicBezTo>
                      <a:pt x="188" y="85"/>
                      <a:pt x="188" y="85"/>
                      <a:pt x="188" y="85"/>
                    </a:cubicBezTo>
                    <a:cubicBezTo>
                      <a:pt x="188" y="85"/>
                      <a:pt x="188" y="85"/>
                      <a:pt x="188" y="85"/>
                    </a:cubicBezTo>
                    <a:cubicBezTo>
                      <a:pt x="188" y="87"/>
                      <a:pt x="188" y="87"/>
                      <a:pt x="188" y="87"/>
                    </a:cubicBezTo>
                    <a:cubicBezTo>
                      <a:pt x="188" y="87"/>
                      <a:pt x="188" y="87"/>
                      <a:pt x="188" y="87"/>
                    </a:cubicBezTo>
                    <a:cubicBezTo>
                      <a:pt x="188" y="88"/>
                      <a:pt x="188" y="89"/>
                      <a:pt x="188" y="90"/>
                    </a:cubicBezTo>
                    <a:cubicBezTo>
                      <a:pt x="189" y="90"/>
                      <a:pt x="189" y="90"/>
                      <a:pt x="189" y="90"/>
                    </a:cubicBezTo>
                    <a:cubicBezTo>
                      <a:pt x="189" y="90"/>
                      <a:pt x="189" y="90"/>
                      <a:pt x="191" y="90"/>
                    </a:cubicBezTo>
                    <a:cubicBezTo>
                      <a:pt x="194" y="91"/>
                      <a:pt x="194" y="91"/>
                      <a:pt x="194" y="91"/>
                    </a:cubicBezTo>
                    <a:cubicBezTo>
                      <a:pt x="196" y="91"/>
                      <a:pt x="197" y="91"/>
                      <a:pt x="198" y="92"/>
                    </a:cubicBezTo>
                    <a:cubicBezTo>
                      <a:pt x="199" y="92"/>
                      <a:pt x="200" y="92"/>
                      <a:pt x="200" y="92"/>
                    </a:cubicBezTo>
                    <a:cubicBezTo>
                      <a:pt x="201" y="92"/>
                      <a:pt x="201" y="93"/>
                      <a:pt x="201" y="93"/>
                    </a:cubicBezTo>
                    <a:cubicBezTo>
                      <a:pt x="202" y="93"/>
                      <a:pt x="203" y="94"/>
                      <a:pt x="204" y="94"/>
                    </a:cubicBezTo>
                    <a:cubicBezTo>
                      <a:pt x="206" y="96"/>
                      <a:pt x="207" y="100"/>
                      <a:pt x="206" y="104"/>
                    </a:cubicBezTo>
                    <a:cubicBezTo>
                      <a:pt x="204" y="107"/>
                      <a:pt x="201" y="109"/>
                      <a:pt x="198" y="110"/>
                    </a:cubicBezTo>
                    <a:cubicBezTo>
                      <a:pt x="196" y="110"/>
                      <a:pt x="196" y="110"/>
                      <a:pt x="196" y="110"/>
                    </a:cubicBezTo>
                    <a:cubicBezTo>
                      <a:pt x="195" y="111"/>
                      <a:pt x="195" y="111"/>
                      <a:pt x="194" y="111"/>
                    </a:cubicBezTo>
                    <a:cubicBezTo>
                      <a:pt x="192" y="112"/>
                      <a:pt x="192" y="112"/>
                      <a:pt x="192" y="112"/>
                    </a:cubicBezTo>
                    <a:cubicBezTo>
                      <a:pt x="192" y="112"/>
                      <a:pt x="191" y="112"/>
                      <a:pt x="190" y="112"/>
                    </a:cubicBezTo>
                    <a:cubicBezTo>
                      <a:pt x="190" y="113"/>
                      <a:pt x="189" y="113"/>
                      <a:pt x="189" y="113"/>
                    </a:cubicBezTo>
                    <a:cubicBezTo>
                      <a:pt x="188" y="113"/>
                      <a:pt x="188" y="113"/>
                      <a:pt x="188" y="113"/>
                    </a:cubicBezTo>
                    <a:cubicBezTo>
                      <a:pt x="188" y="114"/>
                      <a:pt x="187" y="114"/>
                      <a:pt x="187" y="114"/>
                    </a:cubicBezTo>
                    <a:cubicBezTo>
                      <a:pt x="186" y="114"/>
                      <a:pt x="186" y="114"/>
                      <a:pt x="186" y="114"/>
                    </a:cubicBezTo>
                    <a:cubicBezTo>
                      <a:pt x="185" y="115"/>
                      <a:pt x="184" y="116"/>
                      <a:pt x="184" y="117"/>
                    </a:cubicBezTo>
                    <a:cubicBezTo>
                      <a:pt x="184" y="117"/>
                      <a:pt x="184" y="117"/>
                      <a:pt x="184" y="117"/>
                    </a:cubicBezTo>
                    <a:cubicBezTo>
                      <a:pt x="184" y="120"/>
                      <a:pt x="184" y="120"/>
                      <a:pt x="184" y="120"/>
                    </a:cubicBezTo>
                    <a:cubicBezTo>
                      <a:pt x="184" y="122"/>
                      <a:pt x="184" y="125"/>
                      <a:pt x="185" y="127"/>
                    </a:cubicBezTo>
                    <a:cubicBezTo>
                      <a:pt x="185" y="128"/>
                      <a:pt x="185" y="128"/>
                      <a:pt x="185" y="128"/>
                    </a:cubicBezTo>
                    <a:cubicBezTo>
                      <a:pt x="185" y="128"/>
                      <a:pt x="185" y="129"/>
                      <a:pt x="185" y="130"/>
                    </a:cubicBezTo>
                    <a:cubicBezTo>
                      <a:pt x="186" y="133"/>
                      <a:pt x="186" y="133"/>
                      <a:pt x="186" y="133"/>
                    </a:cubicBezTo>
                    <a:cubicBezTo>
                      <a:pt x="186" y="135"/>
                      <a:pt x="186" y="136"/>
                      <a:pt x="186" y="137"/>
                    </a:cubicBezTo>
                    <a:cubicBezTo>
                      <a:pt x="187" y="140"/>
                      <a:pt x="185" y="143"/>
                      <a:pt x="182" y="145"/>
                    </a:cubicBezTo>
                    <a:cubicBezTo>
                      <a:pt x="180" y="147"/>
                      <a:pt x="177" y="149"/>
                      <a:pt x="175" y="150"/>
                    </a:cubicBezTo>
                    <a:cubicBezTo>
                      <a:pt x="174" y="151"/>
                      <a:pt x="174" y="151"/>
                      <a:pt x="174" y="151"/>
                    </a:cubicBezTo>
                    <a:cubicBezTo>
                      <a:pt x="173" y="151"/>
                      <a:pt x="171" y="153"/>
                      <a:pt x="171" y="153"/>
                    </a:cubicBezTo>
                    <a:cubicBezTo>
                      <a:pt x="171" y="154"/>
                      <a:pt x="171" y="154"/>
                      <a:pt x="171" y="154"/>
                    </a:cubicBezTo>
                    <a:cubicBezTo>
                      <a:pt x="169" y="155"/>
                      <a:pt x="168" y="156"/>
                      <a:pt x="167" y="158"/>
                    </a:cubicBezTo>
                    <a:cubicBezTo>
                      <a:pt x="167" y="158"/>
                      <a:pt x="167" y="158"/>
                      <a:pt x="167" y="158"/>
                    </a:cubicBezTo>
                    <a:cubicBezTo>
                      <a:pt x="166" y="159"/>
                      <a:pt x="166" y="159"/>
                      <a:pt x="165" y="160"/>
                    </a:cubicBezTo>
                    <a:cubicBezTo>
                      <a:pt x="166" y="161"/>
                      <a:pt x="166" y="161"/>
                      <a:pt x="166" y="161"/>
                    </a:cubicBezTo>
                    <a:cubicBezTo>
                      <a:pt x="167" y="162"/>
                      <a:pt x="167" y="162"/>
                      <a:pt x="167" y="162"/>
                    </a:cubicBezTo>
                    <a:cubicBezTo>
                      <a:pt x="167" y="163"/>
                      <a:pt x="167" y="163"/>
                      <a:pt x="167" y="163"/>
                    </a:cubicBezTo>
                    <a:cubicBezTo>
                      <a:pt x="169" y="166"/>
                      <a:pt x="169" y="166"/>
                      <a:pt x="169" y="166"/>
                    </a:cubicBezTo>
                    <a:cubicBezTo>
                      <a:pt x="166" y="168"/>
                      <a:pt x="166" y="168"/>
                      <a:pt x="166" y="168"/>
                    </a:cubicBezTo>
                    <a:cubicBezTo>
                      <a:pt x="164" y="169"/>
                      <a:pt x="163" y="170"/>
                      <a:pt x="161" y="170"/>
                    </a:cubicBezTo>
                    <a:cubicBezTo>
                      <a:pt x="160" y="171"/>
                      <a:pt x="160" y="171"/>
                      <a:pt x="160" y="171"/>
                    </a:cubicBezTo>
                    <a:cubicBezTo>
                      <a:pt x="157" y="172"/>
                      <a:pt x="155" y="173"/>
                      <a:pt x="153" y="174"/>
                    </a:cubicBezTo>
                    <a:cubicBezTo>
                      <a:pt x="152" y="175"/>
                      <a:pt x="151" y="175"/>
                      <a:pt x="151" y="176"/>
                    </a:cubicBezTo>
                    <a:cubicBezTo>
                      <a:pt x="150" y="177"/>
                      <a:pt x="149" y="179"/>
                      <a:pt x="149" y="181"/>
                    </a:cubicBezTo>
                    <a:cubicBezTo>
                      <a:pt x="149" y="182"/>
                      <a:pt x="149" y="182"/>
                      <a:pt x="149" y="183"/>
                    </a:cubicBezTo>
                    <a:cubicBezTo>
                      <a:pt x="148" y="185"/>
                      <a:pt x="148" y="185"/>
                      <a:pt x="148" y="185"/>
                    </a:cubicBezTo>
                    <a:cubicBezTo>
                      <a:pt x="148" y="186"/>
                      <a:pt x="147" y="187"/>
                      <a:pt x="147" y="187"/>
                    </a:cubicBezTo>
                    <a:cubicBezTo>
                      <a:pt x="146" y="189"/>
                      <a:pt x="145" y="191"/>
                      <a:pt x="144" y="193"/>
                    </a:cubicBezTo>
                    <a:cubicBezTo>
                      <a:pt x="144" y="194"/>
                      <a:pt x="144" y="194"/>
                      <a:pt x="144" y="194"/>
                    </a:cubicBezTo>
                    <a:cubicBezTo>
                      <a:pt x="143" y="195"/>
                      <a:pt x="142" y="197"/>
                      <a:pt x="141" y="198"/>
                    </a:cubicBezTo>
                    <a:cubicBezTo>
                      <a:pt x="138" y="203"/>
                      <a:pt x="136" y="204"/>
                      <a:pt x="131" y="207"/>
                    </a:cubicBezTo>
                    <a:cubicBezTo>
                      <a:pt x="131" y="207"/>
                      <a:pt x="131" y="207"/>
                      <a:pt x="131" y="207"/>
                    </a:cubicBezTo>
                    <a:cubicBezTo>
                      <a:pt x="130" y="208"/>
                      <a:pt x="129" y="208"/>
                      <a:pt x="128" y="209"/>
                    </a:cubicBezTo>
                    <a:cubicBezTo>
                      <a:pt x="126" y="210"/>
                      <a:pt x="124" y="211"/>
                      <a:pt x="123" y="213"/>
                    </a:cubicBezTo>
                    <a:cubicBezTo>
                      <a:pt x="126" y="215"/>
                      <a:pt x="126" y="215"/>
                      <a:pt x="126" y="215"/>
                    </a:cubicBezTo>
                    <a:cubicBezTo>
                      <a:pt x="122" y="214"/>
                      <a:pt x="122" y="214"/>
                      <a:pt x="122" y="214"/>
                    </a:cubicBezTo>
                    <a:cubicBezTo>
                      <a:pt x="104" y="238"/>
                      <a:pt x="104" y="238"/>
                      <a:pt x="104" y="238"/>
                    </a:cubicBezTo>
                    <a:cubicBezTo>
                      <a:pt x="102" y="239"/>
                      <a:pt x="101" y="239"/>
                      <a:pt x="100" y="240"/>
                    </a:cubicBezTo>
                    <a:cubicBezTo>
                      <a:pt x="98" y="240"/>
                      <a:pt x="96" y="240"/>
                      <a:pt x="93" y="241"/>
                    </a:cubicBezTo>
                    <a:cubicBezTo>
                      <a:pt x="92" y="241"/>
                      <a:pt x="92" y="241"/>
                      <a:pt x="92" y="241"/>
                    </a:cubicBezTo>
                    <a:cubicBezTo>
                      <a:pt x="91" y="241"/>
                      <a:pt x="91" y="241"/>
                      <a:pt x="91" y="241"/>
                    </a:cubicBezTo>
                    <a:cubicBezTo>
                      <a:pt x="90" y="241"/>
                      <a:pt x="89" y="241"/>
                      <a:pt x="89" y="241"/>
                    </a:cubicBezTo>
                    <a:cubicBezTo>
                      <a:pt x="87" y="242"/>
                      <a:pt x="87" y="242"/>
                      <a:pt x="87" y="242"/>
                    </a:cubicBezTo>
                    <a:cubicBezTo>
                      <a:pt x="87" y="242"/>
                      <a:pt x="87" y="242"/>
                      <a:pt x="87" y="242"/>
                    </a:cubicBezTo>
                    <a:cubicBezTo>
                      <a:pt x="85" y="242"/>
                      <a:pt x="83" y="243"/>
                      <a:pt x="81" y="244"/>
                    </a:cubicBezTo>
                    <a:cubicBezTo>
                      <a:pt x="80" y="244"/>
                      <a:pt x="80" y="244"/>
                      <a:pt x="80" y="244"/>
                    </a:cubicBezTo>
                    <a:cubicBezTo>
                      <a:pt x="79" y="245"/>
                      <a:pt x="77" y="245"/>
                      <a:pt x="76" y="245"/>
                    </a:cubicBezTo>
                    <a:cubicBezTo>
                      <a:pt x="75" y="245"/>
                      <a:pt x="73" y="244"/>
                      <a:pt x="72" y="243"/>
                    </a:cubicBezTo>
                    <a:cubicBezTo>
                      <a:pt x="72" y="243"/>
                      <a:pt x="72" y="243"/>
                      <a:pt x="72" y="243"/>
                    </a:cubicBezTo>
                    <a:cubicBezTo>
                      <a:pt x="71" y="243"/>
                      <a:pt x="71" y="242"/>
                      <a:pt x="70" y="242"/>
                    </a:cubicBezTo>
                    <a:cubicBezTo>
                      <a:pt x="70" y="241"/>
                      <a:pt x="69" y="240"/>
                      <a:pt x="68" y="239"/>
                    </a:cubicBezTo>
                    <a:cubicBezTo>
                      <a:pt x="68" y="238"/>
                      <a:pt x="67" y="237"/>
                      <a:pt x="67" y="236"/>
                    </a:cubicBezTo>
                    <a:cubicBezTo>
                      <a:pt x="67" y="236"/>
                      <a:pt x="67" y="236"/>
                      <a:pt x="67" y="236"/>
                    </a:cubicBezTo>
                    <a:cubicBezTo>
                      <a:pt x="66" y="236"/>
                      <a:pt x="66" y="236"/>
                      <a:pt x="66" y="236"/>
                    </a:cubicBezTo>
                    <a:cubicBezTo>
                      <a:pt x="66" y="235"/>
                      <a:pt x="66" y="235"/>
                      <a:pt x="66" y="235"/>
                    </a:cubicBezTo>
                    <a:cubicBezTo>
                      <a:pt x="65" y="235"/>
                      <a:pt x="65" y="235"/>
                      <a:pt x="65" y="235"/>
                    </a:cubicBezTo>
                    <a:cubicBezTo>
                      <a:pt x="64" y="236"/>
                      <a:pt x="64" y="236"/>
                      <a:pt x="64" y="236"/>
                    </a:cubicBezTo>
                    <a:cubicBezTo>
                      <a:pt x="64" y="236"/>
                      <a:pt x="64" y="236"/>
                      <a:pt x="63" y="236"/>
                    </a:cubicBezTo>
                    <a:cubicBezTo>
                      <a:pt x="62" y="237"/>
                      <a:pt x="62" y="237"/>
                      <a:pt x="62" y="237"/>
                    </a:cubicBezTo>
                    <a:cubicBezTo>
                      <a:pt x="62" y="238"/>
                      <a:pt x="62" y="238"/>
                      <a:pt x="62" y="238"/>
                    </a:cubicBezTo>
                    <a:cubicBezTo>
                      <a:pt x="61" y="238"/>
                      <a:pt x="61" y="238"/>
                      <a:pt x="61" y="238"/>
                    </a:cubicBezTo>
                    <a:cubicBezTo>
                      <a:pt x="59" y="241"/>
                      <a:pt x="59" y="241"/>
                      <a:pt x="59" y="241"/>
                    </a:cubicBezTo>
                    <a:cubicBezTo>
                      <a:pt x="58" y="241"/>
                      <a:pt x="58" y="241"/>
                      <a:pt x="58" y="241"/>
                    </a:cubicBezTo>
                    <a:cubicBezTo>
                      <a:pt x="58" y="242"/>
                      <a:pt x="58" y="242"/>
                      <a:pt x="58" y="242"/>
                    </a:cubicBezTo>
                    <a:cubicBezTo>
                      <a:pt x="57" y="243"/>
                      <a:pt x="56" y="244"/>
                      <a:pt x="56" y="244"/>
                    </a:cubicBezTo>
                    <a:cubicBezTo>
                      <a:pt x="55" y="246"/>
                      <a:pt x="53" y="248"/>
                      <a:pt x="51" y="249"/>
                    </a:cubicBezTo>
                    <a:cubicBezTo>
                      <a:pt x="49" y="253"/>
                      <a:pt x="45" y="256"/>
                      <a:pt x="43" y="260"/>
                    </a:cubicBezTo>
                    <a:cubicBezTo>
                      <a:pt x="41" y="264"/>
                      <a:pt x="40" y="267"/>
                      <a:pt x="40" y="268"/>
                    </a:cubicBezTo>
                    <a:cubicBezTo>
                      <a:pt x="40" y="269"/>
                      <a:pt x="41" y="269"/>
                      <a:pt x="41" y="269"/>
                    </a:cubicBezTo>
                    <a:cubicBezTo>
                      <a:pt x="42" y="270"/>
                      <a:pt x="43" y="271"/>
                      <a:pt x="46" y="272"/>
                    </a:cubicBezTo>
                    <a:cubicBezTo>
                      <a:pt x="47" y="272"/>
                      <a:pt x="47" y="272"/>
                      <a:pt x="47" y="272"/>
                    </a:cubicBezTo>
                    <a:cubicBezTo>
                      <a:pt x="48" y="272"/>
                      <a:pt x="50" y="272"/>
                      <a:pt x="52" y="272"/>
                    </a:cubicBezTo>
                    <a:cubicBezTo>
                      <a:pt x="52" y="272"/>
                      <a:pt x="53" y="272"/>
                      <a:pt x="53" y="273"/>
                    </a:cubicBezTo>
                    <a:cubicBezTo>
                      <a:pt x="55" y="273"/>
                      <a:pt x="56" y="273"/>
                      <a:pt x="57" y="274"/>
                    </a:cubicBezTo>
                    <a:cubicBezTo>
                      <a:pt x="59" y="275"/>
                      <a:pt x="60" y="277"/>
                      <a:pt x="60" y="279"/>
                    </a:cubicBezTo>
                    <a:cubicBezTo>
                      <a:pt x="60" y="281"/>
                      <a:pt x="60" y="283"/>
                      <a:pt x="60" y="285"/>
                    </a:cubicBezTo>
                    <a:cubicBezTo>
                      <a:pt x="59" y="288"/>
                      <a:pt x="59" y="290"/>
                      <a:pt x="59" y="291"/>
                    </a:cubicBezTo>
                    <a:cubicBezTo>
                      <a:pt x="60" y="292"/>
                      <a:pt x="60" y="292"/>
                      <a:pt x="60" y="293"/>
                    </a:cubicBezTo>
                    <a:cubicBezTo>
                      <a:pt x="60" y="294"/>
                      <a:pt x="60" y="294"/>
                      <a:pt x="60" y="294"/>
                    </a:cubicBezTo>
                    <a:cubicBezTo>
                      <a:pt x="61" y="296"/>
                      <a:pt x="61" y="298"/>
                      <a:pt x="62" y="299"/>
                    </a:cubicBezTo>
                    <a:cubicBezTo>
                      <a:pt x="63" y="300"/>
                      <a:pt x="63" y="300"/>
                      <a:pt x="63" y="300"/>
                    </a:cubicBezTo>
                    <a:cubicBezTo>
                      <a:pt x="64" y="300"/>
                      <a:pt x="64" y="300"/>
                      <a:pt x="64" y="300"/>
                    </a:cubicBezTo>
                    <a:cubicBezTo>
                      <a:pt x="64" y="300"/>
                      <a:pt x="65" y="300"/>
                      <a:pt x="65" y="300"/>
                    </a:cubicBezTo>
                    <a:cubicBezTo>
                      <a:pt x="65" y="300"/>
                      <a:pt x="65" y="300"/>
                      <a:pt x="65" y="300"/>
                    </a:cubicBezTo>
                    <a:cubicBezTo>
                      <a:pt x="65" y="300"/>
                      <a:pt x="65" y="300"/>
                      <a:pt x="65" y="300"/>
                    </a:cubicBezTo>
                    <a:cubicBezTo>
                      <a:pt x="66" y="300"/>
                      <a:pt x="66" y="300"/>
                      <a:pt x="66" y="300"/>
                    </a:cubicBezTo>
                    <a:cubicBezTo>
                      <a:pt x="66" y="300"/>
                      <a:pt x="66" y="300"/>
                      <a:pt x="66" y="300"/>
                    </a:cubicBezTo>
                    <a:cubicBezTo>
                      <a:pt x="67" y="300"/>
                      <a:pt x="67" y="299"/>
                      <a:pt x="67" y="299"/>
                    </a:cubicBezTo>
                    <a:cubicBezTo>
                      <a:pt x="68" y="299"/>
                      <a:pt x="68" y="299"/>
                      <a:pt x="69" y="299"/>
                    </a:cubicBezTo>
                    <a:cubicBezTo>
                      <a:pt x="69" y="299"/>
                      <a:pt x="70" y="299"/>
                      <a:pt x="70" y="299"/>
                    </a:cubicBezTo>
                    <a:cubicBezTo>
                      <a:pt x="72" y="300"/>
                      <a:pt x="74" y="302"/>
                      <a:pt x="74" y="304"/>
                    </a:cubicBezTo>
                    <a:cubicBezTo>
                      <a:pt x="75" y="305"/>
                      <a:pt x="75" y="306"/>
                      <a:pt x="75" y="307"/>
                    </a:cubicBezTo>
                    <a:cubicBezTo>
                      <a:pt x="75" y="309"/>
                      <a:pt x="76" y="310"/>
                      <a:pt x="76" y="312"/>
                    </a:cubicBezTo>
                    <a:cubicBezTo>
                      <a:pt x="77" y="313"/>
                      <a:pt x="77" y="314"/>
                      <a:pt x="77" y="315"/>
                    </a:cubicBezTo>
                    <a:cubicBezTo>
                      <a:pt x="78" y="315"/>
                      <a:pt x="78" y="315"/>
                      <a:pt x="78" y="315"/>
                    </a:cubicBezTo>
                    <a:cubicBezTo>
                      <a:pt x="78" y="315"/>
                      <a:pt x="78" y="315"/>
                      <a:pt x="78" y="315"/>
                    </a:cubicBezTo>
                    <a:cubicBezTo>
                      <a:pt x="84" y="329"/>
                      <a:pt x="84" y="329"/>
                      <a:pt x="84" y="329"/>
                    </a:cubicBezTo>
                    <a:cubicBezTo>
                      <a:pt x="85" y="331"/>
                      <a:pt x="85" y="332"/>
                      <a:pt x="85" y="333"/>
                    </a:cubicBezTo>
                    <a:cubicBezTo>
                      <a:pt x="85" y="335"/>
                      <a:pt x="84" y="336"/>
                      <a:pt x="84" y="337"/>
                    </a:cubicBezTo>
                    <a:cubicBezTo>
                      <a:pt x="83" y="338"/>
                      <a:pt x="83" y="338"/>
                      <a:pt x="83" y="338"/>
                    </a:cubicBezTo>
                    <a:cubicBezTo>
                      <a:pt x="84" y="338"/>
                      <a:pt x="84" y="338"/>
                      <a:pt x="84" y="338"/>
                    </a:cubicBezTo>
                    <a:cubicBezTo>
                      <a:pt x="85" y="339"/>
                      <a:pt x="85" y="339"/>
                      <a:pt x="85" y="339"/>
                    </a:cubicBezTo>
                    <a:cubicBezTo>
                      <a:pt x="86" y="340"/>
                      <a:pt x="86" y="340"/>
                      <a:pt x="86" y="340"/>
                    </a:cubicBezTo>
                    <a:cubicBezTo>
                      <a:pt x="86" y="341"/>
                      <a:pt x="86" y="341"/>
                      <a:pt x="86" y="341"/>
                    </a:cubicBezTo>
                    <a:cubicBezTo>
                      <a:pt x="86" y="343"/>
                      <a:pt x="84" y="345"/>
                      <a:pt x="84" y="345"/>
                    </a:cubicBezTo>
                    <a:cubicBezTo>
                      <a:pt x="83" y="346"/>
                      <a:pt x="82" y="347"/>
                      <a:pt x="81" y="347"/>
                    </a:cubicBezTo>
                    <a:cubicBezTo>
                      <a:pt x="80" y="347"/>
                      <a:pt x="80" y="347"/>
                      <a:pt x="80" y="347"/>
                    </a:cubicBezTo>
                    <a:cubicBezTo>
                      <a:pt x="80" y="347"/>
                      <a:pt x="80" y="347"/>
                      <a:pt x="80" y="347"/>
                    </a:cubicBezTo>
                    <a:cubicBezTo>
                      <a:pt x="79" y="348"/>
                      <a:pt x="79" y="348"/>
                      <a:pt x="79" y="348"/>
                    </a:cubicBezTo>
                    <a:cubicBezTo>
                      <a:pt x="79" y="349"/>
                      <a:pt x="79" y="349"/>
                      <a:pt x="79" y="349"/>
                    </a:cubicBezTo>
                    <a:cubicBezTo>
                      <a:pt x="78" y="349"/>
                      <a:pt x="78" y="349"/>
                      <a:pt x="78" y="349"/>
                    </a:cubicBezTo>
                    <a:cubicBezTo>
                      <a:pt x="76" y="350"/>
                      <a:pt x="75" y="350"/>
                      <a:pt x="74" y="350"/>
                    </a:cubicBezTo>
                    <a:cubicBezTo>
                      <a:pt x="74" y="350"/>
                      <a:pt x="73" y="350"/>
                      <a:pt x="73" y="350"/>
                    </a:cubicBezTo>
                    <a:cubicBezTo>
                      <a:pt x="71" y="350"/>
                      <a:pt x="69" y="349"/>
                      <a:pt x="67" y="348"/>
                    </a:cubicBezTo>
                    <a:cubicBezTo>
                      <a:pt x="67" y="347"/>
                      <a:pt x="66" y="347"/>
                      <a:pt x="66" y="347"/>
                    </a:cubicBezTo>
                    <a:cubicBezTo>
                      <a:pt x="66" y="346"/>
                      <a:pt x="66" y="346"/>
                      <a:pt x="66" y="346"/>
                    </a:cubicBezTo>
                    <a:cubicBezTo>
                      <a:pt x="65" y="346"/>
                      <a:pt x="65" y="346"/>
                      <a:pt x="65" y="346"/>
                    </a:cubicBezTo>
                    <a:cubicBezTo>
                      <a:pt x="63" y="346"/>
                      <a:pt x="63" y="346"/>
                      <a:pt x="63" y="346"/>
                    </a:cubicBezTo>
                    <a:cubicBezTo>
                      <a:pt x="61" y="347"/>
                      <a:pt x="59" y="348"/>
                      <a:pt x="57" y="348"/>
                    </a:cubicBezTo>
                    <a:cubicBezTo>
                      <a:pt x="57" y="349"/>
                      <a:pt x="57" y="349"/>
                      <a:pt x="57" y="349"/>
                    </a:cubicBezTo>
                    <a:cubicBezTo>
                      <a:pt x="56" y="351"/>
                      <a:pt x="56" y="351"/>
                      <a:pt x="56" y="351"/>
                    </a:cubicBezTo>
                    <a:cubicBezTo>
                      <a:pt x="55" y="352"/>
                      <a:pt x="55" y="352"/>
                      <a:pt x="55" y="352"/>
                    </a:cubicBezTo>
                    <a:cubicBezTo>
                      <a:pt x="53" y="352"/>
                      <a:pt x="52" y="353"/>
                      <a:pt x="50" y="353"/>
                    </a:cubicBezTo>
                    <a:cubicBezTo>
                      <a:pt x="50" y="353"/>
                      <a:pt x="49" y="353"/>
                      <a:pt x="48" y="352"/>
                    </a:cubicBezTo>
                    <a:cubicBezTo>
                      <a:pt x="47" y="352"/>
                      <a:pt x="46" y="352"/>
                      <a:pt x="44" y="352"/>
                    </a:cubicBezTo>
                    <a:cubicBezTo>
                      <a:pt x="44" y="352"/>
                      <a:pt x="43" y="352"/>
                      <a:pt x="42" y="351"/>
                    </a:cubicBezTo>
                    <a:cubicBezTo>
                      <a:pt x="33" y="350"/>
                      <a:pt x="33" y="350"/>
                      <a:pt x="33" y="350"/>
                    </a:cubicBezTo>
                    <a:cubicBezTo>
                      <a:pt x="29" y="350"/>
                      <a:pt x="24" y="349"/>
                      <a:pt x="20" y="349"/>
                    </a:cubicBezTo>
                    <a:cubicBezTo>
                      <a:pt x="20" y="350"/>
                      <a:pt x="20" y="352"/>
                      <a:pt x="19" y="353"/>
                    </a:cubicBezTo>
                    <a:cubicBezTo>
                      <a:pt x="19" y="354"/>
                      <a:pt x="19" y="354"/>
                      <a:pt x="19" y="354"/>
                    </a:cubicBezTo>
                    <a:cubicBezTo>
                      <a:pt x="19" y="355"/>
                      <a:pt x="19" y="355"/>
                      <a:pt x="19" y="356"/>
                    </a:cubicBezTo>
                    <a:cubicBezTo>
                      <a:pt x="18" y="357"/>
                      <a:pt x="18" y="357"/>
                      <a:pt x="18" y="357"/>
                    </a:cubicBezTo>
                    <a:cubicBezTo>
                      <a:pt x="18" y="358"/>
                      <a:pt x="17" y="358"/>
                      <a:pt x="16" y="358"/>
                    </a:cubicBezTo>
                    <a:cubicBezTo>
                      <a:pt x="15" y="359"/>
                      <a:pt x="14" y="359"/>
                      <a:pt x="13" y="359"/>
                    </a:cubicBezTo>
                    <a:cubicBezTo>
                      <a:pt x="13" y="359"/>
                      <a:pt x="13" y="359"/>
                      <a:pt x="13" y="359"/>
                    </a:cubicBezTo>
                    <a:cubicBezTo>
                      <a:pt x="12" y="359"/>
                      <a:pt x="12" y="359"/>
                      <a:pt x="11" y="359"/>
                    </a:cubicBezTo>
                    <a:cubicBezTo>
                      <a:pt x="10" y="359"/>
                      <a:pt x="10" y="359"/>
                      <a:pt x="10" y="359"/>
                    </a:cubicBezTo>
                    <a:cubicBezTo>
                      <a:pt x="0" y="367"/>
                      <a:pt x="0" y="367"/>
                      <a:pt x="0" y="367"/>
                    </a:cubicBezTo>
                    <a:cubicBezTo>
                      <a:pt x="1" y="367"/>
                      <a:pt x="1" y="367"/>
                      <a:pt x="1" y="367"/>
                    </a:cubicBezTo>
                    <a:cubicBezTo>
                      <a:pt x="3" y="367"/>
                      <a:pt x="4" y="366"/>
                      <a:pt x="5" y="365"/>
                    </a:cubicBezTo>
                    <a:cubicBezTo>
                      <a:pt x="9" y="363"/>
                      <a:pt x="13" y="361"/>
                      <a:pt x="17" y="359"/>
                    </a:cubicBezTo>
                    <a:cubicBezTo>
                      <a:pt x="17" y="359"/>
                      <a:pt x="17" y="359"/>
                      <a:pt x="17" y="359"/>
                    </a:cubicBezTo>
                    <a:cubicBezTo>
                      <a:pt x="17" y="359"/>
                      <a:pt x="17" y="359"/>
                      <a:pt x="17" y="359"/>
                    </a:cubicBezTo>
                    <a:cubicBezTo>
                      <a:pt x="15" y="360"/>
                      <a:pt x="13" y="361"/>
                      <a:pt x="12" y="362"/>
                    </a:cubicBezTo>
                    <a:cubicBezTo>
                      <a:pt x="10" y="363"/>
                      <a:pt x="9" y="366"/>
                      <a:pt x="8" y="366"/>
                    </a:cubicBezTo>
                    <a:cubicBezTo>
                      <a:pt x="8" y="366"/>
                      <a:pt x="7" y="366"/>
                      <a:pt x="7" y="365"/>
                    </a:cubicBezTo>
                    <a:cubicBezTo>
                      <a:pt x="7" y="366"/>
                      <a:pt x="7" y="366"/>
                      <a:pt x="7" y="366"/>
                    </a:cubicBezTo>
                    <a:cubicBezTo>
                      <a:pt x="8" y="367"/>
                      <a:pt x="8" y="367"/>
                      <a:pt x="8" y="368"/>
                    </a:cubicBezTo>
                    <a:cubicBezTo>
                      <a:pt x="9" y="370"/>
                      <a:pt x="10" y="373"/>
                      <a:pt x="11" y="375"/>
                    </a:cubicBezTo>
                    <a:cubicBezTo>
                      <a:pt x="13" y="378"/>
                      <a:pt x="14" y="380"/>
                      <a:pt x="16" y="381"/>
                    </a:cubicBezTo>
                    <a:cubicBezTo>
                      <a:pt x="17" y="382"/>
                      <a:pt x="18" y="383"/>
                      <a:pt x="19" y="383"/>
                    </a:cubicBezTo>
                    <a:cubicBezTo>
                      <a:pt x="20" y="384"/>
                      <a:pt x="22" y="385"/>
                      <a:pt x="23" y="386"/>
                    </a:cubicBezTo>
                    <a:cubicBezTo>
                      <a:pt x="25" y="387"/>
                      <a:pt x="28" y="388"/>
                      <a:pt x="31" y="389"/>
                    </a:cubicBezTo>
                    <a:cubicBezTo>
                      <a:pt x="31" y="389"/>
                      <a:pt x="32" y="390"/>
                      <a:pt x="33" y="390"/>
                    </a:cubicBezTo>
                    <a:cubicBezTo>
                      <a:pt x="34" y="390"/>
                      <a:pt x="37" y="391"/>
                      <a:pt x="39" y="392"/>
                    </a:cubicBezTo>
                    <a:cubicBezTo>
                      <a:pt x="40" y="392"/>
                      <a:pt x="41" y="392"/>
                      <a:pt x="42" y="392"/>
                    </a:cubicBezTo>
                    <a:cubicBezTo>
                      <a:pt x="43" y="392"/>
                      <a:pt x="43" y="392"/>
                      <a:pt x="43" y="392"/>
                    </a:cubicBezTo>
                    <a:cubicBezTo>
                      <a:pt x="45" y="391"/>
                      <a:pt x="47" y="389"/>
                      <a:pt x="49" y="388"/>
                    </a:cubicBezTo>
                    <a:cubicBezTo>
                      <a:pt x="51" y="388"/>
                      <a:pt x="56" y="387"/>
                      <a:pt x="55" y="386"/>
                    </a:cubicBezTo>
                    <a:cubicBezTo>
                      <a:pt x="56" y="386"/>
                      <a:pt x="56" y="386"/>
                      <a:pt x="56" y="386"/>
                    </a:cubicBezTo>
                    <a:cubicBezTo>
                      <a:pt x="57" y="386"/>
                      <a:pt x="59" y="387"/>
                      <a:pt x="61" y="387"/>
                    </a:cubicBezTo>
                    <a:cubicBezTo>
                      <a:pt x="62" y="387"/>
                      <a:pt x="62" y="387"/>
                      <a:pt x="62" y="386"/>
                    </a:cubicBezTo>
                    <a:cubicBezTo>
                      <a:pt x="64" y="386"/>
                      <a:pt x="64" y="382"/>
                      <a:pt x="66" y="381"/>
                    </a:cubicBezTo>
                    <a:cubicBezTo>
                      <a:pt x="64" y="384"/>
                      <a:pt x="62" y="389"/>
                      <a:pt x="60" y="393"/>
                    </a:cubicBezTo>
                    <a:cubicBezTo>
                      <a:pt x="59" y="395"/>
                      <a:pt x="57" y="397"/>
                      <a:pt x="56" y="398"/>
                    </a:cubicBezTo>
                    <a:cubicBezTo>
                      <a:pt x="55" y="398"/>
                      <a:pt x="54" y="399"/>
                      <a:pt x="54" y="399"/>
                    </a:cubicBezTo>
                    <a:cubicBezTo>
                      <a:pt x="526" y="399"/>
                      <a:pt x="526" y="399"/>
                      <a:pt x="526" y="399"/>
                    </a:cubicBezTo>
                    <a:cubicBezTo>
                      <a:pt x="526" y="284"/>
                      <a:pt x="526" y="284"/>
                      <a:pt x="526" y="284"/>
                    </a:cubicBezTo>
                    <a:cubicBezTo>
                      <a:pt x="525" y="284"/>
                      <a:pt x="525" y="283"/>
                      <a:pt x="524" y="283"/>
                    </a:cubicBezTo>
                    <a:cubicBezTo>
                      <a:pt x="524" y="283"/>
                      <a:pt x="524" y="283"/>
                      <a:pt x="524" y="283"/>
                    </a:cubicBezTo>
                    <a:cubicBezTo>
                      <a:pt x="524" y="283"/>
                      <a:pt x="523" y="283"/>
                      <a:pt x="523" y="283"/>
                    </a:cubicBezTo>
                    <a:cubicBezTo>
                      <a:pt x="519" y="281"/>
                      <a:pt x="519" y="281"/>
                      <a:pt x="519" y="281"/>
                    </a:cubicBezTo>
                    <a:cubicBezTo>
                      <a:pt x="519" y="281"/>
                      <a:pt x="518" y="280"/>
                      <a:pt x="517" y="280"/>
                    </a:cubicBezTo>
                    <a:cubicBezTo>
                      <a:pt x="516" y="280"/>
                      <a:pt x="515" y="279"/>
                      <a:pt x="514" y="279"/>
                    </a:cubicBezTo>
                    <a:cubicBezTo>
                      <a:pt x="513" y="279"/>
                      <a:pt x="513" y="279"/>
                      <a:pt x="513" y="279"/>
                    </a:cubicBezTo>
                    <a:cubicBezTo>
                      <a:pt x="512" y="279"/>
                      <a:pt x="512" y="279"/>
                      <a:pt x="511" y="279"/>
                    </a:cubicBezTo>
                    <a:cubicBezTo>
                      <a:pt x="511" y="279"/>
                      <a:pt x="511" y="279"/>
                      <a:pt x="511" y="279"/>
                    </a:cubicBezTo>
                    <a:cubicBezTo>
                      <a:pt x="510" y="279"/>
                      <a:pt x="510" y="279"/>
                      <a:pt x="509" y="279"/>
                    </a:cubicBezTo>
                    <a:cubicBezTo>
                      <a:pt x="508" y="280"/>
                      <a:pt x="508" y="280"/>
                      <a:pt x="508" y="280"/>
                    </a:cubicBezTo>
                    <a:cubicBezTo>
                      <a:pt x="507" y="280"/>
                      <a:pt x="506" y="280"/>
                      <a:pt x="505" y="280"/>
                    </a:cubicBezTo>
                    <a:cubicBezTo>
                      <a:pt x="504" y="280"/>
                      <a:pt x="504" y="280"/>
                      <a:pt x="503" y="280"/>
                    </a:cubicBezTo>
                    <a:cubicBezTo>
                      <a:pt x="502" y="279"/>
                      <a:pt x="501" y="279"/>
                      <a:pt x="501" y="279"/>
                    </a:cubicBezTo>
                    <a:cubicBezTo>
                      <a:pt x="500" y="278"/>
                      <a:pt x="499" y="278"/>
                      <a:pt x="499" y="277"/>
                    </a:cubicBezTo>
                    <a:cubicBezTo>
                      <a:pt x="498" y="276"/>
                      <a:pt x="497" y="275"/>
                      <a:pt x="497" y="274"/>
                    </a:cubicBezTo>
                    <a:cubicBezTo>
                      <a:pt x="497" y="274"/>
                      <a:pt x="496" y="273"/>
                      <a:pt x="496" y="272"/>
                    </a:cubicBezTo>
                    <a:cubicBezTo>
                      <a:pt x="495" y="272"/>
                      <a:pt x="495" y="272"/>
                      <a:pt x="495" y="272"/>
                    </a:cubicBezTo>
                    <a:cubicBezTo>
                      <a:pt x="495" y="272"/>
                      <a:pt x="494" y="273"/>
                      <a:pt x="493" y="273"/>
                    </a:cubicBezTo>
                    <a:cubicBezTo>
                      <a:pt x="491" y="274"/>
                      <a:pt x="491" y="274"/>
                      <a:pt x="491" y="274"/>
                    </a:cubicBezTo>
                    <a:cubicBezTo>
                      <a:pt x="490" y="274"/>
                      <a:pt x="489" y="274"/>
                      <a:pt x="488" y="274"/>
                    </a:cubicBezTo>
                    <a:cubicBezTo>
                      <a:pt x="487" y="274"/>
                      <a:pt x="487" y="274"/>
                      <a:pt x="487" y="274"/>
                    </a:cubicBezTo>
                    <a:cubicBezTo>
                      <a:pt x="486" y="274"/>
                      <a:pt x="485" y="274"/>
                      <a:pt x="484" y="273"/>
                    </a:cubicBezTo>
                    <a:cubicBezTo>
                      <a:pt x="483" y="273"/>
                      <a:pt x="483" y="272"/>
                      <a:pt x="483" y="272"/>
                    </a:cubicBezTo>
                    <a:cubicBezTo>
                      <a:pt x="482" y="272"/>
                      <a:pt x="482" y="272"/>
                      <a:pt x="482" y="272"/>
                    </a:cubicBezTo>
                    <a:cubicBezTo>
                      <a:pt x="482" y="271"/>
                      <a:pt x="481" y="271"/>
                      <a:pt x="481" y="271"/>
                    </a:cubicBezTo>
                    <a:cubicBezTo>
                      <a:pt x="480" y="270"/>
                      <a:pt x="480" y="270"/>
                      <a:pt x="480" y="270"/>
                    </a:cubicBezTo>
                    <a:cubicBezTo>
                      <a:pt x="478" y="269"/>
                      <a:pt x="476" y="268"/>
                      <a:pt x="474" y="268"/>
                    </a:cubicBezTo>
                    <a:cubicBezTo>
                      <a:pt x="473" y="267"/>
                      <a:pt x="473" y="267"/>
                      <a:pt x="473" y="267"/>
                    </a:cubicBezTo>
                    <a:cubicBezTo>
                      <a:pt x="472" y="267"/>
                      <a:pt x="471" y="267"/>
                      <a:pt x="470" y="266"/>
                    </a:cubicBezTo>
                    <a:cubicBezTo>
                      <a:pt x="467" y="265"/>
                      <a:pt x="466" y="264"/>
                      <a:pt x="465" y="262"/>
                    </a:cubicBezTo>
                    <a:cubicBezTo>
                      <a:pt x="465" y="261"/>
                      <a:pt x="464" y="260"/>
                      <a:pt x="464" y="259"/>
                    </a:cubicBezTo>
                    <a:cubicBezTo>
                      <a:pt x="464" y="258"/>
                      <a:pt x="464" y="258"/>
                      <a:pt x="464" y="257"/>
                    </a:cubicBezTo>
                    <a:cubicBezTo>
                      <a:pt x="464" y="256"/>
                      <a:pt x="464" y="256"/>
                      <a:pt x="464" y="256"/>
                    </a:cubicBezTo>
                    <a:cubicBezTo>
                      <a:pt x="464" y="256"/>
                      <a:pt x="464" y="256"/>
                      <a:pt x="464" y="255"/>
                    </a:cubicBezTo>
                    <a:cubicBezTo>
                      <a:pt x="463" y="255"/>
                      <a:pt x="463" y="255"/>
                      <a:pt x="463" y="255"/>
                    </a:cubicBezTo>
                    <a:cubicBezTo>
                      <a:pt x="462" y="254"/>
                      <a:pt x="459" y="253"/>
                      <a:pt x="457" y="253"/>
                    </a:cubicBezTo>
                    <a:cubicBezTo>
                      <a:pt x="456" y="252"/>
                      <a:pt x="456" y="252"/>
                      <a:pt x="456" y="252"/>
                    </a:cubicBezTo>
                    <a:cubicBezTo>
                      <a:pt x="456" y="252"/>
                      <a:pt x="455" y="252"/>
                      <a:pt x="455" y="252"/>
                    </a:cubicBezTo>
                    <a:cubicBezTo>
                      <a:pt x="454" y="252"/>
                      <a:pt x="454" y="251"/>
                      <a:pt x="454" y="251"/>
                    </a:cubicBezTo>
                    <a:cubicBezTo>
                      <a:pt x="453" y="251"/>
                      <a:pt x="453" y="251"/>
                      <a:pt x="453" y="251"/>
                    </a:cubicBezTo>
                    <a:cubicBezTo>
                      <a:pt x="453" y="252"/>
                      <a:pt x="452" y="252"/>
                      <a:pt x="451" y="252"/>
                    </a:cubicBezTo>
                    <a:cubicBezTo>
                      <a:pt x="452" y="259"/>
                      <a:pt x="452" y="259"/>
                      <a:pt x="452" y="259"/>
                    </a:cubicBezTo>
                    <a:cubicBezTo>
                      <a:pt x="450" y="253"/>
                      <a:pt x="450" y="253"/>
                      <a:pt x="450" y="253"/>
                    </a:cubicBezTo>
                    <a:cubicBezTo>
                      <a:pt x="448" y="254"/>
                      <a:pt x="448" y="254"/>
                      <a:pt x="448" y="254"/>
                    </a:cubicBezTo>
                    <a:cubicBezTo>
                      <a:pt x="447" y="255"/>
                      <a:pt x="447" y="255"/>
                      <a:pt x="447" y="255"/>
                    </a:cubicBezTo>
                    <a:cubicBezTo>
                      <a:pt x="446" y="254"/>
                      <a:pt x="446" y="254"/>
                      <a:pt x="446" y="254"/>
                    </a:cubicBezTo>
                    <a:cubicBezTo>
                      <a:pt x="445" y="256"/>
                      <a:pt x="445" y="256"/>
                      <a:pt x="445" y="256"/>
                    </a:cubicBezTo>
                    <a:cubicBezTo>
                      <a:pt x="444" y="256"/>
                      <a:pt x="444" y="256"/>
                      <a:pt x="444" y="256"/>
                    </a:cubicBezTo>
                    <a:cubicBezTo>
                      <a:pt x="437" y="253"/>
                      <a:pt x="437" y="253"/>
                      <a:pt x="437" y="253"/>
                    </a:cubicBezTo>
                    <a:cubicBezTo>
                      <a:pt x="436" y="253"/>
                      <a:pt x="436" y="253"/>
                      <a:pt x="436" y="254"/>
                    </a:cubicBezTo>
                    <a:cubicBezTo>
                      <a:pt x="434" y="255"/>
                      <a:pt x="434" y="255"/>
                      <a:pt x="434" y="255"/>
                    </a:cubicBezTo>
                    <a:cubicBezTo>
                      <a:pt x="434" y="255"/>
                      <a:pt x="434" y="255"/>
                      <a:pt x="434" y="255"/>
                    </a:cubicBezTo>
                    <a:cubicBezTo>
                      <a:pt x="434" y="255"/>
                      <a:pt x="433" y="256"/>
                      <a:pt x="432" y="256"/>
                    </a:cubicBezTo>
                    <a:cubicBezTo>
                      <a:pt x="432" y="256"/>
                      <a:pt x="432" y="256"/>
                      <a:pt x="432" y="256"/>
                    </a:cubicBezTo>
                    <a:cubicBezTo>
                      <a:pt x="432" y="256"/>
                      <a:pt x="431" y="256"/>
                      <a:pt x="431" y="256"/>
                    </a:cubicBezTo>
                    <a:cubicBezTo>
                      <a:pt x="430" y="256"/>
                      <a:pt x="430" y="256"/>
                      <a:pt x="430" y="256"/>
                    </a:cubicBezTo>
                    <a:cubicBezTo>
                      <a:pt x="430" y="256"/>
                      <a:pt x="429" y="256"/>
                      <a:pt x="429" y="256"/>
                    </a:cubicBezTo>
                    <a:cubicBezTo>
                      <a:pt x="428" y="256"/>
                      <a:pt x="428" y="256"/>
                      <a:pt x="427" y="255"/>
                    </a:cubicBezTo>
                    <a:cubicBezTo>
                      <a:pt x="426" y="254"/>
                      <a:pt x="425" y="254"/>
                      <a:pt x="423" y="253"/>
                    </a:cubicBezTo>
                    <a:cubicBezTo>
                      <a:pt x="421" y="253"/>
                      <a:pt x="420" y="253"/>
                      <a:pt x="419" y="252"/>
                    </a:cubicBezTo>
                    <a:cubicBezTo>
                      <a:pt x="416" y="252"/>
                      <a:pt x="416" y="252"/>
                      <a:pt x="416" y="252"/>
                    </a:cubicBezTo>
                    <a:cubicBezTo>
                      <a:pt x="414" y="252"/>
                      <a:pt x="413" y="251"/>
                      <a:pt x="412" y="250"/>
                    </a:cubicBezTo>
                    <a:cubicBezTo>
                      <a:pt x="411" y="249"/>
                      <a:pt x="410" y="247"/>
                      <a:pt x="410" y="246"/>
                    </a:cubicBezTo>
                    <a:cubicBezTo>
                      <a:pt x="410" y="245"/>
                      <a:pt x="410" y="245"/>
                      <a:pt x="410" y="245"/>
                    </a:cubicBezTo>
                    <a:cubicBezTo>
                      <a:pt x="410" y="245"/>
                      <a:pt x="410" y="245"/>
                      <a:pt x="410" y="245"/>
                    </a:cubicBezTo>
                    <a:cubicBezTo>
                      <a:pt x="402" y="242"/>
                      <a:pt x="402" y="242"/>
                      <a:pt x="402" y="242"/>
                    </a:cubicBezTo>
                    <a:cubicBezTo>
                      <a:pt x="400" y="248"/>
                      <a:pt x="400" y="248"/>
                      <a:pt x="400" y="248"/>
                    </a:cubicBezTo>
                    <a:cubicBezTo>
                      <a:pt x="400" y="242"/>
                      <a:pt x="400" y="242"/>
                      <a:pt x="400" y="242"/>
                    </a:cubicBezTo>
                    <a:cubicBezTo>
                      <a:pt x="400" y="242"/>
                      <a:pt x="400" y="242"/>
                      <a:pt x="400" y="242"/>
                    </a:cubicBezTo>
                    <a:cubicBezTo>
                      <a:pt x="398" y="241"/>
                      <a:pt x="396" y="240"/>
                      <a:pt x="394" y="239"/>
                    </a:cubicBezTo>
                    <a:cubicBezTo>
                      <a:pt x="393" y="239"/>
                      <a:pt x="393" y="239"/>
                      <a:pt x="393" y="239"/>
                    </a:cubicBezTo>
                    <a:cubicBezTo>
                      <a:pt x="392" y="240"/>
                      <a:pt x="391" y="240"/>
                      <a:pt x="391" y="240"/>
                    </a:cubicBezTo>
                    <a:cubicBezTo>
                      <a:pt x="390" y="241"/>
                      <a:pt x="390" y="241"/>
                      <a:pt x="390" y="241"/>
                    </a:cubicBezTo>
                    <a:cubicBezTo>
                      <a:pt x="390" y="241"/>
                      <a:pt x="390" y="241"/>
                      <a:pt x="389" y="241"/>
                    </a:cubicBezTo>
                    <a:cubicBezTo>
                      <a:pt x="389" y="241"/>
                      <a:pt x="389" y="241"/>
                      <a:pt x="389" y="241"/>
                    </a:cubicBezTo>
                    <a:cubicBezTo>
                      <a:pt x="387" y="240"/>
                      <a:pt x="385" y="239"/>
                      <a:pt x="382" y="237"/>
                    </a:cubicBezTo>
                    <a:cubicBezTo>
                      <a:pt x="380" y="236"/>
                      <a:pt x="380" y="236"/>
                      <a:pt x="380" y="236"/>
                    </a:cubicBezTo>
                    <a:cubicBezTo>
                      <a:pt x="379" y="235"/>
                      <a:pt x="379" y="235"/>
                      <a:pt x="378" y="235"/>
                    </a:cubicBezTo>
                    <a:cubicBezTo>
                      <a:pt x="377" y="234"/>
                      <a:pt x="377" y="233"/>
                      <a:pt x="376" y="233"/>
                    </a:cubicBezTo>
                    <a:cubicBezTo>
                      <a:pt x="375" y="232"/>
                      <a:pt x="375" y="232"/>
                      <a:pt x="375" y="232"/>
                    </a:cubicBezTo>
                    <a:cubicBezTo>
                      <a:pt x="373" y="231"/>
                      <a:pt x="371" y="229"/>
                      <a:pt x="369" y="227"/>
                    </a:cubicBezTo>
                    <a:cubicBezTo>
                      <a:pt x="369" y="226"/>
                      <a:pt x="369" y="226"/>
                      <a:pt x="369" y="226"/>
                    </a:cubicBezTo>
                    <a:cubicBezTo>
                      <a:pt x="367" y="225"/>
                      <a:pt x="365" y="223"/>
                      <a:pt x="364" y="223"/>
                    </a:cubicBezTo>
                    <a:cubicBezTo>
                      <a:pt x="361" y="221"/>
                      <a:pt x="359" y="220"/>
                      <a:pt x="357" y="219"/>
                    </a:cubicBezTo>
                    <a:cubicBezTo>
                      <a:pt x="353" y="217"/>
                      <a:pt x="353" y="217"/>
                      <a:pt x="353" y="217"/>
                    </a:cubicBezTo>
                    <a:cubicBezTo>
                      <a:pt x="352" y="220"/>
                      <a:pt x="352" y="220"/>
                      <a:pt x="352" y="220"/>
                    </a:cubicBezTo>
                    <a:cubicBezTo>
                      <a:pt x="349" y="218"/>
                      <a:pt x="349" y="218"/>
                      <a:pt x="349" y="218"/>
                    </a:cubicBezTo>
                    <a:cubicBezTo>
                      <a:pt x="346" y="217"/>
                      <a:pt x="342" y="215"/>
                      <a:pt x="340" y="214"/>
                    </a:cubicBezTo>
                    <a:cubicBezTo>
                      <a:pt x="336" y="211"/>
                      <a:pt x="334" y="207"/>
                      <a:pt x="335" y="204"/>
                    </a:cubicBezTo>
                    <a:cubicBezTo>
                      <a:pt x="335" y="203"/>
                      <a:pt x="336" y="201"/>
                      <a:pt x="336" y="200"/>
                    </a:cubicBezTo>
                    <a:cubicBezTo>
                      <a:pt x="337" y="198"/>
                      <a:pt x="338" y="197"/>
                      <a:pt x="339" y="195"/>
                    </a:cubicBezTo>
                    <a:cubicBezTo>
                      <a:pt x="340" y="193"/>
                      <a:pt x="340" y="193"/>
                      <a:pt x="340" y="193"/>
                    </a:cubicBezTo>
                    <a:cubicBezTo>
                      <a:pt x="340" y="193"/>
                      <a:pt x="341" y="192"/>
                      <a:pt x="341" y="192"/>
                    </a:cubicBezTo>
                    <a:cubicBezTo>
                      <a:pt x="340" y="191"/>
                      <a:pt x="340" y="191"/>
                      <a:pt x="340" y="190"/>
                    </a:cubicBezTo>
                    <a:cubicBezTo>
                      <a:pt x="340" y="189"/>
                      <a:pt x="340" y="188"/>
                      <a:pt x="340" y="187"/>
                    </a:cubicBezTo>
                    <a:cubicBezTo>
                      <a:pt x="340" y="186"/>
                      <a:pt x="341" y="185"/>
                      <a:pt x="342" y="184"/>
                    </a:cubicBezTo>
                    <a:cubicBezTo>
                      <a:pt x="344" y="182"/>
                      <a:pt x="344" y="182"/>
                      <a:pt x="344" y="182"/>
                    </a:cubicBezTo>
                    <a:cubicBezTo>
                      <a:pt x="344" y="182"/>
                      <a:pt x="344" y="182"/>
                      <a:pt x="344" y="182"/>
                    </a:cubicBezTo>
                    <a:cubicBezTo>
                      <a:pt x="344" y="181"/>
                      <a:pt x="344" y="181"/>
                      <a:pt x="344" y="181"/>
                    </a:cubicBezTo>
                    <a:cubicBezTo>
                      <a:pt x="345" y="180"/>
                      <a:pt x="345" y="180"/>
                      <a:pt x="345" y="180"/>
                    </a:cubicBezTo>
                    <a:cubicBezTo>
                      <a:pt x="359" y="166"/>
                      <a:pt x="359" y="166"/>
                      <a:pt x="359" y="166"/>
                    </a:cubicBezTo>
                    <a:cubicBezTo>
                      <a:pt x="341" y="156"/>
                      <a:pt x="341" y="156"/>
                      <a:pt x="341" y="156"/>
                    </a:cubicBezTo>
                    <a:cubicBezTo>
                      <a:pt x="339" y="156"/>
                      <a:pt x="339" y="154"/>
                      <a:pt x="338" y="154"/>
                    </a:cubicBezTo>
                    <a:cubicBezTo>
                      <a:pt x="338" y="153"/>
                      <a:pt x="338" y="153"/>
                      <a:pt x="338" y="153"/>
                    </a:cubicBezTo>
                    <a:cubicBezTo>
                      <a:pt x="339" y="150"/>
                      <a:pt x="339" y="150"/>
                      <a:pt x="339" y="150"/>
                    </a:cubicBezTo>
                    <a:cubicBezTo>
                      <a:pt x="339" y="150"/>
                      <a:pt x="339" y="150"/>
                      <a:pt x="339" y="149"/>
                    </a:cubicBezTo>
                    <a:cubicBezTo>
                      <a:pt x="339" y="149"/>
                      <a:pt x="338" y="149"/>
                      <a:pt x="337" y="148"/>
                    </a:cubicBezTo>
                    <a:cubicBezTo>
                      <a:pt x="334" y="147"/>
                      <a:pt x="329" y="145"/>
                      <a:pt x="325" y="144"/>
                    </a:cubicBezTo>
                    <a:cubicBezTo>
                      <a:pt x="324" y="144"/>
                      <a:pt x="324" y="144"/>
                      <a:pt x="324" y="144"/>
                    </a:cubicBezTo>
                    <a:cubicBezTo>
                      <a:pt x="323" y="144"/>
                      <a:pt x="323" y="143"/>
                      <a:pt x="322" y="143"/>
                    </a:cubicBezTo>
                    <a:cubicBezTo>
                      <a:pt x="320" y="143"/>
                      <a:pt x="319" y="142"/>
                      <a:pt x="317" y="140"/>
                    </a:cubicBezTo>
                    <a:cubicBezTo>
                      <a:pt x="316" y="139"/>
                      <a:pt x="316" y="139"/>
                      <a:pt x="316" y="139"/>
                    </a:cubicBezTo>
                    <a:cubicBezTo>
                      <a:pt x="315" y="138"/>
                      <a:pt x="315" y="137"/>
                      <a:pt x="314" y="136"/>
                    </a:cubicBezTo>
                    <a:cubicBezTo>
                      <a:pt x="313" y="135"/>
                      <a:pt x="313" y="135"/>
                      <a:pt x="313" y="135"/>
                    </a:cubicBezTo>
                    <a:cubicBezTo>
                      <a:pt x="313" y="134"/>
                      <a:pt x="312" y="133"/>
                      <a:pt x="312" y="132"/>
                    </a:cubicBezTo>
                    <a:cubicBezTo>
                      <a:pt x="311" y="132"/>
                      <a:pt x="311" y="132"/>
                      <a:pt x="311" y="132"/>
                    </a:cubicBezTo>
                    <a:cubicBezTo>
                      <a:pt x="311" y="132"/>
                      <a:pt x="311" y="132"/>
                      <a:pt x="311" y="132"/>
                    </a:cubicBezTo>
                    <a:cubicBezTo>
                      <a:pt x="310" y="131"/>
                      <a:pt x="310" y="131"/>
                      <a:pt x="310" y="131"/>
                    </a:cubicBezTo>
                    <a:cubicBezTo>
                      <a:pt x="310" y="131"/>
                      <a:pt x="310" y="131"/>
                      <a:pt x="310" y="131"/>
                    </a:cubicBezTo>
                    <a:cubicBezTo>
                      <a:pt x="310" y="130"/>
                      <a:pt x="310" y="130"/>
                      <a:pt x="310" y="130"/>
                    </a:cubicBezTo>
                    <a:cubicBezTo>
                      <a:pt x="310" y="130"/>
                      <a:pt x="310" y="130"/>
                      <a:pt x="310" y="130"/>
                    </a:cubicBezTo>
                    <a:cubicBezTo>
                      <a:pt x="309" y="131"/>
                      <a:pt x="308" y="131"/>
                      <a:pt x="308" y="132"/>
                    </a:cubicBezTo>
                    <a:cubicBezTo>
                      <a:pt x="307" y="133"/>
                      <a:pt x="307" y="133"/>
                      <a:pt x="307" y="133"/>
                    </a:cubicBezTo>
                    <a:cubicBezTo>
                      <a:pt x="306" y="133"/>
                      <a:pt x="306" y="133"/>
                      <a:pt x="306" y="133"/>
                    </a:cubicBezTo>
                    <a:cubicBezTo>
                      <a:pt x="303" y="136"/>
                      <a:pt x="303" y="136"/>
                      <a:pt x="303" y="136"/>
                    </a:cubicBezTo>
                    <a:cubicBezTo>
                      <a:pt x="301" y="133"/>
                      <a:pt x="301" y="133"/>
                      <a:pt x="301" y="133"/>
                    </a:cubicBezTo>
                    <a:cubicBezTo>
                      <a:pt x="301" y="132"/>
                      <a:pt x="300" y="132"/>
                      <a:pt x="300" y="131"/>
                    </a:cubicBezTo>
                    <a:cubicBezTo>
                      <a:pt x="299" y="131"/>
                      <a:pt x="299" y="130"/>
                      <a:pt x="299" y="129"/>
                    </a:cubicBezTo>
                    <a:cubicBezTo>
                      <a:pt x="298" y="128"/>
                      <a:pt x="297" y="127"/>
                      <a:pt x="297" y="126"/>
                    </a:cubicBezTo>
                    <a:cubicBezTo>
                      <a:pt x="296" y="125"/>
                      <a:pt x="296" y="125"/>
                      <a:pt x="296" y="125"/>
                    </a:cubicBezTo>
                    <a:cubicBezTo>
                      <a:pt x="296" y="124"/>
                      <a:pt x="296" y="124"/>
                      <a:pt x="296" y="122"/>
                    </a:cubicBezTo>
                    <a:cubicBezTo>
                      <a:pt x="296" y="121"/>
                      <a:pt x="296" y="121"/>
                      <a:pt x="296" y="121"/>
                    </a:cubicBezTo>
                    <a:cubicBezTo>
                      <a:pt x="296" y="118"/>
                      <a:pt x="297" y="116"/>
                      <a:pt x="296" y="114"/>
                    </a:cubicBezTo>
                    <a:cubicBezTo>
                      <a:pt x="297" y="113"/>
                      <a:pt x="297" y="113"/>
                      <a:pt x="297" y="113"/>
                    </a:cubicBezTo>
                    <a:cubicBezTo>
                      <a:pt x="297" y="112"/>
                      <a:pt x="297" y="112"/>
                      <a:pt x="297" y="112"/>
                    </a:cubicBezTo>
                    <a:cubicBezTo>
                      <a:pt x="296" y="111"/>
                      <a:pt x="296" y="111"/>
                      <a:pt x="296" y="111"/>
                    </a:cubicBezTo>
                    <a:cubicBezTo>
                      <a:pt x="295" y="110"/>
                      <a:pt x="294" y="108"/>
                      <a:pt x="293" y="106"/>
                    </a:cubicBezTo>
                    <a:cubicBezTo>
                      <a:pt x="292" y="106"/>
                      <a:pt x="292" y="106"/>
                      <a:pt x="292" y="106"/>
                    </a:cubicBezTo>
                    <a:cubicBezTo>
                      <a:pt x="290" y="102"/>
                      <a:pt x="289" y="99"/>
                      <a:pt x="287" y="94"/>
                    </a:cubicBezTo>
                    <a:cubicBezTo>
                      <a:pt x="287" y="93"/>
                      <a:pt x="287" y="91"/>
                      <a:pt x="288" y="89"/>
                    </a:cubicBezTo>
                    <a:cubicBezTo>
                      <a:pt x="289" y="88"/>
                      <a:pt x="291" y="87"/>
                      <a:pt x="293" y="87"/>
                    </a:cubicBezTo>
                    <a:cubicBezTo>
                      <a:pt x="293" y="87"/>
                      <a:pt x="294" y="87"/>
                      <a:pt x="294" y="87"/>
                    </a:cubicBezTo>
                    <a:cubicBezTo>
                      <a:pt x="295" y="86"/>
                      <a:pt x="295" y="86"/>
                      <a:pt x="295" y="86"/>
                    </a:cubicBezTo>
                    <a:cubicBezTo>
                      <a:pt x="295" y="86"/>
                      <a:pt x="296" y="86"/>
                      <a:pt x="297" y="86"/>
                    </a:cubicBezTo>
                    <a:cubicBezTo>
                      <a:pt x="307" y="84"/>
                      <a:pt x="307" y="84"/>
                      <a:pt x="307" y="84"/>
                    </a:cubicBezTo>
                    <a:cubicBezTo>
                      <a:pt x="304" y="89"/>
                      <a:pt x="304" y="89"/>
                      <a:pt x="304" y="89"/>
                    </a:cubicBezTo>
                    <a:cubicBezTo>
                      <a:pt x="305" y="90"/>
                      <a:pt x="305" y="90"/>
                      <a:pt x="305" y="90"/>
                    </a:cubicBezTo>
                    <a:cubicBezTo>
                      <a:pt x="304" y="90"/>
                      <a:pt x="304" y="90"/>
                      <a:pt x="304" y="90"/>
                    </a:cubicBezTo>
                    <a:cubicBezTo>
                      <a:pt x="306" y="92"/>
                      <a:pt x="307" y="93"/>
                      <a:pt x="308" y="93"/>
                    </a:cubicBezTo>
                    <a:cubicBezTo>
                      <a:pt x="308" y="93"/>
                      <a:pt x="308" y="93"/>
                      <a:pt x="308" y="93"/>
                    </a:cubicBezTo>
                    <a:cubicBezTo>
                      <a:pt x="309" y="93"/>
                      <a:pt x="313" y="90"/>
                      <a:pt x="318" y="84"/>
                    </a:cubicBezTo>
                    <a:cubicBezTo>
                      <a:pt x="318" y="84"/>
                      <a:pt x="317" y="83"/>
                      <a:pt x="317" y="83"/>
                    </a:cubicBezTo>
                    <a:cubicBezTo>
                      <a:pt x="317" y="82"/>
                      <a:pt x="317" y="82"/>
                      <a:pt x="317" y="81"/>
                    </a:cubicBezTo>
                    <a:cubicBezTo>
                      <a:pt x="316" y="80"/>
                      <a:pt x="316" y="79"/>
                      <a:pt x="316" y="78"/>
                    </a:cubicBezTo>
                    <a:cubicBezTo>
                      <a:pt x="316" y="75"/>
                      <a:pt x="316" y="75"/>
                      <a:pt x="316" y="75"/>
                    </a:cubicBezTo>
                    <a:cubicBezTo>
                      <a:pt x="316" y="74"/>
                      <a:pt x="316" y="74"/>
                      <a:pt x="316" y="74"/>
                    </a:cubicBezTo>
                    <a:cubicBezTo>
                      <a:pt x="315" y="74"/>
                      <a:pt x="315" y="74"/>
                      <a:pt x="315" y="74"/>
                    </a:cubicBezTo>
                    <a:cubicBezTo>
                      <a:pt x="314" y="74"/>
                      <a:pt x="314" y="74"/>
                      <a:pt x="314" y="74"/>
                    </a:cubicBezTo>
                    <a:cubicBezTo>
                      <a:pt x="310" y="72"/>
                      <a:pt x="308" y="70"/>
                      <a:pt x="306" y="68"/>
                    </a:cubicBezTo>
                    <a:cubicBezTo>
                      <a:pt x="304" y="67"/>
                      <a:pt x="304" y="67"/>
                      <a:pt x="304" y="67"/>
                    </a:cubicBezTo>
                    <a:cubicBezTo>
                      <a:pt x="303" y="67"/>
                      <a:pt x="303" y="66"/>
                      <a:pt x="303" y="65"/>
                    </a:cubicBezTo>
                    <a:cubicBezTo>
                      <a:pt x="302" y="64"/>
                      <a:pt x="302" y="64"/>
                      <a:pt x="302" y="64"/>
                    </a:cubicBezTo>
                    <a:cubicBezTo>
                      <a:pt x="302" y="62"/>
                      <a:pt x="302" y="62"/>
                      <a:pt x="302" y="62"/>
                    </a:cubicBezTo>
                    <a:cubicBezTo>
                      <a:pt x="301" y="61"/>
                      <a:pt x="301" y="61"/>
                      <a:pt x="301" y="61"/>
                    </a:cubicBezTo>
                    <a:cubicBezTo>
                      <a:pt x="300" y="57"/>
                      <a:pt x="300" y="57"/>
                      <a:pt x="300" y="57"/>
                    </a:cubicBezTo>
                    <a:cubicBezTo>
                      <a:pt x="293" y="59"/>
                      <a:pt x="293" y="59"/>
                      <a:pt x="293" y="59"/>
                    </a:cubicBezTo>
                    <a:cubicBezTo>
                      <a:pt x="299" y="55"/>
                      <a:pt x="299" y="55"/>
                      <a:pt x="299" y="55"/>
                    </a:cubicBezTo>
                    <a:cubicBezTo>
                      <a:pt x="298" y="49"/>
                      <a:pt x="298" y="49"/>
                      <a:pt x="298" y="49"/>
                    </a:cubicBezTo>
                    <a:cubicBezTo>
                      <a:pt x="297" y="48"/>
                      <a:pt x="297" y="48"/>
                      <a:pt x="297" y="48"/>
                    </a:cubicBezTo>
                    <a:cubicBezTo>
                      <a:pt x="297" y="48"/>
                      <a:pt x="297" y="48"/>
                      <a:pt x="297" y="48"/>
                    </a:cubicBezTo>
                    <a:cubicBezTo>
                      <a:pt x="297" y="47"/>
                      <a:pt x="297" y="47"/>
                      <a:pt x="297" y="46"/>
                    </a:cubicBezTo>
                    <a:cubicBezTo>
                      <a:pt x="296" y="43"/>
                      <a:pt x="297" y="41"/>
                      <a:pt x="298" y="40"/>
                    </a:cubicBezTo>
                    <a:cubicBezTo>
                      <a:pt x="299" y="39"/>
                      <a:pt x="299" y="39"/>
                      <a:pt x="299" y="39"/>
                    </a:cubicBezTo>
                    <a:cubicBezTo>
                      <a:pt x="302" y="35"/>
                      <a:pt x="302" y="35"/>
                      <a:pt x="302" y="35"/>
                    </a:cubicBezTo>
                    <a:cubicBezTo>
                      <a:pt x="301" y="35"/>
                      <a:pt x="301" y="35"/>
                      <a:pt x="300" y="35"/>
                    </a:cubicBezTo>
                    <a:cubicBezTo>
                      <a:pt x="299" y="34"/>
                      <a:pt x="299" y="34"/>
                      <a:pt x="299" y="34"/>
                    </a:cubicBezTo>
                    <a:cubicBezTo>
                      <a:pt x="297" y="33"/>
                      <a:pt x="294" y="32"/>
                      <a:pt x="291" y="31"/>
                    </a:cubicBezTo>
                    <a:cubicBezTo>
                      <a:pt x="288" y="29"/>
                      <a:pt x="285" y="26"/>
                      <a:pt x="284" y="24"/>
                    </a:cubicBezTo>
                    <a:cubicBezTo>
                      <a:pt x="284" y="23"/>
                      <a:pt x="284" y="23"/>
                      <a:pt x="284" y="22"/>
                    </a:cubicBezTo>
                    <a:cubicBezTo>
                      <a:pt x="280" y="13"/>
                      <a:pt x="280" y="13"/>
                      <a:pt x="280" y="13"/>
                    </a:cubicBezTo>
                    <a:cubicBezTo>
                      <a:pt x="280" y="12"/>
                      <a:pt x="279" y="11"/>
                      <a:pt x="279" y="10"/>
                    </a:cubicBezTo>
                    <a:cubicBezTo>
                      <a:pt x="278" y="9"/>
                      <a:pt x="278" y="9"/>
                      <a:pt x="278" y="8"/>
                    </a:cubicBezTo>
                    <a:cubicBezTo>
                      <a:pt x="277" y="7"/>
                      <a:pt x="276" y="5"/>
                      <a:pt x="276" y="3"/>
                    </a:cubicBezTo>
                    <a:cubicBezTo>
                      <a:pt x="276" y="2"/>
                      <a:pt x="276" y="1"/>
                      <a:pt x="27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54" name="Rectangle 335">
                <a:extLst>
                  <a:ext uri="{FF2B5EF4-FFF2-40B4-BE49-F238E27FC236}">
                    <a16:creationId xmlns:a16="http://schemas.microsoft.com/office/drawing/2014/main" id="{CC9E1616-1203-404E-852B-BE6D342189D9}"/>
                  </a:ext>
                </a:extLst>
              </p:cNvPr>
              <p:cNvSpPr>
                <a:spLocks noChangeArrowheads="1"/>
              </p:cNvSpPr>
              <p:nvPr/>
            </p:nvSpPr>
            <p:spPr bwMode="auto">
              <a:xfrm>
                <a:off x="10506265" y="6754818"/>
                <a:ext cx="3685" cy="368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55" name="Freeform 336">
                <a:extLst>
                  <a:ext uri="{FF2B5EF4-FFF2-40B4-BE49-F238E27FC236}">
                    <a16:creationId xmlns:a16="http://schemas.microsoft.com/office/drawing/2014/main" id="{E3D6EC29-6E61-E244-8831-517A40A7CD54}"/>
                  </a:ext>
                </a:extLst>
              </p:cNvPr>
              <p:cNvSpPr>
                <a:spLocks/>
              </p:cNvSpPr>
              <p:nvPr/>
            </p:nvSpPr>
            <p:spPr bwMode="auto">
              <a:xfrm>
                <a:off x="10506265" y="6754818"/>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56" name="Freeform 337">
                <a:extLst>
                  <a:ext uri="{FF2B5EF4-FFF2-40B4-BE49-F238E27FC236}">
                    <a16:creationId xmlns:a16="http://schemas.microsoft.com/office/drawing/2014/main" id="{6EE422F5-D19C-5043-9E68-9D369948BDE8}"/>
                  </a:ext>
                </a:extLst>
              </p:cNvPr>
              <p:cNvSpPr>
                <a:spLocks/>
              </p:cNvSpPr>
              <p:nvPr/>
            </p:nvSpPr>
            <p:spPr bwMode="auto">
              <a:xfrm>
                <a:off x="10565226" y="597357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57" name="Freeform 338">
                <a:extLst>
                  <a:ext uri="{FF2B5EF4-FFF2-40B4-BE49-F238E27FC236}">
                    <a16:creationId xmlns:a16="http://schemas.microsoft.com/office/drawing/2014/main" id="{183BCC9F-B1F6-8846-8325-D772943B52A1}"/>
                  </a:ext>
                </a:extLst>
              </p:cNvPr>
              <p:cNvSpPr>
                <a:spLocks/>
              </p:cNvSpPr>
              <p:nvPr/>
            </p:nvSpPr>
            <p:spPr bwMode="auto">
              <a:xfrm>
                <a:off x="10565226" y="5973573"/>
                <a:ext cx="0" cy="0"/>
              </a:xfrm>
              <a:custGeom>
                <a:avLst/>
                <a:gdLst/>
                <a:ahLst/>
                <a:cxnLst>
                  <a:cxn ang="0">
                    <a:pos x="0" y="0"/>
                  </a:cxn>
                  <a:cxn ang="0">
                    <a:pos x="0" y="0"/>
                  </a:cxn>
                  <a:cxn ang="0">
                    <a:pos x="0" y="0"/>
                  </a:cxn>
                </a:cxnLst>
                <a:rect l="0" t="0" r="r" b="b"/>
                <a:pathLst>
                  <a:path>
                    <a:moveTo>
                      <a:pt x="0" y="0"/>
                    </a:moveTo>
                    <a:lnTo>
                      <a:pt x="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58" name="Freeform 339">
                <a:extLst>
                  <a:ext uri="{FF2B5EF4-FFF2-40B4-BE49-F238E27FC236}">
                    <a16:creationId xmlns:a16="http://schemas.microsoft.com/office/drawing/2014/main" id="{92483ECF-AFD6-1047-A8A0-8AB47A863BCD}"/>
                  </a:ext>
                </a:extLst>
              </p:cNvPr>
              <p:cNvSpPr>
                <a:spLocks noEditPoints="1"/>
              </p:cNvSpPr>
              <p:nvPr/>
            </p:nvSpPr>
            <p:spPr bwMode="auto">
              <a:xfrm>
                <a:off x="9876110" y="5431861"/>
                <a:ext cx="1455621" cy="1308216"/>
              </a:xfrm>
              <a:custGeom>
                <a:avLst/>
                <a:gdLst>
                  <a:gd name="T0" fmla="*/ 369 w 458"/>
                  <a:gd name="T1" fmla="*/ 6 h 412"/>
                  <a:gd name="T2" fmla="*/ 345 w 458"/>
                  <a:gd name="T3" fmla="*/ 6 h 412"/>
                  <a:gd name="T4" fmla="*/ 302 w 458"/>
                  <a:gd name="T5" fmla="*/ 20 h 412"/>
                  <a:gd name="T6" fmla="*/ 297 w 458"/>
                  <a:gd name="T7" fmla="*/ 40 h 412"/>
                  <a:gd name="T8" fmla="*/ 301 w 458"/>
                  <a:gd name="T9" fmla="*/ 57 h 412"/>
                  <a:gd name="T10" fmla="*/ 285 w 458"/>
                  <a:gd name="T11" fmla="*/ 76 h 412"/>
                  <a:gd name="T12" fmla="*/ 285 w 458"/>
                  <a:gd name="T13" fmla="*/ 90 h 412"/>
                  <a:gd name="T14" fmla="*/ 251 w 458"/>
                  <a:gd name="T15" fmla="*/ 97 h 412"/>
                  <a:gd name="T16" fmla="*/ 250 w 458"/>
                  <a:gd name="T17" fmla="*/ 127 h 412"/>
                  <a:gd name="T18" fmla="*/ 243 w 458"/>
                  <a:gd name="T19" fmla="*/ 128 h 412"/>
                  <a:gd name="T20" fmla="*/ 238 w 458"/>
                  <a:gd name="T21" fmla="*/ 139 h 412"/>
                  <a:gd name="T22" fmla="*/ 222 w 458"/>
                  <a:gd name="T23" fmla="*/ 172 h 412"/>
                  <a:gd name="T24" fmla="*/ 213 w 458"/>
                  <a:gd name="T25" fmla="*/ 170 h 412"/>
                  <a:gd name="T26" fmla="*/ 200 w 458"/>
                  <a:gd name="T27" fmla="*/ 169 h 412"/>
                  <a:gd name="T28" fmla="*/ 179 w 458"/>
                  <a:gd name="T29" fmla="*/ 186 h 412"/>
                  <a:gd name="T30" fmla="*/ 161 w 458"/>
                  <a:gd name="T31" fmla="*/ 186 h 412"/>
                  <a:gd name="T32" fmla="*/ 149 w 458"/>
                  <a:gd name="T33" fmla="*/ 207 h 412"/>
                  <a:gd name="T34" fmla="*/ 139 w 458"/>
                  <a:gd name="T35" fmla="*/ 231 h 412"/>
                  <a:gd name="T36" fmla="*/ 89 w 458"/>
                  <a:gd name="T37" fmla="*/ 241 h 412"/>
                  <a:gd name="T38" fmla="*/ 78 w 458"/>
                  <a:gd name="T39" fmla="*/ 242 h 412"/>
                  <a:gd name="T40" fmla="*/ 55 w 458"/>
                  <a:gd name="T41" fmla="*/ 242 h 412"/>
                  <a:gd name="T42" fmla="*/ 2 w 458"/>
                  <a:gd name="T43" fmla="*/ 235 h 412"/>
                  <a:gd name="T44" fmla="*/ 35 w 458"/>
                  <a:gd name="T45" fmla="*/ 268 h 412"/>
                  <a:gd name="T46" fmla="*/ 49 w 458"/>
                  <a:gd name="T47" fmla="*/ 287 h 412"/>
                  <a:gd name="T48" fmla="*/ 64 w 458"/>
                  <a:gd name="T49" fmla="*/ 304 h 412"/>
                  <a:gd name="T50" fmla="*/ 36 w 458"/>
                  <a:gd name="T51" fmla="*/ 331 h 412"/>
                  <a:gd name="T52" fmla="*/ 18 w 458"/>
                  <a:gd name="T53" fmla="*/ 361 h 412"/>
                  <a:gd name="T54" fmla="*/ 33 w 458"/>
                  <a:gd name="T55" fmla="*/ 371 h 412"/>
                  <a:gd name="T56" fmla="*/ 83 w 458"/>
                  <a:gd name="T57" fmla="*/ 360 h 412"/>
                  <a:gd name="T58" fmla="*/ 140 w 458"/>
                  <a:gd name="T59" fmla="*/ 362 h 412"/>
                  <a:gd name="T60" fmla="*/ 148 w 458"/>
                  <a:gd name="T61" fmla="*/ 358 h 412"/>
                  <a:gd name="T62" fmla="*/ 166 w 458"/>
                  <a:gd name="T63" fmla="*/ 377 h 412"/>
                  <a:gd name="T64" fmla="*/ 197 w 458"/>
                  <a:gd name="T65" fmla="*/ 411 h 412"/>
                  <a:gd name="T66" fmla="*/ 212 w 458"/>
                  <a:gd name="T67" fmla="*/ 402 h 412"/>
                  <a:gd name="T68" fmla="*/ 242 w 458"/>
                  <a:gd name="T69" fmla="*/ 395 h 412"/>
                  <a:gd name="T70" fmla="*/ 261 w 458"/>
                  <a:gd name="T71" fmla="*/ 389 h 412"/>
                  <a:gd name="T72" fmla="*/ 274 w 458"/>
                  <a:gd name="T73" fmla="*/ 392 h 412"/>
                  <a:gd name="T74" fmla="*/ 266 w 458"/>
                  <a:gd name="T75" fmla="*/ 371 h 412"/>
                  <a:gd name="T76" fmla="*/ 261 w 458"/>
                  <a:gd name="T77" fmla="*/ 357 h 412"/>
                  <a:gd name="T78" fmla="*/ 252 w 458"/>
                  <a:gd name="T79" fmla="*/ 343 h 412"/>
                  <a:gd name="T80" fmla="*/ 244 w 458"/>
                  <a:gd name="T81" fmla="*/ 334 h 412"/>
                  <a:gd name="T82" fmla="*/ 249 w 458"/>
                  <a:gd name="T83" fmla="*/ 290 h 412"/>
                  <a:gd name="T84" fmla="*/ 258 w 458"/>
                  <a:gd name="T85" fmla="*/ 281 h 412"/>
                  <a:gd name="T86" fmla="*/ 268 w 458"/>
                  <a:gd name="T87" fmla="*/ 279 h 412"/>
                  <a:gd name="T88" fmla="*/ 277 w 458"/>
                  <a:gd name="T89" fmla="*/ 287 h 412"/>
                  <a:gd name="T90" fmla="*/ 298 w 458"/>
                  <a:gd name="T91" fmla="*/ 283 h 412"/>
                  <a:gd name="T92" fmla="*/ 337 w 458"/>
                  <a:gd name="T93" fmla="*/ 240 h 412"/>
                  <a:gd name="T94" fmla="*/ 358 w 458"/>
                  <a:gd name="T95" fmla="*/ 213 h 412"/>
                  <a:gd name="T96" fmla="*/ 377 w 458"/>
                  <a:gd name="T97" fmla="*/ 190 h 412"/>
                  <a:gd name="T98" fmla="*/ 375 w 458"/>
                  <a:gd name="T99" fmla="*/ 167 h 412"/>
                  <a:gd name="T100" fmla="*/ 392 w 458"/>
                  <a:gd name="T101" fmla="*/ 154 h 412"/>
                  <a:gd name="T102" fmla="*/ 392 w 458"/>
                  <a:gd name="T103" fmla="*/ 148 h 412"/>
                  <a:gd name="T104" fmla="*/ 368 w 458"/>
                  <a:gd name="T105" fmla="*/ 131 h 412"/>
                  <a:gd name="T106" fmla="*/ 365 w 458"/>
                  <a:gd name="T107" fmla="*/ 110 h 412"/>
                  <a:gd name="T108" fmla="*/ 365 w 458"/>
                  <a:gd name="T109" fmla="*/ 97 h 412"/>
                  <a:gd name="T110" fmla="*/ 360 w 458"/>
                  <a:gd name="T111" fmla="*/ 88 h 412"/>
                  <a:gd name="T112" fmla="*/ 376 w 458"/>
                  <a:gd name="T113" fmla="*/ 69 h 412"/>
                  <a:gd name="T114" fmla="*/ 405 w 458"/>
                  <a:gd name="T115" fmla="*/ 73 h 412"/>
                  <a:gd name="T116" fmla="*/ 431 w 458"/>
                  <a:gd name="T117" fmla="*/ 69 h 412"/>
                  <a:gd name="T118" fmla="*/ 455 w 458"/>
                  <a:gd name="T119" fmla="*/ 53 h 412"/>
                  <a:gd name="T120" fmla="*/ 429 w 458"/>
                  <a:gd name="T121" fmla="*/ 39 h 412"/>
                  <a:gd name="T122" fmla="*/ 418 w 458"/>
                  <a:gd name="T123" fmla="*/ 23 h 412"/>
                  <a:gd name="T124" fmla="*/ 394 w 458"/>
                  <a:gd name="T125" fmla="*/ 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 h="412">
                    <a:moveTo>
                      <a:pt x="151" y="362"/>
                    </a:moveTo>
                    <a:cubicBezTo>
                      <a:pt x="151" y="362"/>
                      <a:pt x="151" y="362"/>
                      <a:pt x="151" y="362"/>
                    </a:cubicBezTo>
                    <a:cubicBezTo>
                      <a:pt x="151" y="362"/>
                      <a:pt x="151" y="362"/>
                      <a:pt x="151" y="362"/>
                    </a:cubicBezTo>
                    <a:moveTo>
                      <a:pt x="383" y="0"/>
                    </a:moveTo>
                    <a:cubicBezTo>
                      <a:pt x="382" y="0"/>
                      <a:pt x="382" y="0"/>
                      <a:pt x="381" y="0"/>
                    </a:cubicBezTo>
                    <a:cubicBezTo>
                      <a:pt x="380" y="1"/>
                      <a:pt x="379" y="2"/>
                      <a:pt x="377" y="2"/>
                    </a:cubicBezTo>
                    <a:cubicBezTo>
                      <a:pt x="377" y="3"/>
                      <a:pt x="377" y="3"/>
                      <a:pt x="377" y="3"/>
                    </a:cubicBezTo>
                    <a:cubicBezTo>
                      <a:pt x="374" y="4"/>
                      <a:pt x="372" y="6"/>
                      <a:pt x="369" y="6"/>
                    </a:cubicBezTo>
                    <a:cubicBezTo>
                      <a:pt x="369" y="7"/>
                      <a:pt x="368" y="7"/>
                      <a:pt x="368" y="7"/>
                    </a:cubicBezTo>
                    <a:cubicBezTo>
                      <a:pt x="367" y="7"/>
                      <a:pt x="366" y="7"/>
                      <a:pt x="365" y="7"/>
                    </a:cubicBezTo>
                    <a:cubicBezTo>
                      <a:pt x="363" y="7"/>
                      <a:pt x="361" y="6"/>
                      <a:pt x="359" y="6"/>
                    </a:cubicBezTo>
                    <a:cubicBezTo>
                      <a:pt x="359" y="6"/>
                      <a:pt x="359" y="6"/>
                      <a:pt x="359" y="6"/>
                    </a:cubicBezTo>
                    <a:cubicBezTo>
                      <a:pt x="358" y="5"/>
                      <a:pt x="358" y="5"/>
                      <a:pt x="357" y="5"/>
                    </a:cubicBezTo>
                    <a:cubicBezTo>
                      <a:pt x="357" y="5"/>
                      <a:pt x="356" y="5"/>
                      <a:pt x="355" y="5"/>
                    </a:cubicBezTo>
                    <a:cubicBezTo>
                      <a:pt x="353" y="5"/>
                      <a:pt x="351" y="5"/>
                      <a:pt x="349" y="5"/>
                    </a:cubicBezTo>
                    <a:cubicBezTo>
                      <a:pt x="345" y="6"/>
                      <a:pt x="345" y="6"/>
                      <a:pt x="345" y="6"/>
                    </a:cubicBezTo>
                    <a:cubicBezTo>
                      <a:pt x="342" y="6"/>
                      <a:pt x="339" y="6"/>
                      <a:pt x="336" y="6"/>
                    </a:cubicBezTo>
                    <a:cubicBezTo>
                      <a:pt x="330" y="7"/>
                      <a:pt x="330" y="7"/>
                      <a:pt x="330" y="7"/>
                    </a:cubicBezTo>
                    <a:cubicBezTo>
                      <a:pt x="328" y="7"/>
                      <a:pt x="325" y="8"/>
                      <a:pt x="323" y="9"/>
                    </a:cubicBezTo>
                    <a:cubicBezTo>
                      <a:pt x="320" y="10"/>
                      <a:pt x="317" y="12"/>
                      <a:pt x="314" y="14"/>
                    </a:cubicBezTo>
                    <a:cubicBezTo>
                      <a:pt x="312" y="15"/>
                      <a:pt x="312" y="15"/>
                      <a:pt x="312" y="15"/>
                    </a:cubicBezTo>
                    <a:cubicBezTo>
                      <a:pt x="310" y="16"/>
                      <a:pt x="308" y="18"/>
                      <a:pt x="306" y="19"/>
                    </a:cubicBezTo>
                    <a:cubicBezTo>
                      <a:pt x="305" y="20"/>
                      <a:pt x="304" y="20"/>
                      <a:pt x="303" y="20"/>
                    </a:cubicBezTo>
                    <a:cubicBezTo>
                      <a:pt x="302" y="20"/>
                      <a:pt x="302" y="20"/>
                      <a:pt x="302" y="20"/>
                    </a:cubicBezTo>
                    <a:cubicBezTo>
                      <a:pt x="301" y="20"/>
                      <a:pt x="300" y="20"/>
                      <a:pt x="299" y="19"/>
                    </a:cubicBezTo>
                    <a:cubicBezTo>
                      <a:pt x="298" y="19"/>
                      <a:pt x="298" y="19"/>
                      <a:pt x="298" y="19"/>
                    </a:cubicBezTo>
                    <a:cubicBezTo>
                      <a:pt x="295" y="23"/>
                      <a:pt x="292" y="26"/>
                      <a:pt x="289" y="29"/>
                    </a:cubicBezTo>
                    <a:cubicBezTo>
                      <a:pt x="291" y="31"/>
                      <a:pt x="292" y="33"/>
                      <a:pt x="293" y="35"/>
                    </a:cubicBezTo>
                    <a:cubicBezTo>
                      <a:pt x="294" y="35"/>
                      <a:pt x="294" y="36"/>
                      <a:pt x="294" y="36"/>
                    </a:cubicBezTo>
                    <a:cubicBezTo>
                      <a:pt x="294" y="37"/>
                      <a:pt x="295" y="37"/>
                      <a:pt x="295" y="38"/>
                    </a:cubicBezTo>
                    <a:cubicBezTo>
                      <a:pt x="296" y="38"/>
                      <a:pt x="296" y="39"/>
                      <a:pt x="297" y="40"/>
                    </a:cubicBezTo>
                    <a:cubicBezTo>
                      <a:pt x="297" y="40"/>
                      <a:pt x="297" y="40"/>
                      <a:pt x="297" y="40"/>
                    </a:cubicBezTo>
                    <a:cubicBezTo>
                      <a:pt x="301" y="38"/>
                      <a:pt x="301" y="38"/>
                      <a:pt x="301" y="38"/>
                    </a:cubicBezTo>
                    <a:cubicBezTo>
                      <a:pt x="298" y="42"/>
                      <a:pt x="298" y="42"/>
                      <a:pt x="298" y="42"/>
                    </a:cubicBezTo>
                    <a:cubicBezTo>
                      <a:pt x="299" y="44"/>
                      <a:pt x="299" y="44"/>
                      <a:pt x="299" y="44"/>
                    </a:cubicBezTo>
                    <a:cubicBezTo>
                      <a:pt x="300" y="46"/>
                      <a:pt x="299" y="48"/>
                      <a:pt x="299" y="50"/>
                    </a:cubicBezTo>
                    <a:cubicBezTo>
                      <a:pt x="299" y="51"/>
                      <a:pt x="299" y="52"/>
                      <a:pt x="299" y="52"/>
                    </a:cubicBezTo>
                    <a:cubicBezTo>
                      <a:pt x="299" y="53"/>
                      <a:pt x="299" y="53"/>
                      <a:pt x="299" y="53"/>
                    </a:cubicBezTo>
                    <a:cubicBezTo>
                      <a:pt x="300" y="54"/>
                      <a:pt x="300" y="54"/>
                      <a:pt x="300" y="54"/>
                    </a:cubicBezTo>
                    <a:cubicBezTo>
                      <a:pt x="301" y="55"/>
                      <a:pt x="301" y="56"/>
                      <a:pt x="301" y="57"/>
                    </a:cubicBezTo>
                    <a:cubicBezTo>
                      <a:pt x="300" y="57"/>
                      <a:pt x="300" y="57"/>
                      <a:pt x="300" y="57"/>
                    </a:cubicBezTo>
                    <a:cubicBezTo>
                      <a:pt x="300" y="58"/>
                      <a:pt x="300" y="59"/>
                      <a:pt x="299" y="59"/>
                    </a:cubicBezTo>
                    <a:cubicBezTo>
                      <a:pt x="298" y="61"/>
                      <a:pt x="298" y="61"/>
                      <a:pt x="298" y="61"/>
                    </a:cubicBezTo>
                    <a:cubicBezTo>
                      <a:pt x="297" y="62"/>
                      <a:pt x="297" y="62"/>
                      <a:pt x="297" y="62"/>
                    </a:cubicBezTo>
                    <a:cubicBezTo>
                      <a:pt x="297" y="66"/>
                      <a:pt x="294" y="67"/>
                      <a:pt x="292" y="68"/>
                    </a:cubicBezTo>
                    <a:cubicBezTo>
                      <a:pt x="291" y="68"/>
                      <a:pt x="291" y="69"/>
                      <a:pt x="290" y="69"/>
                    </a:cubicBezTo>
                    <a:cubicBezTo>
                      <a:pt x="290" y="70"/>
                      <a:pt x="289" y="70"/>
                      <a:pt x="289" y="71"/>
                    </a:cubicBezTo>
                    <a:cubicBezTo>
                      <a:pt x="288" y="72"/>
                      <a:pt x="287" y="74"/>
                      <a:pt x="285" y="76"/>
                    </a:cubicBezTo>
                    <a:cubicBezTo>
                      <a:pt x="284" y="76"/>
                      <a:pt x="284" y="77"/>
                      <a:pt x="283" y="77"/>
                    </a:cubicBezTo>
                    <a:cubicBezTo>
                      <a:pt x="282" y="78"/>
                      <a:pt x="282" y="78"/>
                      <a:pt x="283" y="79"/>
                    </a:cubicBezTo>
                    <a:cubicBezTo>
                      <a:pt x="283" y="80"/>
                      <a:pt x="284" y="80"/>
                      <a:pt x="284" y="81"/>
                    </a:cubicBezTo>
                    <a:cubicBezTo>
                      <a:pt x="284" y="81"/>
                      <a:pt x="284" y="81"/>
                      <a:pt x="284" y="81"/>
                    </a:cubicBezTo>
                    <a:cubicBezTo>
                      <a:pt x="285" y="82"/>
                      <a:pt x="285" y="82"/>
                      <a:pt x="286" y="83"/>
                    </a:cubicBezTo>
                    <a:cubicBezTo>
                      <a:pt x="286" y="85"/>
                      <a:pt x="286" y="85"/>
                      <a:pt x="286" y="86"/>
                    </a:cubicBezTo>
                    <a:cubicBezTo>
                      <a:pt x="286" y="87"/>
                      <a:pt x="286" y="88"/>
                      <a:pt x="286" y="89"/>
                    </a:cubicBezTo>
                    <a:cubicBezTo>
                      <a:pt x="286" y="90"/>
                      <a:pt x="286" y="90"/>
                      <a:pt x="285" y="90"/>
                    </a:cubicBezTo>
                    <a:cubicBezTo>
                      <a:pt x="285" y="91"/>
                      <a:pt x="285" y="91"/>
                      <a:pt x="285" y="91"/>
                    </a:cubicBezTo>
                    <a:cubicBezTo>
                      <a:pt x="285" y="91"/>
                      <a:pt x="285" y="92"/>
                      <a:pt x="284" y="92"/>
                    </a:cubicBezTo>
                    <a:cubicBezTo>
                      <a:pt x="283" y="94"/>
                      <a:pt x="282" y="95"/>
                      <a:pt x="280" y="96"/>
                    </a:cubicBezTo>
                    <a:cubicBezTo>
                      <a:pt x="276" y="99"/>
                      <a:pt x="272" y="100"/>
                      <a:pt x="267" y="100"/>
                    </a:cubicBezTo>
                    <a:cubicBezTo>
                      <a:pt x="266" y="100"/>
                      <a:pt x="265" y="100"/>
                      <a:pt x="263" y="100"/>
                    </a:cubicBezTo>
                    <a:cubicBezTo>
                      <a:pt x="263" y="100"/>
                      <a:pt x="263" y="100"/>
                      <a:pt x="262" y="100"/>
                    </a:cubicBezTo>
                    <a:cubicBezTo>
                      <a:pt x="261" y="100"/>
                      <a:pt x="260" y="99"/>
                      <a:pt x="259" y="99"/>
                    </a:cubicBezTo>
                    <a:cubicBezTo>
                      <a:pt x="256" y="98"/>
                      <a:pt x="253" y="97"/>
                      <a:pt x="251" y="97"/>
                    </a:cubicBezTo>
                    <a:cubicBezTo>
                      <a:pt x="253" y="100"/>
                      <a:pt x="253" y="100"/>
                      <a:pt x="253" y="100"/>
                    </a:cubicBezTo>
                    <a:cubicBezTo>
                      <a:pt x="254" y="100"/>
                      <a:pt x="255" y="101"/>
                      <a:pt x="255" y="102"/>
                    </a:cubicBezTo>
                    <a:cubicBezTo>
                      <a:pt x="258" y="106"/>
                      <a:pt x="258" y="106"/>
                      <a:pt x="258" y="106"/>
                    </a:cubicBezTo>
                    <a:cubicBezTo>
                      <a:pt x="263" y="113"/>
                      <a:pt x="265" y="117"/>
                      <a:pt x="262" y="119"/>
                    </a:cubicBezTo>
                    <a:cubicBezTo>
                      <a:pt x="261" y="120"/>
                      <a:pt x="261" y="120"/>
                      <a:pt x="261" y="120"/>
                    </a:cubicBezTo>
                    <a:cubicBezTo>
                      <a:pt x="261" y="120"/>
                      <a:pt x="261" y="120"/>
                      <a:pt x="261" y="120"/>
                    </a:cubicBezTo>
                    <a:cubicBezTo>
                      <a:pt x="260" y="121"/>
                      <a:pt x="260" y="121"/>
                      <a:pt x="260" y="121"/>
                    </a:cubicBezTo>
                    <a:cubicBezTo>
                      <a:pt x="258" y="122"/>
                      <a:pt x="254" y="125"/>
                      <a:pt x="250" y="127"/>
                    </a:cubicBezTo>
                    <a:cubicBezTo>
                      <a:pt x="252" y="132"/>
                      <a:pt x="252" y="132"/>
                      <a:pt x="252" y="132"/>
                    </a:cubicBezTo>
                    <a:cubicBezTo>
                      <a:pt x="249" y="127"/>
                      <a:pt x="249" y="127"/>
                      <a:pt x="249" y="127"/>
                    </a:cubicBezTo>
                    <a:cubicBezTo>
                      <a:pt x="248" y="127"/>
                      <a:pt x="248" y="127"/>
                      <a:pt x="248" y="127"/>
                    </a:cubicBezTo>
                    <a:cubicBezTo>
                      <a:pt x="247" y="127"/>
                      <a:pt x="246" y="127"/>
                      <a:pt x="246" y="128"/>
                    </a:cubicBezTo>
                    <a:cubicBezTo>
                      <a:pt x="245" y="128"/>
                      <a:pt x="245" y="128"/>
                      <a:pt x="245" y="128"/>
                    </a:cubicBezTo>
                    <a:cubicBezTo>
                      <a:pt x="244" y="128"/>
                      <a:pt x="244" y="128"/>
                      <a:pt x="244" y="128"/>
                    </a:cubicBezTo>
                    <a:cubicBezTo>
                      <a:pt x="243" y="128"/>
                      <a:pt x="243" y="128"/>
                      <a:pt x="243" y="128"/>
                    </a:cubicBezTo>
                    <a:cubicBezTo>
                      <a:pt x="243" y="128"/>
                      <a:pt x="243" y="128"/>
                      <a:pt x="243" y="128"/>
                    </a:cubicBezTo>
                    <a:cubicBezTo>
                      <a:pt x="243" y="128"/>
                      <a:pt x="242" y="128"/>
                      <a:pt x="242" y="128"/>
                    </a:cubicBezTo>
                    <a:cubicBezTo>
                      <a:pt x="241" y="126"/>
                      <a:pt x="241" y="126"/>
                      <a:pt x="241" y="126"/>
                    </a:cubicBezTo>
                    <a:cubicBezTo>
                      <a:pt x="241" y="128"/>
                      <a:pt x="241" y="128"/>
                      <a:pt x="241" y="128"/>
                    </a:cubicBezTo>
                    <a:cubicBezTo>
                      <a:pt x="240" y="128"/>
                      <a:pt x="240" y="128"/>
                      <a:pt x="240" y="128"/>
                    </a:cubicBezTo>
                    <a:cubicBezTo>
                      <a:pt x="240" y="129"/>
                      <a:pt x="239" y="131"/>
                      <a:pt x="239" y="133"/>
                    </a:cubicBezTo>
                    <a:cubicBezTo>
                      <a:pt x="239" y="134"/>
                      <a:pt x="238" y="136"/>
                      <a:pt x="238" y="137"/>
                    </a:cubicBezTo>
                    <a:cubicBezTo>
                      <a:pt x="238" y="137"/>
                      <a:pt x="238" y="137"/>
                      <a:pt x="238" y="137"/>
                    </a:cubicBezTo>
                    <a:cubicBezTo>
                      <a:pt x="238" y="138"/>
                      <a:pt x="238" y="139"/>
                      <a:pt x="238" y="139"/>
                    </a:cubicBezTo>
                    <a:cubicBezTo>
                      <a:pt x="237" y="141"/>
                      <a:pt x="235" y="142"/>
                      <a:pt x="234" y="144"/>
                    </a:cubicBezTo>
                    <a:cubicBezTo>
                      <a:pt x="233" y="144"/>
                      <a:pt x="233" y="144"/>
                      <a:pt x="233" y="144"/>
                    </a:cubicBezTo>
                    <a:cubicBezTo>
                      <a:pt x="234" y="153"/>
                      <a:pt x="234" y="153"/>
                      <a:pt x="234" y="153"/>
                    </a:cubicBezTo>
                    <a:cubicBezTo>
                      <a:pt x="234" y="153"/>
                      <a:pt x="234" y="153"/>
                      <a:pt x="234" y="153"/>
                    </a:cubicBezTo>
                    <a:cubicBezTo>
                      <a:pt x="235" y="158"/>
                      <a:pt x="235" y="158"/>
                      <a:pt x="235" y="158"/>
                    </a:cubicBezTo>
                    <a:cubicBezTo>
                      <a:pt x="235" y="161"/>
                      <a:pt x="234" y="163"/>
                      <a:pt x="232" y="164"/>
                    </a:cubicBezTo>
                    <a:cubicBezTo>
                      <a:pt x="229" y="167"/>
                      <a:pt x="226" y="169"/>
                      <a:pt x="223" y="172"/>
                    </a:cubicBezTo>
                    <a:cubicBezTo>
                      <a:pt x="222" y="172"/>
                      <a:pt x="222" y="172"/>
                      <a:pt x="222" y="172"/>
                    </a:cubicBezTo>
                    <a:cubicBezTo>
                      <a:pt x="221" y="173"/>
                      <a:pt x="220" y="173"/>
                      <a:pt x="220" y="173"/>
                    </a:cubicBezTo>
                    <a:cubicBezTo>
                      <a:pt x="219" y="173"/>
                      <a:pt x="219" y="173"/>
                      <a:pt x="219" y="173"/>
                    </a:cubicBezTo>
                    <a:cubicBezTo>
                      <a:pt x="219" y="173"/>
                      <a:pt x="219" y="173"/>
                      <a:pt x="219" y="173"/>
                    </a:cubicBezTo>
                    <a:cubicBezTo>
                      <a:pt x="219" y="173"/>
                      <a:pt x="218" y="173"/>
                      <a:pt x="217" y="173"/>
                    </a:cubicBezTo>
                    <a:cubicBezTo>
                      <a:pt x="217" y="173"/>
                      <a:pt x="217" y="173"/>
                      <a:pt x="217" y="173"/>
                    </a:cubicBezTo>
                    <a:cubicBezTo>
                      <a:pt x="216" y="172"/>
                      <a:pt x="216" y="172"/>
                      <a:pt x="216" y="172"/>
                    </a:cubicBezTo>
                    <a:cubicBezTo>
                      <a:pt x="215" y="172"/>
                      <a:pt x="214" y="171"/>
                      <a:pt x="213" y="171"/>
                    </a:cubicBezTo>
                    <a:cubicBezTo>
                      <a:pt x="213" y="170"/>
                      <a:pt x="213" y="170"/>
                      <a:pt x="213" y="170"/>
                    </a:cubicBezTo>
                    <a:cubicBezTo>
                      <a:pt x="212" y="169"/>
                      <a:pt x="211" y="169"/>
                      <a:pt x="210" y="168"/>
                    </a:cubicBezTo>
                    <a:cubicBezTo>
                      <a:pt x="209" y="168"/>
                      <a:pt x="209" y="168"/>
                      <a:pt x="209" y="168"/>
                    </a:cubicBezTo>
                    <a:cubicBezTo>
                      <a:pt x="209" y="168"/>
                      <a:pt x="208" y="167"/>
                      <a:pt x="208" y="167"/>
                    </a:cubicBezTo>
                    <a:cubicBezTo>
                      <a:pt x="208" y="167"/>
                      <a:pt x="207" y="167"/>
                      <a:pt x="207" y="168"/>
                    </a:cubicBezTo>
                    <a:cubicBezTo>
                      <a:pt x="206" y="168"/>
                      <a:pt x="205" y="168"/>
                      <a:pt x="204" y="168"/>
                    </a:cubicBezTo>
                    <a:cubicBezTo>
                      <a:pt x="204" y="168"/>
                      <a:pt x="204" y="168"/>
                      <a:pt x="204" y="168"/>
                    </a:cubicBezTo>
                    <a:cubicBezTo>
                      <a:pt x="203" y="168"/>
                      <a:pt x="202" y="169"/>
                      <a:pt x="202" y="169"/>
                    </a:cubicBezTo>
                    <a:cubicBezTo>
                      <a:pt x="201" y="169"/>
                      <a:pt x="201" y="169"/>
                      <a:pt x="200" y="169"/>
                    </a:cubicBezTo>
                    <a:cubicBezTo>
                      <a:pt x="199" y="169"/>
                      <a:pt x="199" y="169"/>
                      <a:pt x="199" y="170"/>
                    </a:cubicBezTo>
                    <a:cubicBezTo>
                      <a:pt x="198" y="170"/>
                      <a:pt x="197" y="170"/>
                      <a:pt x="196" y="171"/>
                    </a:cubicBezTo>
                    <a:cubicBezTo>
                      <a:pt x="195" y="172"/>
                      <a:pt x="195" y="172"/>
                      <a:pt x="195" y="172"/>
                    </a:cubicBezTo>
                    <a:cubicBezTo>
                      <a:pt x="193" y="173"/>
                      <a:pt x="191" y="174"/>
                      <a:pt x="190" y="175"/>
                    </a:cubicBezTo>
                    <a:cubicBezTo>
                      <a:pt x="195" y="179"/>
                      <a:pt x="195" y="179"/>
                      <a:pt x="195" y="179"/>
                    </a:cubicBezTo>
                    <a:cubicBezTo>
                      <a:pt x="189" y="181"/>
                      <a:pt x="189" y="181"/>
                      <a:pt x="189" y="181"/>
                    </a:cubicBezTo>
                    <a:cubicBezTo>
                      <a:pt x="188" y="182"/>
                      <a:pt x="187" y="182"/>
                      <a:pt x="186" y="183"/>
                    </a:cubicBezTo>
                    <a:cubicBezTo>
                      <a:pt x="184" y="184"/>
                      <a:pt x="182" y="185"/>
                      <a:pt x="179" y="186"/>
                    </a:cubicBezTo>
                    <a:cubicBezTo>
                      <a:pt x="178" y="186"/>
                      <a:pt x="178" y="186"/>
                      <a:pt x="178" y="186"/>
                    </a:cubicBezTo>
                    <a:cubicBezTo>
                      <a:pt x="177" y="186"/>
                      <a:pt x="177" y="186"/>
                      <a:pt x="176" y="186"/>
                    </a:cubicBezTo>
                    <a:cubicBezTo>
                      <a:pt x="173" y="186"/>
                      <a:pt x="170" y="185"/>
                      <a:pt x="167" y="184"/>
                    </a:cubicBezTo>
                    <a:cubicBezTo>
                      <a:pt x="166" y="184"/>
                      <a:pt x="166" y="184"/>
                      <a:pt x="166" y="184"/>
                    </a:cubicBezTo>
                    <a:cubicBezTo>
                      <a:pt x="166" y="184"/>
                      <a:pt x="166" y="184"/>
                      <a:pt x="166" y="184"/>
                    </a:cubicBezTo>
                    <a:cubicBezTo>
                      <a:pt x="165" y="184"/>
                      <a:pt x="164" y="184"/>
                      <a:pt x="164" y="184"/>
                    </a:cubicBezTo>
                    <a:cubicBezTo>
                      <a:pt x="163" y="184"/>
                      <a:pt x="163" y="184"/>
                      <a:pt x="162" y="185"/>
                    </a:cubicBezTo>
                    <a:cubicBezTo>
                      <a:pt x="162" y="185"/>
                      <a:pt x="161" y="185"/>
                      <a:pt x="161" y="186"/>
                    </a:cubicBezTo>
                    <a:cubicBezTo>
                      <a:pt x="160" y="186"/>
                      <a:pt x="160" y="186"/>
                      <a:pt x="160" y="186"/>
                    </a:cubicBezTo>
                    <a:cubicBezTo>
                      <a:pt x="159" y="187"/>
                      <a:pt x="158" y="188"/>
                      <a:pt x="157" y="189"/>
                    </a:cubicBezTo>
                    <a:cubicBezTo>
                      <a:pt x="155" y="190"/>
                      <a:pt x="154" y="192"/>
                      <a:pt x="153" y="193"/>
                    </a:cubicBezTo>
                    <a:cubicBezTo>
                      <a:pt x="152" y="193"/>
                      <a:pt x="152" y="193"/>
                      <a:pt x="152" y="193"/>
                    </a:cubicBezTo>
                    <a:cubicBezTo>
                      <a:pt x="152" y="194"/>
                      <a:pt x="152" y="194"/>
                      <a:pt x="151" y="195"/>
                    </a:cubicBezTo>
                    <a:cubicBezTo>
                      <a:pt x="151" y="196"/>
                      <a:pt x="151" y="196"/>
                      <a:pt x="151" y="196"/>
                    </a:cubicBezTo>
                    <a:cubicBezTo>
                      <a:pt x="151" y="198"/>
                      <a:pt x="151" y="198"/>
                      <a:pt x="151" y="198"/>
                    </a:cubicBezTo>
                    <a:cubicBezTo>
                      <a:pt x="150" y="201"/>
                      <a:pt x="149" y="205"/>
                      <a:pt x="149" y="207"/>
                    </a:cubicBezTo>
                    <a:cubicBezTo>
                      <a:pt x="149" y="209"/>
                      <a:pt x="149" y="210"/>
                      <a:pt x="149" y="211"/>
                    </a:cubicBezTo>
                    <a:cubicBezTo>
                      <a:pt x="149" y="213"/>
                      <a:pt x="149" y="214"/>
                      <a:pt x="148" y="216"/>
                    </a:cubicBezTo>
                    <a:cubicBezTo>
                      <a:pt x="148" y="217"/>
                      <a:pt x="148" y="217"/>
                      <a:pt x="148" y="217"/>
                    </a:cubicBezTo>
                    <a:cubicBezTo>
                      <a:pt x="148" y="217"/>
                      <a:pt x="148" y="217"/>
                      <a:pt x="148" y="217"/>
                    </a:cubicBezTo>
                    <a:cubicBezTo>
                      <a:pt x="149" y="218"/>
                      <a:pt x="149" y="219"/>
                      <a:pt x="149" y="221"/>
                    </a:cubicBezTo>
                    <a:cubicBezTo>
                      <a:pt x="149" y="222"/>
                      <a:pt x="149" y="225"/>
                      <a:pt x="148" y="227"/>
                    </a:cubicBezTo>
                    <a:cubicBezTo>
                      <a:pt x="147" y="229"/>
                      <a:pt x="144" y="229"/>
                      <a:pt x="142" y="230"/>
                    </a:cubicBezTo>
                    <a:cubicBezTo>
                      <a:pt x="139" y="231"/>
                      <a:pt x="139" y="231"/>
                      <a:pt x="139" y="231"/>
                    </a:cubicBezTo>
                    <a:cubicBezTo>
                      <a:pt x="137" y="231"/>
                      <a:pt x="134" y="232"/>
                      <a:pt x="132" y="233"/>
                    </a:cubicBezTo>
                    <a:cubicBezTo>
                      <a:pt x="129" y="234"/>
                      <a:pt x="125" y="235"/>
                      <a:pt x="122" y="235"/>
                    </a:cubicBezTo>
                    <a:cubicBezTo>
                      <a:pt x="114" y="235"/>
                      <a:pt x="114" y="235"/>
                      <a:pt x="114" y="235"/>
                    </a:cubicBezTo>
                    <a:cubicBezTo>
                      <a:pt x="111" y="236"/>
                      <a:pt x="109" y="236"/>
                      <a:pt x="106" y="236"/>
                    </a:cubicBezTo>
                    <a:cubicBezTo>
                      <a:pt x="103" y="236"/>
                      <a:pt x="99" y="237"/>
                      <a:pt x="95" y="237"/>
                    </a:cubicBezTo>
                    <a:cubicBezTo>
                      <a:pt x="95" y="238"/>
                      <a:pt x="94" y="238"/>
                      <a:pt x="93" y="238"/>
                    </a:cubicBezTo>
                    <a:cubicBezTo>
                      <a:pt x="92" y="239"/>
                      <a:pt x="91" y="239"/>
                      <a:pt x="91" y="240"/>
                    </a:cubicBezTo>
                    <a:cubicBezTo>
                      <a:pt x="89" y="241"/>
                      <a:pt x="89" y="241"/>
                      <a:pt x="89" y="241"/>
                    </a:cubicBezTo>
                    <a:cubicBezTo>
                      <a:pt x="88" y="241"/>
                      <a:pt x="88" y="241"/>
                      <a:pt x="88" y="241"/>
                    </a:cubicBezTo>
                    <a:cubicBezTo>
                      <a:pt x="87" y="242"/>
                      <a:pt x="87" y="242"/>
                      <a:pt x="86" y="242"/>
                    </a:cubicBezTo>
                    <a:cubicBezTo>
                      <a:pt x="86" y="242"/>
                      <a:pt x="86" y="242"/>
                      <a:pt x="85" y="242"/>
                    </a:cubicBezTo>
                    <a:cubicBezTo>
                      <a:pt x="85" y="242"/>
                      <a:pt x="84" y="243"/>
                      <a:pt x="84" y="243"/>
                    </a:cubicBezTo>
                    <a:cubicBezTo>
                      <a:pt x="83" y="243"/>
                      <a:pt x="83" y="243"/>
                      <a:pt x="82" y="243"/>
                    </a:cubicBezTo>
                    <a:cubicBezTo>
                      <a:pt x="82" y="243"/>
                      <a:pt x="82" y="243"/>
                      <a:pt x="82" y="243"/>
                    </a:cubicBezTo>
                    <a:cubicBezTo>
                      <a:pt x="81" y="243"/>
                      <a:pt x="80" y="243"/>
                      <a:pt x="80" y="243"/>
                    </a:cubicBezTo>
                    <a:cubicBezTo>
                      <a:pt x="79" y="242"/>
                      <a:pt x="79" y="242"/>
                      <a:pt x="78" y="242"/>
                    </a:cubicBezTo>
                    <a:cubicBezTo>
                      <a:pt x="75" y="242"/>
                      <a:pt x="75" y="242"/>
                      <a:pt x="75" y="242"/>
                    </a:cubicBezTo>
                    <a:cubicBezTo>
                      <a:pt x="74" y="241"/>
                      <a:pt x="73" y="241"/>
                      <a:pt x="71" y="241"/>
                    </a:cubicBezTo>
                    <a:cubicBezTo>
                      <a:pt x="71" y="241"/>
                      <a:pt x="71" y="241"/>
                      <a:pt x="71" y="241"/>
                    </a:cubicBezTo>
                    <a:cubicBezTo>
                      <a:pt x="70" y="241"/>
                      <a:pt x="69" y="241"/>
                      <a:pt x="68" y="241"/>
                    </a:cubicBezTo>
                    <a:cubicBezTo>
                      <a:pt x="68" y="241"/>
                      <a:pt x="68" y="241"/>
                      <a:pt x="68" y="241"/>
                    </a:cubicBezTo>
                    <a:cubicBezTo>
                      <a:pt x="56" y="241"/>
                      <a:pt x="56" y="241"/>
                      <a:pt x="56" y="241"/>
                    </a:cubicBezTo>
                    <a:cubicBezTo>
                      <a:pt x="57" y="247"/>
                      <a:pt x="57" y="247"/>
                      <a:pt x="57" y="247"/>
                    </a:cubicBezTo>
                    <a:cubicBezTo>
                      <a:pt x="55" y="242"/>
                      <a:pt x="55" y="242"/>
                      <a:pt x="55" y="242"/>
                    </a:cubicBezTo>
                    <a:cubicBezTo>
                      <a:pt x="50" y="242"/>
                      <a:pt x="50" y="242"/>
                      <a:pt x="50" y="242"/>
                    </a:cubicBezTo>
                    <a:cubicBezTo>
                      <a:pt x="49" y="242"/>
                      <a:pt x="48" y="242"/>
                      <a:pt x="47" y="242"/>
                    </a:cubicBezTo>
                    <a:cubicBezTo>
                      <a:pt x="47" y="242"/>
                      <a:pt x="47" y="242"/>
                      <a:pt x="47" y="242"/>
                    </a:cubicBezTo>
                    <a:cubicBezTo>
                      <a:pt x="46" y="242"/>
                      <a:pt x="45" y="243"/>
                      <a:pt x="44" y="243"/>
                    </a:cubicBezTo>
                    <a:cubicBezTo>
                      <a:pt x="43" y="243"/>
                      <a:pt x="43" y="243"/>
                      <a:pt x="43" y="243"/>
                    </a:cubicBezTo>
                    <a:cubicBezTo>
                      <a:pt x="41" y="243"/>
                      <a:pt x="40" y="243"/>
                      <a:pt x="39" y="242"/>
                    </a:cubicBezTo>
                    <a:cubicBezTo>
                      <a:pt x="0" y="231"/>
                      <a:pt x="0" y="231"/>
                      <a:pt x="0" y="231"/>
                    </a:cubicBezTo>
                    <a:cubicBezTo>
                      <a:pt x="0" y="232"/>
                      <a:pt x="1" y="234"/>
                      <a:pt x="2" y="235"/>
                    </a:cubicBezTo>
                    <a:cubicBezTo>
                      <a:pt x="3" y="235"/>
                      <a:pt x="3" y="236"/>
                      <a:pt x="3" y="237"/>
                    </a:cubicBezTo>
                    <a:cubicBezTo>
                      <a:pt x="4" y="237"/>
                      <a:pt x="4" y="238"/>
                      <a:pt x="5" y="239"/>
                    </a:cubicBezTo>
                    <a:cubicBezTo>
                      <a:pt x="8" y="242"/>
                      <a:pt x="10" y="246"/>
                      <a:pt x="13" y="250"/>
                    </a:cubicBezTo>
                    <a:cubicBezTo>
                      <a:pt x="16" y="254"/>
                      <a:pt x="19" y="258"/>
                      <a:pt x="22" y="262"/>
                    </a:cubicBezTo>
                    <a:cubicBezTo>
                      <a:pt x="24" y="264"/>
                      <a:pt x="26" y="265"/>
                      <a:pt x="28" y="266"/>
                    </a:cubicBezTo>
                    <a:cubicBezTo>
                      <a:pt x="29" y="266"/>
                      <a:pt x="30" y="267"/>
                      <a:pt x="31" y="267"/>
                    </a:cubicBezTo>
                    <a:cubicBezTo>
                      <a:pt x="32" y="267"/>
                      <a:pt x="32" y="267"/>
                      <a:pt x="32" y="267"/>
                    </a:cubicBezTo>
                    <a:cubicBezTo>
                      <a:pt x="33" y="268"/>
                      <a:pt x="34" y="268"/>
                      <a:pt x="35" y="268"/>
                    </a:cubicBezTo>
                    <a:cubicBezTo>
                      <a:pt x="35" y="268"/>
                      <a:pt x="35" y="268"/>
                      <a:pt x="35" y="268"/>
                    </a:cubicBezTo>
                    <a:cubicBezTo>
                      <a:pt x="36" y="269"/>
                      <a:pt x="37" y="269"/>
                      <a:pt x="38" y="270"/>
                    </a:cubicBezTo>
                    <a:cubicBezTo>
                      <a:pt x="40" y="270"/>
                      <a:pt x="41" y="271"/>
                      <a:pt x="43" y="271"/>
                    </a:cubicBezTo>
                    <a:cubicBezTo>
                      <a:pt x="46" y="273"/>
                      <a:pt x="48" y="274"/>
                      <a:pt x="48" y="275"/>
                    </a:cubicBezTo>
                    <a:cubicBezTo>
                      <a:pt x="50" y="277"/>
                      <a:pt x="50" y="280"/>
                      <a:pt x="49" y="284"/>
                    </a:cubicBezTo>
                    <a:cubicBezTo>
                      <a:pt x="49" y="285"/>
                      <a:pt x="49" y="285"/>
                      <a:pt x="49" y="285"/>
                    </a:cubicBezTo>
                    <a:cubicBezTo>
                      <a:pt x="55" y="285"/>
                      <a:pt x="55" y="285"/>
                      <a:pt x="55" y="285"/>
                    </a:cubicBezTo>
                    <a:cubicBezTo>
                      <a:pt x="49" y="287"/>
                      <a:pt x="49" y="287"/>
                      <a:pt x="49" y="287"/>
                    </a:cubicBezTo>
                    <a:cubicBezTo>
                      <a:pt x="49" y="297"/>
                      <a:pt x="49" y="297"/>
                      <a:pt x="49" y="297"/>
                    </a:cubicBezTo>
                    <a:cubicBezTo>
                      <a:pt x="49" y="297"/>
                      <a:pt x="49" y="298"/>
                      <a:pt x="49" y="299"/>
                    </a:cubicBezTo>
                    <a:cubicBezTo>
                      <a:pt x="49" y="300"/>
                      <a:pt x="48" y="302"/>
                      <a:pt x="49" y="303"/>
                    </a:cubicBezTo>
                    <a:cubicBezTo>
                      <a:pt x="49" y="303"/>
                      <a:pt x="49" y="303"/>
                      <a:pt x="49" y="303"/>
                    </a:cubicBezTo>
                    <a:cubicBezTo>
                      <a:pt x="49" y="303"/>
                      <a:pt x="50" y="303"/>
                      <a:pt x="50" y="303"/>
                    </a:cubicBezTo>
                    <a:cubicBezTo>
                      <a:pt x="54" y="303"/>
                      <a:pt x="54" y="303"/>
                      <a:pt x="54" y="303"/>
                    </a:cubicBezTo>
                    <a:cubicBezTo>
                      <a:pt x="56" y="303"/>
                      <a:pt x="58" y="303"/>
                      <a:pt x="61" y="304"/>
                    </a:cubicBezTo>
                    <a:cubicBezTo>
                      <a:pt x="64" y="304"/>
                      <a:pt x="64" y="304"/>
                      <a:pt x="64" y="304"/>
                    </a:cubicBezTo>
                    <a:cubicBezTo>
                      <a:pt x="63" y="308"/>
                      <a:pt x="63" y="308"/>
                      <a:pt x="63" y="308"/>
                    </a:cubicBezTo>
                    <a:cubicBezTo>
                      <a:pt x="62" y="312"/>
                      <a:pt x="61" y="317"/>
                      <a:pt x="60" y="321"/>
                    </a:cubicBezTo>
                    <a:cubicBezTo>
                      <a:pt x="59" y="324"/>
                      <a:pt x="59" y="324"/>
                      <a:pt x="59" y="324"/>
                    </a:cubicBezTo>
                    <a:cubicBezTo>
                      <a:pt x="59" y="325"/>
                      <a:pt x="59" y="326"/>
                      <a:pt x="57" y="327"/>
                    </a:cubicBezTo>
                    <a:cubicBezTo>
                      <a:pt x="55" y="329"/>
                      <a:pt x="52" y="329"/>
                      <a:pt x="50" y="329"/>
                    </a:cubicBezTo>
                    <a:cubicBezTo>
                      <a:pt x="49" y="329"/>
                      <a:pt x="49" y="329"/>
                      <a:pt x="49" y="329"/>
                    </a:cubicBezTo>
                    <a:cubicBezTo>
                      <a:pt x="49" y="329"/>
                      <a:pt x="48" y="329"/>
                      <a:pt x="47" y="329"/>
                    </a:cubicBezTo>
                    <a:cubicBezTo>
                      <a:pt x="36" y="331"/>
                      <a:pt x="36" y="331"/>
                      <a:pt x="36" y="331"/>
                    </a:cubicBezTo>
                    <a:cubicBezTo>
                      <a:pt x="34" y="331"/>
                      <a:pt x="33" y="332"/>
                      <a:pt x="32" y="333"/>
                    </a:cubicBezTo>
                    <a:cubicBezTo>
                      <a:pt x="31" y="333"/>
                      <a:pt x="30" y="334"/>
                      <a:pt x="29" y="335"/>
                    </a:cubicBezTo>
                    <a:cubicBezTo>
                      <a:pt x="29" y="335"/>
                      <a:pt x="29" y="335"/>
                      <a:pt x="29" y="335"/>
                    </a:cubicBezTo>
                    <a:cubicBezTo>
                      <a:pt x="27" y="337"/>
                      <a:pt x="26" y="337"/>
                      <a:pt x="25" y="338"/>
                    </a:cubicBezTo>
                    <a:cubicBezTo>
                      <a:pt x="24" y="339"/>
                      <a:pt x="24" y="339"/>
                      <a:pt x="24" y="339"/>
                    </a:cubicBezTo>
                    <a:cubicBezTo>
                      <a:pt x="22" y="340"/>
                      <a:pt x="22" y="340"/>
                      <a:pt x="22" y="343"/>
                    </a:cubicBezTo>
                    <a:cubicBezTo>
                      <a:pt x="20" y="349"/>
                      <a:pt x="19" y="354"/>
                      <a:pt x="18" y="359"/>
                    </a:cubicBezTo>
                    <a:cubicBezTo>
                      <a:pt x="18" y="361"/>
                      <a:pt x="18" y="361"/>
                      <a:pt x="18" y="361"/>
                    </a:cubicBezTo>
                    <a:cubicBezTo>
                      <a:pt x="18" y="361"/>
                      <a:pt x="17" y="362"/>
                      <a:pt x="17" y="363"/>
                    </a:cubicBezTo>
                    <a:cubicBezTo>
                      <a:pt x="17" y="364"/>
                      <a:pt x="17" y="366"/>
                      <a:pt x="16" y="368"/>
                    </a:cubicBezTo>
                    <a:cubicBezTo>
                      <a:pt x="16" y="369"/>
                      <a:pt x="16" y="369"/>
                      <a:pt x="16" y="369"/>
                    </a:cubicBezTo>
                    <a:cubicBezTo>
                      <a:pt x="17" y="369"/>
                      <a:pt x="16" y="370"/>
                      <a:pt x="17" y="373"/>
                    </a:cubicBezTo>
                    <a:cubicBezTo>
                      <a:pt x="17" y="373"/>
                      <a:pt x="17" y="373"/>
                      <a:pt x="17" y="373"/>
                    </a:cubicBezTo>
                    <a:cubicBezTo>
                      <a:pt x="19" y="373"/>
                      <a:pt x="21" y="371"/>
                      <a:pt x="24" y="371"/>
                    </a:cubicBezTo>
                    <a:cubicBezTo>
                      <a:pt x="27" y="371"/>
                      <a:pt x="29" y="368"/>
                      <a:pt x="31" y="368"/>
                    </a:cubicBezTo>
                    <a:cubicBezTo>
                      <a:pt x="31" y="368"/>
                      <a:pt x="32" y="369"/>
                      <a:pt x="33" y="371"/>
                    </a:cubicBezTo>
                    <a:cubicBezTo>
                      <a:pt x="37" y="368"/>
                      <a:pt x="40" y="367"/>
                      <a:pt x="44" y="367"/>
                    </a:cubicBezTo>
                    <a:cubicBezTo>
                      <a:pt x="45" y="367"/>
                      <a:pt x="46" y="367"/>
                      <a:pt x="47" y="367"/>
                    </a:cubicBezTo>
                    <a:cubicBezTo>
                      <a:pt x="51" y="367"/>
                      <a:pt x="56" y="368"/>
                      <a:pt x="60" y="368"/>
                    </a:cubicBezTo>
                    <a:cubicBezTo>
                      <a:pt x="61" y="368"/>
                      <a:pt x="63" y="368"/>
                      <a:pt x="64" y="368"/>
                    </a:cubicBezTo>
                    <a:cubicBezTo>
                      <a:pt x="66" y="368"/>
                      <a:pt x="67" y="368"/>
                      <a:pt x="66" y="367"/>
                    </a:cubicBezTo>
                    <a:cubicBezTo>
                      <a:pt x="70" y="364"/>
                      <a:pt x="75" y="364"/>
                      <a:pt x="80" y="364"/>
                    </a:cubicBezTo>
                    <a:cubicBezTo>
                      <a:pt x="81" y="364"/>
                      <a:pt x="81" y="364"/>
                      <a:pt x="82" y="364"/>
                    </a:cubicBezTo>
                    <a:cubicBezTo>
                      <a:pt x="81" y="362"/>
                      <a:pt x="82" y="360"/>
                      <a:pt x="83" y="360"/>
                    </a:cubicBezTo>
                    <a:cubicBezTo>
                      <a:pt x="84" y="360"/>
                      <a:pt x="84" y="361"/>
                      <a:pt x="84" y="361"/>
                    </a:cubicBezTo>
                    <a:cubicBezTo>
                      <a:pt x="82" y="361"/>
                      <a:pt x="82" y="362"/>
                      <a:pt x="83" y="363"/>
                    </a:cubicBezTo>
                    <a:cubicBezTo>
                      <a:pt x="84" y="365"/>
                      <a:pt x="86" y="365"/>
                      <a:pt x="88" y="365"/>
                    </a:cubicBezTo>
                    <a:cubicBezTo>
                      <a:pt x="90" y="366"/>
                      <a:pt x="92" y="365"/>
                      <a:pt x="94" y="366"/>
                    </a:cubicBezTo>
                    <a:cubicBezTo>
                      <a:pt x="96" y="367"/>
                      <a:pt x="98" y="369"/>
                      <a:pt x="99" y="369"/>
                    </a:cubicBezTo>
                    <a:cubicBezTo>
                      <a:pt x="100" y="369"/>
                      <a:pt x="100" y="369"/>
                      <a:pt x="100" y="369"/>
                    </a:cubicBezTo>
                    <a:cubicBezTo>
                      <a:pt x="99" y="368"/>
                      <a:pt x="99" y="368"/>
                      <a:pt x="99" y="368"/>
                    </a:cubicBezTo>
                    <a:cubicBezTo>
                      <a:pt x="113" y="363"/>
                      <a:pt x="125" y="363"/>
                      <a:pt x="140" y="362"/>
                    </a:cubicBezTo>
                    <a:cubicBezTo>
                      <a:pt x="140" y="362"/>
                      <a:pt x="140" y="362"/>
                      <a:pt x="140" y="362"/>
                    </a:cubicBezTo>
                    <a:cubicBezTo>
                      <a:pt x="140" y="362"/>
                      <a:pt x="141" y="362"/>
                      <a:pt x="143" y="363"/>
                    </a:cubicBezTo>
                    <a:cubicBezTo>
                      <a:pt x="144" y="363"/>
                      <a:pt x="145" y="363"/>
                      <a:pt x="146" y="363"/>
                    </a:cubicBezTo>
                    <a:cubicBezTo>
                      <a:pt x="149" y="363"/>
                      <a:pt x="151" y="362"/>
                      <a:pt x="151" y="362"/>
                    </a:cubicBezTo>
                    <a:cubicBezTo>
                      <a:pt x="151" y="362"/>
                      <a:pt x="151" y="362"/>
                      <a:pt x="151" y="362"/>
                    </a:cubicBezTo>
                    <a:cubicBezTo>
                      <a:pt x="151" y="362"/>
                      <a:pt x="151" y="360"/>
                      <a:pt x="151" y="360"/>
                    </a:cubicBezTo>
                    <a:cubicBezTo>
                      <a:pt x="150" y="360"/>
                      <a:pt x="150" y="360"/>
                      <a:pt x="150" y="360"/>
                    </a:cubicBezTo>
                    <a:cubicBezTo>
                      <a:pt x="149" y="360"/>
                      <a:pt x="148" y="359"/>
                      <a:pt x="148" y="358"/>
                    </a:cubicBezTo>
                    <a:cubicBezTo>
                      <a:pt x="148" y="357"/>
                      <a:pt x="148" y="357"/>
                      <a:pt x="149" y="357"/>
                    </a:cubicBezTo>
                    <a:cubicBezTo>
                      <a:pt x="150" y="357"/>
                      <a:pt x="150" y="357"/>
                      <a:pt x="150" y="357"/>
                    </a:cubicBezTo>
                    <a:cubicBezTo>
                      <a:pt x="150" y="357"/>
                      <a:pt x="152" y="359"/>
                      <a:pt x="152" y="360"/>
                    </a:cubicBezTo>
                    <a:cubicBezTo>
                      <a:pt x="154" y="363"/>
                      <a:pt x="152" y="362"/>
                      <a:pt x="154" y="365"/>
                    </a:cubicBezTo>
                    <a:cubicBezTo>
                      <a:pt x="156" y="368"/>
                      <a:pt x="157" y="367"/>
                      <a:pt x="157" y="371"/>
                    </a:cubicBezTo>
                    <a:cubicBezTo>
                      <a:pt x="157" y="372"/>
                      <a:pt x="156" y="377"/>
                      <a:pt x="157" y="378"/>
                    </a:cubicBezTo>
                    <a:cubicBezTo>
                      <a:pt x="158" y="378"/>
                      <a:pt x="158" y="378"/>
                      <a:pt x="159" y="378"/>
                    </a:cubicBezTo>
                    <a:cubicBezTo>
                      <a:pt x="166" y="377"/>
                      <a:pt x="166" y="377"/>
                      <a:pt x="166" y="377"/>
                    </a:cubicBezTo>
                    <a:cubicBezTo>
                      <a:pt x="168" y="382"/>
                      <a:pt x="168" y="382"/>
                      <a:pt x="168" y="382"/>
                    </a:cubicBezTo>
                    <a:cubicBezTo>
                      <a:pt x="171" y="384"/>
                      <a:pt x="171" y="384"/>
                      <a:pt x="171" y="384"/>
                    </a:cubicBezTo>
                    <a:cubicBezTo>
                      <a:pt x="172" y="387"/>
                      <a:pt x="172" y="390"/>
                      <a:pt x="173" y="392"/>
                    </a:cubicBezTo>
                    <a:cubicBezTo>
                      <a:pt x="174" y="398"/>
                      <a:pt x="174" y="403"/>
                      <a:pt x="179" y="403"/>
                    </a:cubicBezTo>
                    <a:cubicBezTo>
                      <a:pt x="180" y="403"/>
                      <a:pt x="181" y="402"/>
                      <a:pt x="182" y="402"/>
                    </a:cubicBezTo>
                    <a:cubicBezTo>
                      <a:pt x="183" y="402"/>
                      <a:pt x="184" y="402"/>
                      <a:pt x="186" y="402"/>
                    </a:cubicBezTo>
                    <a:cubicBezTo>
                      <a:pt x="192" y="402"/>
                      <a:pt x="198" y="405"/>
                      <a:pt x="195" y="412"/>
                    </a:cubicBezTo>
                    <a:cubicBezTo>
                      <a:pt x="196" y="412"/>
                      <a:pt x="196" y="411"/>
                      <a:pt x="197" y="411"/>
                    </a:cubicBezTo>
                    <a:cubicBezTo>
                      <a:pt x="196" y="410"/>
                      <a:pt x="196" y="410"/>
                      <a:pt x="196" y="410"/>
                    </a:cubicBezTo>
                    <a:cubicBezTo>
                      <a:pt x="198" y="409"/>
                      <a:pt x="198" y="409"/>
                      <a:pt x="198" y="409"/>
                    </a:cubicBezTo>
                    <a:cubicBezTo>
                      <a:pt x="198" y="408"/>
                      <a:pt x="198" y="408"/>
                      <a:pt x="198" y="408"/>
                    </a:cubicBezTo>
                    <a:cubicBezTo>
                      <a:pt x="198" y="408"/>
                      <a:pt x="198" y="408"/>
                      <a:pt x="198" y="408"/>
                    </a:cubicBezTo>
                    <a:cubicBezTo>
                      <a:pt x="207" y="402"/>
                      <a:pt x="207" y="402"/>
                      <a:pt x="207" y="402"/>
                    </a:cubicBezTo>
                    <a:cubicBezTo>
                      <a:pt x="208" y="402"/>
                      <a:pt x="208" y="402"/>
                      <a:pt x="208" y="402"/>
                    </a:cubicBezTo>
                    <a:cubicBezTo>
                      <a:pt x="209" y="402"/>
                      <a:pt x="210" y="402"/>
                      <a:pt x="210" y="402"/>
                    </a:cubicBezTo>
                    <a:cubicBezTo>
                      <a:pt x="212" y="402"/>
                      <a:pt x="212" y="402"/>
                      <a:pt x="212" y="402"/>
                    </a:cubicBezTo>
                    <a:cubicBezTo>
                      <a:pt x="212" y="401"/>
                      <a:pt x="212" y="400"/>
                      <a:pt x="212" y="398"/>
                    </a:cubicBezTo>
                    <a:cubicBezTo>
                      <a:pt x="212" y="396"/>
                      <a:pt x="212" y="395"/>
                      <a:pt x="212" y="394"/>
                    </a:cubicBezTo>
                    <a:cubicBezTo>
                      <a:pt x="212" y="391"/>
                      <a:pt x="212" y="391"/>
                      <a:pt x="212" y="391"/>
                    </a:cubicBezTo>
                    <a:cubicBezTo>
                      <a:pt x="216" y="391"/>
                      <a:pt x="216" y="391"/>
                      <a:pt x="216" y="391"/>
                    </a:cubicBezTo>
                    <a:cubicBezTo>
                      <a:pt x="221" y="392"/>
                      <a:pt x="227" y="392"/>
                      <a:pt x="232" y="393"/>
                    </a:cubicBezTo>
                    <a:cubicBezTo>
                      <a:pt x="233" y="388"/>
                      <a:pt x="233" y="388"/>
                      <a:pt x="233" y="388"/>
                    </a:cubicBezTo>
                    <a:cubicBezTo>
                      <a:pt x="234" y="393"/>
                      <a:pt x="234" y="393"/>
                      <a:pt x="234" y="393"/>
                    </a:cubicBezTo>
                    <a:cubicBezTo>
                      <a:pt x="242" y="395"/>
                      <a:pt x="242" y="395"/>
                      <a:pt x="242" y="395"/>
                    </a:cubicBezTo>
                    <a:cubicBezTo>
                      <a:pt x="243" y="395"/>
                      <a:pt x="244" y="395"/>
                      <a:pt x="245" y="395"/>
                    </a:cubicBezTo>
                    <a:cubicBezTo>
                      <a:pt x="246" y="395"/>
                      <a:pt x="247" y="395"/>
                      <a:pt x="248" y="396"/>
                    </a:cubicBezTo>
                    <a:cubicBezTo>
                      <a:pt x="248" y="396"/>
                      <a:pt x="249" y="396"/>
                      <a:pt x="249" y="396"/>
                    </a:cubicBezTo>
                    <a:cubicBezTo>
                      <a:pt x="249" y="396"/>
                      <a:pt x="250" y="396"/>
                      <a:pt x="250" y="396"/>
                    </a:cubicBezTo>
                    <a:cubicBezTo>
                      <a:pt x="250" y="395"/>
                      <a:pt x="250" y="395"/>
                      <a:pt x="250" y="395"/>
                    </a:cubicBezTo>
                    <a:cubicBezTo>
                      <a:pt x="250" y="395"/>
                      <a:pt x="251" y="394"/>
                      <a:pt x="251" y="393"/>
                    </a:cubicBezTo>
                    <a:cubicBezTo>
                      <a:pt x="254" y="391"/>
                      <a:pt x="257" y="390"/>
                      <a:pt x="261" y="390"/>
                    </a:cubicBezTo>
                    <a:cubicBezTo>
                      <a:pt x="261" y="389"/>
                      <a:pt x="261" y="389"/>
                      <a:pt x="261" y="389"/>
                    </a:cubicBezTo>
                    <a:cubicBezTo>
                      <a:pt x="262" y="389"/>
                      <a:pt x="262" y="389"/>
                      <a:pt x="263" y="389"/>
                    </a:cubicBezTo>
                    <a:cubicBezTo>
                      <a:pt x="264" y="389"/>
                      <a:pt x="264" y="389"/>
                      <a:pt x="264" y="389"/>
                    </a:cubicBezTo>
                    <a:cubicBezTo>
                      <a:pt x="265" y="388"/>
                      <a:pt x="266" y="388"/>
                      <a:pt x="267" y="388"/>
                    </a:cubicBezTo>
                    <a:cubicBezTo>
                      <a:pt x="268" y="388"/>
                      <a:pt x="269" y="388"/>
                      <a:pt x="270" y="390"/>
                    </a:cubicBezTo>
                    <a:cubicBezTo>
                      <a:pt x="271" y="390"/>
                      <a:pt x="271" y="391"/>
                      <a:pt x="271" y="392"/>
                    </a:cubicBezTo>
                    <a:cubicBezTo>
                      <a:pt x="271" y="392"/>
                      <a:pt x="272" y="393"/>
                      <a:pt x="272" y="393"/>
                    </a:cubicBezTo>
                    <a:cubicBezTo>
                      <a:pt x="273" y="392"/>
                      <a:pt x="273" y="392"/>
                      <a:pt x="273" y="392"/>
                    </a:cubicBezTo>
                    <a:cubicBezTo>
                      <a:pt x="274" y="392"/>
                      <a:pt x="274" y="392"/>
                      <a:pt x="274" y="392"/>
                    </a:cubicBezTo>
                    <a:cubicBezTo>
                      <a:pt x="274" y="391"/>
                      <a:pt x="275" y="391"/>
                      <a:pt x="276" y="391"/>
                    </a:cubicBezTo>
                    <a:cubicBezTo>
                      <a:pt x="275" y="390"/>
                      <a:pt x="275" y="389"/>
                      <a:pt x="275" y="387"/>
                    </a:cubicBezTo>
                    <a:cubicBezTo>
                      <a:pt x="275" y="387"/>
                      <a:pt x="276" y="386"/>
                      <a:pt x="276" y="386"/>
                    </a:cubicBezTo>
                    <a:cubicBezTo>
                      <a:pt x="276" y="385"/>
                      <a:pt x="277" y="384"/>
                      <a:pt x="277" y="383"/>
                    </a:cubicBezTo>
                    <a:cubicBezTo>
                      <a:pt x="277" y="383"/>
                      <a:pt x="277" y="382"/>
                      <a:pt x="277" y="382"/>
                    </a:cubicBezTo>
                    <a:cubicBezTo>
                      <a:pt x="272" y="372"/>
                      <a:pt x="272" y="372"/>
                      <a:pt x="272" y="372"/>
                    </a:cubicBezTo>
                    <a:cubicBezTo>
                      <a:pt x="272" y="371"/>
                      <a:pt x="271" y="370"/>
                      <a:pt x="271" y="369"/>
                    </a:cubicBezTo>
                    <a:cubicBezTo>
                      <a:pt x="266" y="371"/>
                      <a:pt x="266" y="371"/>
                      <a:pt x="266" y="371"/>
                    </a:cubicBezTo>
                    <a:cubicBezTo>
                      <a:pt x="270" y="368"/>
                      <a:pt x="270" y="368"/>
                      <a:pt x="270" y="368"/>
                    </a:cubicBezTo>
                    <a:cubicBezTo>
                      <a:pt x="270" y="367"/>
                      <a:pt x="270" y="367"/>
                      <a:pt x="270" y="367"/>
                    </a:cubicBezTo>
                    <a:cubicBezTo>
                      <a:pt x="269" y="366"/>
                      <a:pt x="269" y="365"/>
                      <a:pt x="269" y="365"/>
                    </a:cubicBezTo>
                    <a:cubicBezTo>
                      <a:pt x="268" y="362"/>
                      <a:pt x="268" y="360"/>
                      <a:pt x="267" y="358"/>
                    </a:cubicBezTo>
                    <a:cubicBezTo>
                      <a:pt x="267" y="358"/>
                      <a:pt x="267" y="357"/>
                      <a:pt x="267" y="357"/>
                    </a:cubicBezTo>
                    <a:cubicBezTo>
                      <a:pt x="266" y="357"/>
                      <a:pt x="266" y="357"/>
                      <a:pt x="265" y="357"/>
                    </a:cubicBezTo>
                    <a:cubicBezTo>
                      <a:pt x="264" y="357"/>
                      <a:pt x="264" y="357"/>
                      <a:pt x="264" y="357"/>
                    </a:cubicBezTo>
                    <a:cubicBezTo>
                      <a:pt x="263" y="357"/>
                      <a:pt x="262" y="357"/>
                      <a:pt x="261" y="357"/>
                    </a:cubicBezTo>
                    <a:cubicBezTo>
                      <a:pt x="261" y="357"/>
                      <a:pt x="261" y="357"/>
                      <a:pt x="261" y="357"/>
                    </a:cubicBezTo>
                    <a:cubicBezTo>
                      <a:pt x="260" y="357"/>
                      <a:pt x="260" y="356"/>
                      <a:pt x="259" y="356"/>
                    </a:cubicBezTo>
                    <a:cubicBezTo>
                      <a:pt x="259" y="356"/>
                      <a:pt x="259" y="356"/>
                      <a:pt x="259" y="356"/>
                    </a:cubicBezTo>
                    <a:cubicBezTo>
                      <a:pt x="258" y="356"/>
                      <a:pt x="258" y="356"/>
                      <a:pt x="258" y="356"/>
                    </a:cubicBezTo>
                    <a:cubicBezTo>
                      <a:pt x="258" y="355"/>
                      <a:pt x="258" y="355"/>
                      <a:pt x="258" y="355"/>
                    </a:cubicBezTo>
                    <a:cubicBezTo>
                      <a:pt x="257" y="355"/>
                      <a:pt x="257" y="355"/>
                      <a:pt x="256" y="354"/>
                    </a:cubicBezTo>
                    <a:cubicBezTo>
                      <a:pt x="254" y="352"/>
                      <a:pt x="253" y="349"/>
                      <a:pt x="252" y="346"/>
                    </a:cubicBezTo>
                    <a:cubicBezTo>
                      <a:pt x="252" y="345"/>
                      <a:pt x="252" y="344"/>
                      <a:pt x="252" y="343"/>
                    </a:cubicBezTo>
                    <a:cubicBezTo>
                      <a:pt x="251" y="340"/>
                      <a:pt x="251" y="337"/>
                      <a:pt x="252" y="334"/>
                    </a:cubicBezTo>
                    <a:cubicBezTo>
                      <a:pt x="252" y="334"/>
                      <a:pt x="252" y="334"/>
                      <a:pt x="252" y="334"/>
                    </a:cubicBezTo>
                    <a:cubicBezTo>
                      <a:pt x="252" y="332"/>
                      <a:pt x="252" y="331"/>
                      <a:pt x="252" y="330"/>
                    </a:cubicBezTo>
                    <a:cubicBezTo>
                      <a:pt x="252" y="330"/>
                      <a:pt x="252" y="330"/>
                      <a:pt x="252" y="330"/>
                    </a:cubicBezTo>
                    <a:cubicBezTo>
                      <a:pt x="252" y="330"/>
                      <a:pt x="252" y="330"/>
                      <a:pt x="251" y="330"/>
                    </a:cubicBezTo>
                    <a:cubicBezTo>
                      <a:pt x="251" y="329"/>
                      <a:pt x="251" y="329"/>
                      <a:pt x="251" y="329"/>
                    </a:cubicBezTo>
                    <a:cubicBezTo>
                      <a:pt x="249" y="329"/>
                      <a:pt x="247" y="329"/>
                      <a:pt x="245" y="329"/>
                    </a:cubicBezTo>
                    <a:cubicBezTo>
                      <a:pt x="244" y="334"/>
                      <a:pt x="244" y="334"/>
                      <a:pt x="244" y="334"/>
                    </a:cubicBezTo>
                    <a:cubicBezTo>
                      <a:pt x="244" y="328"/>
                      <a:pt x="244" y="328"/>
                      <a:pt x="244" y="328"/>
                    </a:cubicBezTo>
                    <a:cubicBezTo>
                      <a:pt x="243" y="328"/>
                      <a:pt x="243" y="328"/>
                      <a:pt x="243" y="328"/>
                    </a:cubicBezTo>
                    <a:cubicBezTo>
                      <a:pt x="239" y="327"/>
                      <a:pt x="236" y="326"/>
                      <a:pt x="234" y="324"/>
                    </a:cubicBezTo>
                    <a:cubicBezTo>
                      <a:pt x="234" y="322"/>
                      <a:pt x="233" y="321"/>
                      <a:pt x="233" y="320"/>
                    </a:cubicBezTo>
                    <a:cubicBezTo>
                      <a:pt x="232" y="316"/>
                      <a:pt x="233" y="312"/>
                      <a:pt x="236" y="306"/>
                    </a:cubicBezTo>
                    <a:cubicBezTo>
                      <a:pt x="239" y="302"/>
                      <a:pt x="242" y="298"/>
                      <a:pt x="245" y="295"/>
                    </a:cubicBezTo>
                    <a:cubicBezTo>
                      <a:pt x="246" y="294"/>
                      <a:pt x="246" y="294"/>
                      <a:pt x="246" y="294"/>
                    </a:cubicBezTo>
                    <a:cubicBezTo>
                      <a:pt x="247" y="292"/>
                      <a:pt x="248" y="291"/>
                      <a:pt x="249" y="290"/>
                    </a:cubicBezTo>
                    <a:cubicBezTo>
                      <a:pt x="250" y="290"/>
                      <a:pt x="250" y="289"/>
                      <a:pt x="251" y="288"/>
                    </a:cubicBezTo>
                    <a:cubicBezTo>
                      <a:pt x="251" y="287"/>
                      <a:pt x="251" y="287"/>
                      <a:pt x="251" y="287"/>
                    </a:cubicBezTo>
                    <a:cubicBezTo>
                      <a:pt x="252" y="287"/>
                      <a:pt x="252" y="286"/>
                      <a:pt x="253" y="286"/>
                    </a:cubicBezTo>
                    <a:cubicBezTo>
                      <a:pt x="255" y="283"/>
                      <a:pt x="255" y="283"/>
                      <a:pt x="255" y="283"/>
                    </a:cubicBezTo>
                    <a:cubicBezTo>
                      <a:pt x="255" y="283"/>
                      <a:pt x="256" y="283"/>
                      <a:pt x="256" y="282"/>
                    </a:cubicBezTo>
                    <a:cubicBezTo>
                      <a:pt x="256" y="282"/>
                      <a:pt x="256" y="282"/>
                      <a:pt x="256" y="282"/>
                    </a:cubicBezTo>
                    <a:cubicBezTo>
                      <a:pt x="253" y="278"/>
                      <a:pt x="253" y="278"/>
                      <a:pt x="253" y="278"/>
                    </a:cubicBezTo>
                    <a:cubicBezTo>
                      <a:pt x="258" y="281"/>
                      <a:pt x="258" y="281"/>
                      <a:pt x="258" y="281"/>
                    </a:cubicBezTo>
                    <a:cubicBezTo>
                      <a:pt x="258" y="281"/>
                      <a:pt x="258" y="281"/>
                      <a:pt x="258" y="281"/>
                    </a:cubicBezTo>
                    <a:cubicBezTo>
                      <a:pt x="259" y="280"/>
                      <a:pt x="260" y="280"/>
                      <a:pt x="260" y="279"/>
                    </a:cubicBezTo>
                    <a:cubicBezTo>
                      <a:pt x="261" y="279"/>
                      <a:pt x="261" y="279"/>
                      <a:pt x="261" y="279"/>
                    </a:cubicBezTo>
                    <a:cubicBezTo>
                      <a:pt x="262" y="279"/>
                      <a:pt x="263" y="278"/>
                      <a:pt x="264" y="278"/>
                    </a:cubicBezTo>
                    <a:cubicBezTo>
                      <a:pt x="264" y="275"/>
                      <a:pt x="264" y="275"/>
                      <a:pt x="264" y="275"/>
                    </a:cubicBezTo>
                    <a:cubicBezTo>
                      <a:pt x="265" y="278"/>
                      <a:pt x="265" y="278"/>
                      <a:pt x="265" y="278"/>
                    </a:cubicBezTo>
                    <a:cubicBezTo>
                      <a:pt x="265" y="278"/>
                      <a:pt x="266" y="278"/>
                      <a:pt x="266" y="279"/>
                    </a:cubicBezTo>
                    <a:cubicBezTo>
                      <a:pt x="267" y="279"/>
                      <a:pt x="267" y="279"/>
                      <a:pt x="268" y="279"/>
                    </a:cubicBezTo>
                    <a:cubicBezTo>
                      <a:pt x="268" y="279"/>
                      <a:pt x="269" y="280"/>
                      <a:pt x="269" y="280"/>
                    </a:cubicBezTo>
                    <a:cubicBezTo>
                      <a:pt x="270" y="281"/>
                      <a:pt x="270" y="281"/>
                      <a:pt x="271" y="281"/>
                    </a:cubicBezTo>
                    <a:cubicBezTo>
                      <a:pt x="272" y="283"/>
                      <a:pt x="273" y="284"/>
                      <a:pt x="273" y="285"/>
                    </a:cubicBezTo>
                    <a:cubicBezTo>
                      <a:pt x="273" y="285"/>
                      <a:pt x="273" y="285"/>
                      <a:pt x="273" y="285"/>
                    </a:cubicBezTo>
                    <a:cubicBezTo>
                      <a:pt x="274" y="286"/>
                      <a:pt x="274" y="287"/>
                      <a:pt x="275" y="287"/>
                    </a:cubicBezTo>
                    <a:cubicBezTo>
                      <a:pt x="275" y="288"/>
                      <a:pt x="275" y="288"/>
                      <a:pt x="276" y="288"/>
                    </a:cubicBezTo>
                    <a:cubicBezTo>
                      <a:pt x="276" y="288"/>
                      <a:pt x="276" y="288"/>
                      <a:pt x="277" y="288"/>
                    </a:cubicBezTo>
                    <a:cubicBezTo>
                      <a:pt x="277" y="287"/>
                      <a:pt x="277" y="287"/>
                      <a:pt x="277" y="287"/>
                    </a:cubicBezTo>
                    <a:cubicBezTo>
                      <a:pt x="280" y="286"/>
                      <a:pt x="282" y="285"/>
                      <a:pt x="285" y="285"/>
                    </a:cubicBezTo>
                    <a:cubicBezTo>
                      <a:pt x="285" y="285"/>
                      <a:pt x="285" y="285"/>
                      <a:pt x="285" y="285"/>
                    </a:cubicBezTo>
                    <a:cubicBezTo>
                      <a:pt x="285" y="279"/>
                      <a:pt x="285" y="279"/>
                      <a:pt x="285" y="279"/>
                    </a:cubicBezTo>
                    <a:cubicBezTo>
                      <a:pt x="287" y="284"/>
                      <a:pt x="287" y="284"/>
                      <a:pt x="287" y="284"/>
                    </a:cubicBezTo>
                    <a:cubicBezTo>
                      <a:pt x="288" y="284"/>
                      <a:pt x="288" y="284"/>
                      <a:pt x="288" y="284"/>
                    </a:cubicBezTo>
                    <a:cubicBezTo>
                      <a:pt x="289" y="284"/>
                      <a:pt x="289" y="284"/>
                      <a:pt x="290" y="284"/>
                    </a:cubicBezTo>
                    <a:cubicBezTo>
                      <a:pt x="291" y="284"/>
                      <a:pt x="291" y="284"/>
                      <a:pt x="291" y="284"/>
                    </a:cubicBezTo>
                    <a:cubicBezTo>
                      <a:pt x="293" y="284"/>
                      <a:pt x="296" y="283"/>
                      <a:pt x="298" y="283"/>
                    </a:cubicBezTo>
                    <a:cubicBezTo>
                      <a:pt x="298" y="283"/>
                      <a:pt x="298" y="283"/>
                      <a:pt x="298" y="283"/>
                    </a:cubicBezTo>
                    <a:cubicBezTo>
                      <a:pt x="315" y="260"/>
                      <a:pt x="315" y="260"/>
                      <a:pt x="315" y="260"/>
                    </a:cubicBezTo>
                    <a:cubicBezTo>
                      <a:pt x="316" y="259"/>
                      <a:pt x="316" y="259"/>
                      <a:pt x="316" y="259"/>
                    </a:cubicBezTo>
                    <a:cubicBezTo>
                      <a:pt x="318" y="256"/>
                      <a:pt x="320" y="254"/>
                      <a:pt x="323" y="252"/>
                    </a:cubicBezTo>
                    <a:cubicBezTo>
                      <a:pt x="324" y="252"/>
                      <a:pt x="325" y="251"/>
                      <a:pt x="327" y="251"/>
                    </a:cubicBezTo>
                    <a:cubicBezTo>
                      <a:pt x="331" y="249"/>
                      <a:pt x="332" y="248"/>
                      <a:pt x="334" y="244"/>
                    </a:cubicBezTo>
                    <a:cubicBezTo>
                      <a:pt x="335" y="243"/>
                      <a:pt x="336" y="242"/>
                      <a:pt x="336" y="240"/>
                    </a:cubicBezTo>
                    <a:cubicBezTo>
                      <a:pt x="337" y="240"/>
                      <a:pt x="337" y="240"/>
                      <a:pt x="337" y="240"/>
                    </a:cubicBezTo>
                    <a:cubicBezTo>
                      <a:pt x="338" y="238"/>
                      <a:pt x="339" y="236"/>
                      <a:pt x="340" y="235"/>
                    </a:cubicBezTo>
                    <a:cubicBezTo>
                      <a:pt x="340" y="234"/>
                      <a:pt x="340" y="233"/>
                      <a:pt x="340" y="232"/>
                    </a:cubicBezTo>
                    <a:cubicBezTo>
                      <a:pt x="340" y="232"/>
                      <a:pt x="340" y="232"/>
                      <a:pt x="340" y="232"/>
                    </a:cubicBezTo>
                    <a:cubicBezTo>
                      <a:pt x="341" y="231"/>
                      <a:pt x="341" y="231"/>
                      <a:pt x="341" y="230"/>
                    </a:cubicBezTo>
                    <a:cubicBezTo>
                      <a:pt x="342" y="227"/>
                      <a:pt x="343" y="224"/>
                      <a:pt x="344" y="221"/>
                    </a:cubicBezTo>
                    <a:cubicBezTo>
                      <a:pt x="346" y="220"/>
                      <a:pt x="347" y="219"/>
                      <a:pt x="348" y="218"/>
                    </a:cubicBezTo>
                    <a:cubicBezTo>
                      <a:pt x="350" y="217"/>
                      <a:pt x="353" y="216"/>
                      <a:pt x="356" y="215"/>
                    </a:cubicBezTo>
                    <a:cubicBezTo>
                      <a:pt x="357" y="214"/>
                      <a:pt x="358" y="214"/>
                      <a:pt x="358" y="213"/>
                    </a:cubicBezTo>
                    <a:cubicBezTo>
                      <a:pt x="358" y="213"/>
                      <a:pt x="358" y="213"/>
                      <a:pt x="358" y="213"/>
                    </a:cubicBezTo>
                    <a:cubicBezTo>
                      <a:pt x="356" y="210"/>
                      <a:pt x="357" y="208"/>
                      <a:pt x="358" y="207"/>
                    </a:cubicBezTo>
                    <a:cubicBezTo>
                      <a:pt x="358" y="206"/>
                      <a:pt x="358" y="206"/>
                      <a:pt x="358" y="206"/>
                    </a:cubicBezTo>
                    <a:cubicBezTo>
                      <a:pt x="359" y="205"/>
                      <a:pt x="360" y="204"/>
                      <a:pt x="360" y="204"/>
                    </a:cubicBezTo>
                    <a:cubicBezTo>
                      <a:pt x="362" y="202"/>
                      <a:pt x="363" y="200"/>
                      <a:pt x="365" y="198"/>
                    </a:cubicBezTo>
                    <a:cubicBezTo>
                      <a:pt x="366" y="198"/>
                      <a:pt x="367" y="196"/>
                      <a:pt x="370" y="195"/>
                    </a:cubicBezTo>
                    <a:cubicBezTo>
                      <a:pt x="371" y="194"/>
                      <a:pt x="371" y="194"/>
                      <a:pt x="371" y="194"/>
                    </a:cubicBezTo>
                    <a:cubicBezTo>
                      <a:pt x="373" y="193"/>
                      <a:pt x="375" y="191"/>
                      <a:pt x="377" y="190"/>
                    </a:cubicBezTo>
                    <a:cubicBezTo>
                      <a:pt x="378" y="189"/>
                      <a:pt x="378" y="188"/>
                      <a:pt x="378" y="188"/>
                    </a:cubicBezTo>
                    <a:cubicBezTo>
                      <a:pt x="378" y="187"/>
                      <a:pt x="378" y="186"/>
                      <a:pt x="378" y="185"/>
                    </a:cubicBezTo>
                    <a:cubicBezTo>
                      <a:pt x="377" y="178"/>
                      <a:pt x="377" y="178"/>
                      <a:pt x="377" y="178"/>
                    </a:cubicBezTo>
                    <a:cubicBezTo>
                      <a:pt x="377" y="177"/>
                      <a:pt x="376" y="175"/>
                      <a:pt x="376" y="173"/>
                    </a:cubicBezTo>
                    <a:cubicBezTo>
                      <a:pt x="376" y="170"/>
                      <a:pt x="376" y="170"/>
                      <a:pt x="376" y="170"/>
                    </a:cubicBezTo>
                    <a:cubicBezTo>
                      <a:pt x="372" y="171"/>
                      <a:pt x="372" y="171"/>
                      <a:pt x="372" y="171"/>
                    </a:cubicBezTo>
                    <a:cubicBezTo>
                      <a:pt x="376" y="168"/>
                      <a:pt x="376" y="168"/>
                      <a:pt x="376" y="168"/>
                    </a:cubicBezTo>
                    <a:cubicBezTo>
                      <a:pt x="375" y="167"/>
                      <a:pt x="375" y="167"/>
                      <a:pt x="375" y="167"/>
                    </a:cubicBezTo>
                    <a:cubicBezTo>
                      <a:pt x="375" y="167"/>
                      <a:pt x="376" y="166"/>
                      <a:pt x="376" y="165"/>
                    </a:cubicBezTo>
                    <a:cubicBezTo>
                      <a:pt x="376" y="163"/>
                      <a:pt x="378" y="161"/>
                      <a:pt x="381" y="159"/>
                    </a:cubicBezTo>
                    <a:cubicBezTo>
                      <a:pt x="382" y="158"/>
                      <a:pt x="383" y="157"/>
                      <a:pt x="384" y="157"/>
                    </a:cubicBezTo>
                    <a:cubicBezTo>
                      <a:pt x="384" y="157"/>
                      <a:pt x="384" y="157"/>
                      <a:pt x="384" y="157"/>
                    </a:cubicBezTo>
                    <a:cubicBezTo>
                      <a:pt x="385" y="157"/>
                      <a:pt x="385" y="157"/>
                      <a:pt x="386" y="157"/>
                    </a:cubicBezTo>
                    <a:cubicBezTo>
                      <a:pt x="386" y="156"/>
                      <a:pt x="386" y="156"/>
                      <a:pt x="387" y="156"/>
                    </a:cubicBezTo>
                    <a:cubicBezTo>
                      <a:pt x="388" y="156"/>
                      <a:pt x="389" y="155"/>
                      <a:pt x="390" y="155"/>
                    </a:cubicBezTo>
                    <a:cubicBezTo>
                      <a:pt x="391" y="155"/>
                      <a:pt x="392" y="154"/>
                      <a:pt x="392" y="154"/>
                    </a:cubicBezTo>
                    <a:cubicBezTo>
                      <a:pt x="394" y="153"/>
                      <a:pt x="394" y="153"/>
                      <a:pt x="394" y="153"/>
                    </a:cubicBezTo>
                    <a:cubicBezTo>
                      <a:pt x="396" y="153"/>
                      <a:pt x="398" y="152"/>
                      <a:pt x="398" y="151"/>
                    </a:cubicBezTo>
                    <a:cubicBezTo>
                      <a:pt x="399" y="150"/>
                      <a:pt x="398" y="149"/>
                      <a:pt x="398" y="149"/>
                    </a:cubicBezTo>
                    <a:cubicBezTo>
                      <a:pt x="397" y="149"/>
                      <a:pt x="397" y="149"/>
                      <a:pt x="397" y="149"/>
                    </a:cubicBezTo>
                    <a:cubicBezTo>
                      <a:pt x="397" y="149"/>
                      <a:pt x="397" y="149"/>
                      <a:pt x="397" y="149"/>
                    </a:cubicBezTo>
                    <a:cubicBezTo>
                      <a:pt x="396" y="149"/>
                      <a:pt x="396" y="149"/>
                      <a:pt x="396" y="148"/>
                    </a:cubicBezTo>
                    <a:cubicBezTo>
                      <a:pt x="395" y="148"/>
                      <a:pt x="394" y="148"/>
                      <a:pt x="392" y="148"/>
                    </a:cubicBezTo>
                    <a:cubicBezTo>
                      <a:pt x="392" y="148"/>
                      <a:pt x="392" y="148"/>
                      <a:pt x="392" y="148"/>
                    </a:cubicBezTo>
                    <a:cubicBezTo>
                      <a:pt x="391" y="148"/>
                      <a:pt x="390" y="148"/>
                      <a:pt x="390" y="147"/>
                    </a:cubicBezTo>
                    <a:cubicBezTo>
                      <a:pt x="386" y="147"/>
                      <a:pt x="384" y="146"/>
                      <a:pt x="382" y="144"/>
                    </a:cubicBezTo>
                    <a:cubicBezTo>
                      <a:pt x="382" y="144"/>
                      <a:pt x="381" y="143"/>
                      <a:pt x="381" y="143"/>
                    </a:cubicBezTo>
                    <a:cubicBezTo>
                      <a:pt x="380" y="141"/>
                      <a:pt x="380" y="140"/>
                      <a:pt x="380" y="137"/>
                    </a:cubicBezTo>
                    <a:cubicBezTo>
                      <a:pt x="379" y="138"/>
                      <a:pt x="378" y="138"/>
                      <a:pt x="377" y="138"/>
                    </a:cubicBezTo>
                    <a:cubicBezTo>
                      <a:pt x="375" y="138"/>
                      <a:pt x="372" y="137"/>
                      <a:pt x="371" y="134"/>
                    </a:cubicBezTo>
                    <a:cubicBezTo>
                      <a:pt x="370" y="133"/>
                      <a:pt x="370" y="133"/>
                      <a:pt x="370" y="133"/>
                    </a:cubicBezTo>
                    <a:cubicBezTo>
                      <a:pt x="369" y="132"/>
                      <a:pt x="369" y="132"/>
                      <a:pt x="368" y="131"/>
                    </a:cubicBezTo>
                    <a:cubicBezTo>
                      <a:pt x="367" y="129"/>
                      <a:pt x="367" y="129"/>
                      <a:pt x="367" y="129"/>
                    </a:cubicBezTo>
                    <a:cubicBezTo>
                      <a:pt x="365" y="127"/>
                      <a:pt x="364" y="125"/>
                      <a:pt x="363" y="123"/>
                    </a:cubicBezTo>
                    <a:cubicBezTo>
                      <a:pt x="355" y="125"/>
                      <a:pt x="355" y="125"/>
                      <a:pt x="355" y="125"/>
                    </a:cubicBezTo>
                    <a:cubicBezTo>
                      <a:pt x="362" y="121"/>
                      <a:pt x="362" y="121"/>
                      <a:pt x="362" y="121"/>
                    </a:cubicBezTo>
                    <a:cubicBezTo>
                      <a:pt x="362" y="121"/>
                      <a:pt x="362" y="121"/>
                      <a:pt x="362" y="121"/>
                    </a:cubicBezTo>
                    <a:cubicBezTo>
                      <a:pt x="362" y="120"/>
                      <a:pt x="362" y="119"/>
                      <a:pt x="363" y="118"/>
                    </a:cubicBezTo>
                    <a:cubicBezTo>
                      <a:pt x="363" y="117"/>
                      <a:pt x="364" y="116"/>
                      <a:pt x="364" y="115"/>
                    </a:cubicBezTo>
                    <a:cubicBezTo>
                      <a:pt x="366" y="112"/>
                      <a:pt x="366" y="111"/>
                      <a:pt x="365" y="110"/>
                    </a:cubicBezTo>
                    <a:cubicBezTo>
                      <a:pt x="365" y="110"/>
                      <a:pt x="365" y="110"/>
                      <a:pt x="365" y="110"/>
                    </a:cubicBezTo>
                    <a:cubicBezTo>
                      <a:pt x="364" y="108"/>
                      <a:pt x="363" y="108"/>
                      <a:pt x="362" y="107"/>
                    </a:cubicBezTo>
                    <a:cubicBezTo>
                      <a:pt x="362" y="106"/>
                      <a:pt x="361" y="105"/>
                      <a:pt x="361" y="104"/>
                    </a:cubicBezTo>
                    <a:cubicBezTo>
                      <a:pt x="361" y="103"/>
                      <a:pt x="361" y="103"/>
                      <a:pt x="361" y="103"/>
                    </a:cubicBezTo>
                    <a:cubicBezTo>
                      <a:pt x="361" y="103"/>
                      <a:pt x="361" y="103"/>
                      <a:pt x="361" y="103"/>
                    </a:cubicBezTo>
                    <a:cubicBezTo>
                      <a:pt x="361" y="102"/>
                      <a:pt x="362" y="102"/>
                      <a:pt x="362" y="101"/>
                    </a:cubicBezTo>
                    <a:cubicBezTo>
                      <a:pt x="362" y="101"/>
                      <a:pt x="362" y="101"/>
                      <a:pt x="362" y="101"/>
                    </a:cubicBezTo>
                    <a:cubicBezTo>
                      <a:pt x="362" y="100"/>
                      <a:pt x="364" y="98"/>
                      <a:pt x="365" y="97"/>
                    </a:cubicBezTo>
                    <a:cubicBezTo>
                      <a:pt x="365" y="97"/>
                      <a:pt x="365" y="97"/>
                      <a:pt x="365" y="97"/>
                    </a:cubicBezTo>
                    <a:cubicBezTo>
                      <a:pt x="364" y="97"/>
                      <a:pt x="364" y="97"/>
                      <a:pt x="364" y="97"/>
                    </a:cubicBezTo>
                    <a:cubicBezTo>
                      <a:pt x="363" y="97"/>
                      <a:pt x="362" y="97"/>
                      <a:pt x="361" y="96"/>
                    </a:cubicBezTo>
                    <a:cubicBezTo>
                      <a:pt x="358" y="96"/>
                      <a:pt x="358" y="96"/>
                      <a:pt x="358" y="96"/>
                    </a:cubicBezTo>
                    <a:cubicBezTo>
                      <a:pt x="359" y="92"/>
                      <a:pt x="359" y="92"/>
                      <a:pt x="359" y="92"/>
                    </a:cubicBezTo>
                    <a:cubicBezTo>
                      <a:pt x="359" y="92"/>
                      <a:pt x="359" y="91"/>
                      <a:pt x="359" y="91"/>
                    </a:cubicBezTo>
                    <a:cubicBezTo>
                      <a:pt x="359" y="90"/>
                      <a:pt x="359" y="90"/>
                      <a:pt x="359" y="90"/>
                    </a:cubicBezTo>
                    <a:cubicBezTo>
                      <a:pt x="360" y="89"/>
                      <a:pt x="360" y="89"/>
                      <a:pt x="360" y="88"/>
                    </a:cubicBezTo>
                    <a:cubicBezTo>
                      <a:pt x="359" y="88"/>
                      <a:pt x="359" y="88"/>
                      <a:pt x="358" y="88"/>
                    </a:cubicBezTo>
                    <a:cubicBezTo>
                      <a:pt x="358" y="87"/>
                      <a:pt x="358" y="87"/>
                      <a:pt x="358" y="87"/>
                    </a:cubicBezTo>
                    <a:cubicBezTo>
                      <a:pt x="356" y="86"/>
                      <a:pt x="355" y="85"/>
                      <a:pt x="355" y="83"/>
                    </a:cubicBezTo>
                    <a:cubicBezTo>
                      <a:pt x="355" y="82"/>
                      <a:pt x="356" y="80"/>
                      <a:pt x="356" y="79"/>
                    </a:cubicBezTo>
                    <a:cubicBezTo>
                      <a:pt x="357" y="77"/>
                      <a:pt x="358" y="75"/>
                      <a:pt x="359" y="74"/>
                    </a:cubicBezTo>
                    <a:cubicBezTo>
                      <a:pt x="359" y="73"/>
                      <a:pt x="359" y="73"/>
                      <a:pt x="360" y="72"/>
                    </a:cubicBezTo>
                    <a:cubicBezTo>
                      <a:pt x="362" y="71"/>
                      <a:pt x="363" y="70"/>
                      <a:pt x="365" y="70"/>
                    </a:cubicBezTo>
                    <a:cubicBezTo>
                      <a:pt x="368" y="69"/>
                      <a:pt x="372" y="69"/>
                      <a:pt x="376" y="69"/>
                    </a:cubicBezTo>
                    <a:cubicBezTo>
                      <a:pt x="377" y="69"/>
                      <a:pt x="377" y="69"/>
                      <a:pt x="377" y="69"/>
                    </a:cubicBezTo>
                    <a:cubicBezTo>
                      <a:pt x="378" y="69"/>
                      <a:pt x="380" y="69"/>
                      <a:pt x="381" y="68"/>
                    </a:cubicBezTo>
                    <a:cubicBezTo>
                      <a:pt x="381" y="68"/>
                      <a:pt x="382" y="68"/>
                      <a:pt x="383" y="68"/>
                    </a:cubicBezTo>
                    <a:cubicBezTo>
                      <a:pt x="386" y="68"/>
                      <a:pt x="388" y="69"/>
                      <a:pt x="391" y="69"/>
                    </a:cubicBezTo>
                    <a:cubicBezTo>
                      <a:pt x="392" y="70"/>
                      <a:pt x="392" y="70"/>
                      <a:pt x="392" y="70"/>
                    </a:cubicBezTo>
                    <a:cubicBezTo>
                      <a:pt x="393" y="70"/>
                      <a:pt x="394" y="70"/>
                      <a:pt x="395" y="70"/>
                    </a:cubicBezTo>
                    <a:cubicBezTo>
                      <a:pt x="399" y="71"/>
                      <a:pt x="399" y="71"/>
                      <a:pt x="399" y="71"/>
                    </a:cubicBezTo>
                    <a:cubicBezTo>
                      <a:pt x="401" y="71"/>
                      <a:pt x="403" y="72"/>
                      <a:pt x="405" y="73"/>
                    </a:cubicBezTo>
                    <a:cubicBezTo>
                      <a:pt x="405" y="73"/>
                      <a:pt x="406" y="73"/>
                      <a:pt x="406" y="73"/>
                    </a:cubicBezTo>
                    <a:cubicBezTo>
                      <a:pt x="407" y="74"/>
                      <a:pt x="407" y="74"/>
                      <a:pt x="408" y="74"/>
                    </a:cubicBezTo>
                    <a:cubicBezTo>
                      <a:pt x="410" y="74"/>
                      <a:pt x="410" y="74"/>
                      <a:pt x="410" y="74"/>
                    </a:cubicBezTo>
                    <a:cubicBezTo>
                      <a:pt x="411" y="75"/>
                      <a:pt x="412" y="75"/>
                      <a:pt x="413" y="75"/>
                    </a:cubicBezTo>
                    <a:cubicBezTo>
                      <a:pt x="415" y="75"/>
                      <a:pt x="418" y="74"/>
                      <a:pt x="422" y="72"/>
                    </a:cubicBezTo>
                    <a:cubicBezTo>
                      <a:pt x="423" y="71"/>
                      <a:pt x="424" y="71"/>
                      <a:pt x="425" y="71"/>
                    </a:cubicBezTo>
                    <a:cubicBezTo>
                      <a:pt x="425" y="70"/>
                      <a:pt x="426" y="70"/>
                      <a:pt x="427" y="70"/>
                    </a:cubicBezTo>
                    <a:cubicBezTo>
                      <a:pt x="428" y="69"/>
                      <a:pt x="429" y="69"/>
                      <a:pt x="431" y="69"/>
                    </a:cubicBezTo>
                    <a:cubicBezTo>
                      <a:pt x="432" y="69"/>
                      <a:pt x="433" y="68"/>
                      <a:pt x="434" y="68"/>
                    </a:cubicBezTo>
                    <a:cubicBezTo>
                      <a:pt x="434" y="68"/>
                      <a:pt x="434" y="68"/>
                      <a:pt x="434" y="68"/>
                    </a:cubicBezTo>
                    <a:cubicBezTo>
                      <a:pt x="435" y="68"/>
                      <a:pt x="435" y="68"/>
                      <a:pt x="436" y="68"/>
                    </a:cubicBezTo>
                    <a:cubicBezTo>
                      <a:pt x="437" y="68"/>
                      <a:pt x="437" y="68"/>
                      <a:pt x="437" y="68"/>
                    </a:cubicBezTo>
                    <a:cubicBezTo>
                      <a:pt x="439" y="67"/>
                      <a:pt x="440" y="66"/>
                      <a:pt x="442" y="64"/>
                    </a:cubicBezTo>
                    <a:cubicBezTo>
                      <a:pt x="443" y="63"/>
                      <a:pt x="443" y="63"/>
                      <a:pt x="443" y="63"/>
                    </a:cubicBezTo>
                    <a:cubicBezTo>
                      <a:pt x="445" y="61"/>
                      <a:pt x="446" y="58"/>
                      <a:pt x="449" y="57"/>
                    </a:cubicBezTo>
                    <a:cubicBezTo>
                      <a:pt x="455" y="53"/>
                      <a:pt x="455" y="53"/>
                      <a:pt x="455" y="53"/>
                    </a:cubicBezTo>
                    <a:cubicBezTo>
                      <a:pt x="456" y="52"/>
                      <a:pt x="457" y="52"/>
                      <a:pt x="458" y="51"/>
                    </a:cubicBezTo>
                    <a:cubicBezTo>
                      <a:pt x="449" y="52"/>
                      <a:pt x="449" y="52"/>
                      <a:pt x="449" y="52"/>
                    </a:cubicBezTo>
                    <a:cubicBezTo>
                      <a:pt x="457" y="49"/>
                      <a:pt x="457" y="49"/>
                      <a:pt x="457" y="49"/>
                    </a:cubicBezTo>
                    <a:cubicBezTo>
                      <a:pt x="452" y="48"/>
                      <a:pt x="446" y="47"/>
                      <a:pt x="442" y="45"/>
                    </a:cubicBezTo>
                    <a:cubicBezTo>
                      <a:pt x="440" y="43"/>
                      <a:pt x="438" y="42"/>
                      <a:pt x="436" y="41"/>
                    </a:cubicBezTo>
                    <a:cubicBezTo>
                      <a:pt x="436" y="40"/>
                      <a:pt x="435" y="40"/>
                      <a:pt x="435" y="39"/>
                    </a:cubicBezTo>
                    <a:cubicBezTo>
                      <a:pt x="433" y="39"/>
                      <a:pt x="431" y="39"/>
                      <a:pt x="429" y="39"/>
                    </a:cubicBezTo>
                    <a:cubicBezTo>
                      <a:pt x="429" y="39"/>
                      <a:pt x="429" y="39"/>
                      <a:pt x="429" y="39"/>
                    </a:cubicBezTo>
                    <a:cubicBezTo>
                      <a:pt x="428" y="39"/>
                      <a:pt x="428" y="39"/>
                      <a:pt x="428" y="39"/>
                    </a:cubicBezTo>
                    <a:cubicBezTo>
                      <a:pt x="426" y="39"/>
                      <a:pt x="425" y="39"/>
                      <a:pt x="424" y="38"/>
                    </a:cubicBezTo>
                    <a:cubicBezTo>
                      <a:pt x="423" y="38"/>
                      <a:pt x="422" y="37"/>
                      <a:pt x="422" y="36"/>
                    </a:cubicBezTo>
                    <a:cubicBezTo>
                      <a:pt x="422" y="36"/>
                      <a:pt x="422" y="36"/>
                      <a:pt x="422" y="36"/>
                    </a:cubicBezTo>
                    <a:cubicBezTo>
                      <a:pt x="422" y="35"/>
                      <a:pt x="422" y="35"/>
                      <a:pt x="422" y="35"/>
                    </a:cubicBezTo>
                    <a:cubicBezTo>
                      <a:pt x="421" y="34"/>
                      <a:pt x="420" y="34"/>
                      <a:pt x="419" y="33"/>
                    </a:cubicBezTo>
                    <a:cubicBezTo>
                      <a:pt x="417" y="31"/>
                      <a:pt x="417" y="31"/>
                      <a:pt x="417" y="31"/>
                    </a:cubicBezTo>
                    <a:cubicBezTo>
                      <a:pt x="414" y="28"/>
                      <a:pt x="417" y="25"/>
                      <a:pt x="418" y="23"/>
                    </a:cubicBezTo>
                    <a:cubicBezTo>
                      <a:pt x="418" y="22"/>
                      <a:pt x="418" y="22"/>
                      <a:pt x="418" y="21"/>
                    </a:cubicBezTo>
                    <a:cubicBezTo>
                      <a:pt x="419" y="21"/>
                      <a:pt x="418" y="20"/>
                      <a:pt x="418" y="18"/>
                    </a:cubicBezTo>
                    <a:cubicBezTo>
                      <a:pt x="418" y="18"/>
                      <a:pt x="418" y="16"/>
                      <a:pt x="417" y="15"/>
                    </a:cubicBezTo>
                    <a:cubicBezTo>
                      <a:pt x="415" y="12"/>
                      <a:pt x="413" y="11"/>
                      <a:pt x="412" y="10"/>
                    </a:cubicBezTo>
                    <a:cubicBezTo>
                      <a:pt x="411" y="9"/>
                      <a:pt x="410" y="9"/>
                      <a:pt x="409" y="9"/>
                    </a:cubicBezTo>
                    <a:cubicBezTo>
                      <a:pt x="407" y="8"/>
                      <a:pt x="406" y="7"/>
                      <a:pt x="405" y="6"/>
                    </a:cubicBezTo>
                    <a:cubicBezTo>
                      <a:pt x="403" y="5"/>
                      <a:pt x="402" y="4"/>
                      <a:pt x="400" y="3"/>
                    </a:cubicBezTo>
                    <a:cubicBezTo>
                      <a:pt x="398" y="2"/>
                      <a:pt x="396" y="2"/>
                      <a:pt x="394" y="2"/>
                    </a:cubicBezTo>
                    <a:cubicBezTo>
                      <a:pt x="393" y="2"/>
                      <a:pt x="393" y="2"/>
                      <a:pt x="393" y="2"/>
                    </a:cubicBezTo>
                    <a:cubicBezTo>
                      <a:pt x="392" y="2"/>
                      <a:pt x="391" y="2"/>
                      <a:pt x="390" y="2"/>
                    </a:cubicBezTo>
                    <a:cubicBezTo>
                      <a:pt x="390" y="2"/>
                      <a:pt x="390" y="2"/>
                      <a:pt x="389" y="2"/>
                    </a:cubicBezTo>
                    <a:cubicBezTo>
                      <a:pt x="387" y="2"/>
                      <a:pt x="386" y="1"/>
                      <a:pt x="385" y="0"/>
                    </a:cubicBezTo>
                    <a:cubicBezTo>
                      <a:pt x="384" y="0"/>
                      <a:pt x="384" y="0"/>
                      <a:pt x="384" y="0"/>
                    </a:cubicBezTo>
                    <a:cubicBezTo>
                      <a:pt x="384" y="0"/>
                      <a:pt x="384" y="0"/>
                      <a:pt x="384" y="0"/>
                    </a:cubicBezTo>
                    <a:cubicBezTo>
                      <a:pt x="384" y="0"/>
                      <a:pt x="383" y="0"/>
                      <a:pt x="38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59" name="Freeform 340">
                <a:extLst>
                  <a:ext uri="{FF2B5EF4-FFF2-40B4-BE49-F238E27FC236}">
                    <a16:creationId xmlns:a16="http://schemas.microsoft.com/office/drawing/2014/main" id="{164BAF91-5345-3B4D-A7CB-E7FD1266204D}"/>
                  </a:ext>
                </a:extLst>
              </p:cNvPr>
              <p:cNvSpPr>
                <a:spLocks/>
              </p:cNvSpPr>
              <p:nvPr/>
            </p:nvSpPr>
            <p:spPr bwMode="auto">
              <a:xfrm>
                <a:off x="10918998" y="5387640"/>
                <a:ext cx="154775" cy="44221"/>
              </a:xfrm>
              <a:custGeom>
                <a:avLst/>
                <a:gdLst>
                  <a:gd name="T0" fmla="*/ 19 w 49"/>
                  <a:gd name="T1" fmla="*/ 0 h 14"/>
                  <a:gd name="T2" fmla="*/ 16 w 49"/>
                  <a:gd name="T3" fmla="*/ 1 h 14"/>
                  <a:gd name="T4" fmla="*/ 14 w 49"/>
                  <a:gd name="T5" fmla="*/ 2 h 14"/>
                  <a:gd name="T6" fmla="*/ 2 w 49"/>
                  <a:gd name="T7" fmla="*/ 12 h 14"/>
                  <a:gd name="T8" fmla="*/ 0 w 49"/>
                  <a:gd name="T9" fmla="*/ 14 h 14"/>
                  <a:gd name="T10" fmla="*/ 1 w 49"/>
                  <a:gd name="T11" fmla="*/ 14 h 14"/>
                  <a:gd name="T12" fmla="*/ 7 w 49"/>
                  <a:gd name="T13" fmla="*/ 13 h 14"/>
                  <a:gd name="T14" fmla="*/ 19 w 49"/>
                  <a:gd name="T15" fmla="*/ 12 h 14"/>
                  <a:gd name="T16" fmla="*/ 21 w 49"/>
                  <a:gd name="T17" fmla="*/ 12 h 14"/>
                  <a:gd name="T18" fmla="*/ 26 w 49"/>
                  <a:gd name="T19" fmla="*/ 12 h 14"/>
                  <a:gd name="T20" fmla="*/ 27 w 49"/>
                  <a:gd name="T21" fmla="*/ 12 h 14"/>
                  <a:gd name="T22" fmla="*/ 29 w 49"/>
                  <a:gd name="T23" fmla="*/ 12 h 14"/>
                  <a:gd name="T24" fmla="*/ 31 w 49"/>
                  <a:gd name="T25" fmla="*/ 13 h 14"/>
                  <a:gd name="T26" fmla="*/ 32 w 49"/>
                  <a:gd name="T27" fmla="*/ 13 h 14"/>
                  <a:gd name="T28" fmla="*/ 34 w 49"/>
                  <a:gd name="T29" fmla="*/ 13 h 14"/>
                  <a:gd name="T30" fmla="*/ 38 w 49"/>
                  <a:gd name="T31" fmla="*/ 14 h 14"/>
                  <a:gd name="T32" fmla="*/ 38 w 49"/>
                  <a:gd name="T33" fmla="*/ 14 h 14"/>
                  <a:gd name="T34" fmla="*/ 39 w 49"/>
                  <a:gd name="T35" fmla="*/ 14 h 14"/>
                  <a:gd name="T36" fmla="*/ 46 w 49"/>
                  <a:gd name="T37" fmla="*/ 10 h 14"/>
                  <a:gd name="T38" fmla="*/ 44 w 49"/>
                  <a:gd name="T39" fmla="*/ 7 h 14"/>
                  <a:gd name="T40" fmla="*/ 46 w 49"/>
                  <a:gd name="T41" fmla="*/ 3 h 14"/>
                  <a:gd name="T42" fmla="*/ 49 w 49"/>
                  <a:gd name="T43" fmla="*/ 2 h 14"/>
                  <a:gd name="T44" fmla="*/ 49 w 49"/>
                  <a:gd name="T45" fmla="*/ 2 h 14"/>
                  <a:gd name="T46" fmla="*/ 47 w 49"/>
                  <a:gd name="T47" fmla="*/ 2 h 14"/>
                  <a:gd name="T48" fmla="*/ 46 w 49"/>
                  <a:gd name="T49" fmla="*/ 2 h 14"/>
                  <a:gd name="T50" fmla="*/ 45 w 49"/>
                  <a:gd name="T51" fmla="*/ 2 h 14"/>
                  <a:gd name="T52" fmla="*/ 44 w 49"/>
                  <a:gd name="T53" fmla="*/ 4 h 14"/>
                  <a:gd name="T54" fmla="*/ 43 w 49"/>
                  <a:gd name="T55" fmla="*/ 4 h 14"/>
                  <a:gd name="T56" fmla="*/ 42 w 49"/>
                  <a:gd name="T57" fmla="*/ 4 h 14"/>
                  <a:gd name="T58" fmla="*/ 41 w 49"/>
                  <a:gd name="T59" fmla="*/ 4 h 14"/>
                  <a:gd name="T60" fmla="*/ 35 w 49"/>
                  <a:gd name="T61" fmla="*/ 6 h 14"/>
                  <a:gd name="T62" fmla="*/ 32 w 49"/>
                  <a:gd name="T63" fmla="*/ 7 h 14"/>
                  <a:gd name="T64" fmla="*/ 28 w 49"/>
                  <a:gd name="T65" fmla="*/ 8 h 14"/>
                  <a:gd name="T66" fmla="*/ 26 w 49"/>
                  <a:gd name="T67" fmla="*/ 8 h 14"/>
                  <a:gd name="T68" fmla="*/ 25 w 49"/>
                  <a:gd name="T69" fmla="*/ 7 h 14"/>
                  <a:gd name="T70" fmla="*/ 24 w 49"/>
                  <a:gd name="T71" fmla="*/ 7 h 14"/>
                  <a:gd name="T72" fmla="*/ 22 w 49"/>
                  <a:gd name="T73" fmla="*/ 3 h 14"/>
                  <a:gd name="T74" fmla="*/ 23 w 49"/>
                  <a:gd name="T75" fmla="*/ 1 h 14"/>
                  <a:gd name="T76" fmla="*/ 19 w 49"/>
                  <a:gd name="T7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 h="14">
                    <a:moveTo>
                      <a:pt x="19" y="0"/>
                    </a:moveTo>
                    <a:cubicBezTo>
                      <a:pt x="18" y="0"/>
                      <a:pt x="17" y="1"/>
                      <a:pt x="16" y="1"/>
                    </a:cubicBezTo>
                    <a:cubicBezTo>
                      <a:pt x="16" y="1"/>
                      <a:pt x="15" y="1"/>
                      <a:pt x="14" y="2"/>
                    </a:cubicBezTo>
                    <a:cubicBezTo>
                      <a:pt x="10" y="4"/>
                      <a:pt x="6" y="8"/>
                      <a:pt x="2" y="12"/>
                    </a:cubicBezTo>
                    <a:cubicBezTo>
                      <a:pt x="2" y="13"/>
                      <a:pt x="1" y="13"/>
                      <a:pt x="0" y="14"/>
                    </a:cubicBezTo>
                    <a:cubicBezTo>
                      <a:pt x="0" y="14"/>
                      <a:pt x="1" y="14"/>
                      <a:pt x="1" y="14"/>
                    </a:cubicBezTo>
                    <a:cubicBezTo>
                      <a:pt x="7" y="13"/>
                      <a:pt x="7" y="13"/>
                      <a:pt x="7" y="13"/>
                    </a:cubicBezTo>
                    <a:cubicBezTo>
                      <a:pt x="11" y="13"/>
                      <a:pt x="15" y="13"/>
                      <a:pt x="19" y="12"/>
                    </a:cubicBezTo>
                    <a:cubicBezTo>
                      <a:pt x="21" y="12"/>
                      <a:pt x="21" y="12"/>
                      <a:pt x="21" y="12"/>
                    </a:cubicBezTo>
                    <a:cubicBezTo>
                      <a:pt x="23" y="12"/>
                      <a:pt x="25" y="12"/>
                      <a:pt x="26" y="12"/>
                    </a:cubicBezTo>
                    <a:cubicBezTo>
                      <a:pt x="27" y="12"/>
                      <a:pt x="27" y="12"/>
                      <a:pt x="27" y="12"/>
                    </a:cubicBezTo>
                    <a:cubicBezTo>
                      <a:pt x="28" y="12"/>
                      <a:pt x="28" y="12"/>
                      <a:pt x="29" y="12"/>
                    </a:cubicBezTo>
                    <a:cubicBezTo>
                      <a:pt x="30" y="12"/>
                      <a:pt x="31" y="12"/>
                      <a:pt x="31" y="13"/>
                    </a:cubicBezTo>
                    <a:cubicBezTo>
                      <a:pt x="32" y="13"/>
                      <a:pt x="32" y="13"/>
                      <a:pt x="32" y="13"/>
                    </a:cubicBezTo>
                    <a:cubicBezTo>
                      <a:pt x="34" y="13"/>
                      <a:pt x="34" y="13"/>
                      <a:pt x="34" y="13"/>
                    </a:cubicBezTo>
                    <a:cubicBezTo>
                      <a:pt x="35" y="14"/>
                      <a:pt x="36" y="14"/>
                      <a:pt x="38" y="14"/>
                    </a:cubicBezTo>
                    <a:cubicBezTo>
                      <a:pt x="38" y="14"/>
                      <a:pt x="38" y="14"/>
                      <a:pt x="38" y="14"/>
                    </a:cubicBezTo>
                    <a:cubicBezTo>
                      <a:pt x="39" y="14"/>
                      <a:pt x="39" y="14"/>
                      <a:pt x="39" y="14"/>
                    </a:cubicBezTo>
                    <a:cubicBezTo>
                      <a:pt x="41" y="13"/>
                      <a:pt x="44" y="12"/>
                      <a:pt x="46" y="10"/>
                    </a:cubicBezTo>
                    <a:cubicBezTo>
                      <a:pt x="45" y="10"/>
                      <a:pt x="44" y="9"/>
                      <a:pt x="44" y="7"/>
                    </a:cubicBezTo>
                    <a:cubicBezTo>
                      <a:pt x="44" y="6"/>
                      <a:pt x="45" y="4"/>
                      <a:pt x="46" y="3"/>
                    </a:cubicBezTo>
                    <a:cubicBezTo>
                      <a:pt x="47" y="3"/>
                      <a:pt x="48" y="3"/>
                      <a:pt x="49" y="2"/>
                    </a:cubicBezTo>
                    <a:cubicBezTo>
                      <a:pt x="49" y="2"/>
                      <a:pt x="49" y="2"/>
                      <a:pt x="49" y="2"/>
                    </a:cubicBezTo>
                    <a:cubicBezTo>
                      <a:pt x="48" y="2"/>
                      <a:pt x="48" y="2"/>
                      <a:pt x="47" y="2"/>
                    </a:cubicBezTo>
                    <a:cubicBezTo>
                      <a:pt x="47" y="2"/>
                      <a:pt x="46" y="2"/>
                      <a:pt x="46" y="2"/>
                    </a:cubicBezTo>
                    <a:cubicBezTo>
                      <a:pt x="45" y="2"/>
                      <a:pt x="45" y="2"/>
                      <a:pt x="45" y="2"/>
                    </a:cubicBezTo>
                    <a:cubicBezTo>
                      <a:pt x="45" y="3"/>
                      <a:pt x="44" y="3"/>
                      <a:pt x="44" y="4"/>
                    </a:cubicBezTo>
                    <a:cubicBezTo>
                      <a:pt x="43" y="4"/>
                      <a:pt x="43" y="4"/>
                      <a:pt x="43" y="4"/>
                    </a:cubicBezTo>
                    <a:cubicBezTo>
                      <a:pt x="42" y="4"/>
                      <a:pt x="42" y="4"/>
                      <a:pt x="42" y="4"/>
                    </a:cubicBezTo>
                    <a:cubicBezTo>
                      <a:pt x="41" y="4"/>
                      <a:pt x="41" y="4"/>
                      <a:pt x="41" y="4"/>
                    </a:cubicBezTo>
                    <a:cubicBezTo>
                      <a:pt x="40" y="5"/>
                      <a:pt x="38" y="6"/>
                      <a:pt x="35" y="6"/>
                    </a:cubicBezTo>
                    <a:cubicBezTo>
                      <a:pt x="34" y="7"/>
                      <a:pt x="33" y="7"/>
                      <a:pt x="32" y="7"/>
                    </a:cubicBezTo>
                    <a:cubicBezTo>
                      <a:pt x="30" y="8"/>
                      <a:pt x="29" y="8"/>
                      <a:pt x="28" y="8"/>
                    </a:cubicBezTo>
                    <a:cubicBezTo>
                      <a:pt x="27" y="8"/>
                      <a:pt x="26" y="8"/>
                      <a:pt x="26" y="8"/>
                    </a:cubicBezTo>
                    <a:cubicBezTo>
                      <a:pt x="25" y="7"/>
                      <a:pt x="25" y="7"/>
                      <a:pt x="25" y="7"/>
                    </a:cubicBezTo>
                    <a:cubicBezTo>
                      <a:pt x="24" y="7"/>
                      <a:pt x="24" y="7"/>
                      <a:pt x="24" y="7"/>
                    </a:cubicBezTo>
                    <a:cubicBezTo>
                      <a:pt x="22" y="5"/>
                      <a:pt x="22" y="4"/>
                      <a:pt x="22" y="3"/>
                    </a:cubicBezTo>
                    <a:cubicBezTo>
                      <a:pt x="22" y="2"/>
                      <a:pt x="22" y="2"/>
                      <a:pt x="23" y="1"/>
                    </a:cubicBezTo>
                    <a:cubicBezTo>
                      <a:pt x="21" y="1"/>
                      <a:pt x="20" y="0"/>
                      <a:pt x="1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60" name="Freeform 341">
                <a:extLst>
                  <a:ext uri="{FF2B5EF4-FFF2-40B4-BE49-F238E27FC236}">
                    <a16:creationId xmlns:a16="http://schemas.microsoft.com/office/drawing/2014/main" id="{1645A6A5-61E2-AB47-9BA2-62B77259657B}"/>
                  </a:ext>
                </a:extLst>
              </p:cNvPr>
              <p:cNvSpPr>
                <a:spLocks/>
              </p:cNvSpPr>
              <p:nvPr/>
            </p:nvSpPr>
            <p:spPr bwMode="auto">
              <a:xfrm>
                <a:off x="9824518" y="5284457"/>
                <a:ext cx="1050258" cy="899168"/>
              </a:xfrm>
              <a:custGeom>
                <a:avLst/>
                <a:gdLst>
                  <a:gd name="T0" fmla="*/ 279 w 331"/>
                  <a:gd name="T1" fmla="*/ 14 h 283"/>
                  <a:gd name="T2" fmla="*/ 276 w 331"/>
                  <a:gd name="T3" fmla="*/ 27 h 283"/>
                  <a:gd name="T4" fmla="*/ 269 w 331"/>
                  <a:gd name="T5" fmla="*/ 31 h 283"/>
                  <a:gd name="T6" fmla="*/ 255 w 331"/>
                  <a:gd name="T7" fmla="*/ 33 h 283"/>
                  <a:gd name="T8" fmla="*/ 251 w 331"/>
                  <a:gd name="T9" fmla="*/ 43 h 283"/>
                  <a:gd name="T10" fmla="*/ 236 w 331"/>
                  <a:gd name="T11" fmla="*/ 38 h 283"/>
                  <a:gd name="T12" fmla="*/ 223 w 331"/>
                  <a:gd name="T13" fmla="*/ 44 h 283"/>
                  <a:gd name="T14" fmla="*/ 211 w 331"/>
                  <a:gd name="T15" fmla="*/ 50 h 283"/>
                  <a:gd name="T16" fmla="*/ 200 w 331"/>
                  <a:gd name="T17" fmla="*/ 42 h 283"/>
                  <a:gd name="T18" fmla="*/ 190 w 331"/>
                  <a:gd name="T19" fmla="*/ 42 h 283"/>
                  <a:gd name="T20" fmla="*/ 172 w 331"/>
                  <a:gd name="T21" fmla="*/ 37 h 283"/>
                  <a:gd name="T22" fmla="*/ 166 w 331"/>
                  <a:gd name="T23" fmla="*/ 37 h 283"/>
                  <a:gd name="T24" fmla="*/ 152 w 331"/>
                  <a:gd name="T25" fmla="*/ 34 h 283"/>
                  <a:gd name="T26" fmla="*/ 134 w 331"/>
                  <a:gd name="T27" fmla="*/ 41 h 283"/>
                  <a:gd name="T28" fmla="*/ 112 w 331"/>
                  <a:gd name="T29" fmla="*/ 70 h 283"/>
                  <a:gd name="T30" fmla="*/ 77 w 331"/>
                  <a:gd name="T31" fmla="*/ 86 h 283"/>
                  <a:gd name="T32" fmla="*/ 66 w 331"/>
                  <a:gd name="T33" fmla="*/ 102 h 283"/>
                  <a:gd name="T34" fmla="*/ 49 w 331"/>
                  <a:gd name="T35" fmla="*/ 108 h 283"/>
                  <a:gd name="T36" fmla="*/ 39 w 331"/>
                  <a:gd name="T37" fmla="*/ 101 h 283"/>
                  <a:gd name="T38" fmla="*/ 25 w 331"/>
                  <a:gd name="T39" fmla="*/ 96 h 283"/>
                  <a:gd name="T40" fmla="*/ 16 w 331"/>
                  <a:gd name="T41" fmla="*/ 114 h 283"/>
                  <a:gd name="T42" fmla="*/ 12 w 331"/>
                  <a:gd name="T43" fmla="*/ 130 h 283"/>
                  <a:gd name="T44" fmla="*/ 3 w 331"/>
                  <a:gd name="T45" fmla="*/ 153 h 283"/>
                  <a:gd name="T46" fmla="*/ 12 w 331"/>
                  <a:gd name="T47" fmla="*/ 160 h 283"/>
                  <a:gd name="T48" fmla="*/ 9 w 331"/>
                  <a:gd name="T49" fmla="*/ 193 h 283"/>
                  <a:gd name="T50" fmla="*/ 9 w 331"/>
                  <a:gd name="T51" fmla="*/ 211 h 283"/>
                  <a:gd name="T52" fmla="*/ 11 w 331"/>
                  <a:gd name="T53" fmla="*/ 218 h 283"/>
                  <a:gd name="T54" fmla="*/ 35 w 331"/>
                  <a:gd name="T55" fmla="*/ 244 h 283"/>
                  <a:gd name="T56" fmla="*/ 57 w 331"/>
                  <a:gd name="T57" fmla="*/ 283 h 283"/>
                  <a:gd name="T58" fmla="*/ 71 w 331"/>
                  <a:gd name="T59" fmla="*/ 281 h 283"/>
                  <a:gd name="T60" fmla="*/ 88 w 331"/>
                  <a:gd name="T61" fmla="*/ 281 h 283"/>
                  <a:gd name="T62" fmla="*/ 98 w 331"/>
                  <a:gd name="T63" fmla="*/ 283 h 283"/>
                  <a:gd name="T64" fmla="*/ 136 w 331"/>
                  <a:gd name="T65" fmla="*/ 275 h 283"/>
                  <a:gd name="T66" fmla="*/ 158 w 331"/>
                  <a:gd name="T67" fmla="*/ 269 h 283"/>
                  <a:gd name="T68" fmla="*/ 160 w 331"/>
                  <a:gd name="T69" fmla="*/ 241 h 283"/>
                  <a:gd name="T70" fmla="*/ 173 w 331"/>
                  <a:gd name="T71" fmla="*/ 227 h 283"/>
                  <a:gd name="T72" fmla="*/ 181 w 331"/>
                  <a:gd name="T73" fmla="*/ 224 h 283"/>
                  <a:gd name="T74" fmla="*/ 191 w 331"/>
                  <a:gd name="T75" fmla="*/ 226 h 283"/>
                  <a:gd name="T76" fmla="*/ 207 w 331"/>
                  <a:gd name="T77" fmla="*/ 213 h 283"/>
                  <a:gd name="T78" fmla="*/ 218 w 331"/>
                  <a:gd name="T79" fmla="*/ 208 h 283"/>
                  <a:gd name="T80" fmla="*/ 229 w 331"/>
                  <a:gd name="T81" fmla="*/ 209 h 283"/>
                  <a:gd name="T82" fmla="*/ 237 w 331"/>
                  <a:gd name="T83" fmla="*/ 211 h 283"/>
                  <a:gd name="T84" fmla="*/ 243 w 331"/>
                  <a:gd name="T85" fmla="*/ 188 h 283"/>
                  <a:gd name="T86" fmla="*/ 248 w 331"/>
                  <a:gd name="T87" fmla="*/ 179 h 283"/>
                  <a:gd name="T88" fmla="*/ 259 w 331"/>
                  <a:gd name="T89" fmla="*/ 168 h 283"/>
                  <a:gd name="T90" fmla="*/ 265 w 331"/>
                  <a:gd name="T91" fmla="*/ 153 h 283"/>
                  <a:gd name="T92" fmla="*/ 262 w 331"/>
                  <a:gd name="T93" fmla="*/ 138 h 283"/>
                  <a:gd name="T94" fmla="*/ 283 w 331"/>
                  <a:gd name="T95" fmla="*/ 140 h 283"/>
                  <a:gd name="T96" fmla="*/ 295 w 331"/>
                  <a:gd name="T97" fmla="*/ 133 h 283"/>
                  <a:gd name="T98" fmla="*/ 302 w 331"/>
                  <a:gd name="T99" fmla="*/ 111 h 283"/>
                  <a:gd name="T100" fmla="*/ 308 w 331"/>
                  <a:gd name="T101" fmla="*/ 101 h 283"/>
                  <a:gd name="T102" fmla="*/ 306 w 331"/>
                  <a:gd name="T103" fmla="*/ 89 h 283"/>
                  <a:gd name="T104" fmla="*/ 299 w 331"/>
                  <a:gd name="T105" fmla="*/ 79 h 283"/>
                  <a:gd name="T106" fmla="*/ 314 w 331"/>
                  <a:gd name="T107" fmla="*/ 59 h 283"/>
                  <a:gd name="T108" fmla="*/ 331 w 331"/>
                  <a:gd name="T109" fmla="*/ 52 h 283"/>
                  <a:gd name="T110" fmla="*/ 312 w 331"/>
                  <a:gd name="T111" fmla="*/ 58 h 283"/>
                  <a:gd name="T112" fmla="*/ 305 w 331"/>
                  <a:gd name="T113" fmla="*/ 37 h 283"/>
                  <a:gd name="T114" fmla="*/ 302 w 331"/>
                  <a:gd name="T115" fmla="*/ 16 h 283"/>
                  <a:gd name="T116" fmla="*/ 299 w 331"/>
                  <a:gd name="T117" fmla="*/ 5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31" h="283">
                    <a:moveTo>
                      <a:pt x="294" y="0"/>
                    </a:moveTo>
                    <a:cubicBezTo>
                      <a:pt x="294" y="0"/>
                      <a:pt x="294" y="0"/>
                      <a:pt x="294" y="0"/>
                    </a:cubicBezTo>
                    <a:cubicBezTo>
                      <a:pt x="292" y="1"/>
                      <a:pt x="291" y="1"/>
                      <a:pt x="290" y="1"/>
                    </a:cubicBezTo>
                    <a:cubicBezTo>
                      <a:pt x="288" y="3"/>
                      <a:pt x="286" y="6"/>
                      <a:pt x="284" y="8"/>
                    </a:cubicBezTo>
                    <a:cubicBezTo>
                      <a:pt x="283" y="9"/>
                      <a:pt x="281" y="11"/>
                      <a:pt x="280" y="13"/>
                    </a:cubicBezTo>
                    <a:cubicBezTo>
                      <a:pt x="279" y="14"/>
                      <a:pt x="279" y="14"/>
                      <a:pt x="279" y="14"/>
                    </a:cubicBezTo>
                    <a:cubicBezTo>
                      <a:pt x="277" y="14"/>
                      <a:pt x="276" y="15"/>
                      <a:pt x="275" y="16"/>
                    </a:cubicBezTo>
                    <a:cubicBezTo>
                      <a:pt x="275" y="16"/>
                      <a:pt x="275" y="16"/>
                      <a:pt x="275" y="16"/>
                    </a:cubicBezTo>
                    <a:cubicBezTo>
                      <a:pt x="275" y="17"/>
                      <a:pt x="275" y="17"/>
                      <a:pt x="275" y="17"/>
                    </a:cubicBezTo>
                    <a:cubicBezTo>
                      <a:pt x="276" y="18"/>
                      <a:pt x="277" y="19"/>
                      <a:pt x="278" y="20"/>
                    </a:cubicBezTo>
                    <a:cubicBezTo>
                      <a:pt x="278" y="21"/>
                      <a:pt x="278" y="22"/>
                      <a:pt x="278" y="23"/>
                    </a:cubicBezTo>
                    <a:cubicBezTo>
                      <a:pt x="278" y="24"/>
                      <a:pt x="277" y="25"/>
                      <a:pt x="276" y="27"/>
                    </a:cubicBezTo>
                    <a:cubicBezTo>
                      <a:pt x="276" y="28"/>
                      <a:pt x="275" y="29"/>
                      <a:pt x="273" y="30"/>
                    </a:cubicBezTo>
                    <a:cubicBezTo>
                      <a:pt x="273" y="30"/>
                      <a:pt x="273" y="30"/>
                      <a:pt x="273" y="30"/>
                    </a:cubicBezTo>
                    <a:cubicBezTo>
                      <a:pt x="274" y="36"/>
                      <a:pt x="274" y="36"/>
                      <a:pt x="274" y="36"/>
                    </a:cubicBezTo>
                    <a:cubicBezTo>
                      <a:pt x="271" y="30"/>
                      <a:pt x="271" y="30"/>
                      <a:pt x="271" y="30"/>
                    </a:cubicBezTo>
                    <a:cubicBezTo>
                      <a:pt x="271" y="30"/>
                      <a:pt x="271" y="30"/>
                      <a:pt x="271" y="30"/>
                    </a:cubicBezTo>
                    <a:cubicBezTo>
                      <a:pt x="271" y="31"/>
                      <a:pt x="270" y="31"/>
                      <a:pt x="269" y="31"/>
                    </a:cubicBezTo>
                    <a:cubicBezTo>
                      <a:pt x="269" y="31"/>
                      <a:pt x="269" y="31"/>
                      <a:pt x="269" y="31"/>
                    </a:cubicBezTo>
                    <a:cubicBezTo>
                      <a:pt x="267" y="31"/>
                      <a:pt x="265" y="30"/>
                      <a:pt x="264" y="30"/>
                    </a:cubicBezTo>
                    <a:cubicBezTo>
                      <a:pt x="263" y="30"/>
                      <a:pt x="262" y="30"/>
                      <a:pt x="262" y="30"/>
                    </a:cubicBezTo>
                    <a:cubicBezTo>
                      <a:pt x="261" y="29"/>
                      <a:pt x="257" y="29"/>
                      <a:pt x="256" y="29"/>
                    </a:cubicBezTo>
                    <a:cubicBezTo>
                      <a:pt x="256" y="29"/>
                      <a:pt x="256" y="29"/>
                      <a:pt x="256" y="29"/>
                    </a:cubicBezTo>
                    <a:cubicBezTo>
                      <a:pt x="255" y="30"/>
                      <a:pt x="255" y="31"/>
                      <a:pt x="255" y="33"/>
                    </a:cubicBezTo>
                    <a:cubicBezTo>
                      <a:pt x="254" y="35"/>
                      <a:pt x="254" y="35"/>
                      <a:pt x="254" y="35"/>
                    </a:cubicBezTo>
                    <a:cubicBezTo>
                      <a:pt x="254" y="36"/>
                      <a:pt x="254" y="37"/>
                      <a:pt x="254" y="37"/>
                    </a:cubicBezTo>
                    <a:cubicBezTo>
                      <a:pt x="254" y="38"/>
                      <a:pt x="253" y="38"/>
                      <a:pt x="253" y="39"/>
                    </a:cubicBezTo>
                    <a:cubicBezTo>
                      <a:pt x="253" y="40"/>
                      <a:pt x="252" y="41"/>
                      <a:pt x="252" y="42"/>
                    </a:cubicBezTo>
                    <a:cubicBezTo>
                      <a:pt x="257" y="46"/>
                      <a:pt x="257" y="46"/>
                      <a:pt x="257" y="46"/>
                    </a:cubicBezTo>
                    <a:cubicBezTo>
                      <a:pt x="251" y="43"/>
                      <a:pt x="251" y="43"/>
                      <a:pt x="251" y="43"/>
                    </a:cubicBezTo>
                    <a:cubicBezTo>
                      <a:pt x="250" y="44"/>
                      <a:pt x="249" y="44"/>
                      <a:pt x="248" y="45"/>
                    </a:cubicBezTo>
                    <a:cubicBezTo>
                      <a:pt x="247" y="45"/>
                      <a:pt x="247" y="45"/>
                      <a:pt x="246" y="45"/>
                    </a:cubicBezTo>
                    <a:cubicBezTo>
                      <a:pt x="246" y="45"/>
                      <a:pt x="245" y="45"/>
                      <a:pt x="244" y="45"/>
                    </a:cubicBezTo>
                    <a:cubicBezTo>
                      <a:pt x="242" y="44"/>
                      <a:pt x="241" y="42"/>
                      <a:pt x="240" y="41"/>
                    </a:cubicBezTo>
                    <a:cubicBezTo>
                      <a:pt x="236" y="39"/>
                      <a:pt x="236" y="39"/>
                      <a:pt x="236" y="39"/>
                    </a:cubicBezTo>
                    <a:cubicBezTo>
                      <a:pt x="236" y="38"/>
                      <a:pt x="236" y="38"/>
                      <a:pt x="236" y="38"/>
                    </a:cubicBezTo>
                    <a:cubicBezTo>
                      <a:pt x="236" y="38"/>
                      <a:pt x="236" y="38"/>
                      <a:pt x="235" y="38"/>
                    </a:cubicBezTo>
                    <a:cubicBezTo>
                      <a:pt x="235" y="39"/>
                      <a:pt x="234" y="39"/>
                      <a:pt x="234" y="39"/>
                    </a:cubicBezTo>
                    <a:cubicBezTo>
                      <a:pt x="233" y="39"/>
                      <a:pt x="233" y="39"/>
                      <a:pt x="233" y="39"/>
                    </a:cubicBezTo>
                    <a:cubicBezTo>
                      <a:pt x="233" y="40"/>
                      <a:pt x="232" y="40"/>
                      <a:pt x="231" y="40"/>
                    </a:cubicBezTo>
                    <a:cubicBezTo>
                      <a:pt x="228" y="42"/>
                      <a:pt x="226" y="42"/>
                      <a:pt x="223" y="43"/>
                    </a:cubicBezTo>
                    <a:cubicBezTo>
                      <a:pt x="223" y="44"/>
                      <a:pt x="223" y="44"/>
                      <a:pt x="223" y="44"/>
                    </a:cubicBezTo>
                    <a:cubicBezTo>
                      <a:pt x="222" y="44"/>
                      <a:pt x="221" y="44"/>
                      <a:pt x="221" y="44"/>
                    </a:cubicBezTo>
                    <a:cubicBezTo>
                      <a:pt x="219" y="46"/>
                      <a:pt x="218" y="46"/>
                      <a:pt x="217" y="47"/>
                    </a:cubicBezTo>
                    <a:cubicBezTo>
                      <a:pt x="216" y="48"/>
                      <a:pt x="216" y="48"/>
                      <a:pt x="216" y="48"/>
                    </a:cubicBezTo>
                    <a:cubicBezTo>
                      <a:pt x="217" y="49"/>
                      <a:pt x="217" y="49"/>
                      <a:pt x="217" y="49"/>
                    </a:cubicBezTo>
                    <a:cubicBezTo>
                      <a:pt x="216" y="48"/>
                      <a:pt x="216" y="48"/>
                      <a:pt x="216" y="48"/>
                    </a:cubicBezTo>
                    <a:cubicBezTo>
                      <a:pt x="214" y="49"/>
                      <a:pt x="213" y="50"/>
                      <a:pt x="211" y="50"/>
                    </a:cubicBezTo>
                    <a:cubicBezTo>
                      <a:pt x="210" y="50"/>
                      <a:pt x="210" y="50"/>
                      <a:pt x="210" y="50"/>
                    </a:cubicBezTo>
                    <a:cubicBezTo>
                      <a:pt x="209" y="50"/>
                      <a:pt x="208" y="49"/>
                      <a:pt x="206" y="48"/>
                    </a:cubicBezTo>
                    <a:cubicBezTo>
                      <a:pt x="202" y="45"/>
                      <a:pt x="202" y="45"/>
                      <a:pt x="202" y="45"/>
                    </a:cubicBezTo>
                    <a:cubicBezTo>
                      <a:pt x="201" y="45"/>
                      <a:pt x="201" y="44"/>
                      <a:pt x="201" y="43"/>
                    </a:cubicBezTo>
                    <a:cubicBezTo>
                      <a:pt x="201" y="42"/>
                      <a:pt x="201" y="42"/>
                      <a:pt x="201" y="42"/>
                    </a:cubicBezTo>
                    <a:cubicBezTo>
                      <a:pt x="200" y="42"/>
                      <a:pt x="200" y="42"/>
                      <a:pt x="200" y="42"/>
                    </a:cubicBezTo>
                    <a:cubicBezTo>
                      <a:pt x="200" y="42"/>
                      <a:pt x="200" y="42"/>
                      <a:pt x="200" y="42"/>
                    </a:cubicBezTo>
                    <a:cubicBezTo>
                      <a:pt x="199" y="42"/>
                      <a:pt x="198" y="42"/>
                      <a:pt x="197" y="42"/>
                    </a:cubicBezTo>
                    <a:cubicBezTo>
                      <a:pt x="196" y="42"/>
                      <a:pt x="195" y="43"/>
                      <a:pt x="194" y="43"/>
                    </a:cubicBezTo>
                    <a:cubicBezTo>
                      <a:pt x="194" y="43"/>
                      <a:pt x="194" y="43"/>
                      <a:pt x="194" y="43"/>
                    </a:cubicBezTo>
                    <a:cubicBezTo>
                      <a:pt x="193" y="43"/>
                      <a:pt x="191" y="42"/>
                      <a:pt x="190" y="42"/>
                    </a:cubicBezTo>
                    <a:cubicBezTo>
                      <a:pt x="190" y="42"/>
                      <a:pt x="190" y="42"/>
                      <a:pt x="190" y="42"/>
                    </a:cubicBezTo>
                    <a:cubicBezTo>
                      <a:pt x="187" y="42"/>
                      <a:pt x="186" y="41"/>
                      <a:pt x="185" y="40"/>
                    </a:cubicBezTo>
                    <a:cubicBezTo>
                      <a:pt x="184" y="39"/>
                      <a:pt x="184" y="39"/>
                      <a:pt x="183" y="38"/>
                    </a:cubicBezTo>
                    <a:cubicBezTo>
                      <a:pt x="182" y="37"/>
                      <a:pt x="181" y="37"/>
                      <a:pt x="180" y="37"/>
                    </a:cubicBezTo>
                    <a:cubicBezTo>
                      <a:pt x="179" y="37"/>
                      <a:pt x="178" y="37"/>
                      <a:pt x="177" y="37"/>
                    </a:cubicBezTo>
                    <a:cubicBezTo>
                      <a:pt x="172" y="36"/>
                      <a:pt x="172" y="36"/>
                      <a:pt x="172" y="36"/>
                    </a:cubicBezTo>
                    <a:cubicBezTo>
                      <a:pt x="172" y="37"/>
                      <a:pt x="172" y="37"/>
                      <a:pt x="172" y="37"/>
                    </a:cubicBezTo>
                    <a:cubicBezTo>
                      <a:pt x="169" y="37"/>
                      <a:pt x="169" y="37"/>
                      <a:pt x="169" y="37"/>
                    </a:cubicBezTo>
                    <a:cubicBezTo>
                      <a:pt x="169" y="37"/>
                      <a:pt x="169" y="37"/>
                      <a:pt x="169" y="37"/>
                    </a:cubicBezTo>
                    <a:cubicBezTo>
                      <a:pt x="168" y="37"/>
                      <a:pt x="168" y="37"/>
                      <a:pt x="168" y="37"/>
                    </a:cubicBezTo>
                    <a:cubicBezTo>
                      <a:pt x="167" y="37"/>
                      <a:pt x="167" y="37"/>
                      <a:pt x="167" y="37"/>
                    </a:cubicBezTo>
                    <a:cubicBezTo>
                      <a:pt x="166" y="37"/>
                      <a:pt x="166" y="37"/>
                      <a:pt x="166" y="37"/>
                    </a:cubicBezTo>
                    <a:cubicBezTo>
                      <a:pt x="166" y="37"/>
                      <a:pt x="166" y="37"/>
                      <a:pt x="166" y="37"/>
                    </a:cubicBezTo>
                    <a:cubicBezTo>
                      <a:pt x="164" y="37"/>
                      <a:pt x="163" y="37"/>
                      <a:pt x="162" y="37"/>
                    </a:cubicBezTo>
                    <a:cubicBezTo>
                      <a:pt x="162" y="37"/>
                      <a:pt x="162" y="37"/>
                      <a:pt x="162" y="37"/>
                    </a:cubicBezTo>
                    <a:cubicBezTo>
                      <a:pt x="161" y="37"/>
                      <a:pt x="159" y="37"/>
                      <a:pt x="158" y="36"/>
                    </a:cubicBezTo>
                    <a:cubicBezTo>
                      <a:pt x="157" y="36"/>
                      <a:pt x="157" y="36"/>
                      <a:pt x="157" y="36"/>
                    </a:cubicBezTo>
                    <a:cubicBezTo>
                      <a:pt x="157" y="36"/>
                      <a:pt x="155" y="35"/>
                      <a:pt x="154" y="35"/>
                    </a:cubicBezTo>
                    <a:cubicBezTo>
                      <a:pt x="152" y="34"/>
                      <a:pt x="152" y="34"/>
                      <a:pt x="152" y="34"/>
                    </a:cubicBezTo>
                    <a:cubicBezTo>
                      <a:pt x="151" y="33"/>
                      <a:pt x="150" y="33"/>
                      <a:pt x="150" y="33"/>
                    </a:cubicBezTo>
                    <a:cubicBezTo>
                      <a:pt x="148" y="32"/>
                      <a:pt x="148" y="32"/>
                      <a:pt x="148" y="32"/>
                    </a:cubicBezTo>
                    <a:cubicBezTo>
                      <a:pt x="147" y="32"/>
                      <a:pt x="147" y="32"/>
                      <a:pt x="147" y="32"/>
                    </a:cubicBezTo>
                    <a:cubicBezTo>
                      <a:pt x="145" y="36"/>
                      <a:pt x="143" y="39"/>
                      <a:pt x="140" y="40"/>
                    </a:cubicBezTo>
                    <a:cubicBezTo>
                      <a:pt x="139" y="41"/>
                      <a:pt x="138" y="41"/>
                      <a:pt x="136" y="41"/>
                    </a:cubicBezTo>
                    <a:cubicBezTo>
                      <a:pt x="135" y="41"/>
                      <a:pt x="135" y="41"/>
                      <a:pt x="134" y="41"/>
                    </a:cubicBezTo>
                    <a:cubicBezTo>
                      <a:pt x="134" y="41"/>
                      <a:pt x="133" y="41"/>
                      <a:pt x="133" y="41"/>
                    </a:cubicBezTo>
                    <a:cubicBezTo>
                      <a:pt x="117" y="57"/>
                      <a:pt x="117" y="57"/>
                      <a:pt x="117" y="57"/>
                    </a:cubicBezTo>
                    <a:cubicBezTo>
                      <a:pt x="117" y="57"/>
                      <a:pt x="117" y="57"/>
                      <a:pt x="117" y="57"/>
                    </a:cubicBezTo>
                    <a:cubicBezTo>
                      <a:pt x="117" y="58"/>
                      <a:pt x="117" y="59"/>
                      <a:pt x="117" y="59"/>
                    </a:cubicBezTo>
                    <a:cubicBezTo>
                      <a:pt x="117" y="63"/>
                      <a:pt x="117" y="67"/>
                      <a:pt x="113" y="70"/>
                    </a:cubicBezTo>
                    <a:cubicBezTo>
                      <a:pt x="112" y="70"/>
                      <a:pt x="112" y="70"/>
                      <a:pt x="112" y="70"/>
                    </a:cubicBezTo>
                    <a:cubicBezTo>
                      <a:pt x="109" y="73"/>
                      <a:pt x="107" y="75"/>
                      <a:pt x="102" y="77"/>
                    </a:cubicBezTo>
                    <a:cubicBezTo>
                      <a:pt x="100" y="78"/>
                      <a:pt x="97" y="79"/>
                      <a:pt x="94" y="80"/>
                    </a:cubicBezTo>
                    <a:cubicBezTo>
                      <a:pt x="91" y="81"/>
                      <a:pt x="91" y="81"/>
                      <a:pt x="91" y="81"/>
                    </a:cubicBezTo>
                    <a:cubicBezTo>
                      <a:pt x="88" y="82"/>
                      <a:pt x="86" y="83"/>
                      <a:pt x="84" y="84"/>
                    </a:cubicBezTo>
                    <a:cubicBezTo>
                      <a:pt x="82" y="84"/>
                      <a:pt x="80" y="85"/>
                      <a:pt x="78" y="85"/>
                    </a:cubicBezTo>
                    <a:cubicBezTo>
                      <a:pt x="77" y="86"/>
                      <a:pt x="77" y="86"/>
                      <a:pt x="77" y="86"/>
                    </a:cubicBezTo>
                    <a:cubicBezTo>
                      <a:pt x="77" y="86"/>
                      <a:pt x="77" y="86"/>
                      <a:pt x="77" y="86"/>
                    </a:cubicBezTo>
                    <a:cubicBezTo>
                      <a:pt x="78" y="89"/>
                      <a:pt x="76" y="92"/>
                      <a:pt x="74" y="94"/>
                    </a:cubicBezTo>
                    <a:cubicBezTo>
                      <a:pt x="73" y="95"/>
                      <a:pt x="73" y="95"/>
                      <a:pt x="73" y="95"/>
                    </a:cubicBezTo>
                    <a:cubicBezTo>
                      <a:pt x="72" y="97"/>
                      <a:pt x="69" y="100"/>
                      <a:pt x="66" y="102"/>
                    </a:cubicBezTo>
                    <a:cubicBezTo>
                      <a:pt x="66" y="102"/>
                      <a:pt x="66" y="102"/>
                      <a:pt x="66" y="102"/>
                    </a:cubicBezTo>
                    <a:cubicBezTo>
                      <a:pt x="66" y="102"/>
                      <a:pt x="66" y="102"/>
                      <a:pt x="66" y="102"/>
                    </a:cubicBezTo>
                    <a:cubicBezTo>
                      <a:pt x="65" y="102"/>
                      <a:pt x="64" y="103"/>
                      <a:pt x="63" y="103"/>
                    </a:cubicBezTo>
                    <a:cubicBezTo>
                      <a:pt x="62" y="103"/>
                      <a:pt x="61" y="103"/>
                      <a:pt x="60" y="103"/>
                    </a:cubicBezTo>
                    <a:cubicBezTo>
                      <a:pt x="58" y="103"/>
                      <a:pt x="58" y="103"/>
                      <a:pt x="58" y="103"/>
                    </a:cubicBezTo>
                    <a:cubicBezTo>
                      <a:pt x="56" y="104"/>
                      <a:pt x="54" y="104"/>
                      <a:pt x="53" y="105"/>
                    </a:cubicBezTo>
                    <a:cubicBezTo>
                      <a:pt x="52" y="106"/>
                      <a:pt x="52" y="106"/>
                      <a:pt x="52" y="106"/>
                    </a:cubicBezTo>
                    <a:cubicBezTo>
                      <a:pt x="52" y="107"/>
                      <a:pt x="51" y="108"/>
                      <a:pt x="49" y="108"/>
                    </a:cubicBezTo>
                    <a:cubicBezTo>
                      <a:pt x="48" y="108"/>
                      <a:pt x="48" y="108"/>
                      <a:pt x="48" y="108"/>
                    </a:cubicBezTo>
                    <a:cubicBezTo>
                      <a:pt x="47" y="108"/>
                      <a:pt x="45" y="107"/>
                      <a:pt x="43" y="105"/>
                    </a:cubicBezTo>
                    <a:cubicBezTo>
                      <a:pt x="42" y="104"/>
                      <a:pt x="42" y="104"/>
                      <a:pt x="41" y="103"/>
                    </a:cubicBezTo>
                    <a:cubicBezTo>
                      <a:pt x="41" y="103"/>
                      <a:pt x="40" y="102"/>
                      <a:pt x="40" y="102"/>
                    </a:cubicBezTo>
                    <a:cubicBezTo>
                      <a:pt x="39" y="101"/>
                      <a:pt x="39" y="101"/>
                      <a:pt x="39" y="101"/>
                    </a:cubicBezTo>
                    <a:cubicBezTo>
                      <a:pt x="39" y="101"/>
                      <a:pt x="39" y="101"/>
                      <a:pt x="39" y="101"/>
                    </a:cubicBezTo>
                    <a:cubicBezTo>
                      <a:pt x="38" y="100"/>
                      <a:pt x="38" y="100"/>
                      <a:pt x="38" y="100"/>
                    </a:cubicBezTo>
                    <a:cubicBezTo>
                      <a:pt x="36" y="99"/>
                      <a:pt x="35" y="98"/>
                      <a:pt x="34" y="98"/>
                    </a:cubicBezTo>
                    <a:cubicBezTo>
                      <a:pt x="33" y="98"/>
                      <a:pt x="33" y="98"/>
                      <a:pt x="33" y="98"/>
                    </a:cubicBezTo>
                    <a:cubicBezTo>
                      <a:pt x="33" y="97"/>
                      <a:pt x="32" y="97"/>
                      <a:pt x="31" y="97"/>
                    </a:cubicBezTo>
                    <a:cubicBezTo>
                      <a:pt x="29" y="97"/>
                      <a:pt x="28" y="97"/>
                      <a:pt x="27" y="96"/>
                    </a:cubicBezTo>
                    <a:cubicBezTo>
                      <a:pt x="25" y="96"/>
                      <a:pt x="25" y="96"/>
                      <a:pt x="25" y="96"/>
                    </a:cubicBezTo>
                    <a:cubicBezTo>
                      <a:pt x="24" y="96"/>
                      <a:pt x="24" y="96"/>
                      <a:pt x="24" y="96"/>
                    </a:cubicBezTo>
                    <a:cubicBezTo>
                      <a:pt x="20" y="100"/>
                      <a:pt x="20" y="100"/>
                      <a:pt x="20" y="100"/>
                    </a:cubicBezTo>
                    <a:cubicBezTo>
                      <a:pt x="18" y="107"/>
                      <a:pt x="18" y="107"/>
                      <a:pt x="18" y="107"/>
                    </a:cubicBezTo>
                    <a:cubicBezTo>
                      <a:pt x="18" y="108"/>
                      <a:pt x="17" y="109"/>
                      <a:pt x="17" y="111"/>
                    </a:cubicBezTo>
                    <a:cubicBezTo>
                      <a:pt x="17" y="114"/>
                      <a:pt x="17" y="114"/>
                      <a:pt x="17" y="114"/>
                    </a:cubicBezTo>
                    <a:cubicBezTo>
                      <a:pt x="16" y="114"/>
                      <a:pt x="16" y="114"/>
                      <a:pt x="16" y="114"/>
                    </a:cubicBezTo>
                    <a:cubicBezTo>
                      <a:pt x="16" y="115"/>
                      <a:pt x="16" y="115"/>
                      <a:pt x="16" y="115"/>
                    </a:cubicBezTo>
                    <a:cubicBezTo>
                      <a:pt x="15" y="118"/>
                      <a:pt x="15" y="119"/>
                      <a:pt x="12" y="122"/>
                    </a:cubicBezTo>
                    <a:cubicBezTo>
                      <a:pt x="10" y="123"/>
                      <a:pt x="10" y="123"/>
                      <a:pt x="10" y="123"/>
                    </a:cubicBezTo>
                    <a:cubicBezTo>
                      <a:pt x="9" y="124"/>
                      <a:pt x="8" y="125"/>
                      <a:pt x="8" y="125"/>
                    </a:cubicBezTo>
                    <a:cubicBezTo>
                      <a:pt x="8" y="126"/>
                      <a:pt x="9" y="127"/>
                      <a:pt x="10" y="128"/>
                    </a:cubicBezTo>
                    <a:cubicBezTo>
                      <a:pt x="12" y="130"/>
                      <a:pt x="12" y="130"/>
                      <a:pt x="12" y="130"/>
                    </a:cubicBezTo>
                    <a:cubicBezTo>
                      <a:pt x="0" y="141"/>
                      <a:pt x="0" y="141"/>
                      <a:pt x="0" y="141"/>
                    </a:cubicBezTo>
                    <a:cubicBezTo>
                      <a:pt x="0" y="142"/>
                      <a:pt x="0" y="144"/>
                      <a:pt x="0" y="146"/>
                    </a:cubicBezTo>
                    <a:cubicBezTo>
                      <a:pt x="0" y="147"/>
                      <a:pt x="0" y="149"/>
                      <a:pt x="0" y="150"/>
                    </a:cubicBezTo>
                    <a:cubicBezTo>
                      <a:pt x="1" y="151"/>
                      <a:pt x="1" y="151"/>
                      <a:pt x="1" y="151"/>
                    </a:cubicBezTo>
                    <a:cubicBezTo>
                      <a:pt x="1" y="151"/>
                      <a:pt x="1" y="152"/>
                      <a:pt x="1" y="152"/>
                    </a:cubicBezTo>
                    <a:cubicBezTo>
                      <a:pt x="1" y="152"/>
                      <a:pt x="1" y="152"/>
                      <a:pt x="3" y="153"/>
                    </a:cubicBezTo>
                    <a:cubicBezTo>
                      <a:pt x="4" y="153"/>
                      <a:pt x="4" y="153"/>
                      <a:pt x="4" y="153"/>
                    </a:cubicBezTo>
                    <a:cubicBezTo>
                      <a:pt x="5" y="153"/>
                      <a:pt x="6" y="153"/>
                      <a:pt x="6" y="153"/>
                    </a:cubicBezTo>
                    <a:cubicBezTo>
                      <a:pt x="7" y="153"/>
                      <a:pt x="7" y="153"/>
                      <a:pt x="7" y="153"/>
                    </a:cubicBezTo>
                    <a:cubicBezTo>
                      <a:pt x="8" y="154"/>
                      <a:pt x="9" y="154"/>
                      <a:pt x="10" y="154"/>
                    </a:cubicBezTo>
                    <a:cubicBezTo>
                      <a:pt x="15" y="156"/>
                      <a:pt x="15" y="156"/>
                      <a:pt x="15" y="156"/>
                    </a:cubicBezTo>
                    <a:cubicBezTo>
                      <a:pt x="12" y="160"/>
                      <a:pt x="12" y="160"/>
                      <a:pt x="12" y="160"/>
                    </a:cubicBezTo>
                    <a:cubicBezTo>
                      <a:pt x="11" y="160"/>
                      <a:pt x="10" y="161"/>
                      <a:pt x="9" y="162"/>
                    </a:cubicBezTo>
                    <a:cubicBezTo>
                      <a:pt x="9" y="163"/>
                      <a:pt x="9" y="163"/>
                      <a:pt x="9" y="163"/>
                    </a:cubicBezTo>
                    <a:cubicBezTo>
                      <a:pt x="5" y="166"/>
                      <a:pt x="3" y="168"/>
                      <a:pt x="3" y="169"/>
                    </a:cubicBezTo>
                    <a:cubicBezTo>
                      <a:pt x="8" y="188"/>
                      <a:pt x="8" y="188"/>
                      <a:pt x="8" y="188"/>
                    </a:cubicBezTo>
                    <a:cubicBezTo>
                      <a:pt x="8" y="189"/>
                      <a:pt x="8" y="189"/>
                      <a:pt x="8" y="190"/>
                    </a:cubicBezTo>
                    <a:cubicBezTo>
                      <a:pt x="9" y="193"/>
                      <a:pt x="9" y="193"/>
                      <a:pt x="9" y="193"/>
                    </a:cubicBezTo>
                    <a:cubicBezTo>
                      <a:pt x="10" y="194"/>
                      <a:pt x="10" y="195"/>
                      <a:pt x="10" y="196"/>
                    </a:cubicBezTo>
                    <a:cubicBezTo>
                      <a:pt x="10" y="199"/>
                      <a:pt x="10" y="201"/>
                      <a:pt x="9" y="203"/>
                    </a:cubicBezTo>
                    <a:cubicBezTo>
                      <a:pt x="9" y="204"/>
                      <a:pt x="9" y="206"/>
                      <a:pt x="9" y="208"/>
                    </a:cubicBezTo>
                    <a:cubicBezTo>
                      <a:pt x="9" y="208"/>
                      <a:pt x="9" y="208"/>
                      <a:pt x="9" y="208"/>
                    </a:cubicBezTo>
                    <a:cubicBezTo>
                      <a:pt x="9" y="209"/>
                      <a:pt x="9" y="210"/>
                      <a:pt x="9" y="210"/>
                    </a:cubicBezTo>
                    <a:cubicBezTo>
                      <a:pt x="9" y="211"/>
                      <a:pt x="9" y="211"/>
                      <a:pt x="9" y="211"/>
                    </a:cubicBezTo>
                    <a:cubicBezTo>
                      <a:pt x="15" y="211"/>
                      <a:pt x="15" y="211"/>
                      <a:pt x="15" y="211"/>
                    </a:cubicBezTo>
                    <a:cubicBezTo>
                      <a:pt x="10" y="213"/>
                      <a:pt x="10" y="213"/>
                      <a:pt x="10" y="213"/>
                    </a:cubicBezTo>
                    <a:cubicBezTo>
                      <a:pt x="10" y="213"/>
                      <a:pt x="10" y="213"/>
                      <a:pt x="10" y="213"/>
                    </a:cubicBezTo>
                    <a:cubicBezTo>
                      <a:pt x="10" y="214"/>
                      <a:pt x="10" y="215"/>
                      <a:pt x="10" y="216"/>
                    </a:cubicBezTo>
                    <a:cubicBezTo>
                      <a:pt x="9" y="217"/>
                      <a:pt x="9" y="218"/>
                      <a:pt x="9" y="218"/>
                    </a:cubicBezTo>
                    <a:cubicBezTo>
                      <a:pt x="10" y="218"/>
                      <a:pt x="10" y="218"/>
                      <a:pt x="11" y="218"/>
                    </a:cubicBezTo>
                    <a:cubicBezTo>
                      <a:pt x="26" y="220"/>
                      <a:pt x="26" y="220"/>
                      <a:pt x="26" y="220"/>
                    </a:cubicBezTo>
                    <a:cubicBezTo>
                      <a:pt x="29" y="221"/>
                      <a:pt x="31" y="223"/>
                      <a:pt x="32" y="224"/>
                    </a:cubicBezTo>
                    <a:cubicBezTo>
                      <a:pt x="35" y="228"/>
                      <a:pt x="35" y="228"/>
                      <a:pt x="35" y="228"/>
                    </a:cubicBezTo>
                    <a:cubicBezTo>
                      <a:pt x="35" y="229"/>
                      <a:pt x="35" y="229"/>
                      <a:pt x="36" y="230"/>
                    </a:cubicBezTo>
                    <a:cubicBezTo>
                      <a:pt x="37" y="231"/>
                      <a:pt x="37" y="233"/>
                      <a:pt x="38" y="234"/>
                    </a:cubicBezTo>
                    <a:cubicBezTo>
                      <a:pt x="38" y="237"/>
                      <a:pt x="38" y="241"/>
                      <a:pt x="35" y="244"/>
                    </a:cubicBezTo>
                    <a:cubicBezTo>
                      <a:pt x="34" y="247"/>
                      <a:pt x="31" y="250"/>
                      <a:pt x="30" y="252"/>
                    </a:cubicBezTo>
                    <a:cubicBezTo>
                      <a:pt x="29" y="252"/>
                      <a:pt x="28" y="253"/>
                      <a:pt x="27" y="254"/>
                    </a:cubicBezTo>
                    <a:cubicBezTo>
                      <a:pt x="24" y="258"/>
                      <a:pt x="24" y="258"/>
                      <a:pt x="24" y="258"/>
                    </a:cubicBezTo>
                    <a:cubicBezTo>
                      <a:pt x="23" y="260"/>
                      <a:pt x="21" y="261"/>
                      <a:pt x="19" y="263"/>
                    </a:cubicBezTo>
                    <a:cubicBezTo>
                      <a:pt x="13" y="270"/>
                      <a:pt x="13" y="270"/>
                      <a:pt x="13" y="270"/>
                    </a:cubicBezTo>
                    <a:cubicBezTo>
                      <a:pt x="57" y="283"/>
                      <a:pt x="57" y="283"/>
                      <a:pt x="57" y="283"/>
                    </a:cubicBezTo>
                    <a:cubicBezTo>
                      <a:pt x="57" y="283"/>
                      <a:pt x="58" y="283"/>
                      <a:pt x="58" y="283"/>
                    </a:cubicBezTo>
                    <a:cubicBezTo>
                      <a:pt x="59" y="283"/>
                      <a:pt x="59" y="283"/>
                      <a:pt x="59" y="283"/>
                    </a:cubicBezTo>
                    <a:cubicBezTo>
                      <a:pt x="60" y="283"/>
                      <a:pt x="61" y="282"/>
                      <a:pt x="62" y="282"/>
                    </a:cubicBezTo>
                    <a:cubicBezTo>
                      <a:pt x="62" y="282"/>
                      <a:pt x="62" y="282"/>
                      <a:pt x="62" y="282"/>
                    </a:cubicBezTo>
                    <a:cubicBezTo>
                      <a:pt x="63" y="282"/>
                      <a:pt x="65" y="282"/>
                      <a:pt x="65" y="282"/>
                    </a:cubicBezTo>
                    <a:cubicBezTo>
                      <a:pt x="71" y="281"/>
                      <a:pt x="71" y="281"/>
                      <a:pt x="71" y="281"/>
                    </a:cubicBezTo>
                    <a:cubicBezTo>
                      <a:pt x="71" y="281"/>
                      <a:pt x="71" y="281"/>
                      <a:pt x="71" y="281"/>
                    </a:cubicBezTo>
                    <a:cubicBezTo>
                      <a:pt x="83" y="281"/>
                      <a:pt x="83" y="281"/>
                      <a:pt x="83" y="281"/>
                    </a:cubicBezTo>
                    <a:cubicBezTo>
                      <a:pt x="84" y="281"/>
                      <a:pt x="84" y="281"/>
                      <a:pt x="85" y="281"/>
                    </a:cubicBezTo>
                    <a:cubicBezTo>
                      <a:pt x="85" y="281"/>
                      <a:pt x="86" y="281"/>
                      <a:pt x="87" y="281"/>
                    </a:cubicBezTo>
                    <a:cubicBezTo>
                      <a:pt x="87" y="281"/>
                      <a:pt x="87" y="281"/>
                      <a:pt x="87" y="281"/>
                    </a:cubicBezTo>
                    <a:cubicBezTo>
                      <a:pt x="88" y="281"/>
                      <a:pt x="88" y="281"/>
                      <a:pt x="88" y="281"/>
                    </a:cubicBezTo>
                    <a:cubicBezTo>
                      <a:pt x="89" y="281"/>
                      <a:pt x="89" y="281"/>
                      <a:pt x="89" y="281"/>
                    </a:cubicBezTo>
                    <a:cubicBezTo>
                      <a:pt x="90" y="281"/>
                      <a:pt x="91" y="282"/>
                      <a:pt x="93" y="282"/>
                    </a:cubicBezTo>
                    <a:cubicBezTo>
                      <a:pt x="93" y="282"/>
                      <a:pt x="93" y="282"/>
                      <a:pt x="94" y="282"/>
                    </a:cubicBezTo>
                    <a:cubicBezTo>
                      <a:pt x="95" y="282"/>
                      <a:pt x="95" y="282"/>
                      <a:pt x="95" y="282"/>
                    </a:cubicBezTo>
                    <a:cubicBezTo>
                      <a:pt x="96" y="282"/>
                      <a:pt x="97" y="283"/>
                      <a:pt x="97" y="283"/>
                    </a:cubicBezTo>
                    <a:cubicBezTo>
                      <a:pt x="98" y="283"/>
                      <a:pt x="98" y="283"/>
                      <a:pt x="98" y="283"/>
                    </a:cubicBezTo>
                    <a:cubicBezTo>
                      <a:pt x="99" y="283"/>
                      <a:pt x="101" y="282"/>
                      <a:pt x="103" y="281"/>
                    </a:cubicBezTo>
                    <a:cubicBezTo>
                      <a:pt x="104" y="280"/>
                      <a:pt x="105" y="279"/>
                      <a:pt x="106" y="279"/>
                    </a:cubicBezTo>
                    <a:cubicBezTo>
                      <a:pt x="107" y="278"/>
                      <a:pt x="108" y="278"/>
                      <a:pt x="109" y="278"/>
                    </a:cubicBezTo>
                    <a:cubicBezTo>
                      <a:pt x="114" y="277"/>
                      <a:pt x="118" y="276"/>
                      <a:pt x="121" y="276"/>
                    </a:cubicBezTo>
                    <a:cubicBezTo>
                      <a:pt x="124" y="276"/>
                      <a:pt x="127" y="276"/>
                      <a:pt x="130" y="275"/>
                    </a:cubicBezTo>
                    <a:cubicBezTo>
                      <a:pt x="136" y="275"/>
                      <a:pt x="136" y="275"/>
                      <a:pt x="136" y="275"/>
                    </a:cubicBezTo>
                    <a:cubicBezTo>
                      <a:pt x="136" y="275"/>
                      <a:pt x="137" y="275"/>
                      <a:pt x="137" y="275"/>
                    </a:cubicBezTo>
                    <a:cubicBezTo>
                      <a:pt x="140" y="275"/>
                      <a:pt x="143" y="274"/>
                      <a:pt x="146" y="273"/>
                    </a:cubicBezTo>
                    <a:cubicBezTo>
                      <a:pt x="148" y="272"/>
                      <a:pt x="151" y="272"/>
                      <a:pt x="153" y="271"/>
                    </a:cubicBezTo>
                    <a:cubicBezTo>
                      <a:pt x="156" y="270"/>
                      <a:pt x="156" y="270"/>
                      <a:pt x="156" y="270"/>
                    </a:cubicBezTo>
                    <a:cubicBezTo>
                      <a:pt x="157" y="270"/>
                      <a:pt x="157" y="270"/>
                      <a:pt x="158" y="270"/>
                    </a:cubicBezTo>
                    <a:cubicBezTo>
                      <a:pt x="158" y="269"/>
                      <a:pt x="158" y="269"/>
                      <a:pt x="158" y="269"/>
                    </a:cubicBezTo>
                    <a:cubicBezTo>
                      <a:pt x="156" y="267"/>
                      <a:pt x="157" y="264"/>
                      <a:pt x="157" y="262"/>
                    </a:cubicBezTo>
                    <a:cubicBezTo>
                      <a:pt x="157" y="262"/>
                      <a:pt x="157" y="262"/>
                      <a:pt x="157" y="262"/>
                    </a:cubicBezTo>
                    <a:cubicBezTo>
                      <a:pt x="158" y="260"/>
                      <a:pt x="158" y="259"/>
                      <a:pt x="158" y="257"/>
                    </a:cubicBezTo>
                    <a:cubicBezTo>
                      <a:pt x="158" y="256"/>
                      <a:pt x="158" y="255"/>
                      <a:pt x="158" y="255"/>
                    </a:cubicBezTo>
                    <a:cubicBezTo>
                      <a:pt x="158" y="251"/>
                      <a:pt x="159" y="247"/>
                      <a:pt x="160" y="244"/>
                    </a:cubicBezTo>
                    <a:cubicBezTo>
                      <a:pt x="160" y="241"/>
                      <a:pt x="160" y="241"/>
                      <a:pt x="160" y="241"/>
                    </a:cubicBezTo>
                    <a:cubicBezTo>
                      <a:pt x="161" y="240"/>
                      <a:pt x="161" y="240"/>
                      <a:pt x="161" y="239"/>
                    </a:cubicBezTo>
                    <a:cubicBezTo>
                      <a:pt x="162" y="238"/>
                      <a:pt x="162" y="236"/>
                      <a:pt x="163" y="236"/>
                    </a:cubicBezTo>
                    <a:cubicBezTo>
                      <a:pt x="164" y="235"/>
                      <a:pt x="164" y="235"/>
                      <a:pt x="164" y="235"/>
                    </a:cubicBezTo>
                    <a:cubicBezTo>
                      <a:pt x="165" y="234"/>
                      <a:pt x="166" y="232"/>
                      <a:pt x="168" y="231"/>
                    </a:cubicBezTo>
                    <a:cubicBezTo>
                      <a:pt x="170" y="229"/>
                      <a:pt x="171" y="229"/>
                      <a:pt x="172" y="228"/>
                    </a:cubicBezTo>
                    <a:cubicBezTo>
                      <a:pt x="173" y="227"/>
                      <a:pt x="173" y="227"/>
                      <a:pt x="173" y="227"/>
                    </a:cubicBezTo>
                    <a:cubicBezTo>
                      <a:pt x="173" y="227"/>
                      <a:pt x="174" y="227"/>
                      <a:pt x="174" y="226"/>
                    </a:cubicBezTo>
                    <a:cubicBezTo>
                      <a:pt x="170" y="224"/>
                      <a:pt x="170" y="224"/>
                      <a:pt x="170" y="224"/>
                    </a:cubicBezTo>
                    <a:cubicBezTo>
                      <a:pt x="175" y="226"/>
                      <a:pt x="175" y="226"/>
                      <a:pt x="175" y="226"/>
                    </a:cubicBezTo>
                    <a:cubicBezTo>
                      <a:pt x="175" y="225"/>
                      <a:pt x="175" y="225"/>
                      <a:pt x="175" y="225"/>
                    </a:cubicBezTo>
                    <a:cubicBezTo>
                      <a:pt x="177" y="225"/>
                      <a:pt x="179" y="224"/>
                      <a:pt x="180" y="224"/>
                    </a:cubicBezTo>
                    <a:cubicBezTo>
                      <a:pt x="181" y="224"/>
                      <a:pt x="181" y="224"/>
                      <a:pt x="181" y="224"/>
                    </a:cubicBezTo>
                    <a:cubicBezTo>
                      <a:pt x="182" y="224"/>
                      <a:pt x="182" y="224"/>
                      <a:pt x="183" y="224"/>
                    </a:cubicBezTo>
                    <a:cubicBezTo>
                      <a:pt x="185" y="225"/>
                      <a:pt x="185" y="225"/>
                      <a:pt x="185" y="225"/>
                    </a:cubicBezTo>
                    <a:cubicBezTo>
                      <a:pt x="186" y="225"/>
                      <a:pt x="187" y="225"/>
                      <a:pt x="188" y="225"/>
                    </a:cubicBezTo>
                    <a:cubicBezTo>
                      <a:pt x="188" y="226"/>
                      <a:pt x="188" y="226"/>
                      <a:pt x="188" y="226"/>
                    </a:cubicBezTo>
                    <a:cubicBezTo>
                      <a:pt x="189" y="226"/>
                      <a:pt x="189" y="226"/>
                      <a:pt x="189" y="226"/>
                    </a:cubicBezTo>
                    <a:cubicBezTo>
                      <a:pt x="190" y="226"/>
                      <a:pt x="191" y="226"/>
                      <a:pt x="191" y="226"/>
                    </a:cubicBezTo>
                    <a:cubicBezTo>
                      <a:pt x="192" y="226"/>
                      <a:pt x="192" y="226"/>
                      <a:pt x="192" y="226"/>
                    </a:cubicBezTo>
                    <a:cubicBezTo>
                      <a:pt x="193" y="226"/>
                      <a:pt x="193" y="226"/>
                      <a:pt x="193" y="226"/>
                    </a:cubicBezTo>
                    <a:cubicBezTo>
                      <a:pt x="195" y="226"/>
                      <a:pt x="196" y="225"/>
                      <a:pt x="198" y="224"/>
                    </a:cubicBezTo>
                    <a:cubicBezTo>
                      <a:pt x="189" y="217"/>
                      <a:pt x="189" y="217"/>
                      <a:pt x="189" y="217"/>
                    </a:cubicBezTo>
                    <a:cubicBezTo>
                      <a:pt x="198" y="217"/>
                      <a:pt x="198" y="217"/>
                      <a:pt x="198" y="217"/>
                    </a:cubicBezTo>
                    <a:cubicBezTo>
                      <a:pt x="202" y="216"/>
                      <a:pt x="203" y="216"/>
                      <a:pt x="207" y="213"/>
                    </a:cubicBezTo>
                    <a:cubicBezTo>
                      <a:pt x="207" y="213"/>
                      <a:pt x="207" y="213"/>
                      <a:pt x="207" y="213"/>
                    </a:cubicBezTo>
                    <a:cubicBezTo>
                      <a:pt x="208" y="212"/>
                      <a:pt x="208" y="212"/>
                      <a:pt x="208" y="212"/>
                    </a:cubicBezTo>
                    <a:cubicBezTo>
                      <a:pt x="210" y="211"/>
                      <a:pt x="211" y="211"/>
                      <a:pt x="212" y="210"/>
                    </a:cubicBezTo>
                    <a:cubicBezTo>
                      <a:pt x="213" y="210"/>
                      <a:pt x="213" y="210"/>
                      <a:pt x="214" y="210"/>
                    </a:cubicBezTo>
                    <a:cubicBezTo>
                      <a:pt x="215" y="209"/>
                      <a:pt x="216" y="209"/>
                      <a:pt x="216" y="209"/>
                    </a:cubicBezTo>
                    <a:cubicBezTo>
                      <a:pt x="217" y="209"/>
                      <a:pt x="218" y="209"/>
                      <a:pt x="218" y="208"/>
                    </a:cubicBezTo>
                    <a:cubicBezTo>
                      <a:pt x="219" y="208"/>
                      <a:pt x="219" y="208"/>
                      <a:pt x="219" y="208"/>
                    </a:cubicBezTo>
                    <a:cubicBezTo>
                      <a:pt x="220" y="208"/>
                      <a:pt x="221" y="208"/>
                      <a:pt x="223" y="208"/>
                    </a:cubicBezTo>
                    <a:cubicBezTo>
                      <a:pt x="223" y="208"/>
                      <a:pt x="223" y="207"/>
                      <a:pt x="224" y="207"/>
                    </a:cubicBezTo>
                    <a:cubicBezTo>
                      <a:pt x="224" y="207"/>
                      <a:pt x="225" y="208"/>
                      <a:pt x="226" y="208"/>
                    </a:cubicBezTo>
                    <a:cubicBezTo>
                      <a:pt x="226" y="208"/>
                      <a:pt x="226" y="208"/>
                      <a:pt x="226" y="208"/>
                    </a:cubicBezTo>
                    <a:cubicBezTo>
                      <a:pt x="227" y="208"/>
                      <a:pt x="228" y="208"/>
                      <a:pt x="229" y="209"/>
                    </a:cubicBezTo>
                    <a:cubicBezTo>
                      <a:pt x="230" y="209"/>
                      <a:pt x="230" y="209"/>
                      <a:pt x="230" y="209"/>
                    </a:cubicBezTo>
                    <a:cubicBezTo>
                      <a:pt x="230" y="210"/>
                      <a:pt x="231" y="211"/>
                      <a:pt x="233" y="212"/>
                    </a:cubicBezTo>
                    <a:cubicBezTo>
                      <a:pt x="233" y="212"/>
                      <a:pt x="233" y="212"/>
                      <a:pt x="233" y="212"/>
                    </a:cubicBezTo>
                    <a:cubicBezTo>
                      <a:pt x="234" y="213"/>
                      <a:pt x="235" y="213"/>
                      <a:pt x="235" y="213"/>
                    </a:cubicBezTo>
                    <a:cubicBezTo>
                      <a:pt x="235" y="213"/>
                      <a:pt x="235" y="213"/>
                      <a:pt x="235" y="213"/>
                    </a:cubicBezTo>
                    <a:cubicBezTo>
                      <a:pt x="237" y="211"/>
                      <a:pt x="237" y="211"/>
                      <a:pt x="237" y="211"/>
                    </a:cubicBezTo>
                    <a:cubicBezTo>
                      <a:pt x="239" y="209"/>
                      <a:pt x="241" y="208"/>
                      <a:pt x="243" y="206"/>
                    </a:cubicBezTo>
                    <a:cubicBezTo>
                      <a:pt x="244" y="205"/>
                      <a:pt x="244" y="205"/>
                      <a:pt x="244" y="205"/>
                    </a:cubicBezTo>
                    <a:cubicBezTo>
                      <a:pt x="243" y="196"/>
                      <a:pt x="243" y="196"/>
                      <a:pt x="243" y="196"/>
                    </a:cubicBezTo>
                    <a:cubicBezTo>
                      <a:pt x="243" y="196"/>
                      <a:pt x="243" y="196"/>
                      <a:pt x="243" y="196"/>
                    </a:cubicBezTo>
                    <a:cubicBezTo>
                      <a:pt x="242" y="191"/>
                      <a:pt x="242" y="191"/>
                      <a:pt x="242" y="191"/>
                    </a:cubicBezTo>
                    <a:cubicBezTo>
                      <a:pt x="242" y="189"/>
                      <a:pt x="243" y="188"/>
                      <a:pt x="243" y="188"/>
                    </a:cubicBezTo>
                    <a:cubicBezTo>
                      <a:pt x="243" y="188"/>
                      <a:pt x="243" y="187"/>
                      <a:pt x="244" y="187"/>
                    </a:cubicBezTo>
                    <a:cubicBezTo>
                      <a:pt x="245" y="186"/>
                      <a:pt x="245" y="186"/>
                      <a:pt x="246" y="185"/>
                    </a:cubicBezTo>
                    <a:cubicBezTo>
                      <a:pt x="247" y="184"/>
                      <a:pt x="247" y="184"/>
                      <a:pt x="247" y="184"/>
                    </a:cubicBezTo>
                    <a:cubicBezTo>
                      <a:pt x="247" y="184"/>
                      <a:pt x="247" y="183"/>
                      <a:pt x="247" y="183"/>
                    </a:cubicBezTo>
                    <a:cubicBezTo>
                      <a:pt x="247" y="182"/>
                      <a:pt x="247" y="182"/>
                      <a:pt x="247" y="182"/>
                    </a:cubicBezTo>
                    <a:cubicBezTo>
                      <a:pt x="248" y="181"/>
                      <a:pt x="248" y="180"/>
                      <a:pt x="248" y="179"/>
                    </a:cubicBezTo>
                    <a:cubicBezTo>
                      <a:pt x="249" y="176"/>
                      <a:pt x="249" y="172"/>
                      <a:pt x="251" y="170"/>
                    </a:cubicBezTo>
                    <a:cubicBezTo>
                      <a:pt x="252" y="169"/>
                      <a:pt x="252" y="169"/>
                      <a:pt x="252" y="169"/>
                    </a:cubicBezTo>
                    <a:cubicBezTo>
                      <a:pt x="253" y="168"/>
                      <a:pt x="254" y="168"/>
                      <a:pt x="255" y="168"/>
                    </a:cubicBezTo>
                    <a:cubicBezTo>
                      <a:pt x="255" y="168"/>
                      <a:pt x="255" y="168"/>
                      <a:pt x="255" y="168"/>
                    </a:cubicBezTo>
                    <a:cubicBezTo>
                      <a:pt x="256" y="168"/>
                      <a:pt x="257" y="168"/>
                      <a:pt x="258" y="168"/>
                    </a:cubicBezTo>
                    <a:cubicBezTo>
                      <a:pt x="259" y="168"/>
                      <a:pt x="259" y="168"/>
                      <a:pt x="259" y="168"/>
                    </a:cubicBezTo>
                    <a:cubicBezTo>
                      <a:pt x="260" y="168"/>
                      <a:pt x="261" y="168"/>
                      <a:pt x="262" y="167"/>
                    </a:cubicBezTo>
                    <a:cubicBezTo>
                      <a:pt x="263" y="167"/>
                      <a:pt x="263" y="167"/>
                      <a:pt x="263" y="167"/>
                    </a:cubicBezTo>
                    <a:cubicBezTo>
                      <a:pt x="265" y="167"/>
                      <a:pt x="270" y="164"/>
                      <a:pt x="271" y="162"/>
                    </a:cubicBezTo>
                    <a:cubicBezTo>
                      <a:pt x="271" y="162"/>
                      <a:pt x="271" y="162"/>
                      <a:pt x="271" y="162"/>
                    </a:cubicBezTo>
                    <a:cubicBezTo>
                      <a:pt x="271" y="161"/>
                      <a:pt x="270" y="160"/>
                      <a:pt x="268" y="157"/>
                    </a:cubicBezTo>
                    <a:cubicBezTo>
                      <a:pt x="265" y="153"/>
                      <a:pt x="265" y="153"/>
                      <a:pt x="265" y="153"/>
                    </a:cubicBezTo>
                    <a:cubicBezTo>
                      <a:pt x="265" y="152"/>
                      <a:pt x="265" y="152"/>
                      <a:pt x="265" y="152"/>
                    </a:cubicBezTo>
                    <a:cubicBezTo>
                      <a:pt x="265" y="152"/>
                      <a:pt x="265" y="152"/>
                      <a:pt x="265" y="152"/>
                    </a:cubicBezTo>
                    <a:cubicBezTo>
                      <a:pt x="264" y="151"/>
                      <a:pt x="264" y="151"/>
                      <a:pt x="264" y="151"/>
                    </a:cubicBezTo>
                    <a:cubicBezTo>
                      <a:pt x="261" y="147"/>
                      <a:pt x="261" y="147"/>
                      <a:pt x="261" y="147"/>
                    </a:cubicBezTo>
                    <a:cubicBezTo>
                      <a:pt x="259" y="143"/>
                      <a:pt x="260" y="140"/>
                      <a:pt x="262" y="139"/>
                    </a:cubicBezTo>
                    <a:cubicBezTo>
                      <a:pt x="262" y="138"/>
                      <a:pt x="262" y="138"/>
                      <a:pt x="262" y="138"/>
                    </a:cubicBezTo>
                    <a:cubicBezTo>
                      <a:pt x="264" y="138"/>
                      <a:pt x="265" y="137"/>
                      <a:pt x="267" y="137"/>
                    </a:cubicBezTo>
                    <a:cubicBezTo>
                      <a:pt x="269" y="137"/>
                      <a:pt x="273" y="138"/>
                      <a:pt x="277" y="139"/>
                    </a:cubicBezTo>
                    <a:cubicBezTo>
                      <a:pt x="278" y="139"/>
                      <a:pt x="278" y="139"/>
                      <a:pt x="278" y="139"/>
                    </a:cubicBezTo>
                    <a:cubicBezTo>
                      <a:pt x="278" y="139"/>
                      <a:pt x="279" y="140"/>
                      <a:pt x="280" y="140"/>
                    </a:cubicBezTo>
                    <a:cubicBezTo>
                      <a:pt x="281" y="140"/>
                      <a:pt x="281" y="140"/>
                      <a:pt x="281" y="140"/>
                    </a:cubicBezTo>
                    <a:cubicBezTo>
                      <a:pt x="281" y="140"/>
                      <a:pt x="282" y="140"/>
                      <a:pt x="283" y="140"/>
                    </a:cubicBezTo>
                    <a:cubicBezTo>
                      <a:pt x="283" y="140"/>
                      <a:pt x="284" y="140"/>
                      <a:pt x="285" y="140"/>
                    </a:cubicBezTo>
                    <a:cubicBezTo>
                      <a:pt x="287" y="140"/>
                      <a:pt x="290" y="139"/>
                      <a:pt x="292" y="138"/>
                    </a:cubicBezTo>
                    <a:cubicBezTo>
                      <a:pt x="293" y="137"/>
                      <a:pt x="294" y="136"/>
                      <a:pt x="294" y="135"/>
                    </a:cubicBezTo>
                    <a:cubicBezTo>
                      <a:pt x="295" y="135"/>
                      <a:pt x="295" y="135"/>
                      <a:pt x="295" y="135"/>
                    </a:cubicBezTo>
                    <a:cubicBezTo>
                      <a:pt x="295" y="134"/>
                      <a:pt x="295" y="134"/>
                      <a:pt x="295" y="134"/>
                    </a:cubicBezTo>
                    <a:cubicBezTo>
                      <a:pt x="295" y="134"/>
                      <a:pt x="295" y="133"/>
                      <a:pt x="295" y="133"/>
                    </a:cubicBezTo>
                    <a:cubicBezTo>
                      <a:pt x="295" y="133"/>
                      <a:pt x="295" y="133"/>
                      <a:pt x="295" y="133"/>
                    </a:cubicBezTo>
                    <a:cubicBezTo>
                      <a:pt x="294" y="132"/>
                      <a:pt x="293" y="131"/>
                      <a:pt x="293" y="129"/>
                    </a:cubicBezTo>
                    <a:cubicBezTo>
                      <a:pt x="291" y="126"/>
                      <a:pt x="291" y="122"/>
                      <a:pt x="294" y="120"/>
                    </a:cubicBezTo>
                    <a:cubicBezTo>
                      <a:pt x="294" y="119"/>
                      <a:pt x="295" y="118"/>
                      <a:pt x="297" y="117"/>
                    </a:cubicBezTo>
                    <a:cubicBezTo>
                      <a:pt x="298" y="116"/>
                      <a:pt x="298" y="116"/>
                      <a:pt x="299" y="115"/>
                    </a:cubicBezTo>
                    <a:cubicBezTo>
                      <a:pt x="299" y="114"/>
                      <a:pt x="300" y="112"/>
                      <a:pt x="302" y="111"/>
                    </a:cubicBezTo>
                    <a:cubicBezTo>
                      <a:pt x="303" y="110"/>
                      <a:pt x="304" y="109"/>
                      <a:pt x="306" y="109"/>
                    </a:cubicBezTo>
                    <a:cubicBezTo>
                      <a:pt x="306" y="108"/>
                      <a:pt x="306" y="108"/>
                      <a:pt x="306" y="108"/>
                    </a:cubicBezTo>
                    <a:cubicBezTo>
                      <a:pt x="306" y="108"/>
                      <a:pt x="306" y="108"/>
                      <a:pt x="307" y="107"/>
                    </a:cubicBezTo>
                    <a:cubicBezTo>
                      <a:pt x="307" y="105"/>
                      <a:pt x="308" y="104"/>
                      <a:pt x="309" y="103"/>
                    </a:cubicBezTo>
                    <a:cubicBezTo>
                      <a:pt x="309" y="103"/>
                      <a:pt x="309" y="102"/>
                      <a:pt x="308" y="101"/>
                    </a:cubicBezTo>
                    <a:cubicBezTo>
                      <a:pt x="308" y="101"/>
                      <a:pt x="308" y="101"/>
                      <a:pt x="308" y="101"/>
                    </a:cubicBezTo>
                    <a:cubicBezTo>
                      <a:pt x="308" y="99"/>
                      <a:pt x="308" y="98"/>
                      <a:pt x="308" y="97"/>
                    </a:cubicBezTo>
                    <a:cubicBezTo>
                      <a:pt x="308" y="96"/>
                      <a:pt x="308" y="94"/>
                      <a:pt x="308" y="94"/>
                    </a:cubicBezTo>
                    <a:cubicBezTo>
                      <a:pt x="307" y="91"/>
                      <a:pt x="307" y="91"/>
                      <a:pt x="307" y="91"/>
                    </a:cubicBezTo>
                    <a:cubicBezTo>
                      <a:pt x="307" y="91"/>
                      <a:pt x="307" y="91"/>
                      <a:pt x="307" y="91"/>
                    </a:cubicBezTo>
                    <a:cubicBezTo>
                      <a:pt x="307" y="91"/>
                      <a:pt x="307" y="91"/>
                      <a:pt x="307" y="91"/>
                    </a:cubicBezTo>
                    <a:cubicBezTo>
                      <a:pt x="306" y="89"/>
                      <a:pt x="306" y="89"/>
                      <a:pt x="306" y="89"/>
                    </a:cubicBezTo>
                    <a:cubicBezTo>
                      <a:pt x="305" y="88"/>
                      <a:pt x="305" y="88"/>
                      <a:pt x="304" y="87"/>
                    </a:cubicBezTo>
                    <a:cubicBezTo>
                      <a:pt x="304" y="87"/>
                      <a:pt x="304" y="86"/>
                      <a:pt x="304" y="86"/>
                    </a:cubicBezTo>
                    <a:cubicBezTo>
                      <a:pt x="303" y="85"/>
                      <a:pt x="303" y="85"/>
                      <a:pt x="303" y="85"/>
                    </a:cubicBezTo>
                    <a:cubicBezTo>
                      <a:pt x="302" y="83"/>
                      <a:pt x="301" y="81"/>
                      <a:pt x="300" y="80"/>
                    </a:cubicBezTo>
                    <a:cubicBezTo>
                      <a:pt x="299" y="80"/>
                      <a:pt x="299" y="80"/>
                      <a:pt x="299" y="80"/>
                    </a:cubicBezTo>
                    <a:cubicBezTo>
                      <a:pt x="299" y="79"/>
                      <a:pt x="299" y="79"/>
                      <a:pt x="299" y="79"/>
                    </a:cubicBezTo>
                    <a:cubicBezTo>
                      <a:pt x="295" y="77"/>
                      <a:pt x="295" y="77"/>
                      <a:pt x="295" y="77"/>
                    </a:cubicBezTo>
                    <a:cubicBezTo>
                      <a:pt x="298" y="74"/>
                      <a:pt x="298" y="74"/>
                      <a:pt x="298" y="74"/>
                    </a:cubicBezTo>
                    <a:cubicBezTo>
                      <a:pt x="302" y="69"/>
                      <a:pt x="306" y="64"/>
                      <a:pt x="311" y="60"/>
                    </a:cubicBezTo>
                    <a:cubicBezTo>
                      <a:pt x="312" y="59"/>
                      <a:pt x="312" y="59"/>
                      <a:pt x="312" y="59"/>
                    </a:cubicBezTo>
                    <a:cubicBezTo>
                      <a:pt x="314" y="59"/>
                      <a:pt x="314" y="59"/>
                      <a:pt x="314" y="59"/>
                    </a:cubicBezTo>
                    <a:cubicBezTo>
                      <a:pt x="314" y="59"/>
                      <a:pt x="314" y="59"/>
                      <a:pt x="314" y="59"/>
                    </a:cubicBezTo>
                    <a:cubicBezTo>
                      <a:pt x="315" y="59"/>
                      <a:pt x="315" y="59"/>
                      <a:pt x="316" y="59"/>
                    </a:cubicBezTo>
                    <a:cubicBezTo>
                      <a:pt x="317" y="60"/>
                      <a:pt x="317" y="60"/>
                      <a:pt x="317" y="60"/>
                    </a:cubicBezTo>
                    <a:cubicBezTo>
                      <a:pt x="318" y="60"/>
                      <a:pt x="318" y="60"/>
                      <a:pt x="318" y="60"/>
                    </a:cubicBezTo>
                    <a:cubicBezTo>
                      <a:pt x="320" y="59"/>
                      <a:pt x="321" y="58"/>
                      <a:pt x="323" y="57"/>
                    </a:cubicBezTo>
                    <a:cubicBezTo>
                      <a:pt x="327" y="55"/>
                      <a:pt x="327" y="55"/>
                      <a:pt x="327" y="55"/>
                    </a:cubicBezTo>
                    <a:cubicBezTo>
                      <a:pt x="328" y="54"/>
                      <a:pt x="329" y="53"/>
                      <a:pt x="331" y="52"/>
                    </a:cubicBezTo>
                    <a:cubicBezTo>
                      <a:pt x="330" y="52"/>
                      <a:pt x="330" y="52"/>
                      <a:pt x="330" y="52"/>
                    </a:cubicBezTo>
                    <a:cubicBezTo>
                      <a:pt x="327" y="54"/>
                      <a:pt x="323" y="55"/>
                      <a:pt x="319" y="57"/>
                    </a:cubicBezTo>
                    <a:cubicBezTo>
                      <a:pt x="316" y="58"/>
                      <a:pt x="316" y="58"/>
                      <a:pt x="316" y="58"/>
                    </a:cubicBezTo>
                    <a:cubicBezTo>
                      <a:pt x="316" y="58"/>
                      <a:pt x="315" y="58"/>
                      <a:pt x="314" y="58"/>
                    </a:cubicBezTo>
                    <a:cubicBezTo>
                      <a:pt x="314" y="58"/>
                      <a:pt x="314" y="58"/>
                      <a:pt x="314" y="58"/>
                    </a:cubicBezTo>
                    <a:cubicBezTo>
                      <a:pt x="313" y="58"/>
                      <a:pt x="313" y="58"/>
                      <a:pt x="312" y="58"/>
                    </a:cubicBezTo>
                    <a:cubicBezTo>
                      <a:pt x="309" y="56"/>
                      <a:pt x="308" y="54"/>
                      <a:pt x="307" y="52"/>
                    </a:cubicBezTo>
                    <a:cubicBezTo>
                      <a:pt x="307" y="51"/>
                      <a:pt x="306" y="51"/>
                      <a:pt x="306" y="50"/>
                    </a:cubicBezTo>
                    <a:cubicBezTo>
                      <a:pt x="306" y="50"/>
                      <a:pt x="306" y="50"/>
                      <a:pt x="306" y="50"/>
                    </a:cubicBezTo>
                    <a:cubicBezTo>
                      <a:pt x="305" y="48"/>
                      <a:pt x="304" y="45"/>
                      <a:pt x="304" y="43"/>
                    </a:cubicBezTo>
                    <a:cubicBezTo>
                      <a:pt x="304" y="42"/>
                      <a:pt x="304" y="41"/>
                      <a:pt x="304" y="40"/>
                    </a:cubicBezTo>
                    <a:cubicBezTo>
                      <a:pt x="305" y="39"/>
                      <a:pt x="305" y="38"/>
                      <a:pt x="305" y="37"/>
                    </a:cubicBezTo>
                    <a:cubicBezTo>
                      <a:pt x="305" y="36"/>
                      <a:pt x="305" y="36"/>
                      <a:pt x="305" y="36"/>
                    </a:cubicBezTo>
                    <a:cubicBezTo>
                      <a:pt x="306" y="33"/>
                      <a:pt x="307" y="29"/>
                      <a:pt x="307" y="24"/>
                    </a:cubicBezTo>
                    <a:cubicBezTo>
                      <a:pt x="307" y="22"/>
                      <a:pt x="307" y="19"/>
                      <a:pt x="308" y="17"/>
                    </a:cubicBezTo>
                    <a:cubicBezTo>
                      <a:pt x="307" y="16"/>
                      <a:pt x="305" y="16"/>
                      <a:pt x="305" y="16"/>
                    </a:cubicBezTo>
                    <a:cubicBezTo>
                      <a:pt x="304" y="16"/>
                      <a:pt x="304" y="16"/>
                      <a:pt x="304" y="16"/>
                    </a:cubicBezTo>
                    <a:cubicBezTo>
                      <a:pt x="303" y="16"/>
                      <a:pt x="303" y="16"/>
                      <a:pt x="302" y="16"/>
                    </a:cubicBezTo>
                    <a:cubicBezTo>
                      <a:pt x="298" y="15"/>
                      <a:pt x="298" y="15"/>
                      <a:pt x="298" y="15"/>
                    </a:cubicBezTo>
                    <a:cubicBezTo>
                      <a:pt x="300" y="10"/>
                      <a:pt x="300" y="10"/>
                      <a:pt x="300" y="10"/>
                    </a:cubicBezTo>
                    <a:cubicBezTo>
                      <a:pt x="300" y="9"/>
                      <a:pt x="301" y="9"/>
                      <a:pt x="301" y="8"/>
                    </a:cubicBezTo>
                    <a:cubicBezTo>
                      <a:pt x="300" y="8"/>
                      <a:pt x="300" y="8"/>
                      <a:pt x="300" y="8"/>
                    </a:cubicBezTo>
                    <a:cubicBezTo>
                      <a:pt x="300" y="7"/>
                      <a:pt x="300" y="6"/>
                      <a:pt x="299" y="6"/>
                    </a:cubicBezTo>
                    <a:cubicBezTo>
                      <a:pt x="299" y="5"/>
                      <a:pt x="299" y="5"/>
                      <a:pt x="299" y="5"/>
                    </a:cubicBezTo>
                    <a:cubicBezTo>
                      <a:pt x="292" y="11"/>
                      <a:pt x="292" y="11"/>
                      <a:pt x="292" y="11"/>
                    </a:cubicBezTo>
                    <a:cubicBezTo>
                      <a:pt x="297" y="3"/>
                      <a:pt x="297" y="3"/>
                      <a:pt x="297" y="3"/>
                    </a:cubicBezTo>
                    <a:cubicBezTo>
                      <a:pt x="297" y="3"/>
                      <a:pt x="296" y="2"/>
                      <a:pt x="296" y="2"/>
                    </a:cubicBezTo>
                    <a:cubicBezTo>
                      <a:pt x="295" y="1"/>
                      <a:pt x="294" y="1"/>
                      <a:pt x="29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61" name="Freeform 342">
                <a:extLst>
                  <a:ext uri="{FF2B5EF4-FFF2-40B4-BE49-F238E27FC236}">
                    <a16:creationId xmlns:a16="http://schemas.microsoft.com/office/drawing/2014/main" id="{46B67B6B-8454-CB49-ADC0-1CE1CE8A64FB}"/>
                  </a:ext>
                </a:extLst>
              </p:cNvPr>
              <p:cNvSpPr>
                <a:spLocks noEditPoints="1"/>
              </p:cNvSpPr>
              <p:nvPr/>
            </p:nvSpPr>
            <p:spPr bwMode="auto">
              <a:xfrm>
                <a:off x="8343102" y="5148107"/>
                <a:ext cx="1709894" cy="1459306"/>
              </a:xfrm>
              <a:custGeom>
                <a:avLst/>
                <a:gdLst>
                  <a:gd name="T0" fmla="*/ 136 w 539"/>
                  <a:gd name="T1" fmla="*/ 298 h 459"/>
                  <a:gd name="T2" fmla="*/ 8 w 539"/>
                  <a:gd name="T3" fmla="*/ 38 h 459"/>
                  <a:gd name="T4" fmla="*/ 15 w 539"/>
                  <a:gd name="T5" fmla="*/ 61 h 459"/>
                  <a:gd name="T6" fmla="*/ 21 w 539"/>
                  <a:gd name="T7" fmla="*/ 82 h 459"/>
                  <a:gd name="T8" fmla="*/ 26 w 539"/>
                  <a:gd name="T9" fmla="*/ 93 h 459"/>
                  <a:gd name="T10" fmla="*/ 33 w 539"/>
                  <a:gd name="T11" fmla="*/ 105 h 459"/>
                  <a:gd name="T12" fmla="*/ 47 w 539"/>
                  <a:gd name="T13" fmla="*/ 122 h 459"/>
                  <a:gd name="T14" fmla="*/ 63 w 539"/>
                  <a:gd name="T15" fmla="*/ 129 h 459"/>
                  <a:gd name="T16" fmla="*/ 60 w 539"/>
                  <a:gd name="T17" fmla="*/ 145 h 459"/>
                  <a:gd name="T18" fmla="*/ 47 w 539"/>
                  <a:gd name="T19" fmla="*/ 167 h 459"/>
                  <a:gd name="T20" fmla="*/ 39 w 539"/>
                  <a:gd name="T21" fmla="*/ 184 h 459"/>
                  <a:gd name="T22" fmla="*/ 48 w 539"/>
                  <a:gd name="T23" fmla="*/ 193 h 459"/>
                  <a:gd name="T24" fmla="*/ 58 w 539"/>
                  <a:gd name="T25" fmla="*/ 213 h 459"/>
                  <a:gd name="T26" fmla="*/ 94 w 539"/>
                  <a:gd name="T27" fmla="*/ 232 h 459"/>
                  <a:gd name="T28" fmla="*/ 107 w 539"/>
                  <a:gd name="T29" fmla="*/ 259 h 459"/>
                  <a:gd name="T30" fmla="*/ 112 w 539"/>
                  <a:gd name="T31" fmla="*/ 277 h 459"/>
                  <a:gd name="T32" fmla="*/ 123 w 539"/>
                  <a:gd name="T33" fmla="*/ 303 h 459"/>
                  <a:gd name="T34" fmla="*/ 143 w 539"/>
                  <a:gd name="T35" fmla="*/ 301 h 459"/>
                  <a:gd name="T36" fmla="*/ 166 w 539"/>
                  <a:gd name="T37" fmla="*/ 305 h 459"/>
                  <a:gd name="T38" fmla="*/ 192 w 539"/>
                  <a:gd name="T39" fmla="*/ 343 h 459"/>
                  <a:gd name="T40" fmla="*/ 216 w 539"/>
                  <a:gd name="T41" fmla="*/ 376 h 459"/>
                  <a:gd name="T42" fmla="*/ 242 w 539"/>
                  <a:gd name="T43" fmla="*/ 392 h 459"/>
                  <a:gd name="T44" fmla="*/ 277 w 539"/>
                  <a:gd name="T45" fmla="*/ 413 h 459"/>
                  <a:gd name="T46" fmla="*/ 334 w 539"/>
                  <a:gd name="T47" fmla="*/ 399 h 459"/>
                  <a:gd name="T48" fmla="*/ 368 w 539"/>
                  <a:gd name="T49" fmla="*/ 424 h 459"/>
                  <a:gd name="T50" fmla="*/ 414 w 539"/>
                  <a:gd name="T51" fmla="*/ 446 h 459"/>
                  <a:gd name="T52" fmla="*/ 449 w 539"/>
                  <a:gd name="T53" fmla="*/ 450 h 459"/>
                  <a:gd name="T54" fmla="*/ 485 w 539"/>
                  <a:gd name="T55" fmla="*/ 459 h 459"/>
                  <a:gd name="T56" fmla="*/ 498 w 539"/>
                  <a:gd name="T57" fmla="*/ 431 h 459"/>
                  <a:gd name="T58" fmla="*/ 536 w 539"/>
                  <a:gd name="T59" fmla="*/ 411 h 459"/>
                  <a:gd name="T60" fmla="*/ 525 w 539"/>
                  <a:gd name="T61" fmla="*/ 393 h 459"/>
                  <a:gd name="T62" fmla="*/ 515 w 539"/>
                  <a:gd name="T63" fmla="*/ 364 h 459"/>
                  <a:gd name="T64" fmla="*/ 466 w 539"/>
                  <a:gd name="T65" fmla="*/ 316 h 459"/>
                  <a:gd name="T66" fmla="*/ 491 w 539"/>
                  <a:gd name="T67" fmla="*/ 289 h 459"/>
                  <a:gd name="T68" fmla="*/ 470 w 539"/>
                  <a:gd name="T69" fmla="*/ 263 h 459"/>
                  <a:gd name="T70" fmla="*/ 469 w 539"/>
                  <a:gd name="T71" fmla="*/ 234 h 459"/>
                  <a:gd name="T72" fmla="*/ 461 w 539"/>
                  <a:gd name="T73" fmla="*/ 192 h 459"/>
                  <a:gd name="T74" fmla="*/ 472 w 539"/>
                  <a:gd name="T75" fmla="*/ 160 h 459"/>
                  <a:gd name="T76" fmla="*/ 484 w 539"/>
                  <a:gd name="T77" fmla="*/ 134 h 459"/>
                  <a:gd name="T78" fmla="*/ 479 w 539"/>
                  <a:gd name="T79" fmla="*/ 109 h 459"/>
                  <a:gd name="T80" fmla="*/ 463 w 539"/>
                  <a:gd name="T81" fmla="*/ 102 h 459"/>
                  <a:gd name="T82" fmla="*/ 448 w 539"/>
                  <a:gd name="T83" fmla="*/ 89 h 459"/>
                  <a:gd name="T84" fmla="*/ 430 w 539"/>
                  <a:gd name="T85" fmla="*/ 74 h 459"/>
                  <a:gd name="T86" fmla="*/ 403 w 539"/>
                  <a:gd name="T87" fmla="*/ 69 h 459"/>
                  <a:gd name="T88" fmla="*/ 377 w 539"/>
                  <a:gd name="T89" fmla="*/ 59 h 459"/>
                  <a:gd name="T90" fmla="*/ 359 w 539"/>
                  <a:gd name="T91" fmla="*/ 48 h 459"/>
                  <a:gd name="T92" fmla="*/ 339 w 539"/>
                  <a:gd name="T93" fmla="*/ 60 h 459"/>
                  <a:gd name="T94" fmla="*/ 268 w 539"/>
                  <a:gd name="T95" fmla="*/ 91 h 459"/>
                  <a:gd name="T96" fmla="*/ 215 w 539"/>
                  <a:gd name="T97" fmla="*/ 99 h 459"/>
                  <a:gd name="T98" fmla="*/ 171 w 539"/>
                  <a:gd name="T99" fmla="*/ 77 h 459"/>
                  <a:gd name="T100" fmla="*/ 134 w 539"/>
                  <a:gd name="T101" fmla="*/ 43 h 459"/>
                  <a:gd name="T102" fmla="*/ 125 w 539"/>
                  <a:gd name="T103" fmla="*/ 44 h 459"/>
                  <a:gd name="T104" fmla="*/ 103 w 539"/>
                  <a:gd name="T105" fmla="*/ 25 h 459"/>
                  <a:gd name="T106" fmla="*/ 101 w 539"/>
                  <a:gd name="T107" fmla="*/ 4 h 459"/>
                  <a:gd name="T108" fmla="*/ 69 w 539"/>
                  <a:gd name="T109" fmla="*/ 28 h 459"/>
                  <a:gd name="T110" fmla="*/ 60 w 539"/>
                  <a:gd name="T111" fmla="*/ 29 h 459"/>
                  <a:gd name="T112" fmla="*/ 16 w 539"/>
                  <a:gd name="T113" fmla="*/ 4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9" h="459">
                    <a:moveTo>
                      <a:pt x="136" y="298"/>
                    </a:moveTo>
                    <a:cubicBezTo>
                      <a:pt x="138" y="297"/>
                      <a:pt x="137" y="295"/>
                      <a:pt x="136" y="294"/>
                    </a:cubicBezTo>
                    <a:cubicBezTo>
                      <a:pt x="136" y="294"/>
                      <a:pt x="138" y="294"/>
                      <a:pt x="139" y="294"/>
                    </a:cubicBezTo>
                    <a:cubicBezTo>
                      <a:pt x="140" y="294"/>
                      <a:pt x="141" y="294"/>
                      <a:pt x="142" y="294"/>
                    </a:cubicBezTo>
                    <a:cubicBezTo>
                      <a:pt x="143" y="295"/>
                      <a:pt x="144" y="295"/>
                      <a:pt x="144" y="297"/>
                    </a:cubicBezTo>
                    <a:cubicBezTo>
                      <a:pt x="144" y="298"/>
                      <a:pt x="143" y="298"/>
                      <a:pt x="142" y="298"/>
                    </a:cubicBezTo>
                    <a:cubicBezTo>
                      <a:pt x="141" y="298"/>
                      <a:pt x="139" y="298"/>
                      <a:pt x="138" y="298"/>
                    </a:cubicBezTo>
                    <a:cubicBezTo>
                      <a:pt x="138" y="298"/>
                      <a:pt x="137" y="298"/>
                      <a:pt x="137" y="298"/>
                    </a:cubicBezTo>
                    <a:cubicBezTo>
                      <a:pt x="137" y="298"/>
                      <a:pt x="137" y="298"/>
                      <a:pt x="136" y="298"/>
                    </a:cubicBezTo>
                    <a:moveTo>
                      <a:pt x="12" y="0"/>
                    </a:moveTo>
                    <a:cubicBezTo>
                      <a:pt x="11" y="0"/>
                      <a:pt x="11" y="0"/>
                      <a:pt x="11" y="0"/>
                    </a:cubicBezTo>
                    <a:cubicBezTo>
                      <a:pt x="11" y="0"/>
                      <a:pt x="11" y="0"/>
                      <a:pt x="11" y="0"/>
                    </a:cubicBezTo>
                    <a:cubicBezTo>
                      <a:pt x="12" y="7"/>
                      <a:pt x="9" y="10"/>
                      <a:pt x="7" y="10"/>
                    </a:cubicBezTo>
                    <a:cubicBezTo>
                      <a:pt x="5" y="11"/>
                      <a:pt x="3" y="11"/>
                      <a:pt x="0" y="12"/>
                    </a:cubicBezTo>
                    <a:cubicBezTo>
                      <a:pt x="1" y="13"/>
                      <a:pt x="1" y="13"/>
                      <a:pt x="1" y="13"/>
                    </a:cubicBezTo>
                    <a:cubicBezTo>
                      <a:pt x="1" y="15"/>
                      <a:pt x="1" y="16"/>
                      <a:pt x="2" y="17"/>
                    </a:cubicBezTo>
                    <a:cubicBezTo>
                      <a:pt x="3" y="20"/>
                      <a:pt x="4" y="22"/>
                      <a:pt x="5" y="24"/>
                    </a:cubicBezTo>
                    <a:cubicBezTo>
                      <a:pt x="8" y="26"/>
                      <a:pt x="8" y="33"/>
                      <a:pt x="8" y="38"/>
                    </a:cubicBezTo>
                    <a:cubicBezTo>
                      <a:pt x="9" y="38"/>
                      <a:pt x="10" y="39"/>
                      <a:pt x="11" y="40"/>
                    </a:cubicBezTo>
                    <a:cubicBezTo>
                      <a:pt x="13" y="43"/>
                      <a:pt x="11" y="48"/>
                      <a:pt x="10" y="50"/>
                    </a:cubicBezTo>
                    <a:cubicBezTo>
                      <a:pt x="8" y="51"/>
                      <a:pt x="6" y="54"/>
                      <a:pt x="6" y="54"/>
                    </a:cubicBezTo>
                    <a:cubicBezTo>
                      <a:pt x="6" y="54"/>
                      <a:pt x="6" y="54"/>
                      <a:pt x="6" y="54"/>
                    </a:cubicBezTo>
                    <a:cubicBezTo>
                      <a:pt x="6" y="54"/>
                      <a:pt x="6" y="54"/>
                      <a:pt x="6" y="54"/>
                    </a:cubicBezTo>
                    <a:cubicBezTo>
                      <a:pt x="7" y="55"/>
                      <a:pt x="8" y="56"/>
                      <a:pt x="9" y="57"/>
                    </a:cubicBezTo>
                    <a:cubicBezTo>
                      <a:pt x="10" y="57"/>
                      <a:pt x="12" y="58"/>
                      <a:pt x="13" y="59"/>
                    </a:cubicBezTo>
                    <a:cubicBezTo>
                      <a:pt x="13" y="59"/>
                      <a:pt x="14" y="60"/>
                      <a:pt x="14" y="60"/>
                    </a:cubicBezTo>
                    <a:cubicBezTo>
                      <a:pt x="14" y="60"/>
                      <a:pt x="15" y="60"/>
                      <a:pt x="15" y="61"/>
                    </a:cubicBezTo>
                    <a:cubicBezTo>
                      <a:pt x="16" y="62"/>
                      <a:pt x="16" y="64"/>
                      <a:pt x="16" y="65"/>
                    </a:cubicBezTo>
                    <a:cubicBezTo>
                      <a:pt x="16" y="66"/>
                      <a:pt x="16" y="66"/>
                      <a:pt x="15" y="67"/>
                    </a:cubicBezTo>
                    <a:cubicBezTo>
                      <a:pt x="15" y="68"/>
                      <a:pt x="15" y="68"/>
                      <a:pt x="15" y="68"/>
                    </a:cubicBezTo>
                    <a:cubicBezTo>
                      <a:pt x="15" y="68"/>
                      <a:pt x="15" y="69"/>
                      <a:pt x="15" y="70"/>
                    </a:cubicBezTo>
                    <a:cubicBezTo>
                      <a:pt x="15" y="70"/>
                      <a:pt x="16" y="71"/>
                      <a:pt x="16" y="71"/>
                    </a:cubicBezTo>
                    <a:cubicBezTo>
                      <a:pt x="18" y="72"/>
                      <a:pt x="20" y="73"/>
                      <a:pt x="21" y="75"/>
                    </a:cubicBezTo>
                    <a:cubicBezTo>
                      <a:pt x="21" y="76"/>
                      <a:pt x="21" y="76"/>
                      <a:pt x="21" y="76"/>
                    </a:cubicBezTo>
                    <a:cubicBezTo>
                      <a:pt x="22" y="78"/>
                      <a:pt x="21" y="80"/>
                      <a:pt x="21" y="81"/>
                    </a:cubicBezTo>
                    <a:cubicBezTo>
                      <a:pt x="21" y="82"/>
                      <a:pt x="21" y="82"/>
                      <a:pt x="21" y="82"/>
                    </a:cubicBezTo>
                    <a:cubicBezTo>
                      <a:pt x="21" y="82"/>
                      <a:pt x="22" y="83"/>
                      <a:pt x="22" y="85"/>
                    </a:cubicBezTo>
                    <a:cubicBezTo>
                      <a:pt x="24" y="87"/>
                      <a:pt x="24" y="88"/>
                      <a:pt x="24" y="89"/>
                    </a:cubicBezTo>
                    <a:cubicBezTo>
                      <a:pt x="24" y="89"/>
                      <a:pt x="24" y="90"/>
                      <a:pt x="23" y="91"/>
                    </a:cubicBezTo>
                    <a:cubicBezTo>
                      <a:pt x="23" y="91"/>
                      <a:pt x="23" y="91"/>
                      <a:pt x="23" y="91"/>
                    </a:cubicBezTo>
                    <a:cubicBezTo>
                      <a:pt x="24" y="91"/>
                      <a:pt x="24" y="91"/>
                      <a:pt x="24" y="91"/>
                    </a:cubicBezTo>
                    <a:cubicBezTo>
                      <a:pt x="24" y="90"/>
                      <a:pt x="24" y="90"/>
                      <a:pt x="24" y="90"/>
                    </a:cubicBezTo>
                    <a:cubicBezTo>
                      <a:pt x="24" y="92"/>
                      <a:pt x="24" y="92"/>
                      <a:pt x="24" y="92"/>
                    </a:cubicBezTo>
                    <a:cubicBezTo>
                      <a:pt x="25" y="92"/>
                      <a:pt x="25" y="92"/>
                      <a:pt x="25" y="92"/>
                    </a:cubicBezTo>
                    <a:cubicBezTo>
                      <a:pt x="26" y="93"/>
                      <a:pt x="26" y="93"/>
                      <a:pt x="26" y="93"/>
                    </a:cubicBezTo>
                    <a:cubicBezTo>
                      <a:pt x="28" y="94"/>
                      <a:pt x="28" y="96"/>
                      <a:pt x="28" y="97"/>
                    </a:cubicBezTo>
                    <a:cubicBezTo>
                      <a:pt x="28" y="98"/>
                      <a:pt x="28" y="99"/>
                      <a:pt x="28" y="100"/>
                    </a:cubicBezTo>
                    <a:cubicBezTo>
                      <a:pt x="28" y="100"/>
                      <a:pt x="28" y="100"/>
                      <a:pt x="28" y="100"/>
                    </a:cubicBezTo>
                    <a:cubicBezTo>
                      <a:pt x="28" y="100"/>
                      <a:pt x="28" y="100"/>
                      <a:pt x="28" y="100"/>
                    </a:cubicBezTo>
                    <a:cubicBezTo>
                      <a:pt x="29" y="101"/>
                      <a:pt x="29" y="101"/>
                      <a:pt x="29" y="101"/>
                    </a:cubicBezTo>
                    <a:cubicBezTo>
                      <a:pt x="29" y="101"/>
                      <a:pt x="31" y="102"/>
                      <a:pt x="32" y="103"/>
                    </a:cubicBezTo>
                    <a:cubicBezTo>
                      <a:pt x="38" y="102"/>
                      <a:pt x="38" y="102"/>
                      <a:pt x="38" y="102"/>
                    </a:cubicBezTo>
                    <a:cubicBezTo>
                      <a:pt x="33" y="105"/>
                      <a:pt x="33" y="105"/>
                      <a:pt x="33" y="105"/>
                    </a:cubicBezTo>
                    <a:cubicBezTo>
                      <a:pt x="33" y="105"/>
                      <a:pt x="33" y="105"/>
                      <a:pt x="33" y="105"/>
                    </a:cubicBezTo>
                    <a:cubicBezTo>
                      <a:pt x="33" y="105"/>
                      <a:pt x="34" y="106"/>
                      <a:pt x="34" y="106"/>
                    </a:cubicBezTo>
                    <a:cubicBezTo>
                      <a:pt x="35" y="109"/>
                      <a:pt x="35" y="111"/>
                      <a:pt x="36" y="114"/>
                    </a:cubicBezTo>
                    <a:cubicBezTo>
                      <a:pt x="36" y="116"/>
                      <a:pt x="36" y="116"/>
                      <a:pt x="36" y="116"/>
                    </a:cubicBezTo>
                    <a:cubicBezTo>
                      <a:pt x="36" y="116"/>
                      <a:pt x="37" y="115"/>
                      <a:pt x="37" y="115"/>
                    </a:cubicBezTo>
                    <a:cubicBezTo>
                      <a:pt x="37" y="115"/>
                      <a:pt x="38" y="116"/>
                      <a:pt x="39" y="116"/>
                    </a:cubicBezTo>
                    <a:cubicBezTo>
                      <a:pt x="40" y="116"/>
                      <a:pt x="41" y="117"/>
                      <a:pt x="42" y="118"/>
                    </a:cubicBezTo>
                    <a:cubicBezTo>
                      <a:pt x="44" y="119"/>
                      <a:pt x="45" y="120"/>
                      <a:pt x="46" y="121"/>
                    </a:cubicBezTo>
                    <a:cubicBezTo>
                      <a:pt x="46" y="121"/>
                      <a:pt x="46" y="122"/>
                      <a:pt x="47" y="122"/>
                    </a:cubicBezTo>
                    <a:cubicBezTo>
                      <a:pt x="47" y="122"/>
                      <a:pt x="47" y="122"/>
                      <a:pt x="47" y="122"/>
                    </a:cubicBezTo>
                    <a:cubicBezTo>
                      <a:pt x="48" y="122"/>
                      <a:pt x="49" y="121"/>
                      <a:pt x="50" y="121"/>
                    </a:cubicBezTo>
                    <a:cubicBezTo>
                      <a:pt x="51" y="121"/>
                      <a:pt x="51" y="121"/>
                      <a:pt x="51" y="121"/>
                    </a:cubicBezTo>
                    <a:cubicBezTo>
                      <a:pt x="52" y="121"/>
                      <a:pt x="52" y="121"/>
                      <a:pt x="52" y="121"/>
                    </a:cubicBezTo>
                    <a:cubicBezTo>
                      <a:pt x="53" y="121"/>
                      <a:pt x="53" y="121"/>
                      <a:pt x="53" y="121"/>
                    </a:cubicBezTo>
                    <a:cubicBezTo>
                      <a:pt x="53" y="121"/>
                      <a:pt x="54" y="121"/>
                      <a:pt x="54" y="121"/>
                    </a:cubicBezTo>
                    <a:cubicBezTo>
                      <a:pt x="56" y="121"/>
                      <a:pt x="57" y="121"/>
                      <a:pt x="59" y="122"/>
                    </a:cubicBezTo>
                    <a:cubicBezTo>
                      <a:pt x="59" y="122"/>
                      <a:pt x="60" y="122"/>
                      <a:pt x="60" y="122"/>
                    </a:cubicBezTo>
                    <a:cubicBezTo>
                      <a:pt x="71" y="125"/>
                      <a:pt x="71" y="125"/>
                      <a:pt x="71" y="125"/>
                    </a:cubicBezTo>
                    <a:cubicBezTo>
                      <a:pt x="63" y="129"/>
                      <a:pt x="63" y="129"/>
                      <a:pt x="63" y="129"/>
                    </a:cubicBezTo>
                    <a:cubicBezTo>
                      <a:pt x="62" y="130"/>
                      <a:pt x="61" y="130"/>
                      <a:pt x="60" y="130"/>
                    </a:cubicBezTo>
                    <a:cubicBezTo>
                      <a:pt x="57" y="131"/>
                      <a:pt x="56" y="132"/>
                      <a:pt x="56" y="132"/>
                    </a:cubicBezTo>
                    <a:cubicBezTo>
                      <a:pt x="56" y="132"/>
                      <a:pt x="56" y="132"/>
                      <a:pt x="56" y="132"/>
                    </a:cubicBezTo>
                    <a:cubicBezTo>
                      <a:pt x="56" y="133"/>
                      <a:pt x="56" y="133"/>
                      <a:pt x="56" y="134"/>
                    </a:cubicBezTo>
                    <a:cubicBezTo>
                      <a:pt x="56" y="135"/>
                      <a:pt x="56" y="135"/>
                      <a:pt x="56" y="135"/>
                    </a:cubicBezTo>
                    <a:cubicBezTo>
                      <a:pt x="56" y="135"/>
                      <a:pt x="56" y="135"/>
                      <a:pt x="56" y="136"/>
                    </a:cubicBezTo>
                    <a:cubicBezTo>
                      <a:pt x="56" y="137"/>
                      <a:pt x="56" y="137"/>
                      <a:pt x="57" y="137"/>
                    </a:cubicBezTo>
                    <a:cubicBezTo>
                      <a:pt x="57" y="138"/>
                      <a:pt x="57" y="138"/>
                      <a:pt x="57" y="138"/>
                    </a:cubicBezTo>
                    <a:cubicBezTo>
                      <a:pt x="58" y="140"/>
                      <a:pt x="60" y="142"/>
                      <a:pt x="60" y="145"/>
                    </a:cubicBezTo>
                    <a:cubicBezTo>
                      <a:pt x="60" y="146"/>
                      <a:pt x="60" y="147"/>
                      <a:pt x="60" y="147"/>
                    </a:cubicBezTo>
                    <a:cubicBezTo>
                      <a:pt x="60" y="148"/>
                      <a:pt x="60" y="148"/>
                      <a:pt x="60" y="148"/>
                    </a:cubicBezTo>
                    <a:cubicBezTo>
                      <a:pt x="60" y="151"/>
                      <a:pt x="60" y="151"/>
                      <a:pt x="60" y="151"/>
                    </a:cubicBezTo>
                    <a:cubicBezTo>
                      <a:pt x="57" y="151"/>
                      <a:pt x="57" y="151"/>
                      <a:pt x="57" y="151"/>
                    </a:cubicBezTo>
                    <a:cubicBezTo>
                      <a:pt x="56" y="152"/>
                      <a:pt x="55" y="152"/>
                      <a:pt x="54" y="152"/>
                    </a:cubicBezTo>
                    <a:cubicBezTo>
                      <a:pt x="53" y="153"/>
                      <a:pt x="52" y="153"/>
                      <a:pt x="51" y="153"/>
                    </a:cubicBezTo>
                    <a:cubicBezTo>
                      <a:pt x="49" y="156"/>
                      <a:pt x="48" y="158"/>
                      <a:pt x="48" y="161"/>
                    </a:cubicBezTo>
                    <a:cubicBezTo>
                      <a:pt x="48" y="163"/>
                      <a:pt x="48" y="163"/>
                      <a:pt x="48" y="163"/>
                    </a:cubicBezTo>
                    <a:cubicBezTo>
                      <a:pt x="47" y="165"/>
                      <a:pt x="47" y="166"/>
                      <a:pt x="47" y="167"/>
                    </a:cubicBezTo>
                    <a:cubicBezTo>
                      <a:pt x="46" y="168"/>
                      <a:pt x="45" y="169"/>
                      <a:pt x="43" y="169"/>
                    </a:cubicBezTo>
                    <a:cubicBezTo>
                      <a:pt x="42" y="169"/>
                      <a:pt x="42" y="169"/>
                      <a:pt x="41" y="169"/>
                    </a:cubicBezTo>
                    <a:cubicBezTo>
                      <a:pt x="41" y="169"/>
                      <a:pt x="41" y="169"/>
                      <a:pt x="41" y="169"/>
                    </a:cubicBezTo>
                    <a:cubicBezTo>
                      <a:pt x="41" y="169"/>
                      <a:pt x="41" y="169"/>
                      <a:pt x="41" y="169"/>
                    </a:cubicBezTo>
                    <a:cubicBezTo>
                      <a:pt x="41" y="170"/>
                      <a:pt x="42" y="170"/>
                      <a:pt x="42" y="171"/>
                    </a:cubicBezTo>
                    <a:cubicBezTo>
                      <a:pt x="43" y="172"/>
                      <a:pt x="43" y="174"/>
                      <a:pt x="43" y="176"/>
                    </a:cubicBezTo>
                    <a:cubicBezTo>
                      <a:pt x="42" y="176"/>
                      <a:pt x="42" y="177"/>
                      <a:pt x="42" y="177"/>
                    </a:cubicBezTo>
                    <a:cubicBezTo>
                      <a:pt x="41" y="179"/>
                      <a:pt x="41" y="179"/>
                      <a:pt x="41" y="179"/>
                    </a:cubicBezTo>
                    <a:cubicBezTo>
                      <a:pt x="41" y="180"/>
                      <a:pt x="40" y="182"/>
                      <a:pt x="39" y="184"/>
                    </a:cubicBezTo>
                    <a:cubicBezTo>
                      <a:pt x="39" y="184"/>
                      <a:pt x="39" y="184"/>
                      <a:pt x="39" y="184"/>
                    </a:cubicBezTo>
                    <a:cubicBezTo>
                      <a:pt x="47" y="184"/>
                      <a:pt x="47" y="184"/>
                      <a:pt x="47" y="184"/>
                    </a:cubicBezTo>
                    <a:cubicBezTo>
                      <a:pt x="43" y="189"/>
                      <a:pt x="43" y="189"/>
                      <a:pt x="43" y="189"/>
                    </a:cubicBezTo>
                    <a:cubicBezTo>
                      <a:pt x="45" y="191"/>
                      <a:pt x="45" y="191"/>
                      <a:pt x="45" y="191"/>
                    </a:cubicBezTo>
                    <a:cubicBezTo>
                      <a:pt x="50" y="186"/>
                      <a:pt x="50" y="186"/>
                      <a:pt x="50" y="186"/>
                    </a:cubicBezTo>
                    <a:cubicBezTo>
                      <a:pt x="46" y="192"/>
                      <a:pt x="46" y="192"/>
                      <a:pt x="46" y="192"/>
                    </a:cubicBezTo>
                    <a:cubicBezTo>
                      <a:pt x="46" y="192"/>
                      <a:pt x="46" y="192"/>
                      <a:pt x="46" y="192"/>
                    </a:cubicBezTo>
                    <a:cubicBezTo>
                      <a:pt x="47" y="193"/>
                      <a:pt x="47" y="193"/>
                      <a:pt x="47" y="193"/>
                    </a:cubicBezTo>
                    <a:cubicBezTo>
                      <a:pt x="48" y="193"/>
                      <a:pt x="48" y="193"/>
                      <a:pt x="48" y="193"/>
                    </a:cubicBezTo>
                    <a:cubicBezTo>
                      <a:pt x="49" y="193"/>
                      <a:pt x="51" y="194"/>
                      <a:pt x="53" y="196"/>
                    </a:cubicBezTo>
                    <a:cubicBezTo>
                      <a:pt x="53" y="196"/>
                      <a:pt x="53" y="197"/>
                      <a:pt x="54" y="197"/>
                    </a:cubicBezTo>
                    <a:cubicBezTo>
                      <a:pt x="54" y="199"/>
                      <a:pt x="54" y="200"/>
                      <a:pt x="54" y="201"/>
                    </a:cubicBezTo>
                    <a:cubicBezTo>
                      <a:pt x="54" y="202"/>
                      <a:pt x="54" y="203"/>
                      <a:pt x="54" y="203"/>
                    </a:cubicBezTo>
                    <a:cubicBezTo>
                      <a:pt x="54" y="204"/>
                      <a:pt x="55" y="205"/>
                      <a:pt x="55" y="206"/>
                    </a:cubicBezTo>
                    <a:cubicBezTo>
                      <a:pt x="55" y="207"/>
                      <a:pt x="55" y="207"/>
                      <a:pt x="55" y="207"/>
                    </a:cubicBezTo>
                    <a:cubicBezTo>
                      <a:pt x="55" y="209"/>
                      <a:pt x="56" y="211"/>
                      <a:pt x="56" y="212"/>
                    </a:cubicBezTo>
                    <a:cubicBezTo>
                      <a:pt x="57" y="213"/>
                      <a:pt x="57" y="213"/>
                      <a:pt x="57" y="213"/>
                    </a:cubicBezTo>
                    <a:cubicBezTo>
                      <a:pt x="58" y="213"/>
                      <a:pt x="58" y="213"/>
                      <a:pt x="58" y="213"/>
                    </a:cubicBezTo>
                    <a:cubicBezTo>
                      <a:pt x="59" y="213"/>
                      <a:pt x="59" y="213"/>
                      <a:pt x="60" y="213"/>
                    </a:cubicBezTo>
                    <a:cubicBezTo>
                      <a:pt x="62" y="214"/>
                      <a:pt x="63" y="214"/>
                      <a:pt x="65" y="215"/>
                    </a:cubicBezTo>
                    <a:cubicBezTo>
                      <a:pt x="67" y="216"/>
                      <a:pt x="69" y="217"/>
                      <a:pt x="71" y="218"/>
                    </a:cubicBezTo>
                    <a:cubicBezTo>
                      <a:pt x="84" y="228"/>
                      <a:pt x="84" y="228"/>
                      <a:pt x="84" y="228"/>
                    </a:cubicBezTo>
                    <a:cubicBezTo>
                      <a:pt x="84" y="228"/>
                      <a:pt x="84" y="228"/>
                      <a:pt x="84" y="229"/>
                    </a:cubicBezTo>
                    <a:cubicBezTo>
                      <a:pt x="85" y="228"/>
                      <a:pt x="85" y="228"/>
                      <a:pt x="85" y="228"/>
                    </a:cubicBezTo>
                    <a:cubicBezTo>
                      <a:pt x="85" y="228"/>
                      <a:pt x="86" y="228"/>
                      <a:pt x="87" y="228"/>
                    </a:cubicBezTo>
                    <a:cubicBezTo>
                      <a:pt x="87" y="228"/>
                      <a:pt x="88" y="228"/>
                      <a:pt x="89" y="229"/>
                    </a:cubicBezTo>
                    <a:cubicBezTo>
                      <a:pt x="91" y="229"/>
                      <a:pt x="92" y="230"/>
                      <a:pt x="94" y="232"/>
                    </a:cubicBezTo>
                    <a:cubicBezTo>
                      <a:pt x="96" y="234"/>
                      <a:pt x="98" y="237"/>
                      <a:pt x="99" y="239"/>
                    </a:cubicBezTo>
                    <a:cubicBezTo>
                      <a:pt x="100" y="241"/>
                      <a:pt x="100" y="241"/>
                      <a:pt x="100" y="241"/>
                    </a:cubicBezTo>
                    <a:cubicBezTo>
                      <a:pt x="101" y="242"/>
                      <a:pt x="102" y="244"/>
                      <a:pt x="103" y="245"/>
                    </a:cubicBezTo>
                    <a:cubicBezTo>
                      <a:pt x="106" y="249"/>
                      <a:pt x="107" y="252"/>
                      <a:pt x="108" y="254"/>
                    </a:cubicBezTo>
                    <a:cubicBezTo>
                      <a:pt x="108" y="254"/>
                      <a:pt x="108" y="254"/>
                      <a:pt x="108" y="254"/>
                    </a:cubicBezTo>
                    <a:cubicBezTo>
                      <a:pt x="108" y="255"/>
                      <a:pt x="108" y="255"/>
                      <a:pt x="108" y="255"/>
                    </a:cubicBezTo>
                    <a:cubicBezTo>
                      <a:pt x="108" y="255"/>
                      <a:pt x="108" y="256"/>
                      <a:pt x="107" y="257"/>
                    </a:cubicBezTo>
                    <a:cubicBezTo>
                      <a:pt x="107" y="257"/>
                      <a:pt x="107" y="257"/>
                      <a:pt x="107" y="257"/>
                    </a:cubicBezTo>
                    <a:cubicBezTo>
                      <a:pt x="107" y="259"/>
                      <a:pt x="107" y="259"/>
                      <a:pt x="107" y="259"/>
                    </a:cubicBezTo>
                    <a:cubicBezTo>
                      <a:pt x="106" y="260"/>
                      <a:pt x="106" y="261"/>
                      <a:pt x="105" y="263"/>
                    </a:cubicBezTo>
                    <a:cubicBezTo>
                      <a:pt x="105" y="263"/>
                      <a:pt x="105" y="263"/>
                      <a:pt x="105" y="263"/>
                    </a:cubicBezTo>
                    <a:cubicBezTo>
                      <a:pt x="104" y="264"/>
                      <a:pt x="104" y="264"/>
                      <a:pt x="104" y="264"/>
                    </a:cubicBezTo>
                    <a:cubicBezTo>
                      <a:pt x="104" y="266"/>
                      <a:pt x="104" y="268"/>
                      <a:pt x="104" y="270"/>
                    </a:cubicBezTo>
                    <a:cubicBezTo>
                      <a:pt x="103" y="272"/>
                      <a:pt x="103" y="273"/>
                      <a:pt x="103" y="275"/>
                    </a:cubicBezTo>
                    <a:cubicBezTo>
                      <a:pt x="104" y="275"/>
                      <a:pt x="105" y="275"/>
                      <a:pt x="106" y="275"/>
                    </a:cubicBezTo>
                    <a:cubicBezTo>
                      <a:pt x="108" y="275"/>
                      <a:pt x="109" y="275"/>
                      <a:pt x="110" y="276"/>
                    </a:cubicBezTo>
                    <a:cubicBezTo>
                      <a:pt x="111" y="276"/>
                      <a:pt x="111" y="276"/>
                      <a:pt x="111" y="276"/>
                    </a:cubicBezTo>
                    <a:cubicBezTo>
                      <a:pt x="112" y="277"/>
                      <a:pt x="112" y="277"/>
                      <a:pt x="112" y="277"/>
                    </a:cubicBezTo>
                    <a:cubicBezTo>
                      <a:pt x="112" y="278"/>
                      <a:pt x="113" y="279"/>
                      <a:pt x="113" y="279"/>
                    </a:cubicBezTo>
                    <a:cubicBezTo>
                      <a:pt x="113" y="280"/>
                      <a:pt x="113" y="281"/>
                      <a:pt x="113" y="282"/>
                    </a:cubicBezTo>
                    <a:cubicBezTo>
                      <a:pt x="114" y="284"/>
                      <a:pt x="113" y="287"/>
                      <a:pt x="113" y="290"/>
                    </a:cubicBezTo>
                    <a:cubicBezTo>
                      <a:pt x="113" y="291"/>
                      <a:pt x="113" y="292"/>
                      <a:pt x="113" y="292"/>
                    </a:cubicBezTo>
                    <a:cubicBezTo>
                      <a:pt x="113" y="293"/>
                      <a:pt x="113" y="293"/>
                      <a:pt x="114" y="293"/>
                    </a:cubicBezTo>
                    <a:cubicBezTo>
                      <a:pt x="115" y="294"/>
                      <a:pt x="116" y="295"/>
                      <a:pt x="117" y="296"/>
                    </a:cubicBezTo>
                    <a:cubicBezTo>
                      <a:pt x="119" y="297"/>
                      <a:pt x="120" y="299"/>
                      <a:pt x="121" y="300"/>
                    </a:cubicBezTo>
                    <a:cubicBezTo>
                      <a:pt x="122" y="301"/>
                      <a:pt x="122" y="302"/>
                      <a:pt x="123" y="303"/>
                    </a:cubicBezTo>
                    <a:cubicBezTo>
                      <a:pt x="123" y="303"/>
                      <a:pt x="123" y="303"/>
                      <a:pt x="123" y="303"/>
                    </a:cubicBezTo>
                    <a:cubicBezTo>
                      <a:pt x="124" y="304"/>
                      <a:pt x="125" y="306"/>
                      <a:pt x="128" y="308"/>
                    </a:cubicBezTo>
                    <a:cubicBezTo>
                      <a:pt x="131" y="310"/>
                      <a:pt x="131" y="310"/>
                      <a:pt x="131" y="310"/>
                    </a:cubicBezTo>
                    <a:cubicBezTo>
                      <a:pt x="133" y="309"/>
                      <a:pt x="134" y="309"/>
                      <a:pt x="135" y="308"/>
                    </a:cubicBezTo>
                    <a:cubicBezTo>
                      <a:pt x="135" y="308"/>
                      <a:pt x="135" y="305"/>
                      <a:pt x="135" y="304"/>
                    </a:cubicBezTo>
                    <a:cubicBezTo>
                      <a:pt x="135" y="303"/>
                      <a:pt x="134" y="303"/>
                      <a:pt x="134" y="302"/>
                    </a:cubicBezTo>
                    <a:cubicBezTo>
                      <a:pt x="133" y="301"/>
                      <a:pt x="133" y="300"/>
                      <a:pt x="133" y="300"/>
                    </a:cubicBezTo>
                    <a:cubicBezTo>
                      <a:pt x="135" y="299"/>
                      <a:pt x="136" y="298"/>
                      <a:pt x="136" y="298"/>
                    </a:cubicBezTo>
                    <a:cubicBezTo>
                      <a:pt x="137" y="298"/>
                      <a:pt x="137" y="299"/>
                      <a:pt x="137" y="299"/>
                    </a:cubicBezTo>
                    <a:cubicBezTo>
                      <a:pt x="139" y="299"/>
                      <a:pt x="141" y="300"/>
                      <a:pt x="143" y="301"/>
                    </a:cubicBezTo>
                    <a:cubicBezTo>
                      <a:pt x="143" y="302"/>
                      <a:pt x="144" y="302"/>
                      <a:pt x="145" y="302"/>
                    </a:cubicBezTo>
                    <a:cubicBezTo>
                      <a:pt x="147" y="303"/>
                      <a:pt x="150" y="305"/>
                      <a:pt x="151" y="307"/>
                    </a:cubicBezTo>
                    <a:cubicBezTo>
                      <a:pt x="151" y="307"/>
                      <a:pt x="152" y="308"/>
                      <a:pt x="152" y="308"/>
                    </a:cubicBezTo>
                    <a:cubicBezTo>
                      <a:pt x="152" y="309"/>
                      <a:pt x="153" y="309"/>
                      <a:pt x="153" y="309"/>
                    </a:cubicBezTo>
                    <a:cubicBezTo>
                      <a:pt x="153" y="309"/>
                      <a:pt x="153" y="309"/>
                      <a:pt x="154" y="309"/>
                    </a:cubicBezTo>
                    <a:cubicBezTo>
                      <a:pt x="155" y="309"/>
                      <a:pt x="156" y="307"/>
                      <a:pt x="157" y="307"/>
                    </a:cubicBezTo>
                    <a:cubicBezTo>
                      <a:pt x="159" y="306"/>
                      <a:pt x="162" y="306"/>
                      <a:pt x="164" y="305"/>
                    </a:cubicBezTo>
                    <a:cubicBezTo>
                      <a:pt x="164" y="305"/>
                      <a:pt x="165" y="305"/>
                      <a:pt x="165" y="305"/>
                    </a:cubicBezTo>
                    <a:cubicBezTo>
                      <a:pt x="165" y="305"/>
                      <a:pt x="166" y="305"/>
                      <a:pt x="166" y="305"/>
                    </a:cubicBezTo>
                    <a:cubicBezTo>
                      <a:pt x="168" y="305"/>
                      <a:pt x="170" y="307"/>
                      <a:pt x="170" y="309"/>
                    </a:cubicBezTo>
                    <a:cubicBezTo>
                      <a:pt x="171" y="311"/>
                      <a:pt x="172" y="313"/>
                      <a:pt x="172" y="314"/>
                    </a:cubicBezTo>
                    <a:cubicBezTo>
                      <a:pt x="173" y="315"/>
                      <a:pt x="174" y="316"/>
                      <a:pt x="174" y="317"/>
                    </a:cubicBezTo>
                    <a:cubicBezTo>
                      <a:pt x="176" y="319"/>
                      <a:pt x="178" y="320"/>
                      <a:pt x="180" y="322"/>
                    </a:cubicBezTo>
                    <a:cubicBezTo>
                      <a:pt x="182" y="324"/>
                      <a:pt x="183" y="327"/>
                      <a:pt x="184" y="329"/>
                    </a:cubicBezTo>
                    <a:cubicBezTo>
                      <a:pt x="185" y="331"/>
                      <a:pt x="185" y="333"/>
                      <a:pt x="183" y="336"/>
                    </a:cubicBezTo>
                    <a:cubicBezTo>
                      <a:pt x="185" y="336"/>
                      <a:pt x="186" y="337"/>
                      <a:pt x="187" y="337"/>
                    </a:cubicBezTo>
                    <a:cubicBezTo>
                      <a:pt x="190" y="338"/>
                      <a:pt x="191" y="339"/>
                      <a:pt x="192" y="342"/>
                    </a:cubicBezTo>
                    <a:cubicBezTo>
                      <a:pt x="192" y="343"/>
                      <a:pt x="192" y="343"/>
                      <a:pt x="192" y="343"/>
                    </a:cubicBezTo>
                    <a:cubicBezTo>
                      <a:pt x="192" y="346"/>
                      <a:pt x="193" y="349"/>
                      <a:pt x="194" y="352"/>
                    </a:cubicBezTo>
                    <a:cubicBezTo>
                      <a:pt x="195" y="354"/>
                      <a:pt x="197" y="357"/>
                      <a:pt x="198" y="360"/>
                    </a:cubicBezTo>
                    <a:cubicBezTo>
                      <a:pt x="199" y="362"/>
                      <a:pt x="200" y="364"/>
                      <a:pt x="201" y="367"/>
                    </a:cubicBezTo>
                    <a:cubicBezTo>
                      <a:pt x="201" y="367"/>
                      <a:pt x="201" y="367"/>
                      <a:pt x="201" y="367"/>
                    </a:cubicBezTo>
                    <a:cubicBezTo>
                      <a:pt x="203" y="370"/>
                      <a:pt x="204" y="372"/>
                      <a:pt x="206" y="373"/>
                    </a:cubicBezTo>
                    <a:cubicBezTo>
                      <a:pt x="207" y="374"/>
                      <a:pt x="209" y="375"/>
                      <a:pt x="211" y="376"/>
                    </a:cubicBezTo>
                    <a:cubicBezTo>
                      <a:pt x="212" y="376"/>
                      <a:pt x="213" y="376"/>
                      <a:pt x="214" y="376"/>
                    </a:cubicBezTo>
                    <a:cubicBezTo>
                      <a:pt x="214" y="376"/>
                      <a:pt x="215" y="376"/>
                      <a:pt x="215" y="376"/>
                    </a:cubicBezTo>
                    <a:cubicBezTo>
                      <a:pt x="216" y="376"/>
                      <a:pt x="216" y="376"/>
                      <a:pt x="216" y="376"/>
                    </a:cubicBezTo>
                    <a:cubicBezTo>
                      <a:pt x="216" y="376"/>
                      <a:pt x="217" y="376"/>
                      <a:pt x="217" y="376"/>
                    </a:cubicBezTo>
                    <a:cubicBezTo>
                      <a:pt x="219" y="376"/>
                      <a:pt x="221" y="376"/>
                      <a:pt x="222" y="377"/>
                    </a:cubicBezTo>
                    <a:cubicBezTo>
                      <a:pt x="223" y="377"/>
                      <a:pt x="223" y="378"/>
                      <a:pt x="224" y="378"/>
                    </a:cubicBezTo>
                    <a:cubicBezTo>
                      <a:pt x="226" y="379"/>
                      <a:pt x="229" y="380"/>
                      <a:pt x="231" y="381"/>
                    </a:cubicBezTo>
                    <a:cubicBezTo>
                      <a:pt x="232" y="381"/>
                      <a:pt x="232" y="382"/>
                      <a:pt x="232" y="382"/>
                    </a:cubicBezTo>
                    <a:cubicBezTo>
                      <a:pt x="233" y="382"/>
                      <a:pt x="233" y="382"/>
                      <a:pt x="234" y="382"/>
                    </a:cubicBezTo>
                    <a:cubicBezTo>
                      <a:pt x="234" y="383"/>
                      <a:pt x="235" y="383"/>
                      <a:pt x="236" y="384"/>
                    </a:cubicBezTo>
                    <a:cubicBezTo>
                      <a:pt x="236" y="385"/>
                      <a:pt x="237" y="385"/>
                      <a:pt x="238" y="386"/>
                    </a:cubicBezTo>
                    <a:cubicBezTo>
                      <a:pt x="239" y="388"/>
                      <a:pt x="241" y="390"/>
                      <a:pt x="242" y="392"/>
                    </a:cubicBezTo>
                    <a:cubicBezTo>
                      <a:pt x="244" y="394"/>
                      <a:pt x="246" y="396"/>
                      <a:pt x="248" y="397"/>
                    </a:cubicBezTo>
                    <a:cubicBezTo>
                      <a:pt x="248" y="397"/>
                      <a:pt x="248" y="397"/>
                      <a:pt x="248" y="397"/>
                    </a:cubicBezTo>
                    <a:cubicBezTo>
                      <a:pt x="251" y="399"/>
                      <a:pt x="253" y="400"/>
                      <a:pt x="256" y="401"/>
                    </a:cubicBezTo>
                    <a:cubicBezTo>
                      <a:pt x="256" y="401"/>
                      <a:pt x="256" y="401"/>
                      <a:pt x="256" y="401"/>
                    </a:cubicBezTo>
                    <a:cubicBezTo>
                      <a:pt x="259" y="402"/>
                      <a:pt x="261" y="403"/>
                      <a:pt x="263" y="404"/>
                    </a:cubicBezTo>
                    <a:cubicBezTo>
                      <a:pt x="264" y="405"/>
                      <a:pt x="264" y="405"/>
                      <a:pt x="264" y="405"/>
                    </a:cubicBezTo>
                    <a:cubicBezTo>
                      <a:pt x="265" y="407"/>
                      <a:pt x="266" y="408"/>
                      <a:pt x="269" y="410"/>
                    </a:cubicBezTo>
                    <a:cubicBezTo>
                      <a:pt x="269" y="410"/>
                      <a:pt x="269" y="410"/>
                      <a:pt x="269" y="410"/>
                    </a:cubicBezTo>
                    <a:cubicBezTo>
                      <a:pt x="272" y="411"/>
                      <a:pt x="274" y="412"/>
                      <a:pt x="277" y="413"/>
                    </a:cubicBezTo>
                    <a:cubicBezTo>
                      <a:pt x="280" y="413"/>
                      <a:pt x="283" y="413"/>
                      <a:pt x="287" y="414"/>
                    </a:cubicBezTo>
                    <a:cubicBezTo>
                      <a:pt x="287" y="414"/>
                      <a:pt x="288" y="414"/>
                      <a:pt x="289" y="414"/>
                    </a:cubicBezTo>
                    <a:cubicBezTo>
                      <a:pt x="291" y="415"/>
                      <a:pt x="294" y="415"/>
                      <a:pt x="296" y="416"/>
                    </a:cubicBezTo>
                    <a:cubicBezTo>
                      <a:pt x="296" y="417"/>
                      <a:pt x="296" y="417"/>
                      <a:pt x="296" y="418"/>
                    </a:cubicBezTo>
                    <a:cubicBezTo>
                      <a:pt x="301" y="416"/>
                      <a:pt x="305" y="415"/>
                      <a:pt x="309" y="414"/>
                    </a:cubicBezTo>
                    <a:cubicBezTo>
                      <a:pt x="310" y="413"/>
                      <a:pt x="311" y="413"/>
                      <a:pt x="312" y="413"/>
                    </a:cubicBezTo>
                    <a:cubicBezTo>
                      <a:pt x="315" y="412"/>
                      <a:pt x="318" y="411"/>
                      <a:pt x="321" y="410"/>
                    </a:cubicBezTo>
                    <a:cubicBezTo>
                      <a:pt x="323" y="409"/>
                      <a:pt x="323" y="406"/>
                      <a:pt x="324" y="405"/>
                    </a:cubicBezTo>
                    <a:cubicBezTo>
                      <a:pt x="326" y="402"/>
                      <a:pt x="330" y="400"/>
                      <a:pt x="334" y="399"/>
                    </a:cubicBezTo>
                    <a:cubicBezTo>
                      <a:pt x="338" y="398"/>
                      <a:pt x="342" y="398"/>
                      <a:pt x="345" y="398"/>
                    </a:cubicBezTo>
                    <a:cubicBezTo>
                      <a:pt x="345" y="398"/>
                      <a:pt x="346" y="398"/>
                      <a:pt x="346" y="398"/>
                    </a:cubicBezTo>
                    <a:cubicBezTo>
                      <a:pt x="347" y="398"/>
                      <a:pt x="347" y="398"/>
                      <a:pt x="347" y="398"/>
                    </a:cubicBezTo>
                    <a:cubicBezTo>
                      <a:pt x="350" y="398"/>
                      <a:pt x="354" y="398"/>
                      <a:pt x="357" y="399"/>
                    </a:cubicBezTo>
                    <a:cubicBezTo>
                      <a:pt x="359" y="399"/>
                      <a:pt x="361" y="400"/>
                      <a:pt x="363" y="403"/>
                    </a:cubicBezTo>
                    <a:cubicBezTo>
                      <a:pt x="363" y="403"/>
                      <a:pt x="363" y="403"/>
                      <a:pt x="363" y="403"/>
                    </a:cubicBezTo>
                    <a:cubicBezTo>
                      <a:pt x="364" y="406"/>
                      <a:pt x="365" y="409"/>
                      <a:pt x="366" y="412"/>
                    </a:cubicBezTo>
                    <a:cubicBezTo>
                      <a:pt x="366" y="415"/>
                      <a:pt x="367" y="419"/>
                      <a:pt x="367" y="421"/>
                    </a:cubicBezTo>
                    <a:cubicBezTo>
                      <a:pt x="367" y="422"/>
                      <a:pt x="367" y="423"/>
                      <a:pt x="368" y="424"/>
                    </a:cubicBezTo>
                    <a:cubicBezTo>
                      <a:pt x="368" y="426"/>
                      <a:pt x="369" y="428"/>
                      <a:pt x="369" y="430"/>
                    </a:cubicBezTo>
                    <a:cubicBezTo>
                      <a:pt x="370" y="433"/>
                      <a:pt x="371" y="436"/>
                      <a:pt x="373" y="438"/>
                    </a:cubicBezTo>
                    <a:cubicBezTo>
                      <a:pt x="373" y="438"/>
                      <a:pt x="373" y="438"/>
                      <a:pt x="373" y="438"/>
                    </a:cubicBezTo>
                    <a:cubicBezTo>
                      <a:pt x="374" y="441"/>
                      <a:pt x="377" y="441"/>
                      <a:pt x="381" y="441"/>
                    </a:cubicBezTo>
                    <a:cubicBezTo>
                      <a:pt x="381" y="441"/>
                      <a:pt x="382" y="441"/>
                      <a:pt x="382" y="441"/>
                    </a:cubicBezTo>
                    <a:cubicBezTo>
                      <a:pt x="385" y="442"/>
                      <a:pt x="387" y="442"/>
                      <a:pt x="390" y="442"/>
                    </a:cubicBezTo>
                    <a:cubicBezTo>
                      <a:pt x="394" y="443"/>
                      <a:pt x="397" y="443"/>
                      <a:pt x="400" y="444"/>
                    </a:cubicBezTo>
                    <a:cubicBezTo>
                      <a:pt x="403" y="444"/>
                      <a:pt x="406" y="445"/>
                      <a:pt x="409" y="445"/>
                    </a:cubicBezTo>
                    <a:cubicBezTo>
                      <a:pt x="411" y="446"/>
                      <a:pt x="412" y="446"/>
                      <a:pt x="414" y="446"/>
                    </a:cubicBezTo>
                    <a:cubicBezTo>
                      <a:pt x="415" y="446"/>
                      <a:pt x="416" y="446"/>
                      <a:pt x="417" y="447"/>
                    </a:cubicBezTo>
                    <a:cubicBezTo>
                      <a:pt x="418" y="448"/>
                      <a:pt x="418" y="448"/>
                      <a:pt x="418" y="448"/>
                    </a:cubicBezTo>
                    <a:cubicBezTo>
                      <a:pt x="421" y="450"/>
                      <a:pt x="422" y="451"/>
                      <a:pt x="424" y="451"/>
                    </a:cubicBezTo>
                    <a:cubicBezTo>
                      <a:pt x="425" y="451"/>
                      <a:pt x="426" y="450"/>
                      <a:pt x="426" y="450"/>
                    </a:cubicBezTo>
                    <a:cubicBezTo>
                      <a:pt x="427" y="450"/>
                      <a:pt x="427" y="450"/>
                      <a:pt x="428" y="450"/>
                    </a:cubicBezTo>
                    <a:cubicBezTo>
                      <a:pt x="431" y="449"/>
                      <a:pt x="434" y="449"/>
                      <a:pt x="436" y="449"/>
                    </a:cubicBezTo>
                    <a:cubicBezTo>
                      <a:pt x="437" y="449"/>
                      <a:pt x="438" y="449"/>
                      <a:pt x="439" y="449"/>
                    </a:cubicBezTo>
                    <a:cubicBezTo>
                      <a:pt x="441" y="449"/>
                      <a:pt x="442" y="449"/>
                      <a:pt x="444" y="450"/>
                    </a:cubicBezTo>
                    <a:cubicBezTo>
                      <a:pt x="446" y="450"/>
                      <a:pt x="447" y="450"/>
                      <a:pt x="449" y="450"/>
                    </a:cubicBezTo>
                    <a:cubicBezTo>
                      <a:pt x="453" y="450"/>
                      <a:pt x="457" y="450"/>
                      <a:pt x="460" y="450"/>
                    </a:cubicBezTo>
                    <a:cubicBezTo>
                      <a:pt x="461" y="450"/>
                      <a:pt x="462" y="450"/>
                      <a:pt x="462" y="450"/>
                    </a:cubicBezTo>
                    <a:cubicBezTo>
                      <a:pt x="463" y="450"/>
                      <a:pt x="463" y="450"/>
                      <a:pt x="463" y="450"/>
                    </a:cubicBezTo>
                    <a:cubicBezTo>
                      <a:pt x="465" y="451"/>
                      <a:pt x="465" y="452"/>
                      <a:pt x="467" y="454"/>
                    </a:cubicBezTo>
                    <a:cubicBezTo>
                      <a:pt x="467" y="454"/>
                      <a:pt x="467" y="454"/>
                      <a:pt x="467" y="454"/>
                    </a:cubicBezTo>
                    <a:cubicBezTo>
                      <a:pt x="469" y="456"/>
                      <a:pt x="472" y="457"/>
                      <a:pt x="475" y="457"/>
                    </a:cubicBezTo>
                    <a:cubicBezTo>
                      <a:pt x="478" y="458"/>
                      <a:pt x="481" y="459"/>
                      <a:pt x="483" y="459"/>
                    </a:cubicBezTo>
                    <a:cubicBezTo>
                      <a:pt x="484" y="459"/>
                      <a:pt x="484" y="459"/>
                      <a:pt x="484" y="459"/>
                    </a:cubicBezTo>
                    <a:cubicBezTo>
                      <a:pt x="484" y="459"/>
                      <a:pt x="485" y="459"/>
                      <a:pt x="485" y="459"/>
                    </a:cubicBezTo>
                    <a:cubicBezTo>
                      <a:pt x="487" y="459"/>
                      <a:pt x="490" y="459"/>
                      <a:pt x="492" y="458"/>
                    </a:cubicBezTo>
                    <a:cubicBezTo>
                      <a:pt x="492" y="457"/>
                      <a:pt x="492" y="457"/>
                      <a:pt x="492" y="456"/>
                    </a:cubicBezTo>
                    <a:cubicBezTo>
                      <a:pt x="492" y="456"/>
                      <a:pt x="492" y="455"/>
                      <a:pt x="492" y="455"/>
                    </a:cubicBezTo>
                    <a:cubicBezTo>
                      <a:pt x="492" y="454"/>
                      <a:pt x="492" y="454"/>
                      <a:pt x="492" y="454"/>
                    </a:cubicBezTo>
                    <a:cubicBezTo>
                      <a:pt x="493" y="453"/>
                      <a:pt x="493" y="452"/>
                      <a:pt x="493" y="451"/>
                    </a:cubicBezTo>
                    <a:cubicBezTo>
                      <a:pt x="493" y="450"/>
                      <a:pt x="493" y="450"/>
                      <a:pt x="493" y="450"/>
                    </a:cubicBezTo>
                    <a:cubicBezTo>
                      <a:pt x="494" y="449"/>
                      <a:pt x="494" y="449"/>
                      <a:pt x="494" y="448"/>
                    </a:cubicBezTo>
                    <a:cubicBezTo>
                      <a:pt x="494" y="446"/>
                      <a:pt x="494" y="446"/>
                      <a:pt x="494" y="446"/>
                    </a:cubicBezTo>
                    <a:cubicBezTo>
                      <a:pt x="496" y="441"/>
                      <a:pt x="497" y="436"/>
                      <a:pt x="498" y="431"/>
                    </a:cubicBezTo>
                    <a:cubicBezTo>
                      <a:pt x="499" y="425"/>
                      <a:pt x="500" y="424"/>
                      <a:pt x="504" y="422"/>
                    </a:cubicBezTo>
                    <a:cubicBezTo>
                      <a:pt x="505" y="421"/>
                      <a:pt x="505" y="421"/>
                      <a:pt x="505" y="421"/>
                    </a:cubicBezTo>
                    <a:cubicBezTo>
                      <a:pt x="506" y="421"/>
                      <a:pt x="506" y="420"/>
                      <a:pt x="507" y="419"/>
                    </a:cubicBezTo>
                    <a:cubicBezTo>
                      <a:pt x="508" y="419"/>
                      <a:pt x="508" y="419"/>
                      <a:pt x="508" y="419"/>
                    </a:cubicBezTo>
                    <a:cubicBezTo>
                      <a:pt x="509" y="418"/>
                      <a:pt x="510" y="417"/>
                      <a:pt x="511" y="416"/>
                    </a:cubicBezTo>
                    <a:cubicBezTo>
                      <a:pt x="513" y="414"/>
                      <a:pt x="515" y="414"/>
                      <a:pt x="518" y="413"/>
                    </a:cubicBezTo>
                    <a:cubicBezTo>
                      <a:pt x="529" y="411"/>
                      <a:pt x="529" y="411"/>
                      <a:pt x="529" y="411"/>
                    </a:cubicBezTo>
                    <a:cubicBezTo>
                      <a:pt x="530" y="411"/>
                      <a:pt x="531" y="411"/>
                      <a:pt x="532" y="411"/>
                    </a:cubicBezTo>
                    <a:cubicBezTo>
                      <a:pt x="534" y="411"/>
                      <a:pt x="535" y="411"/>
                      <a:pt x="536" y="411"/>
                    </a:cubicBezTo>
                    <a:cubicBezTo>
                      <a:pt x="537" y="404"/>
                      <a:pt x="537" y="404"/>
                      <a:pt x="537" y="404"/>
                    </a:cubicBezTo>
                    <a:cubicBezTo>
                      <a:pt x="538" y="402"/>
                      <a:pt x="538" y="401"/>
                      <a:pt x="539" y="399"/>
                    </a:cubicBezTo>
                    <a:cubicBezTo>
                      <a:pt x="538" y="399"/>
                      <a:pt x="538" y="399"/>
                      <a:pt x="538" y="399"/>
                    </a:cubicBezTo>
                    <a:cubicBezTo>
                      <a:pt x="537" y="399"/>
                      <a:pt x="537" y="399"/>
                      <a:pt x="537" y="399"/>
                    </a:cubicBezTo>
                    <a:cubicBezTo>
                      <a:pt x="536" y="399"/>
                      <a:pt x="536" y="399"/>
                      <a:pt x="535" y="399"/>
                    </a:cubicBezTo>
                    <a:cubicBezTo>
                      <a:pt x="534" y="399"/>
                      <a:pt x="534" y="399"/>
                      <a:pt x="534" y="399"/>
                    </a:cubicBezTo>
                    <a:cubicBezTo>
                      <a:pt x="533" y="399"/>
                      <a:pt x="533" y="399"/>
                      <a:pt x="532" y="399"/>
                    </a:cubicBezTo>
                    <a:cubicBezTo>
                      <a:pt x="532" y="399"/>
                      <a:pt x="532" y="399"/>
                      <a:pt x="532" y="399"/>
                    </a:cubicBezTo>
                    <a:cubicBezTo>
                      <a:pt x="528" y="399"/>
                      <a:pt x="526" y="397"/>
                      <a:pt x="525" y="393"/>
                    </a:cubicBezTo>
                    <a:cubicBezTo>
                      <a:pt x="524" y="391"/>
                      <a:pt x="525" y="389"/>
                      <a:pt x="525" y="387"/>
                    </a:cubicBezTo>
                    <a:cubicBezTo>
                      <a:pt x="525" y="386"/>
                      <a:pt x="525" y="386"/>
                      <a:pt x="525" y="386"/>
                    </a:cubicBezTo>
                    <a:cubicBezTo>
                      <a:pt x="525" y="375"/>
                      <a:pt x="525" y="375"/>
                      <a:pt x="525" y="375"/>
                    </a:cubicBezTo>
                    <a:cubicBezTo>
                      <a:pt x="525" y="374"/>
                      <a:pt x="525" y="373"/>
                      <a:pt x="525" y="372"/>
                    </a:cubicBezTo>
                    <a:cubicBezTo>
                      <a:pt x="525" y="370"/>
                      <a:pt x="526" y="369"/>
                      <a:pt x="526" y="368"/>
                    </a:cubicBezTo>
                    <a:cubicBezTo>
                      <a:pt x="525" y="368"/>
                      <a:pt x="524" y="367"/>
                      <a:pt x="524" y="367"/>
                    </a:cubicBezTo>
                    <a:cubicBezTo>
                      <a:pt x="523" y="367"/>
                      <a:pt x="523" y="367"/>
                      <a:pt x="523" y="367"/>
                    </a:cubicBezTo>
                    <a:cubicBezTo>
                      <a:pt x="522" y="366"/>
                      <a:pt x="520" y="366"/>
                      <a:pt x="519" y="365"/>
                    </a:cubicBezTo>
                    <a:cubicBezTo>
                      <a:pt x="518" y="365"/>
                      <a:pt x="516" y="364"/>
                      <a:pt x="515" y="364"/>
                    </a:cubicBezTo>
                    <a:cubicBezTo>
                      <a:pt x="515" y="364"/>
                      <a:pt x="514" y="363"/>
                      <a:pt x="513" y="363"/>
                    </a:cubicBezTo>
                    <a:cubicBezTo>
                      <a:pt x="512" y="363"/>
                      <a:pt x="512" y="363"/>
                      <a:pt x="512" y="363"/>
                    </a:cubicBezTo>
                    <a:cubicBezTo>
                      <a:pt x="511" y="362"/>
                      <a:pt x="510" y="362"/>
                      <a:pt x="509" y="361"/>
                    </a:cubicBezTo>
                    <a:cubicBezTo>
                      <a:pt x="506" y="360"/>
                      <a:pt x="502" y="358"/>
                      <a:pt x="500" y="355"/>
                    </a:cubicBezTo>
                    <a:cubicBezTo>
                      <a:pt x="497" y="351"/>
                      <a:pt x="494" y="348"/>
                      <a:pt x="491" y="344"/>
                    </a:cubicBezTo>
                    <a:cubicBezTo>
                      <a:pt x="491" y="343"/>
                      <a:pt x="491" y="343"/>
                      <a:pt x="491" y="343"/>
                    </a:cubicBezTo>
                    <a:cubicBezTo>
                      <a:pt x="485" y="335"/>
                      <a:pt x="478" y="327"/>
                      <a:pt x="472" y="318"/>
                    </a:cubicBezTo>
                    <a:cubicBezTo>
                      <a:pt x="472" y="317"/>
                      <a:pt x="472" y="317"/>
                      <a:pt x="472" y="317"/>
                    </a:cubicBezTo>
                    <a:cubicBezTo>
                      <a:pt x="466" y="316"/>
                      <a:pt x="466" y="316"/>
                      <a:pt x="466" y="316"/>
                    </a:cubicBezTo>
                    <a:cubicBezTo>
                      <a:pt x="471" y="313"/>
                      <a:pt x="471" y="313"/>
                      <a:pt x="471" y="313"/>
                    </a:cubicBezTo>
                    <a:cubicBezTo>
                      <a:pt x="471" y="312"/>
                      <a:pt x="471" y="312"/>
                      <a:pt x="471" y="312"/>
                    </a:cubicBezTo>
                    <a:cubicBezTo>
                      <a:pt x="472" y="311"/>
                      <a:pt x="472" y="311"/>
                      <a:pt x="472" y="311"/>
                    </a:cubicBezTo>
                    <a:cubicBezTo>
                      <a:pt x="473" y="310"/>
                      <a:pt x="475" y="308"/>
                      <a:pt x="476" y="306"/>
                    </a:cubicBezTo>
                    <a:cubicBezTo>
                      <a:pt x="482" y="299"/>
                      <a:pt x="482" y="299"/>
                      <a:pt x="482" y="299"/>
                    </a:cubicBezTo>
                    <a:cubicBezTo>
                      <a:pt x="484" y="298"/>
                      <a:pt x="485" y="297"/>
                      <a:pt x="486" y="295"/>
                    </a:cubicBezTo>
                    <a:cubicBezTo>
                      <a:pt x="487" y="294"/>
                      <a:pt x="487" y="294"/>
                      <a:pt x="487" y="294"/>
                    </a:cubicBezTo>
                    <a:cubicBezTo>
                      <a:pt x="488" y="293"/>
                      <a:pt x="488" y="292"/>
                      <a:pt x="489" y="292"/>
                    </a:cubicBezTo>
                    <a:cubicBezTo>
                      <a:pt x="489" y="291"/>
                      <a:pt x="490" y="290"/>
                      <a:pt x="491" y="289"/>
                    </a:cubicBezTo>
                    <a:cubicBezTo>
                      <a:pt x="493" y="287"/>
                      <a:pt x="495" y="285"/>
                      <a:pt x="496" y="283"/>
                    </a:cubicBezTo>
                    <a:cubicBezTo>
                      <a:pt x="498" y="280"/>
                      <a:pt x="498" y="279"/>
                      <a:pt x="498" y="277"/>
                    </a:cubicBezTo>
                    <a:cubicBezTo>
                      <a:pt x="498" y="277"/>
                      <a:pt x="497" y="276"/>
                      <a:pt x="497" y="276"/>
                    </a:cubicBezTo>
                    <a:cubicBezTo>
                      <a:pt x="497" y="275"/>
                      <a:pt x="496" y="274"/>
                      <a:pt x="496" y="274"/>
                    </a:cubicBezTo>
                    <a:cubicBezTo>
                      <a:pt x="493" y="270"/>
                      <a:pt x="493" y="270"/>
                      <a:pt x="493" y="270"/>
                    </a:cubicBezTo>
                    <a:cubicBezTo>
                      <a:pt x="493" y="270"/>
                      <a:pt x="493" y="269"/>
                      <a:pt x="492" y="269"/>
                    </a:cubicBezTo>
                    <a:cubicBezTo>
                      <a:pt x="477" y="267"/>
                      <a:pt x="477" y="267"/>
                      <a:pt x="477" y="267"/>
                    </a:cubicBezTo>
                    <a:cubicBezTo>
                      <a:pt x="477" y="267"/>
                      <a:pt x="476" y="267"/>
                      <a:pt x="476" y="267"/>
                    </a:cubicBezTo>
                    <a:cubicBezTo>
                      <a:pt x="475" y="267"/>
                      <a:pt x="471" y="267"/>
                      <a:pt x="470" y="263"/>
                    </a:cubicBezTo>
                    <a:cubicBezTo>
                      <a:pt x="470" y="263"/>
                      <a:pt x="470" y="262"/>
                      <a:pt x="470" y="261"/>
                    </a:cubicBezTo>
                    <a:cubicBezTo>
                      <a:pt x="469" y="260"/>
                      <a:pt x="469" y="259"/>
                      <a:pt x="470" y="258"/>
                    </a:cubicBezTo>
                    <a:cubicBezTo>
                      <a:pt x="470" y="257"/>
                      <a:pt x="470" y="257"/>
                      <a:pt x="470" y="257"/>
                    </a:cubicBezTo>
                    <a:cubicBezTo>
                      <a:pt x="470" y="257"/>
                      <a:pt x="470" y="256"/>
                      <a:pt x="470" y="256"/>
                    </a:cubicBezTo>
                    <a:cubicBezTo>
                      <a:pt x="469" y="250"/>
                      <a:pt x="469" y="250"/>
                      <a:pt x="469" y="250"/>
                    </a:cubicBezTo>
                    <a:cubicBezTo>
                      <a:pt x="469" y="248"/>
                      <a:pt x="469" y="246"/>
                      <a:pt x="470" y="243"/>
                    </a:cubicBezTo>
                    <a:cubicBezTo>
                      <a:pt x="470" y="242"/>
                      <a:pt x="470" y="241"/>
                      <a:pt x="470" y="239"/>
                    </a:cubicBezTo>
                    <a:cubicBezTo>
                      <a:pt x="470" y="238"/>
                      <a:pt x="470" y="237"/>
                      <a:pt x="469" y="237"/>
                    </a:cubicBezTo>
                    <a:cubicBezTo>
                      <a:pt x="469" y="234"/>
                      <a:pt x="469" y="234"/>
                      <a:pt x="469" y="234"/>
                    </a:cubicBezTo>
                    <a:cubicBezTo>
                      <a:pt x="468" y="234"/>
                      <a:pt x="468" y="233"/>
                      <a:pt x="468" y="232"/>
                    </a:cubicBezTo>
                    <a:cubicBezTo>
                      <a:pt x="465" y="222"/>
                      <a:pt x="465" y="222"/>
                      <a:pt x="465" y="222"/>
                    </a:cubicBezTo>
                    <a:cubicBezTo>
                      <a:pt x="465" y="221"/>
                      <a:pt x="465" y="220"/>
                      <a:pt x="465" y="220"/>
                    </a:cubicBezTo>
                    <a:cubicBezTo>
                      <a:pt x="463" y="212"/>
                      <a:pt x="463" y="212"/>
                      <a:pt x="463" y="212"/>
                    </a:cubicBezTo>
                    <a:cubicBezTo>
                      <a:pt x="463" y="208"/>
                      <a:pt x="466" y="205"/>
                      <a:pt x="469" y="201"/>
                    </a:cubicBezTo>
                    <a:cubicBezTo>
                      <a:pt x="469" y="201"/>
                      <a:pt x="469" y="201"/>
                      <a:pt x="469" y="201"/>
                    </a:cubicBezTo>
                    <a:cubicBezTo>
                      <a:pt x="466" y="201"/>
                      <a:pt x="464" y="200"/>
                      <a:pt x="463" y="198"/>
                    </a:cubicBezTo>
                    <a:cubicBezTo>
                      <a:pt x="462" y="197"/>
                      <a:pt x="461" y="195"/>
                      <a:pt x="461" y="193"/>
                    </a:cubicBezTo>
                    <a:cubicBezTo>
                      <a:pt x="461" y="192"/>
                      <a:pt x="461" y="192"/>
                      <a:pt x="461" y="192"/>
                    </a:cubicBezTo>
                    <a:cubicBezTo>
                      <a:pt x="460" y="191"/>
                      <a:pt x="460" y="189"/>
                      <a:pt x="460" y="188"/>
                    </a:cubicBezTo>
                    <a:cubicBezTo>
                      <a:pt x="460" y="184"/>
                      <a:pt x="461" y="182"/>
                      <a:pt x="461" y="181"/>
                    </a:cubicBezTo>
                    <a:cubicBezTo>
                      <a:pt x="461" y="180"/>
                      <a:pt x="461" y="180"/>
                      <a:pt x="461" y="180"/>
                    </a:cubicBezTo>
                    <a:cubicBezTo>
                      <a:pt x="459" y="181"/>
                      <a:pt x="459" y="181"/>
                      <a:pt x="459" y="181"/>
                    </a:cubicBezTo>
                    <a:cubicBezTo>
                      <a:pt x="469" y="171"/>
                      <a:pt x="469" y="171"/>
                      <a:pt x="469" y="171"/>
                    </a:cubicBezTo>
                    <a:cubicBezTo>
                      <a:pt x="469" y="171"/>
                      <a:pt x="468" y="170"/>
                      <a:pt x="468" y="170"/>
                    </a:cubicBezTo>
                    <a:cubicBezTo>
                      <a:pt x="465" y="167"/>
                      <a:pt x="465" y="167"/>
                      <a:pt x="465" y="167"/>
                    </a:cubicBezTo>
                    <a:cubicBezTo>
                      <a:pt x="467" y="165"/>
                      <a:pt x="467" y="165"/>
                      <a:pt x="467" y="165"/>
                    </a:cubicBezTo>
                    <a:cubicBezTo>
                      <a:pt x="469" y="163"/>
                      <a:pt x="470" y="162"/>
                      <a:pt x="472" y="160"/>
                    </a:cubicBezTo>
                    <a:cubicBezTo>
                      <a:pt x="474" y="159"/>
                      <a:pt x="474" y="159"/>
                      <a:pt x="474" y="159"/>
                    </a:cubicBezTo>
                    <a:cubicBezTo>
                      <a:pt x="476" y="157"/>
                      <a:pt x="476" y="157"/>
                      <a:pt x="476" y="155"/>
                    </a:cubicBezTo>
                    <a:cubicBezTo>
                      <a:pt x="477" y="153"/>
                      <a:pt x="477" y="153"/>
                      <a:pt x="477" y="153"/>
                    </a:cubicBezTo>
                    <a:cubicBezTo>
                      <a:pt x="477" y="152"/>
                      <a:pt x="477" y="152"/>
                      <a:pt x="477" y="152"/>
                    </a:cubicBezTo>
                    <a:cubicBezTo>
                      <a:pt x="477" y="151"/>
                      <a:pt x="477" y="151"/>
                      <a:pt x="477" y="151"/>
                    </a:cubicBezTo>
                    <a:cubicBezTo>
                      <a:pt x="478" y="150"/>
                      <a:pt x="478" y="149"/>
                      <a:pt x="478" y="148"/>
                    </a:cubicBezTo>
                    <a:cubicBezTo>
                      <a:pt x="481" y="138"/>
                      <a:pt x="481" y="138"/>
                      <a:pt x="481" y="138"/>
                    </a:cubicBezTo>
                    <a:cubicBezTo>
                      <a:pt x="484" y="134"/>
                      <a:pt x="484" y="134"/>
                      <a:pt x="484" y="134"/>
                    </a:cubicBezTo>
                    <a:cubicBezTo>
                      <a:pt x="484" y="134"/>
                      <a:pt x="484" y="134"/>
                      <a:pt x="484" y="134"/>
                    </a:cubicBezTo>
                    <a:cubicBezTo>
                      <a:pt x="483" y="134"/>
                      <a:pt x="483" y="133"/>
                      <a:pt x="483" y="133"/>
                    </a:cubicBezTo>
                    <a:cubicBezTo>
                      <a:pt x="482" y="131"/>
                      <a:pt x="482" y="131"/>
                      <a:pt x="482" y="131"/>
                    </a:cubicBezTo>
                    <a:cubicBezTo>
                      <a:pt x="482" y="130"/>
                      <a:pt x="482" y="129"/>
                      <a:pt x="482" y="128"/>
                    </a:cubicBezTo>
                    <a:cubicBezTo>
                      <a:pt x="481" y="128"/>
                      <a:pt x="481" y="127"/>
                      <a:pt x="481" y="127"/>
                    </a:cubicBezTo>
                    <a:cubicBezTo>
                      <a:pt x="480" y="124"/>
                      <a:pt x="480" y="124"/>
                      <a:pt x="480" y="124"/>
                    </a:cubicBezTo>
                    <a:cubicBezTo>
                      <a:pt x="479" y="120"/>
                      <a:pt x="479" y="117"/>
                      <a:pt x="479" y="114"/>
                    </a:cubicBezTo>
                    <a:cubicBezTo>
                      <a:pt x="479" y="113"/>
                      <a:pt x="479" y="113"/>
                      <a:pt x="479" y="113"/>
                    </a:cubicBezTo>
                    <a:cubicBezTo>
                      <a:pt x="479" y="112"/>
                      <a:pt x="479" y="111"/>
                      <a:pt x="479" y="110"/>
                    </a:cubicBezTo>
                    <a:cubicBezTo>
                      <a:pt x="479" y="109"/>
                      <a:pt x="479" y="109"/>
                      <a:pt x="479" y="109"/>
                    </a:cubicBezTo>
                    <a:cubicBezTo>
                      <a:pt x="480" y="107"/>
                      <a:pt x="480" y="104"/>
                      <a:pt x="479" y="102"/>
                    </a:cubicBezTo>
                    <a:cubicBezTo>
                      <a:pt x="479" y="102"/>
                      <a:pt x="479" y="102"/>
                      <a:pt x="479" y="102"/>
                    </a:cubicBezTo>
                    <a:cubicBezTo>
                      <a:pt x="478" y="101"/>
                      <a:pt x="477" y="101"/>
                      <a:pt x="475" y="101"/>
                    </a:cubicBezTo>
                    <a:cubicBezTo>
                      <a:pt x="474" y="101"/>
                      <a:pt x="474" y="101"/>
                      <a:pt x="473" y="101"/>
                    </a:cubicBezTo>
                    <a:cubicBezTo>
                      <a:pt x="470" y="102"/>
                      <a:pt x="470" y="102"/>
                      <a:pt x="470" y="102"/>
                    </a:cubicBezTo>
                    <a:cubicBezTo>
                      <a:pt x="468" y="102"/>
                      <a:pt x="467" y="102"/>
                      <a:pt x="465" y="102"/>
                    </a:cubicBezTo>
                    <a:cubicBezTo>
                      <a:pt x="465" y="106"/>
                      <a:pt x="465" y="106"/>
                      <a:pt x="465" y="106"/>
                    </a:cubicBezTo>
                    <a:cubicBezTo>
                      <a:pt x="464" y="102"/>
                      <a:pt x="464" y="102"/>
                      <a:pt x="464" y="102"/>
                    </a:cubicBezTo>
                    <a:cubicBezTo>
                      <a:pt x="463" y="102"/>
                      <a:pt x="463" y="102"/>
                      <a:pt x="463" y="102"/>
                    </a:cubicBezTo>
                    <a:cubicBezTo>
                      <a:pt x="461" y="102"/>
                      <a:pt x="460" y="101"/>
                      <a:pt x="458" y="101"/>
                    </a:cubicBezTo>
                    <a:cubicBezTo>
                      <a:pt x="457" y="101"/>
                      <a:pt x="457" y="100"/>
                      <a:pt x="456" y="100"/>
                    </a:cubicBezTo>
                    <a:cubicBezTo>
                      <a:pt x="456" y="99"/>
                      <a:pt x="456" y="99"/>
                      <a:pt x="456" y="99"/>
                    </a:cubicBezTo>
                    <a:cubicBezTo>
                      <a:pt x="455" y="98"/>
                      <a:pt x="454" y="97"/>
                      <a:pt x="453" y="96"/>
                    </a:cubicBezTo>
                    <a:cubicBezTo>
                      <a:pt x="452" y="94"/>
                      <a:pt x="452" y="94"/>
                      <a:pt x="452" y="94"/>
                    </a:cubicBezTo>
                    <a:cubicBezTo>
                      <a:pt x="451" y="93"/>
                      <a:pt x="450" y="92"/>
                      <a:pt x="450" y="91"/>
                    </a:cubicBezTo>
                    <a:cubicBezTo>
                      <a:pt x="449" y="91"/>
                      <a:pt x="449" y="91"/>
                      <a:pt x="449" y="91"/>
                    </a:cubicBezTo>
                    <a:cubicBezTo>
                      <a:pt x="449" y="90"/>
                      <a:pt x="449" y="90"/>
                      <a:pt x="448" y="89"/>
                    </a:cubicBezTo>
                    <a:cubicBezTo>
                      <a:pt x="448" y="89"/>
                      <a:pt x="448" y="89"/>
                      <a:pt x="448" y="89"/>
                    </a:cubicBezTo>
                    <a:cubicBezTo>
                      <a:pt x="446" y="88"/>
                      <a:pt x="444" y="87"/>
                      <a:pt x="441" y="87"/>
                    </a:cubicBezTo>
                    <a:cubicBezTo>
                      <a:pt x="441" y="87"/>
                      <a:pt x="441" y="87"/>
                      <a:pt x="441" y="87"/>
                    </a:cubicBezTo>
                    <a:cubicBezTo>
                      <a:pt x="440" y="86"/>
                      <a:pt x="439" y="86"/>
                      <a:pt x="438" y="86"/>
                    </a:cubicBezTo>
                    <a:cubicBezTo>
                      <a:pt x="437" y="86"/>
                      <a:pt x="437" y="86"/>
                      <a:pt x="437" y="86"/>
                    </a:cubicBezTo>
                    <a:cubicBezTo>
                      <a:pt x="436" y="85"/>
                      <a:pt x="436" y="85"/>
                      <a:pt x="436" y="85"/>
                    </a:cubicBezTo>
                    <a:cubicBezTo>
                      <a:pt x="436" y="84"/>
                      <a:pt x="436" y="84"/>
                      <a:pt x="436" y="84"/>
                    </a:cubicBezTo>
                    <a:cubicBezTo>
                      <a:pt x="435" y="83"/>
                      <a:pt x="434" y="83"/>
                      <a:pt x="434" y="82"/>
                    </a:cubicBezTo>
                    <a:cubicBezTo>
                      <a:pt x="433" y="79"/>
                      <a:pt x="433" y="79"/>
                      <a:pt x="433" y="79"/>
                    </a:cubicBezTo>
                    <a:cubicBezTo>
                      <a:pt x="432" y="78"/>
                      <a:pt x="431" y="76"/>
                      <a:pt x="430" y="74"/>
                    </a:cubicBezTo>
                    <a:cubicBezTo>
                      <a:pt x="429" y="74"/>
                      <a:pt x="429" y="74"/>
                      <a:pt x="429" y="74"/>
                    </a:cubicBezTo>
                    <a:cubicBezTo>
                      <a:pt x="427" y="71"/>
                      <a:pt x="424" y="70"/>
                      <a:pt x="419" y="69"/>
                    </a:cubicBezTo>
                    <a:cubicBezTo>
                      <a:pt x="419" y="69"/>
                      <a:pt x="418" y="69"/>
                      <a:pt x="418" y="69"/>
                    </a:cubicBezTo>
                    <a:cubicBezTo>
                      <a:pt x="417" y="69"/>
                      <a:pt x="416" y="69"/>
                      <a:pt x="414" y="69"/>
                    </a:cubicBezTo>
                    <a:cubicBezTo>
                      <a:pt x="407" y="69"/>
                      <a:pt x="407" y="69"/>
                      <a:pt x="407" y="69"/>
                    </a:cubicBezTo>
                    <a:cubicBezTo>
                      <a:pt x="407" y="69"/>
                      <a:pt x="407" y="69"/>
                      <a:pt x="407" y="69"/>
                    </a:cubicBezTo>
                    <a:cubicBezTo>
                      <a:pt x="407" y="69"/>
                      <a:pt x="406" y="69"/>
                      <a:pt x="406" y="69"/>
                    </a:cubicBezTo>
                    <a:cubicBezTo>
                      <a:pt x="403" y="69"/>
                      <a:pt x="403" y="69"/>
                      <a:pt x="403" y="69"/>
                    </a:cubicBezTo>
                    <a:cubicBezTo>
                      <a:pt x="403" y="69"/>
                      <a:pt x="403" y="69"/>
                      <a:pt x="403" y="69"/>
                    </a:cubicBezTo>
                    <a:cubicBezTo>
                      <a:pt x="403" y="69"/>
                      <a:pt x="402" y="69"/>
                      <a:pt x="402" y="69"/>
                    </a:cubicBezTo>
                    <a:cubicBezTo>
                      <a:pt x="400" y="69"/>
                      <a:pt x="400" y="69"/>
                      <a:pt x="399" y="68"/>
                    </a:cubicBezTo>
                    <a:cubicBezTo>
                      <a:pt x="398" y="68"/>
                      <a:pt x="397" y="68"/>
                      <a:pt x="397" y="67"/>
                    </a:cubicBezTo>
                    <a:cubicBezTo>
                      <a:pt x="392" y="64"/>
                      <a:pt x="392" y="64"/>
                      <a:pt x="392" y="64"/>
                    </a:cubicBezTo>
                    <a:cubicBezTo>
                      <a:pt x="391" y="63"/>
                      <a:pt x="390" y="62"/>
                      <a:pt x="389" y="62"/>
                    </a:cubicBezTo>
                    <a:cubicBezTo>
                      <a:pt x="387" y="61"/>
                      <a:pt x="387" y="61"/>
                      <a:pt x="387" y="61"/>
                    </a:cubicBezTo>
                    <a:cubicBezTo>
                      <a:pt x="386" y="61"/>
                      <a:pt x="385" y="61"/>
                      <a:pt x="384" y="61"/>
                    </a:cubicBezTo>
                    <a:cubicBezTo>
                      <a:pt x="382" y="60"/>
                      <a:pt x="381" y="60"/>
                      <a:pt x="378" y="60"/>
                    </a:cubicBezTo>
                    <a:cubicBezTo>
                      <a:pt x="377" y="59"/>
                      <a:pt x="377" y="59"/>
                      <a:pt x="377" y="59"/>
                    </a:cubicBezTo>
                    <a:cubicBezTo>
                      <a:pt x="374" y="59"/>
                      <a:pt x="373" y="57"/>
                      <a:pt x="371" y="55"/>
                    </a:cubicBezTo>
                    <a:cubicBezTo>
                      <a:pt x="371" y="54"/>
                      <a:pt x="371" y="54"/>
                      <a:pt x="371" y="54"/>
                    </a:cubicBezTo>
                    <a:cubicBezTo>
                      <a:pt x="364" y="57"/>
                      <a:pt x="364" y="57"/>
                      <a:pt x="364" y="57"/>
                    </a:cubicBezTo>
                    <a:cubicBezTo>
                      <a:pt x="370" y="53"/>
                      <a:pt x="370" y="53"/>
                      <a:pt x="370" y="53"/>
                    </a:cubicBezTo>
                    <a:cubicBezTo>
                      <a:pt x="370" y="52"/>
                      <a:pt x="370" y="52"/>
                      <a:pt x="370" y="52"/>
                    </a:cubicBezTo>
                    <a:cubicBezTo>
                      <a:pt x="369" y="49"/>
                      <a:pt x="369" y="49"/>
                      <a:pt x="368" y="49"/>
                    </a:cubicBezTo>
                    <a:cubicBezTo>
                      <a:pt x="367" y="49"/>
                      <a:pt x="365" y="49"/>
                      <a:pt x="364" y="49"/>
                    </a:cubicBezTo>
                    <a:cubicBezTo>
                      <a:pt x="363" y="49"/>
                      <a:pt x="363" y="49"/>
                      <a:pt x="363" y="49"/>
                    </a:cubicBezTo>
                    <a:cubicBezTo>
                      <a:pt x="361" y="49"/>
                      <a:pt x="360" y="48"/>
                      <a:pt x="359" y="48"/>
                    </a:cubicBezTo>
                    <a:cubicBezTo>
                      <a:pt x="358" y="48"/>
                      <a:pt x="358" y="48"/>
                      <a:pt x="358" y="48"/>
                    </a:cubicBezTo>
                    <a:cubicBezTo>
                      <a:pt x="357" y="48"/>
                      <a:pt x="357" y="48"/>
                      <a:pt x="356" y="48"/>
                    </a:cubicBezTo>
                    <a:cubicBezTo>
                      <a:pt x="355" y="48"/>
                      <a:pt x="353" y="48"/>
                      <a:pt x="351" y="49"/>
                    </a:cubicBezTo>
                    <a:cubicBezTo>
                      <a:pt x="350" y="49"/>
                      <a:pt x="350" y="49"/>
                      <a:pt x="350" y="49"/>
                    </a:cubicBezTo>
                    <a:cubicBezTo>
                      <a:pt x="350" y="49"/>
                      <a:pt x="350" y="49"/>
                      <a:pt x="350" y="49"/>
                    </a:cubicBezTo>
                    <a:cubicBezTo>
                      <a:pt x="350" y="49"/>
                      <a:pt x="350" y="49"/>
                      <a:pt x="350" y="49"/>
                    </a:cubicBezTo>
                    <a:cubicBezTo>
                      <a:pt x="346" y="53"/>
                      <a:pt x="345" y="55"/>
                      <a:pt x="341" y="55"/>
                    </a:cubicBezTo>
                    <a:cubicBezTo>
                      <a:pt x="340" y="55"/>
                      <a:pt x="340" y="55"/>
                      <a:pt x="340" y="55"/>
                    </a:cubicBezTo>
                    <a:cubicBezTo>
                      <a:pt x="339" y="60"/>
                      <a:pt x="339" y="60"/>
                      <a:pt x="339" y="60"/>
                    </a:cubicBezTo>
                    <a:cubicBezTo>
                      <a:pt x="338" y="55"/>
                      <a:pt x="338" y="55"/>
                      <a:pt x="338" y="55"/>
                    </a:cubicBezTo>
                    <a:cubicBezTo>
                      <a:pt x="336" y="55"/>
                      <a:pt x="334" y="54"/>
                      <a:pt x="333" y="54"/>
                    </a:cubicBezTo>
                    <a:cubicBezTo>
                      <a:pt x="332" y="54"/>
                      <a:pt x="331" y="54"/>
                      <a:pt x="330" y="55"/>
                    </a:cubicBezTo>
                    <a:cubicBezTo>
                      <a:pt x="325" y="55"/>
                      <a:pt x="321" y="56"/>
                      <a:pt x="317" y="57"/>
                    </a:cubicBezTo>
                    <a:cubicBezTo>
                      <a:pt x="281" y="94"/>
                      <a:pt x="281" y="94"/>
                      <a:pt x="281" y="94"/>
                    </a:cubicBezTo>
                    <a:cubicBezTo>
                      <a:pt x="280" y="93"/>
                      <a:pt x="280" y="93"/>
                      <a:pt x="280" y="93"/>
                    </a:cubicBezTo>
                    <a:cubicBezTo>
                      <a:pt x="279" y="93"/>
                      <a:pt x="278" y="93"/>
                      <a:pt x="277" y="93"/>
                    </a:cubicBezTo>
                    <a:cubicBezTo>
                      <a:pt x="276" y="93"/>
                      <a:pt x="276" y="93"/>
                      <a:pt x="275" y="93"/>
                    </a:cubicBezTo>
                    <a:cubicBezTo>
                      <a:pt x="273" y="93"/>
                      <a:pt x="271" y="92"/>
                      <a:pt x="268" y="91"/>
                    </a:cubicBezTo>
                    <a:cubicBezTo>
                      <a:pt x="269" y="91"/>
                      <a:pt x="269" y="91"/>
                      <a:pt x="270" y="91"/>
                    </a:cubicBezTo>
                    <a:cubicBezTo>
                      <a:pt x="271" y="91"/>
                      <a:pt x="273" y="91"/>
                      <a:pt x="275" y="90"/>
                    </a:cubicBezTo>
                    <a:cubicBezTo>
                      <a:pt x="273" y="90"/>
                      <a:pt x="271" y="90"/>
                      <a:pt x="268" y="91"/>
                    </a:cubicBezTo>
                    <a:cubicBezTo>
                      <a:pt x="264" y="91"/>
                      <a:pt x="260" y="92"/>
                      <a:pt x="255" y="93"/>
                    </a:cubicBezTo>
                    <a:cubicBezTo>
                      <a:pt x="250" y="93"/>
                      <a:pt x="246" y="94"/>
                      <a:pt x="241" y="96"/>
                    </a:cubicBezTo>
                    <a:cubicBezTo>
                      <a:pt x="239" y="96"/>
                      <a:pt x="237" y="97"/>
                      <a:pt x="234" y="97"/>
                    </a:cubicBezTo>
                    <a:cubicBezTo>
                      <a:pt x="232" y="98"/>
                      <a:pt x="229" y="98"/>
                      <a:pt x="227" y="99"/>
                    </a:cubicBezTo>
                    <a:cubicBezTo>
                      <a:pt x="224" y="99"/>
                      <a:pt x="222" y="100"/>
                      <a:pt x="219" y="100"/>
                    </a:cubicBezTo>
                    <a:cubicBezTo>
                      <a:pt x="218" y="100"/>
                      <a:pt x="217" y="100"/>
                      <a:pt x="215" y="99"/>
                    </a:cubicBezTo>
                    <a:cubicBezTo>
                      <a:pt x="214" y="99"/>
                      <a:pt x="213" y="99"/>
                      <a:pt x="211" y="99"/>
                    </a:cubicBezTo>
                    <a:cubicBezTo>
                      <a:pt x="210" y="98"/>
                      <a:pt x="208" y="98"/>
                      <a:pt x="206" y="97"/>
                    </a:cubicBezTo>
                    <a:cubicBezTo>
                      <a:pt x="203" y="97"/>
                      <a:pt x="201" y="96"/>
                      <a:pt x="198" y="95"/>
                    </a:cubicBezTo>
                    <a:cubicBezTo>
                      <a:pt x="195" y="94"/>
                      <a:pt x="193" y="93"/>
                      <a:pt x="190" y="92"/>
                    </a:cubicBezTo>
                    <a:cubicBezTo>
                      <a:pt x="190" y="92"/>
                      <a:pt x="190" y="92"/>
                      <a:pt x="190" y="92"/>
                    </a:cubicBezTo>
                    <a:cubicBezTo>
                      <a:pt x="188" y="91"/>
                      <a:pt x="185" y="90"/>
                      <a:pt x="183" y="88"/>
                    </a:cubicBezTo>
                    <a:cubicBezTo>
                      <a:pt x="180" y="87"/>
                      <a:pt x="178" y="85"/>
                      <a:pt x="176" y="83"/>
                    </a:cubicBezTo>
                    <a:cubicBezTo>
                      <a:pt x="175" y="82"/>
                      <a:pt x="174" y="81"/>
                      <a:pt x="173" y="80"/>
                    </a:cubicBezTo>
                    <a:cubicBezTo>
                      <a:pt x="173" y="79"/>
                      <a:pt x="172" y="78"/>
                      <a:pt x="171" y="77"/>
                    </a:cubicBezTo>
                    <a:cubicBezTo>
                      <a:pt x="169" y="76"/>
                      <a:pt x="167" y="74"/>
                      <a:pt x="164" y="74"/>
                    </a:cubicBezTo>
                    <a:cubicBezTo>
                      <a:pt x="161" y="73"/>
                      <a:pt x="158" y="72"/>
                      <a:pt x="155" y="71"/>
                    </a:cubicBezTo>
                    <a:cubicBezTo>
                      <a:pt x="155" y="71"/>
                      <a:pt x="155" y="71"/>
                      <a:pt x="155" y="71"/>
                    </a:cubicBezTo>
                    <a:cubicBezTo>
                      <a:pt x="152" y="71"/>
                      <a:pt x="149" y="70"/>
                      <a:pt x="146" y="69"/>
                    </a:cubicBezTo>
                    <a:cubicBezTo>
                      <a:pt x="144" y="68"/>
                      <a:pt x="141" y="67"/>
                      <a:pt x="140" y="65"/>
                    </a:cubicBezTo>
                    <a:cubicBezTo>
                      <a:pt x="139" y="64"/>
                      <a:pt x="138" y="63"/>
                      <a:pt x="138" y="62"/>
                    </a:cubicBezTo>
                    <a:cubicBezTo>
                      <a:pt x="137" y="60"/>
                      <a:pt x="137" y="59"/>
                      <a:pt x="136" y="57"/>
                    </a:cubicBezTo>
                    <a:cubicBezTo>
                      <a:pt x="136" y="54"/>
                      <a:pt x="135" y="51"/>
                      <a:pt x="134" y="48"/>
                    </a:cubicBezTo>
                    <a:cubicBezTo>
                      <a:pt x="134" y="46"/>
                      <a:pt x="134" y="45"/>
                      <a:pt x="134" y="43"/>
                    </a:cubicBezTo>
                    <a:cubicBezTo>
                      <a:pt x="132" y="43"/>
                      <a:pt x="132" y="43"/>
                      <a:pt x="132" y="43"/>
                    </a:cubicBezTo>
                    <a:cubicBezTo>
                      <a:pt x="132" y="43"/>
                      <a:pt x="131" y="43"/>
                      <a:pt x="130" y="43"/>
                    </a:cubicBezTo>
                    <a:cubicBezTo>
                      <a:pt x="130" y="44"/>
                      <a:pt x="130" y="44"/>
                      <a:pt x="130" y="44"/>
                    </a:cubicBezTo>
                    <a:cubicBezTo>
                      <a:pt x="129" y="44"/>
                      <a:pt x="128" y="44"/>
                      <a:pt x="128" y="44"/>
                    </a:cubicBezTo>
                    <a:cubicBezTo>
                      <a:pt x="128" y="44"/>
                      <a:pt x="128" y="44"/>
                      <a:pt x="128" y="44"/>
                    </a:cubicBezTo>
                    <a:cubicBezTo>
                      <a:pt x="127" y="44"/>
                      <a:pt x="127" y="44"/>
                      <a:pt x="127" y="44"/>
                    </a:cubicBezTo>
                    <a:cubicBezTo>
                      <a:pt x="127" y="44"/>
                      <a:pt x="126" y="44"/>
                      <a:pt x="126" y="44"/>
                    </a:cubicBezTo>
                    <a:cubicBezTo>
                      <a:pt x="126" y="44"/>
                      <a:pt x="126" y="44"/>
                      <a:pt x="126" y="44"/>
                    </a:cubicBezTo>
                    <a:cubicBezTo>
                      <a:pt x="125" y="44"/>
                      <a:pt x="125" y="44"/>
                      <a:pt x="125" y="44"/>
                    </a:cubicBezTo>
                    <a:cubicBezTo>
                      <a:pt x="125" y="44"/>
                      <a:pt x="124" y="44"/>
                      <a:pt x="124" y="43"/>
                    </a:cubicBezTo>
                    <a:cubicBezTo>
                      <a:pt x="122" y="43"/>
                      <a:pt x="121" y="41"/>
                      <a:pt x="121" y="40"/>
                    </a:cubicBezTo>
                    <a:cubicBezTo>
                      <a:pt x="120" y="39"/>
                      <a:pt x="120" y="39"/>
                      <a:pt x="120" y="38"/>
                    </a:cubicBezTo>
                    <a:cubicBezTo>
                      <a:pt x="120" y="38"/>
                      <a:pt x="119" y="38"/>
                      <a:pt x="118" y="38"/>
                    </a:cubicBezTo>
                    <a:cubicBezTo>
                      <a:pt x="117" y="36"/>
                      <a:pt x="116" y="36"/>
                      <a:pt x="115" y="35"/>
                    </a:cubicBezTo>
                    <a:cubicBezTo>
                      <a:pt x="114" y="35"/>
                      <a:pt x="114" y="34"/>
                      <a:pt x="113" y="34"/>
                    </a:cubicBezTo>
                    <a:cubicBezTo>
                      <a:pt x="112" y="33"/>
                      <a:pt x="112" y="33"/>
                      <a:pt x="112" y="33"/>
                    </a:cubicBezTo>
                    <a:cubicBezTo>
                      <a:pt x="112" y="32"/>
                      <a:pt x="112" y="32"/>
                      <a:pt x="112" y="32"/>
                    </a:cubicBezTo>
                    <a:cubicBezTo>
                      <a:pt x="103" y="25"/>
                      <a:pt x="103" y="25"/>
                      <a:pt x="103" y="25"/>
                    </a:cubicBezTo>
                    <a:cubicBezTo>
                      <a:pt x="112" y="19"/>
                      <a:pt x="112" y="19"/>
                      <a:pt x="112" y="19"/>
                    </a:cubicBezTo>
                    <a:cubicBezTo>
                      <a:pt x="110" y="17"/>
                      <a:pt x="109" y="15"/>
                      <a:pt x="111" y="12"/>
                    </a:cubicBezTo>
                    <a:cubicBezTo>
                      <a:pt x="111" y="11"/>
                      <a:pt x="112" y="10"/>
                      <a:pt x="112" y="9"/>
                    </a:cubicBezTo>
                    <a:cubicBezTo>
                      <a:pt x="113" y="8"/>
                      <a:pt x="113" y="8"/>
                      <a:pt x="113" y="8"/>
                    </a:cubicBezTo>
                    <a:cubicBezTo>
                      <a:pt x="112" y="7"/>
                      <a:pt x="112" y="7"/>
                      <a:pt x="112" y="7"/>
                    </a:cubicBezTo>
                    <a:cubicBezTo>
                      <a:pt x="111" y="5"/>
                      <a:pt x="111" y="5"/>
                      <a:pt x="111" y="5"/>
                    </a:cubicBezTo>
                    <a:cubicBezTo>
                      <a:pt x="108" y="2"/>
                      <a:pt x="107" y="1"/>
                      <a:pt x="107" y="1"/>
                    </a:cubicBezTo>
                    <a:cubicBezTo>
                      <a:pt x="107" y="1"/>
                      <a:pt x="105" y="1"/>
                      <a:pt x="102" y="4"/>
                    </a:cubicBezTo>
                    <a:cubicBezTo>
                      <a:pt x="101" y="4"/>
                      <a:pt x="101" y="4"/>
                      <a:pt x="101" y="4"/>
                    </a:cubicBezTo>
                    <a:cubicBezTo>
                      <a:pt x="97" y="7"/>
                      <a:pt x="94" y="9"/>
                      <a:pt x="90" y="11"/>
                    </a:cubicBezTo>
                    <a:cubicBezTo>
                      <a:pt x="88" y="13"/>
                      <a:pt x="88" y="13"/>
                      <a:pt x="88" y="13"/>
                    </a:cubicBezTo>
                    <a:cubicBezTo>
                      <a:pt x="86" y="14"/>
                      <a:pt x="85" y="14"/>
                      <a:pt x="84" y="15"/>
                    </a:cubicBezTo>
                    <a:cubicBezTo>
                      <a:pt x="81" y="17"/>
                      <a:pt x="79" y="18"/>
                      <a:pt x="78" y="20"/>
                    </a:cubicBezTo>
                    <a:cubicBezTo>
                      <a:pt x="77" y="20"/>
                      <a:pt x="76" y="21"/>
                      <a:pt x="76" y="22"/>
                    </a:cubicBezTo>
                    <a:cubicBezTo>
                      <a:pt x="75" y="23"/>
                      <a:pt x="75" y="23"/>
                      <a:pt x="75" y="23"/>
                    </a:cubicBezTo>
                    <a:cubicBezTo>
                      <a:pt x="73" y="24"/>
                      <a:pt x="73" y="24"/>
                      <a:pt x="73" y="24"/>
                    </a:cubicBezTo>
                    <a:cubicBezTo>
                      <a:pt x="72" y="25"/>
                      <a:pt x="71" y="26"/>
                      <a:pt x="70" y="27"/>
                    </a:cubicBezTo>
                    <a:cubicBezTo>
                      <a:pt x="69" y="28"/>
                      <a:pt x="69" y="28"/>
                      <a:pt x="69" y="28"/>
                    </a:cubicBezTo>
                    <a:cubicBezTo>
                      <a:pt x="65" y="35"/>
                      <a:pt x="65" y="35"/>
                      <a:pt x="65" y="35"/>
                    </a:cubicBezTo>
                    <a:cubicBezTo>
                      <a:pt x="65" y="32"/>
                      <a:pt x="65" y="32"/>
                      <a:pt x="65" y="32"/>
                    </a:cubicBezTo>
                    <a:cubicBezTo>
                      <a:pt x="65" y="32"/>
                      <a:pt x="65" y="32"/>
                      <a:pt x="65" y="32"/>
                    </a:cubicBezTo>
                    <a:cubicBezTo>
                      <a:pt x="64" y="28"/>
                      <a:pt x="64" y="28"/>
                      <a:pt x="64" y="28"/>
                    </a:cubicBezTo>
                    <a:cubicBezTo>
                      <a:pt x="64" y="28"/>
                      <a:pt x="64" y="28"/>
                      <a:pt x="64" y="28"/>
                    </a:cubicBezTo>
                    <a:cubicBezTo>
                      <a:pt x="64" y="28"/>
                      <a:pt x="64" y="28"/>
                      <a:pt x="64" y="28"/>
                    </a:cubicBezTo>
                    <a:cubicBezTo>
                      <a:pt x="64" y="28"/>
                      <a:pt x="64" y="28"/>
                      <a:pt x="64" y="28"/>
                    </a:cubicBezTo>
                    <a:cubicBezTo>
                      <a:pt x="63" y="28"/>
                      <a:pt x="62" y="28"/>
                      <a:pt x="61" y="29"/>
                    </a:cubicBezTo>
                    <a:cubicBezTo>
                      <a:pt x="60" y="29"/>
                      <a:pt x="60" y="29"/>
                      <a:pt x="60" y="29"/>
                    </a:cubicBezTo>
                    <a:cubicBezTo>
                      <a:pt x="60" y="30"/>
                      <a:pt x="60" y="30"/>
                      <a:pt x="60" y="30"/>
                    </a:cubicBezTo>
                    <a:cubicBezTo>
                      <a:pt x="57" y="30"/>
                      <a:pt x="57" y="30"/>
                      <a:pt x="57" y="30"/>
                    </a:cubicBezTo>
                    <a:cubicBezTo>
                      <a:pt x="57" y="30"/>
                      <a:pt x="52" y="29"/>
                      <a:pt x="49" y="29"/>
                    </a:cubicBezTo>
                    <a:cubicBezTo>
                      <a:pt x="44" y="28"/>
                      <a:pt x="34" y="25"/>
                      <a:pt x="32" y="22"/>
                    </a:cubicBezTo>
                    <a:cubicBezTo>
                      <a:pt x="31" y="21"/>
                      <a:pt x="29" y="19"/>
                      <a:pt x="28" y="18"/>
                    </a:cubicBezTo>
                    <a:cubicBezTo>
                      <a:pt x="27" y="17"/>
                      <a:pt x="27" y="17"/>
                      <a:pt x="27" y="17"/>
                    </a:cubicBezTo>
                    <a:cubicBezTo>
                      <a:pt x="27" y="16"/>
                      <a:pt x="26" y="16"/>
                      <a:pt x="25" y="15"/>
                    </a:cubicBezTo>
                    <a:cubicBezTo>
                      <a:pt x="20" y="10"/>
                      <a:pt x="17" y="7"/>
                      <a:pt x="16" y="5"/>
                    </a:cubicBezTo>
                    <a:cubicBezTo>
                      <a:pt x="16" y="4"/>
                      <a:pt x="16" y="4"/>
                      <a:pt x="16" y="4"/>
                    </a:cubicBezTo>
                    <a:cubicBezTo>
                      <a:pt x="15" y="4"/>
                      <a:pt x="15" y="4"/>
                      <a:pt x="15" y="4"/>
                    </a:cubicBezTo>
                    <a:cubicBezTo>
                      <a:pt x="15" y="3"/>
                      <a:pt x="15" y="3"/>
                      <a:pt x="15" y="3"/>
                    </a:cubicBezTo>
                    <a:cubicBezTo>
                      <a:pt x="14" y="2"/>
                      <a:pt x="14" y="2"/>
                      <a:pt x="14" y="2"/>
                    </a:cubicBezTo>
                    <a:cubicBezTo>
                      <a:pt x="14" y="2"/>
                      <a:pt x="14" y="2"/>
                      <a:pt x="14" y="2"/>
                    </a:cubicBezTo>
                    <a:cubicBezTo>
                      <a:pt x="14" y="1"/>
                      <a:pt x="14" y="1"/>
                      <a:pt x="14" y="1"/>
                    </a:cubicBezTo>
                    <a:cubicBezTo>
                      <a:pt x="12" y="0"/>
                      <a:pt x="12" y="0"/>
                      <a:pt x="12" y="0"/>
                    </a:cubicBezTo>
                    <a:cubicBezTo>
                      <a:pt x="12" y="0"/>
                      <a:pt x="12" y="0"/>
                      <a:pt x="1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62" name="Freeform 343">
                <a:extLst>
                  <a:ext uri="{FF2B5EF4-FFF2-40B4-BE49-F238E27FC236}">
                    <a16:creationId xmlns:a16="http://schemas.microsoft.com/office/drawing/2014/main" id="{A861ECF1-CCE8-AA4A-A545-8444590692AC}"/>
                  </a:ext>
                </a:extLst>
              </p:cNvPr>
              <p:cNvSpPr>
                <a:spLocks/>
              </p:cNvSpPr>
              <p:nvPr/>
            </p:nvSpPr>
            <p:spPr bwMode="auto">
              <a:xfrm>
                <a:off x="9091180" y="4893834"/>
                <a:ext cx="51592" cy="103183"/>
              </a:xfrm>
              <a:custGeom>
                <a:avLst/>
                <a:gdLst>
                  <a:gd name="T0" fmla="*/ 16 w 16"/>
                  <a:gd name="T1" fmla="*/ 0 h 33"/>
                  <a:gd name="T2" fmla="*/ 15 w 16"/>
                  <a:gd name="T3" fmla="*/ 0 h 33"/>
                  <a:gd name="T4" fmla="*/ 10 w 16"/>
                  <a:gd name="T5" fmla="*/ 4 h 33"/>
                  <a:gd name="T6" fmla="*/ 5 w 16"/>
                  <a:gd name="T7" fmla="*/ 8 h 33"/>
                  <a:gd name="T8" fmla="*/ 2 w 16"/>
                  <a:gd name="T9" fmla="*/ 12 h 33"/>
                  <a:gd name="T10" fmla="*/ 0 w 16"/>
                  <a:gd name="T11" fmla="*/ 13 h 33"/>
                  <a:gd name="T12" fmla="*/ 11 w 16"/>
                  <a:gd name="T13" fmla="*/ 33 h 33"/>
                  <a:gd name="T14" fmla="*/ 9 w 16"/>
                  <a:gd name="T15" fmla="*/ 23 h 33"/>
                  <a:gd name="T16" fmla="*/ 12 w 16"/>
                  <a:gd name="T17" fmla="*/ 15 h 33"/>
                  <a:gd name="T18" fmla="*/ 11 w 16"/>
                  <a:gd name="T19" fmla="*/ 12 h 33"/>
                  <a:gd name="T20" fmla="*/ 9 w 16"/>
                  <a:gd name="T21" fmla="*/ 12 h 33"/>
                  <a:gd name="T22" fmla="*/ 8 w 16"/>
                  <a:gd name="T23" fmla="*/ 12 h 33"/>
                  <a:gd name="T24" fmla="*/ 10 w 16"/>
                  <a:gd name="T25" fmla="*/ 8 h 33"/>
                  <a:gd name="T26" fmla="*/ 15 w 16"/>
                  <a:gd name="T27" fmla="*/ 1 h 33"/>
                  <a:gd name="T28" fmla="*/ 16 w 16"/>
                  <a:gd name="T2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33">
                    <a:moveTo>
                      <a:pt x="16" y="0"/>
                    </a:moveTo>
                    <a:cubicBezTo>
                      <a:pt x="15" y="0"/>
                      <a:pt x="15" y="0"/>
                      <a:pt x="15" y="0"/>
                    </a:cubicBezTo>
                    <a:cubicBezTo>
                      <a:pt x="13" y="1"/>
                      <a:pt x="12" y="3"/>
                      <a:pt x="10" y="4"/>
                    </a:cubicBezTo>
                    <a:cubicBezTo>
                      <a:pt x="8" y="6"/>
                      <a:pt x="7" y="7"/>
                      <a:pt x="5" y="8"/>
                    </a:cubicBezTo>
                    <a:cubicBezTo>
                      <a:pt x="2" y="11"/>
                      <a:pt x="2" y="12"/>
                      <a:pt x="2" y="12"/>
                    </a:cubicBezTo>
                    <a:cubicBezTo>
                      <a:pt x="1" y="12"/>
                      <a:pt x="1" y="12"/>
                      <a:pt x="0" y="13"/>
                    </a:cubicBezTo>
                    <a:cubicBezTo>
                      <a:pt x="4" y="20"/>
                      <a:pt x="8" y="26"/>
                      <a:pt x="11" y="33"/>
                    </a:cubicBezTo>
                    <a:cubicBezTo>
                      <a:pt x="11" y="30"/>
                      <a:pt x="10" y="27"/>
                      <a:pt x="9" y="23"/>
                    </a:cubicBezTo>
                    <a:cubicBezTo>
                      <a:pt x="9" y="20"/>
                      <a:pt x="11" y="18"/>
                      <a:pt x="12" y="15"/>
                    </a:cubicBezTo>
                    <a:cubicBezTo>
                      <a:pt x="12" y="13"/>
                      <a:pt x="12" y="12"/>
                      <a:pt x="11" y="12"/>
                    </a:cubicBezTo>
                    <a:cubicBezTo>
                      <a:pt x="11" y="12"/>
                      <a:pt x="10" y="12"/>
                      <a:pt x="9" y="12"/>
                    </a:cubicBezTo>
                    <a:cubicBezTo>
                      <a:pt x="9" y="12"/>
                      <a:pt x="9" y="12"/>
                      <a:pt x="8" y="12"/>
                    </a:cubicBezTo>
                    <a:cubicBezTo>
                      <a:pt x="7" y="12"/>
                      <a:pt x="10" y="9"/>
                      <a:pt x="10" y="8"/>
                    </a:cubicBezTo>
                    <a:cubicBezTo>
                      <a:pt x="12" y="5"/>
                      <a:pt x="13" y="3"/>
                      <a:pt x="15" y="1"/>
                    </a:cubicBezTo>
                    <a:cubicBezTo>
                      <a:pt x="15" y="0"/>
                      <a:pt x="16"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63" name="Freeform 344">
                <a:extLst>
                  <a:ext uri="{FF2B5EF4-FFF2-40B4-BE49-F238E27FC236}">
                    <a16:creationId xmlns:a16="http://schemas.microsoft.com/office/drawing/2014/main" id="{C95772D7-4671-D34B-9182-334D81F6E8C6}"/>
                  </a:ext>
                </a:extLst>
              </p:cNvPr>
              <p:cNvSpPr>
                <a:spLocks/>
              </p:cNvSpPr>
              <p:nvPr/>
            </p:nvSpPr>
            <p:spPr bwMode="auto">
              <a:xfrm>
                <a:off x="9109606" y="4827502"/>
                <a:ext cx="1249254" cy="773874"/>
              </a:xfrm>
              <a:custGeom>
                <a:avLst/>
                <a:gdLst>
                  <a:gd name="T0" fmla="*/ 163 w 393"/>
                  <a:gd name="T1" fmla="*/ 14 h 244"/>
                  <a:gd name="T2" fmla="*/ 153 w 393"/>
                  <a:gd name="T3" fmla="*/ 9 h 244"/>
                  <a:gd name="T4" fmla="*/ 130 w 393"/>
                  <a:gd name="T5" fmla="*/ 23 h 244"/>
                  <a:gd name="T6" fmla="*/ 126 w 393"/>
                  <a:gd name="T7" fmla="*/ 36 h 244"/>
                  <a:gd name="T8" fmla="*/ 107 w 393"/>
                  <a:gd name="T9" fmla="*/ 49 h 244"/>
                  <a:gd name="T10" fmla="*/ 86 w 393"/>
                  <a:gd name="T11" fmla="*/ 49 h 244"/>
                  <a:gd name="T12" fmla="*/ 74 w 393"/>
                  <a:gd name="T13" fmla="*/ 46 h 244"/>
                  <a:gd name="T14" fmla="*/ 53 w 393"/>
                  <a:gd name="T15" fmla="*/ 24 h 244"/>
                  <a:gd name="T16" fmla="*/ 36 w 393"/>
                  <a:gd name="T17" fmla="*/ 14 h 244"/>
                  <a:gd name="T18" fmla="*/ 30 w 393"/>
                  <a:gd name="T19" fmla="*/ 18 h 244"/>
                  <a:gd name="T20" fmla="*/ 53 w 393"/>
                  <a:gd name="T21" fmla="*/ 60 h 244"/>
                  <a:gd name="T22" fmla="*/ 47 w 393"/>
                  <a:gd name="T23" fmla="*/ 66 h 244"/>
                  <a:gd name="T24" fmla="*/ 31 w 393"/>
                  <a:gd name="T25" fmla="*/ 69 h 244"/>
                  <a:gd name="T26" fmla="*/ 21 w 393"/>
                  <a:gd name="T27" fmla="*/ 65 h 244"/>
                  <a:gd name="T28" fmla="*/ 7 w 393"/>
                  <a:gd name="T29" fmla="*/ 89 h 244"/>
                  <a:gd name="T30" fmla="*/ 17 w 393"/>
                  <a:gd name="T31" fmla="*/ 91 h 244"/>
                  <a:gd name="T32" fmla="*/ 20 w 393"/>
                  <a:gd name="T33" fmla="*/ 90 h 244"/>
                  <a:gd name="T34" fmla="*/ 17 w 393"/>
                  <a:gd name="T35" fmla="*/ 105 h 244"/>
                  <a:gd name="T36" fmla="*/ 14 w 393"/>
                  <a:gd name="T37" fmla="*/ 111 h 244"/>
                  <a:gd name="T38" fmla="*/ 35 w 393"/>
                  <a:gd name="T39" fmla="*/ 183 h 244"/>
                  <a:gd name="T40" fmla="*/ 97 w 393"/>
                  <a:gd name="T41" fmla="*/ 150 h 244"/>
                  <a:gd name="T42" fmla="*/ 104 w 393"/>
                  <a:gd name="T43" fmla="*/ 145 h 244"/>
                  <a:gd name="T44" fmla="*/ 116 w 393"/>
                  <a:gd name="T45" fmla="*/ 143 h 244"/>
                  <a:gd name="T46" fmla="*/ 137 w 393"/>
                  <a:gd name="T47" fmla="*/ 155 h 244"/>
                  <a:gd name="T48" fmla="*/ 156 w 393"/>
                  <a:gd name="T49" fmla="*/ 161 h 244"/>
                  <a:gd name="T50" fmla="*/ 163 w 393"/>
                  <a:gd name="T51" fmla="*/ 164 h 244"/>
                  <a:gd name="T52" fmla="*/ 186 w 393"/>
                  <a:gd name="T53" fmla="*/ 166 h 244"/>
                  <a:gd name="T54" fmla="*/ 197 w 393"/>
                  <a:gd name="T55" fmla="*/ 178 h 244"/>
                  <a:gd name="T56" fmla="*/ 213 w 393"/>
                  <a:gd name="T57" fmla="*/ 188 h 244"/>
                  <a:gd name="T58" fmla="*/ 222 w 393"/>
                  <a:gd name="T59" fmla="*/ 197 h 244"/>
                  <a:gd name="T60" fmla="*/ 239 w 393"/>
                  <a:gd name="T61" fmla="*/ 197 h 244"/>
                  <a:gd name="T62" fmla="*/ 244 w 393"/>
                  <a:gd name="T63" fmla="*/ 216 h 244"/>
                  <a:gd name="T64" fmla="*/ 251 w 393"/>
                  <a:gd name="T65" fmla="*/ 233 h 244"/>
                  <a:gd name="T66" fmla="*/ 269 w 393"/>
                  <a:gd name="T67" fmla="*/ 240 h 244"/>
                  <a:gd name="T68" fmla="*/ 285 w 393"/>
                  <a:gd name="T69" fmla="*/ 241 h 244"/>
                  <a:gd name="T70" fmla="*/ 294 w 393"/>
                  <a:gd name="T71" fmla="*/ 229 h 244"/>
                  <a:gd name="T72" fmla="*/ 325 w 393"/>
                  <a:gd name="T73" fmla="*/ 214 h 244"/>
                  <a:gd name="T74" fmla="*/ 336 w 393"/>
                  <a:gd name="T75" fmla="*/ 198 h 244"/>
                  <a:gd name="T76" fmla="*/ 362 w 393"/>
                  <a:gd name="T77" fmla="*/ 178 h 244"/>
                  <a:gd name="T78" fmla="*/ 371 w 393"/>
                  <a:gd name="T79" fmla="*/ 168 h 244"/>
                  <a:gd name="T80" fmla="*/ 383 w 393"/>
                  <a:gd name="T81" fmla="*/ 173 h 244"/>
                  <a:gd name="T82" fmla="*/ 390 w 393"/>
                  <a:gd name="T83" fmla="*/ 174 h 244"/>
                  <a:gd name="T84" fmla="*/ 393 w 393"/>
                  <a:gd name="T85" fmla="*/ 162 h 244"/>
                  <a:gd name="T86" fmla="*/ 376 w 393"/>
                  <a:gd name="T87" fmla="*/ 150 h 244"/>
                  <a:gd name="T88" fmla="*/ 357 w 393"/>
                  <a:gd name="T89" fmla="*/ 145 h 244"/>
                  <a:gd name="T90" fmla="*/ 313 w 393"/>
                  <a:gd name="T91" fmla="*/ 118 h 244"/>
                  <a:gd name="T92" fmla="*/ 283 w 393"/>
                  <a:gd name="T93" fmla="*/ 98 h 244"/>
                  <a:gd name="T94" fmla="*/ 273 w 393"/>
                  <a:gd name="T95" fmla="*/ 85 h 244"/>
                  <a:gd name="T96" fmla="*/ 255 w 393"/>
                  <a:gd name="T97" fmla="*/ 52 h 244"/>
                  <a:gd name="T98" fmla="*/ 227 w 393"/>
                  <a:gd name="T99" fmla="*/ 51 h 244"/>
                  <a:gd name="T100" fmla="*/ 212 w 393"/>
                  <a:gd name="T101" fmla="*/ 47 h 244"/>
                  <a:gd name="T102" fmla="*/ 207 w 393"/>
                  <a:gd name="T103" fmla="*/ 34 h 244"/>
                  <a:gd name="T104" fmla="*/ 204 w 393"/>
                  <a:gd name="T105" fmla="*/ 20 h 244"/>
                  <a:gd name="T106" fmla="*/ 189 w 393"/>
                  <a:gd name="T107" fmla="*/ 14 h 244"/>
                  <a:gd name="T108" fmla="*/ 181 w 393"/>
                  <a:gd name="T109" fmla="*/ 7 h 244"/>
                  <a:gd name="T110" fmla="*/ 174 w 393"/>
                  <a:gd name="T111" fmla="*/ 5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3" h="244">
                    <a:moveTo>
                      <a:pt x="168" y="0"/>
                    </a:moveTo>
                    <a:cubicBezTo>
                      <a:pt x="168" y="0"/>
                      <a:pt x="168" y="0"/>
                      <a:pt x="168" y="0"/>
                    </a:cubicBezTo>
                    <a:cubicBezTo>
                      <a:pt x="165" y="3"/>
                      <a:pt x="164" y="4"/>
                      <a:pt x="165" y="5"/>
                    </a:cubicBezTo>
                    <a:cubicBezTo>
                      <a:pt x="165" y="6"/>
                      <a:pt x="167" y="8"/>
                      <a:pt x="167" y="9"/>
                    </a:cubicBezTo>
                    <a:cubicBezTo>
                      <a:pt x="182" y="26"/>
                      <a:pt x="182" y="26"/>
                      <a:pt x="182" y="26"/>
                    </a:cubicBezTo>
                    <a:cubicBezTo>
                      <a:pt x="163" y="14"/>
                      <a:pt x="163" y="14"/>
                      <a:pt x="163" y="14"/>
                    </a:cubicBezTo>
                    <a:cubicBezTo>
                      <a:pt x="162" y="14"/>
                      <a:pt x="161" y="13"/>
                      <a:pt x="161" y="12"/>
                    </a:cubicBezTo>
                    <a:cubicBezTo>
                      <a:pt x="160" y="11"/>
                      <a:pt x="160" y="11"/>
                      <a:pt x="160" y="11"/>
                    </a:cubicBezTo>
                    <a:cubicBezTo>
                      <a:pt x="159" y="10"/>
                      <a:pt x="158" y="10"/>
                      <a:pt x="157" y="9"/>
                    </a:cubicBezTo>
                    <a:cubicBezTo>
                      <a:pt x="156" y="9"/>
                      <a:pt x="156" y="9"/>
                      <a:pt x="156" y="9"/>
                    </a:cubicBezTo>
                    <a:cubicBezTo>
                      <a:pt x="155" y="9"/>
                      <a:pt x="155" y="9"/>
                      <a:pt x="154" y="9"/>
                    </a:cubicBezTo>
                    <a:cubicBezTo>
                      <a:pt x="153" y="9"/>
                      <a:pt x="153" y="9"/>
                      <a:pt x="153" y="9"/>
                    </a:cubicBezTo>
                    <a:cubicBezTo>
                      <a:pt x="153" y="9"/>
                      <a:pt x="153" y="10"/>
                      <a:pt x="152" y="11"/>
                    </a:cubicBezTo>
                    <a:cubicBezTo>
                      <a:pt x="152" y="12"/>
                      <a:pt x="152" y="13"/>
                      <a:pt x="151" y="14"/>
                    </a:cubicBezTo>
                    <a:cubicBezTo>
                      <a:pt x="149" y="18"/>
                      <a:pt x="146" y="19"/>
                      <a:pt x="142" y="20"/>
                    </a:cubicBezTo>
                    <a:cubicBezTo>
                      <a:pt x="141" y="21"/>
                      <a:pt x="140" y="21"/>
                      <a:pt x="138" y="21"/>
                    </a:cubicBezTo>
                    <a:cubicBezTo>
                      <a:pt x="136" y="22"/>
                      <a:pt x="133" y="22"/>
                      <a:pt x="131" y="23"/>
                    </a:cubicBezTo>
                    <a:cubicBezTo>
                      <a:pt x="131" y="23"/>
                      <a:pt x="130" y="23"/>
                      <a:pt x="130" y="23"/>
                    </a:cubicBezTo>
                    <a:cubicBezTo>
                      <a:pt x="130" y="23"/>
                      <a:pt x="130" y="23"/>
                      <a:pt x="130" y="23"/>
                    </a:cubicBezTo>
                    <a:cubicBezTo>
                      <a:pt x="129" y="24"/>
                      <a:pt x="128" y="28"/>
                      <a:pt x="127" y="29"/>
                    </a:cubicBezTo>
                    <a:cubicBezTo>
                      <a:pt x="127" y="31"/>
                      <a:pt x="126" y="32"/>
                      <a:pt x="126" y="33"/>
                    </a:cubicBezTo>
                    <a:cubicBezTo>
                      <a:pt x="126" y="34"/>
                      <a:pt x="126" y="34"/>
                      <a:pt x="126" y="34"/>
                    </a:cubicBezTo>
                    <a:cubicBezTo>
                      <a:pt x="126" y="35"/>
                      <a:pt x="126" y="35"/>
                      <a:pt x="126" y="35"/>
                    </a:cubicBezTo>
                    <a:cubicBezTo>
                      <a:pt x="126" y="36"/>
                      <a:pt x="126" y="36"/>
                      <a:pt x="126" y="36"/>
                    </a:cubicBezTo>
                    <a:cubicBezTo>
                      <a:pt x="126" y="36"/>
                      <a:pt x="126" y="37"/>
                      <a:pt x="127" y="38"/>
                    </a:cubicBezTo>
                    <a:cubicBezTo>
                      <a:pt x="127" y="39"/>
                      <a:pt x="127" y="40"/>
                      <a:pt x="127" y="40"/>
                    </a:cubicBezTo>
                    <a:cubicBezTo>
                      <a:pt x="128" y="40"/>
                      <a:pt x="128" y="40"/>
                      <a:pt x="128" y="40"/>
                    </a:cubicBezTo>
                    <a:cubicBezTo>
                      <a:pt x="148" y="42"/>
                      <a:pt x="148" y="42"/>
                      <a:pt x="148" y="42"/>
                    </a:cubicBezTo>
                    <a:cubicBezTo>
                      <a:pt x="128" y="47"/>
                      <a:pt x="128" y="47"/>
                      <a:pt x="128" y="47"/>
                    </a:cubicBezTo>
                    <a:cubicBezTo>
                      <a:pt x="121" y="48"/>
                      <a:pt x="114" y="49"/>
                      <a:pt x="107" y="49"/>
                    </a:cubicBezTo>
                    <a:cubicBezTo>
                      <a:pt x="102" y="49"/>
                      <a:pt x="98" y="49"/>
                      <a:pt x="94" y="48"/>
                    </a:cubicBezTo>
                    <a:cubicBezTo>
                      <a:pt x="93" y="48"/>
                      <a:pt x="93" y="48"/>
                      <a:pt x="93" y="48"/>
                    </a:cubicBezTo>
                    <a:cubicBezTo>
                      <a:pt x="93" y="49"/>
                      <a:pt x="92" y="49"/>
                      <a:pt x="92" y="49"/>
                    </a:cubicBezTo>
                    <a:cubicBezTo>
                      <a:pt x="90" y="49"/>
                      <a:pt x="90" y="49"/>
                      <a:pt x="90" y="49"/>
                    </a:cubicBezTo>
                    <a:cubicBezTo>
                      <a:pt x="90" y="48"/>
                      <a:pt x="90" y="48"/>
                      <a:pt x="90" y="48"/>
                    </a:cubicBezTo>
                    <a:cubicBezTo>
                      <a:pt x="89" y="49"/>
                      <a:pt x="87" y="49"/>
                      <a:pt x="86" y="49"/>
                    </a:cubicBezTo>
                    <a:cubicBezTo>
                      <a:pt x="84" y="49"/>
                      <a:pt x="81" y="49"/>
                      <a:pt x="79" y="49"/>
                    </a:cubicBezTo>
                    <a:cubicBezTo>
                      <a:pt x="79" y="50"/>
                      <a:pt x="79" y="50"/>
                      <a:pt x="79" y="50"/>
                    </a:cubicBezTo>
                    <a:cubicBezTo>
                      <a:pt x="78" y="49"/>
                      <a:pt x="78" y="49"/>
                      <a:pt x="78" y="49"/>
                    </a:cubicBezTo>
                    <a:cubicBezTo>
                      <a:pt x="78" y="49"/>
                      <a:pt x="77" y="49"/>
                      <a:pt x="76" y="49"/>
                    </a:cubicBezTo>
                    <a:cubicBezTo>
                      <a:pt x="76" y="48"/>
                      <a:pt x="76" y="48"/>
                      <a:pt x="76" y="48"/>
                    </a:cubicBezTo>
                    <a:cubicBezTo>
                      <a:pt x="75" y="48"/>
                      <a:pt x="74" y="47"/>
                      <a:pt x="74" y="46"/>
                    </a:cubicBezTo>
                    <a:cubicBezTo>
                      <a:pt x="72" y="44"/>
                      <a:pt x="70" y="42"/>
                      <a:pt x="68" y="40"/>
                    </a:cubicBezTo>
                    <a:cubicBezTo>
                      <a:pt x="67" y="38"/>
                      <a:pt x="67" y="38"/>
                      <a:pt x="67" y="38"/>
                    </a:cubicBezTo>
                    <a:cubicBezTo>
                      <a:pt x="67" y="37"/>
                      <a:pt x="66" y="36"/>
                      <a:pt x="65" y="35"/>
                    </a:cubicBezTo>
                    <a:cubicBezTo>
                      <a:pt x="64" y="33"/>
                      <a:pt x="62" y="31"/>
                      <a:pt x="60" y="30"/>
                    </a:cubicBezTo>
                    <a:cubicBezTo>
                      <a:pt x="58" y="28"/>
                      <a:pt x="58" y="28"/>
                      <a:pt x="58" y="28"/>
                    </a:cubicBezTo>
                    <a:cubicBezTo>
                      <a:pt x="56" y="27"/>
                      <a:pt x="54" y="25"/>
                      <a:pt x="53" y="24"/>
                    </a:cubicBezTo>
                    <a:cubicBezTo>
                      <a:pt x="50" y="21"/>
                      <a:pt x="46" y="18"/>
                      <a:pt x="43" y="16"/>
                    </a:cubicBezTo>
                    <a:cubicBezTo>
                      <a:pt x="42" y="15"/>
                      <a:pt x="42" y="15"/>
                      <a:pt x="42" y="15"/>
                    </a:cubicBezTo>
                    <a:cubicBezTo>
                      <a:pt x="42" y="15"/>
                      <a:pt x="41" y="14"/>
                      <a:pt x="41" y="14"/>
                    </a:cubicBezTo>
                    <a:cubicBezTo>
                      <a:pt x="40" y="14"/>
                      <a:pt x="40" y="14"/>
                      <a:pt x="39" y="14"/>
                    </a:cubicBezTo>
                    <a:cubicBezTo>
                      <a:pt x="39" y="14"/>
                      <a:pt x="39" y="14"/>
                      <a:pt x="38" y="14"/>
                    </a:cubicBezTo>
                    <a:cubicBezTo>
                      <a:pt x="38" y="14"/>
                      <a:pt x="37" y="14"/>
                      <a:pt x="36" y="14"/>
                    </a:cubicBezTo>
                    <a:cubicBezTo>
                      <a:pt x="35" y="14"/>
                      <a:pt x="35" y="14"/>
                      <a:pt x="35" y="14"/>
                    </a:cubicBezTo>
                    <a:cubicBezTo>
                      <a:pt x="32" y="15"/>
                      <a:pt x="29" y="15"/>
                      <a:pt x="25" y="16"/>
                    </a:cubicBezTo>
                    <a:cubicBezTo>
                      <a:pt x="21" y="16"/>
                      <a:pt x="16" y="18"/>
                      <a:pt x="12" y="20"/>
                    </a:cubicBezTo>
                    <a:cubicBezTo>
                      <a:pt x="14" y="19"/>
                      <a:pt x="16" y="19"/>
                      <a:pt x="19" y="18"/>
                    </a:cubicBezTo>
                    <a:cubicBezTo>
                      <a:pt x="21" y="18"/>
                      <a:pt x="24" y="17"/>
                      <a:pt x="27" y="17"/>
                    </a:cubicBezTo>
                    <a:cubicBezTo>
                      <a:pt x="28" y="17"/>
                      <a:pt x="29" y="17"/>
                      <a:pt x="30" y="18"/>
                    </a:cubicBezTo>
                    <a:cubicBezTo>
                      <a:pt x="37" y="19"/>
                      <a:pt x="33" y="21"/>
                      <a:pt x="34" y="25"/>
                    </a:cubicBezTo>
                    <a:cubicBezTo>
                      <a:pt x="35" y="28"/>
                      <a:pt x="37" y="30"/>
                      <a:pt x="38" y="33"/>
                    </a:cubicBezTo>
                    <a:cubicBezTo>
                      <a:pt x="38" y="36"/>
                      <a:pt x="38" y="38"/>
                      <a:pt x="40" y="40"/>
                    </a:cubicBezTo>
                    <a:cubicBezTo>
                      <a:pt x="44" y="44"/>
                      <a:pt x="50" y="47"/>
                      <a:pt x="55" y="50"/>
                    </a:cubicBezTo>
                    <a:cubicBezTo>
                      <a:pt x="57" y="52"/>
                      <a:pt x="60" y="55"/>
                      <a:pt x="58" y="58"/>
                    </a:cubicBezTo>
                    <a:cubicBezTo>
                      <a:pt x="57" y="60"/>
                      <a:pt x="55" y="60"/>
                      <a:pt x="53" y="60"/>
                    </a:cubicBezTo>
                    <a:cubicBezTo>
                      <a:pt x="53" y="60"/>
                      <a:pt x="52" y="60"/>
                      <a:pt x="51" y="60"/>
                    </a:cubicBezTo>
                    <a:cubicBezTo>
                      <a:pt x="50" y="60"/>
                      <a:pt x="49" y="60"/>
                      <a:pt x="48" y="60"/>
                    </a:cubicBezTo>
                    <a:cubicBezTo>
                      <a:pt x="46" y="60"/>
                      <a:pt x="45" y="61"/>
                      <a:pt x="45" y="63"/>
                    </a:cubicBezTo>
                    <a:cubicBezTo>
                      <a:pt x="45" y="64"/>
                      <a:pt x="46" y="66"/>
                      <a:pt x="48" y="66"/>
                    </a:cubicBezTo>
                    <a:cubicBezTo>
                      <a:pt x="48" y="66"/>
                      <a:pt x="48" y="66"/>
                      <a:pt x="48" y="66"/>
                    </a:cubicBezTo>
                    <a:cubicBezTo>
                      <a:pt x="47" y="66"/>
                      <a:pt x="47" y="66"/>
                      <a:pt x="47" y="66"/>
                    </a:cubicBezTo>
                    <a:cubicBezTo>
                      <a:pt x="48" y="67"/>
                      <a:pt x="48" y="67"/>
                      <a:pt x="48" y="67"/>
                    </a:cubicBezTo>
                    <a:cubicBezTo>
                      <a:pt x="47" y="67"/>
                      <a:pt x="45" y="67"/>
                      <a:pt x="43" y="67"/>
                    </a:cubicBezTo>
                    <a:cubicBezTo>
                      <a:pt x="43" y="67"/>
                      <a:pt x="42" y="67"/>
                      <a:pt x="42" y="67"/>
                    </a:cubicBezTo>
                    <a:cubicBezTo>
                      <a:pt x="41" y="67"/>
                      <a:pt x="41" y="67"/>
                      <a:pt x="40" y="67"/>
                    </a:cubicBezTo>
                    <a:cubicBezTo>
                      <a:pt x="38" y="67"/>
                      <a:pt x="36" y="67"/>
                      <a:pt x="34" y="68"/>
                    </a:cubicBezTo>
                    <a:cubicBezTo>
                      <a:pt x="33" y="68"/>
                      <a:pt x="32" y="69"/>
                      <a:pt x="31" y="69"/>
                    </a:cubicBezTo>
                    <a:cubicBezTo>
                      <a:pt x="30" y="69"/>
                      <a:pt x="30" y="69"/>
                      <a:pt x="30" y="69"/>
                    </a:cubicBezTo>
                    <a:cubicBezTo>
                      <a:pt x="27" y="68"/>
                      <a:pt x="28" y="63"/>
                      <a:pt x="27" y="62"/>
                    </a:cubicBezTo>
                    <a:cubicBezTo>
                      <a:pt x="26" y="61"/>
                      <a:pt x="26" y="61"/>
                      <a:pt x="26" y="61"/>
                    </a:cubicBezTo>
                    <a:cubicBezTo>
                      <a:pt x="26" y="61"/>
                      <a:pt x="26" y="62"/>
                      <a:pt x="24" y="64"/>
                    </a:cubicBezTo>
                    <a:cubicBezTo>
                      <a:pt x="23" y="64"/>
                      <a:pt x="23" y="65"/>
                      <a:pt x="21" y="65"/>
                    </a:cubicBezTo>
                    <a:cubicBezTo>
                      <a:pt x="21" y="65"/>
                      <a:pt x="21" y="65"/>
                      <a:pt x="21" y="65"/>
                    </a:cubicBezTo>
                    <a:cubicBezTo>
                      <a:pt x="20" y="65"/>
                      <a:pt x="15" y="64"/>
                      <a:pt x="14" y="64"/>
                    </a:cubicBezTo>
                    <a:cubicBezTo>
                      <a:pt x="10" y="63"/>
                      <a:pt x="8" y="58"/>
                      <a:pt x="6" y="54"/>
                    </a:cubicBezTo>
                    <a:cubicBezTo>
                      <a:pt x="5" y="60"/>
                      <a:pt x="5" y="66"/>
                      <a:pt x="2" y="71"/>
                    </a:cubicBezTo>
                    <a:cubicBezTo>
                      <a:pt x="1" y="73"/>
                      <a:pt x="0" y="76"/>
                      <a:pt x="0" y="79"/>
                    </a:cubicBezTo>
                    <a:cubicBezTo>
                      <a:pt x="0" y="81"/>
                      <a:pt x="1" y="83"/>
                      <a:pt x="2" y="85"/>
                    </a:cubicBezTo>
                    <a:cubicBezTo>
                      <a:pt x="2" y="90"/>
                      <a:pt x="1" y="89"/>
                      <a:pt x="7" y="89"/>
                    </a:cubicBezTo>
                    <a:cubicBezTo>
                      <a:pt x="8" y="89"/>
                      <a:pt x="8" y="89"/>
                      <a:pt x="9" y="89"/>
                    </a:cubicBezTo>
                    <a:cubicBezTo>
                      <a:pt x="9" y="89"/>
                      <a:pt x="10" y="89"/>
                      <a:pt x="10" y="89"/>
                    </a:cubicBezTo>
                    <a:cubicBezTo>
                      <a:pt x="11" y="89"/>
                      <a:pt x="11" y="89"/>
                      <a:pt x="12" y="89"/>
                    </a:cubicBezTo>
                    <a:cubicBezTo>
                      <a:pt x="12" y="89"/>
                      <a:pt x="12" y="89"/>
                      <a:pt x="12" y="89"/>
                    </a:cubicBezTo>
                    <a:cubicBezTo>
                      <a:pt x="14" y="90"/>
                      <a:pt x="15" y="90"/>
                      <a:pt x="16" y="91"/>
                    </a:cubicBezTo>
                    <a:cubicBezTo>
                      <a:pt x="16" y="91"/>
                      <a:pt x="17" y="91"/>
                      <a:pt x="17" y="91"/>
                    </a:cubicBezTo>
                    <a:cubicBezTo>
                      <a:pt x="17" y="91"/>
                      <a:pt x="17" y="91"/>
                      <a:pt x="18" y="91"/>
                    </a:cubicBezTo>
                    <a:cubicBezTo>
                      <a:pt x="18" y="90"/>
                      <a:pt x="18" y="90"/>
                      <a:pt x="18" y="90"/>
                    </a:cubicBezTo>
                    <a:cubicBezTo>
                      <a:pt x="19" y="90"/>
                      <a:pt x="19" y="90"/>
                      <a:pt x="19" y="90"/>
                    </a:cubicBezTo>
                    <a:cubicBezTo>
                      <a:pt x="19" y="90"/>
                      <a:pt x="19" y="90"/>
                      <a:pt x="19" y="90"/>
                    </a:cubicBezTo>
                    <a:cubicBezTo>
                      <a:pt x="19" y="90"/>
                      <a:pt x="19" y="90"/>
                      <a:pt x="20" y="90"/>
                    </a:cubicBezTo>
                    <a:cubicBezTo>
                      <a:pt x="20" y="90"/>
                      <a:pt x="20" y="90"/>
                      <a:pt x="20" y="90"/>
                    </a:cubicBezTo>
                    <a:cubicBezTo>
                      <a:pt x="20" y="90"/>
                      <a:pt x="21" y="90"/>
                      <a:pt x="21" y="90"/>
                    </a:cubicBezTo>
                    <a:cubicBezTo>
                      <a:pt x="22" y="91"/>
                      <a:pt x="20" y="95"/>
                      <a:pt x="20" y="96"/>
                    </a:cubicBezTo>
                    <a:cubicBezTo>
                      <a:pt x="21" y="100"/>
                      <a:pt x="25" y="102"/>
                      <a:pt x="29" y="104"/>
                    </a:cubicBezTo>
                    <a:cubicBezTo>
                      <a:pt x="27" y="105"/>
                      <a:pt x="25" y="105"/>
                      <a:pt x="23" y="106"/>
                    </a:cubicBezTo>
                    <a:cubicBezTo>
                      <a:pt x="23" y="105"/>
                      <a:pt x="23" y="103"/>
                      <a:pt x="23" y="102"/>
                    </a:cubicBezTo>
                    <a:cubicBezTo>
                      <a:pt x="22" y="103"/>
                      <a:pt x="19" y="105"/>
                      <a:pt x="17" y="105"/>
                    </a:cubicBezTo>
                    <a:cubicBezTo>
                      <a:pt x="16" y="105"/>
                      <a:pt x="16" y="105"/>
                      <a:pt x="15" y="105"/>
                    </a:cubicBezTo>
                    <a:cubicBezTo>
                      <a:pt x="15" y="104"/>
                      <a:pt x="17" y="101"/>
                      <a:pt x="17" y="100"/>
                    </a:cubicBezTo>
                    <a:cubicBezTo>
                      <a:pt x="16" y="100"/>
                      <a:pt x="12" y="105"/>
                      <a:pt x="12" y="107"/>
                    </a:cubicBezTo>
                    <a:cubicBezTo>
                      <a:pt x="11" y="110"/>
                      <a:pt x="13" y="113"/>
                      <a:pt x="13" y="116"/>
                    </a:cubicBezTo>
                    <a:cubicBezTo>
                      <a:pt x="14" y="114"/>
                      <a:pt x="15" y="112"/>
                      <a:pt x="13" y="111"/>
                    </a:cubicBezTo>
                    <a:cubicBezTo>
                      <a:pt x="14" y="111"/>
                      <a:pt x="14" y="111"/>
                      <a:pt x="14" y="111"/>
                    </a:cubicBezTo>
                    <a:cubicBezTo>
                      <a:pt x="21" y="111"/>
                      <a:pt x="26" y="117"/>
                      <a:pt x="32" y="122"/>
                    </a:cubicBezTo>
                    <a:cubicBezTo>
                      <a:pt x="35" y="124"/>
                      <a:pt x="36" y="124"/>
                      <a:pt x="35" y="128"/>
                    </a:cubicBezTo>
                    <a:cubicBezTo>
                      <a:pt x="34" y="131"/>
                      <a:pt x="33" y="133"/>
                      <a:pt x="32" y="136"/>
                    </a:cubicBezTo>
                    <a:cubicBezTo>
                      <a:pt x="31" y="145"/>
                      <a:pt x="31" y="156"/>
                      <a:pt x="32" y="165"/>
                    </a:cubicBezTo>
                    <a:cubicBezTo>
                      <a:pt x="33" y="167"/>
                      <a:pt x="33" y="176"/>
                      <a:pt x="34" y="177"/>
                    </a:cubicBezTo>
                    <a:cubicBezTo>
                      <a:pt x="35" y="179"/>
                      <a:pt x="35" y="181"/>
                      <a:pt x="35" y="183"/>
                    </a:cubicBezTo>
                    <a:cubicBezTo>
                      <a:pt x="36" y="185"/>
                      <a:pt x="36" y="187"/>
                      <a:pt x="36" y="188"/>
                    </a:cubicBezTo>
                    <a:cubicBezTo>
                      <a:pt x="72" y="153"/>
                      <a:pt x="72" y="153"/>
                      <a:pt x="72" y="153"/>
                    </a:cubicBezTo>
                    <a:cubicBezTo>
                      <a:pt x="76" y="151"/>
                      <a:pt x="82" y="150"/>
                      <a:pt x="88" y="150"/>
                    </a:cubicBezTo>
                    <a:cubicBezTo>
                      <a:pt x="89" y="150"/>
                      <a:pt x="90" y="149"/>
                      <a:pt x="90" y="149"/>
                    </a:cubicBezTo>
                    <a:cubicBezTo>
                      <a:pt x="92" y="149"/>
                      <a:pt x="94" y="150"/>
                      <a:pt x="96" y="150"/>
                    </a:cubicBezTo>
                    <a:cubicBezTo>
                      <a:pt x="97" y="150"/>
                      <a:pt x="97" y="150"/>
                      <a:pt x="97" y="150"/>
                    </a:cubicBezTo>
                    <a:cubicBezTo>
                      <a:pt x="97" y="150"/>
                      <a:pt x="97" y="150"/>
                      <a:pt x="98" y="150"/>
                    </a:cubicBezTo>
                    <a:cubicBezTo>
                      <a:pt x="98" y="150"/>
                      <a:pt x="98" y="150"/>
                      <a:pt x="98" y="150"/>
                    </a:cubicBezTo>
                    <a:cubicBezTo>
                      <a:pt x="98" y="150"/>
                      <a:pt x="98" y="150"/>
                      <a:pt x="98" y="150"/>
                    </a:cubicBezTo>
                    <a:cubicBezTo>
                      <a:pt x="98" y="150"/>
                      <a:pt x="98" y="150"/>
                      <a:pt x="98" y="150"/>
                    </a:cubicBezTo>
                    <a:cubicBezTo>
                      <a:pt x="100" y="150"/>
                      <a:pt x="100" y="150"/>
                      <a:pt x="102" y="147"/>
                    </a:cubicBezTo>
                    <a:cubicBezTo>
                      <a:pt x="103" y="146"/>
                      <a:pt x="103" y="146"/>
                      <a:pt x="104" y="145"/>
                    </a:cubicBezTo>
                    <a:cubicBezTo>
                      <a:pt x="104" y="145"/>
                      <a:pt x="104" y="145"/>
                      <a:pt x="104" y="145"/>
                    </a:cubicBezTo>
                    <a:cubicBezTo>
                      <a:pt x="105" y="145"/>
                      <a:pt x="106" y="144"/>
                      <a:pt x="107" y="144"/>
                    </a:cubicBezTo>
                    <a:cubicBezTo>
                      <a:pt x="107" y="144"/>
                      <a:pt x="107" y="144"/>
                      <a:pt x="107" y="144"/>
                    </a:cubicBezTo>
                    <a:cubicBezTo>
                      <a:pt x="109" y="144"/>
                      <a:pt x="111" y="143"/>
                      <a:pt x="114" y="143"/>
                    </a:cubicBezTo>
                    <a:cubicBezTo>
                      <a:pt x="114" y="143"/>
                      <a:pt x="115" y="143"/>
                      <a:pt x="115" y="143"/>
                    </a:cubicBezTo>
                    <a:cubicBezTo>
                      <a:pt x="116" y="143"/>
                      <a:pt x="116" y="143"/>
                      <a:pt x="116" y="143"/>
                    </a:cubicBezTo>
                    <a:cubicBezTo>
                      <a:pt x="118" y="143"/>
                      <a:pt x="120" y="144"/>
                      <a:pt x="122" y="144"/>
                    </a:cubicBezTo>
                    <a:cubicBezTo>
                      <a:pt x="123" y="144"/>
                      <a:pt x="123" y="144"/>
                      <a:pt x="123" y="144"/>
                    </a:cubicBezTo>
                    <a:cubicBezTo>
                      <a:pt x="124" y="144"/>
                      <a:pt x="125" y="144"/>
                      <a:pt x="126" y="144"/>
                    </a:cubicBezTo>
                    <a:cubicBezTo>
                      <a:pt x="132" y="145"/>
                      <a:pt x="134" y="149"/>
                      <a:pt x="135" y="152"/>
                    </a:cubicBezTo>
                    <a:cubicBezTo>
                      <a:pt x="135" y="152"/>
                      <a:pt x="135" y="152"/>
                      <a:pt x="135" y="152"/>
                    </a:cubicBezTo>
                    <a:cubicBezTo>
                      <a:pt x="136" y="154"/>
                      <a:pt x="136" y="154"/>
                      <a:pt x="137" y="155"/>
                    </a:cubicBezTo>
                    <a:cubicBezTo>
                      <a:pt x="140" y="155"/>
                      <a:pt x="142" y="155"/>
                      <a:pt x="144" y="156"/>
                    </a:cubicBezTo>
                    <a:cubicBezTo>
                      <a:pt x="144" y="156"/>
                      <a:pt x="146" y="156"/>
                      <a:pt x="147" y="157"/>
                    </a:cubicBezTo>
                    <a:cubicBezTo>
                      <a:pt x="148" y="157"/>
                      <a:pt x="148" y="157"/>
                      <a:pt x="148" y="157"/>
                    </a:cubicBezTo>
                    <a:cubicBezTo>
                      <a:pt x="149" y="157"/>
                      <a:pt x="149" y="157"/>
                      <a:pt x="150" y="157"/>
                    </a:cubicBezTo>
                    <a:cubicBezTo>
                      <a:pt x="152" y="158"/>
                      <a:pt x="153" y="159"/>
                      <a:pt x="155" y="160"/>
                    </a:cubicBezTo>
                    <a:cubicBezTo>
                      <a:pt x="156" y="161"/>
                      <a:pt x="156" y="161"/>
                      <a:pt x="156" y="161"/>
                    </a:cubicBezTo>
                    <a:cubicBezTo>
                      <a:pt x="156" y="162"/>
                      <a:pt x="157" y="162"/>
                      <a:pt x="158" y="163"/>
                    </a:cubicBezTo>
                    <a:cubicBezTo>
                      <a:pt x="159" y="164"/>
                      <a:pt x="159" y="164"/>
                      <a:pt x="159" y="164"/>
                    </a:cubicBezTo>
                    <a:cubicBezTo>
                      <a:pt x="159" y="164"/>
                      <a:pt x="159" y="164"/>
                      <a:pt x="159" y="164"/>
                    </a:cubicBezTo>
                    <a:cubicBezTo>
                      <a:pt x="160" y="164"/>
                      <a:pt x="160" y="164"/>
                      <a:pt x="161" y="164"/>
                    </a:cubicBezTo>
                    <a:cubicBezTo>
                      <a:pt x="162" y="164"/>
                      <a:pt x="162" y="164"/>
                      <a:pt x="162" y="164"/>
                    </a:cubicBezTo>
                    <a:cubicBezTo>
                      <a:pt x="162" y="164"/>
                      <a:pt x="163" y="164"/>
                      <a:pt x="163" y="164"/>
                    </a:cubicBezTo>
                    <a:cubicBezTo>
                      <a:pt x="164" y="164"/>
                      <a:pt x="164" y="164"/>
                      <a:pt x="164" y="164"/>
                    </a:cubicBezTo>
                    <a:cubicBezTo>
                      <a:pt x="164" y="164"/>
                      <a:pt x="165" y="164"/>
                      <a:pt x="165" y="164"/>
                    </a:cubicBezTo>
                    <a:cubicBezTo>
                      <a:pt x="165" y="164"/>
                      <a:pt x="165" y="164"/>
                      <a:pt x="166" y="164"/>
                    </a:cubicBezTo>
                    <a:cubicBezTo>
                      <a:pt x="172" y="164"/>
                      <a:pt x="172" y="164"/>
                      <a:pt x="172" y="164"/>
                    </a:cubicBezTo>
                    <a:cubicBezTo>
                      <a:pt x="173" y="164"/>
                      <a:pt x="174" y="164"/>
                      <a:pt x="175" y="164"/>
                    </a:cubicBezTo>
                    <a:cubicBezTo>
                      <a:pt x="179" y="164"/>
                      <a:pt x="182" y="165"/>
                      <a:pt x="186" y="166"/>
                    </a:cubicBezTo>
                    <a:cubicBezTo>
                      <a:pt x="186" y="166"/>
                      <a:pt x="186" y="166"/>
                      <a:pt x="187" y="166"/>
                    </a:cubicBezTo>
                    <a:cubicBezTo>
                      <a:pt x="187" y="167"/>
                      <a:pt x="187" y="167"/>
                      <a:pt x="187" y="167"/>
                    </a:cubicBezTo>
                    <a:cubicBezTo>
                      <a:pt x="188" y="167"/>
                      <a:pt x="188" y="167"/>
                      <a:pt x="188" y="167"/>
                    </a:cubicBezTo>
                    <a:cubicBezTo>
                      <a:pt x="190" y="168"/>
                      <a:pt x="192" y="170"/>
                      <a:pt x="193" y="171"/>
                    </a:cubicBezTo>
                    <a:cubicBezTo>
                      <a:pt x="193" y="172"/>
                      <a:pt x="193" y="172"/>
                      <a:pt x="193" y="172"/>
                    </a:cubicBezTo>
                    <a:cubicBezTo>
                      <a:pt x="195" y="174"/>
                      <a:pt x="196" y="176"/>
                      <a:pt x="197" y="178"/>
                    </a:cubicBezTo>
                    <a:cubicBezTo>
                      <a:pt x="198" y="179"/>
                      <a:pt x="198" y="179"/>
                      <a:pt x="198" y="179"/>
                    </a:cubicBezTo>
                    <a:cubicBezTo>
                      <a:pt x="198" y="180"/>
                      <a:pt x="198" y="181"/>
                      <a:pt x="199" y="181"/>
                    </a:cubicBezTo>
                    <a:cubicBezTo>
                      <a:pt x="201" y="182"/>
                      <a:pt x="201" y="182"/>
                      <a:pt x="201" y="182"/>
                    </a:cubicBezTo>
                    <a:cubicBezTo>
                      <a:pt x="204" y="182"/>
                      <a:pt x="207" y="183"/>
                      <a:pt x="209" y="184"/>
                    </a:cubicBezTo>
                    <a:cubicBezTo>
                      <a:pt x="211" y="185"/>
                      <a:pt x="212" y="186"/>
                      <a:pt x="212" y="187"/>
                    </a:cubicBezTo>
                    <a:cubicBezTo>
                      <a:pt x="213" y="188"/>
                      <a:pt x="213" y="188"/>
                      <a:pt x="213" y="188"/>
                    </a:cubicBezTo>
                    <a:cubicBezTo>
                      <a:pt x="214" y="189"/>
                      <a:pt x="215" y="191"/>
                      <a:pt x="215" y="192"/>
                    </a:cubicBezTo>
                    <a:cubicBezTo>
                      <a:pt x="217" y="194"/>
                      <a:pt x="217" y="194"/>
                      <a:pt x="217" y="194"/>
                    </a:cubicBezTo>
                    <a:cubicBezTo>
                      <a:pt x="218" y="195"/>
                      <a:pt x="218" y="196"/>
                      <a:pt x="219" y="196"/>
                    </a:cubicBezTo>
                    <a:cubicBezTo>
                      <a:pt x="219" y="196"/>
                      <a:pt x="219" y="196"/>
                      <a:pt x="219" y="196"/>
                    </a:cubicBezTo>
                    <a:cubicBezTo>
                      <a:pt x="219" y="196"/>
                      <a:pt x="220" y="197"/>
                      <a:pt x="221" y="197"/>
                    </a:cubicBezTo>
                    <a:cubicBezTo>
                      <a:pt x="222" y="197"/>
                      <a:pt x="222" y="197"/>
                      <a:pt x="222" y="197"/>
                    </a:cubicBezTo>
                    <a:cubicBezTo>
                      <a:pt x="224" y="197"/>
                      <a:pt x="225" y="197"/>
                      <a:pt x="227" y="197"/>
                    </a:cubicBezTo>
                    <a:cubicBezTo>
                      <a:pt x="228" y="197"/>
                      <a:pt x="228" y="197"/>
                      <a:pt x="228" y="197"/>
                    </a:cubicBezTo>
                    <a:cubicBezTo>
                      <a:pt x="229" y="196"/>
                      <a:pt x="230" y="196"/>
                      <a:pt x="230" y="196"/>
                    </a:cubicBezTo>
                    <a:cubicBezTo>
                      <a:pt x="231" y="196"/>
                      <a:pt x="232" y="196"/>
                      <a:pt x="233" y="196"/>
                    </a:cubicBezTo>
                    <a:cubicBezTo>
                      <a:pt x="235" y="196"/>
                      <a:pt x="237" y="196"/>
                      <a:pt x="239" y="197"/>
                    </a:cubicBezTo>
                    <a:cubicBezTo>
                      <a:pt x="239" y="197"/>
                      <a:pt x="239" y="197"/>
                      <a:pt x="239" y="197"/>
                    </a:cubicBezTo>
                    <a:cubicBezTo>
                      <a:pt x="240" y="197"/>
                      <a:pt x="241" y="197"/>
                      <a:pt x="242" y="198"/>
                    </a:cubicBezTo>
                    <a:cubicBezTo>
                      <a:pt x="243" y="199"/>
                      <a:pt x="244" y="200"/>
                      <a:pt x="244" y="201"/>
                    </a:cubicBezTo>
                    <a:cubicBezTo>
                      <a:pt x="244" y="202"/>
                      <a:pt x="244" y="202"/>
                      <a:pt x="244" y="202"/>
                    </a:cubicBezTo>
                    <a:cubicBezTo>
                      <a:pt x="245" y="205"/>
                      <a:pt x="245" y="208"/>
                      <a:pt x="244" y="211"/>
                    </a:cubicBezTo>
                    <a:cubicBezTo>
                      <a:pt x="244" y="212"/>
                      <a:pt x="244" y="213"/>
                      <a:pt x="244" y="214"/>
                    </a:cubicBezTo>
                    <a:cubicBezTo>
                      <a:pt x="244" y="216"/>
                      <a:pt x="244" y="216"/>
                      <a:pt x="244" y="216"/>
                    </a:cubicBezTo>
                    <a:cubicBezTo>
                      <a:pt x="244" y="219"/>
                      <a:pt x="244" y="222"/>
                      <a:pt x="245" y="224"/>
                    </a:cubicBezTo>
                    <a:cubicBezTo>
                      <a:pt x="246" y="228"/>
                      <a:pt x="246" y="228"/>
                      <a:pt x="246" y="228"/>
                    </a:cubicBezTo>
                    <a:cubicBezTo>
                      <a:pt x="247" y="229"/>
                      <a:pt x="247" y="230"/>
                      <a:pt x="247" y="231"/>
                    </a:cubicBezTo>
                    <a:cubicBezTo>
                      <a:pt x="247" y="232"/>
                      <a:pt x="247" y="232"/>
                      <a:pt x="247" y="232"/>
                    </a:cubicBezTo>
                    <a:cubicBezTo>
                      <a:pt x="248" y="232"/>
                      <a:pt x="248" y="232"/>
                      <a:pt x="248" y="232"/>
                    </a:cubicBezTo>
                    <a:cubicBezTo>
                      <a:pt x="251" y="233"/>
                      <a:pt x="251" y="233"/>
                      <a:pt x="251" y="233"/>
                    </a:cubicBezTo>
                    <a:cubicBezTo>
                      <a:pt x="251" y="233"/>
                      <a:pt x="251" y="233"/>
                      <a:pt x="251" y="233"/>
                    </a:cubicBezTo>
                    <a:cubicBezTo>
                      <a:pt x="253" y="234"/>
                      <a:pt x="255" y="234"/>
                      <a:pt x="257" y="234"/>
                    </a:cubicBezTo>
                    <a:cubicBezTo>
                      <a:pt x="257" y="234"/>
                      <a:pt x="257" y="234"/>
                      <a:pt x="257" y="234"/>
                    </a:cubicBezTo>
                    <a:cubicBezTo>
                      <a:pt x="259" y="235"/>
                      <a:pt x="260" y="235"/>
                      <a:pt x="261" y="235"/>
                    </a:cubicBezTo>
                    <a:cubicBezTo>
                      <a:pt x="263" y="236"/>
                      <a:pt x="265" y="237"/>
                      <a:pt x="267" y="238"/>
                    </a:cubicBezTo>
                    <a:cubicBezTo>
                      <a:pt x="268" y="239"/>
                      <a:pt x="268" y="239"/>
                      <a:pt x="269" y="240"/>
                    </a:cubicBezTo>
                    <a:cubicBezTo>
                      <a:pt x="271" y="242"/>
                      <a:pt x="271" y="242"/>
                      <a:pt x="271" y="242"/>
                    </a:cubicBezTo>
                    <a:cubicBezTo>
                      <a:pt x="271" y="243"/>
                      <a:pt x="272" y="243"/>
                      <a:pt x="272" y="244"/>
                    </a:cubicBezTo>
                    <a:cubicBezTo>
                      <a:pt x="273" y="244"/>
                      <a:pt x="273" y="244"/>
                      <a:pt x="273" y="244"/>
                    </a:cubicBezTo>
                    <a:cubicBezTo>
                      <a:pt x="273" y="244"/>
                      <a:pt x="273" y="244"/>
                      <a:pt x="273" y="244"/>
                    </a:cubicBezTo>
                    <a:cubicBezTo>
                      <a:pt x="277" y="241"/>
                      <a:pt x="280" y="241"/>
                      <a:pt x="282" y="241"/>
                    </a:cubicBezTo>
                    <a:cubicBezTo>
                      <a:pt x="285" y="241"/>
                      <a:pt x="285" y="241"/>
                      <a:pt x="285" y="241"/>
                    </a:cubicBezTo>
                    <a:cubicBezTo>
                      <a:pt x="286" y="240"/>
                      <a:pt x="286" y="240"/>
                      <a:pt x="286" y="240"/>
                    </a:cubicBezTo>
                    <a:cubicBezTo>
                      <a:pt x="287" y="240"/>
                      <a:pt x="287" y="240"/>
                      <a:pt x="287" y="240"/>
                    </a:cubicBezTo>
                    <a:cubicBezTo>
                      <a:pt x="288" y="240"/>
                      <a:pt x="290" y="238"/>
                      <a:pt x="293" y="235"/>
                    </a:cubicBezTo>
                    <a:cubicBezTo>
                      <a:pt x="294" y="234"/>
                      <a:pt x="294" y="234"/>
                      <a:pt x="294" y="234"/>
                    </a:cubicBezTo>
                    <a:cubicBezTo>
                      <a:pt x="294" y="233"/>
                      <a:pt x="295" y="232"/>
                      <a:pt x="295" y="231"/>
                    </a:cubicBezTo>
                    <a:cubicBezTo>
                      <a:pt x="294" y="229"/>
                      <a:pt x="294" y="229"/>
                      <a:pt x="294" y="229"/>
                    </a:cubicBezTo>
                    <a:cubicBezTo>
                      <a:pt x="300" y="222"/>
                      <a:pt x="300" y="222"/>
                      <a:pt x="300" y="222"/>
                    </a:cubicBezTo>
                    <a:cubicBezTo>
                      <a:pt x="302" y="222"/>
                      <a:pt x="302" y="222"/>
                      <a:pt x="302" y="222"/>
                    </a:cubicBezTo>
                    <a:cubicBezTo>
                      <a:pt x="303" y="222"/>
                      <a:pt x="305" y="222"/>
                      <a:pt x="306" y="221"/>
                    </a:cubicBezTo>
                    <a:cubicBezTo>
                      <a:pt x="308" y="221"/>
                      <a:pt x="309" y="220"/>
                      <a:pt x="311" y="220"/>
                    </a:cubicBezTo>
                    <a:cubicBezTo>
                      <a:pt x="316" y="217"/>
                      <a:pt x="316" y="217"/>
                      <a:pt x="316" y="217"/>
                    </a:cubicBezTo>
                    <a:cubicBezTo>
                      <a:pt x="319" y="216"/>
                      <a:pt x="322" y="215"/>
                      <a:pt x="325" y="214"/>
                    </a:cubicBezTo>
                    <a:cubicBezTo>
                      <a:pt x="328" y="213"/>
                      <a:pt x="330" y="211"/>
                      <a:pt x="333" y="209"/>
                    </a:cubicBezTo>
                    <a:cubicBezTo>
                      <a:pt x="334" y="208"/>
                      <a:pt x="334" y="208"/>
                      <a:pt x="334" y="208"/>
                    </a:cubicBezTo>
                    <a:cubicBezTo>
                      <a:pt x="335" y="207"/>
                      <a:pt x="335" y="206"/>
                      <a:pt x="335" y="203"/>
                    </a:cubicBezTo>
                    <a:cubicBezTo>
                      <a:pt x="335" y="202"/>
                      <a:pt x="335" y="202"/>
                      <a:pt x="335" y="201"/>
                    </a:cubicBezTo>
                    <a:cubicBezTo>
                      <a:pt x="335" y="200"/>
                      <a:pt x="335" y="200"/>
                      <a:pt x="335" y="200"/>
                    </a:cubicBezTo>
                    <a:cubicBezTo>
                      <a:pt x="336" y="199"/>
                      <a:pt x="336" y="198"/>
                      <a:pt x="336" y="198"/>
                    </a:cubicBezTo>
                    <a:cubicBezTo>
                      <a:pt x="337" y="197"/>
                      <a:pt x="337" y="197"/>
                      <a:pt x="337" y="197"/>
                    </a:cubicBezTo>
                    <a:cubicBezTo>
                      <a:pt x="355" y="178"/>
                      <a:pt x="355" y="178"/>
                      <a:pt x="355" y="178"/>
                    </a:cubicBezTo>
                    <a:cubicBezTo>
                      <a:pt x="357" y="178"/>
                      <a:pt x="357" y="178"/>
                      <a:pt x="357" y="178"/>
                    </a:cubicBezTo>
                    <a:cubicBezTo>
                      <a:pt x="358" y="178"/>
                      <a:pt x="359" y="178"/>
                      <a:pt x="360" y="178"/>
                    </a:cubicBezTo>
                    <a:cubicBezTo>
                      <a:pt x="360" y="178"/>
                      <a:pt x="360" y="178"/>
                      <a:pt x="360" y="178"/>
                    </a:cubicBezTo>
                    <a:cubicBezTo>
                      <a:pt x="361" y="178"/>
                      <a:pt x="362" y="178"/>
                      <a:pt x="362" y="178"/>
                    </a:cubicBezTo>
                    <a:cubicBezTo>
                      <a:pt x="363" y="177"/>
                      <a:pt x="365" y="174"/>
                      <a:pt x="366" y="172"/>
                    </a:cubicBezTo>
                    <a:cubicBezTo>
                      <a:pt x="368" y="170"/>
                      <a:pt x="368" y="170"/>
                      <a:pt x="368" y="170"/>
                    </a:cubicBezTo>
                    <a:cubicBezTo>
                      <a:pt x="368" y="170"/>
                      <a:pt x="369" y="169"/>
                      <a:pt x="370" y="169"/>
                    </a:cubicBezTo>
                    <a:cubicBezTo>
                      <a:pt x="370" y="169"/>
                      <a:pt x="370" y="169"/>
                      <a:pt x="370" y="169"/>
                    </a:cubicBezTo>
                    <a:cubicBezTo>
                      <a:pt x="371" y="168"/>
                      <a:pt x="371" y="168"/>
                      <a:pt x="371" y="168"/>
                    </a:cubicBezTo>
                    <a:cubicBezTo>
                      <a:pt x="371" y="168"/>
                      <a:pt x="371" y="168"/>
                      <a:pt x="371" y="168"/>
                    </a:cubicBezTo>
                    <a:cubicBezTo>
                      <a:pt x="374" y="168"/>
                      <a:pt x="374" y="168"/>
                      <a:pt x="374" y="168"/>
                    </a:cubicBezTo>
                    <a:cubicBezTo>
                      <a:pt x="375" y="169"/>
                      <a:pt x="376" y="169"/>
                      <a:pt x="377" y="170"/>
                    </a:cubicBezTo>
                    <a:cubicBezTo>
                      <a:pt x="378" y="170"/>
                      <a:pt x="378" y="170"/>
                      <a:pt x="378" y="170"/>
                    </a:cubicBezTo>
                    <a:cubicBezTo>
                      <a:pt x="379" y="171"/>
                      <a:pt x="379" y="171"/>
                      <a:pt x="379" y="171"/>
                    </a:cubicBezTo>
                    <a:cubicBezTo>
                      <a:pt x="380" y="171"/>
                      <a:pt x="381" y="172"/>
                      <a:pt x="382" y="172"/>
                    </a:cubicBezTo>
                    <a:cubicBezTo>
                      <a:pt x="383" y="173"/>
                      <a:pt x="383" y="173"/>
                      <a:pt x="383" y="173"/>
                    </a:cubicBezTo>
                    <a:cubicBezTo>
                      <a:pt x="384" y="173"/>
                      <a:pt x="385" y="173"/>
                      <a:pt x="385" y="173"/>
                    </a:cubicBezTo>
                    <a:cubicBezTo>
                      <a:pt x="385" y="174"/>
                      <a:pt x="386" y="174"/>
                      <a:pt x="386" y="174"/>
                    </a:cubicBezTo>
                    <a:cubicBezTo>
                      <a:pt x="387" y="174"/>
                      <a:pt x="387" y="174"/>
                      <a:pt x="387" y="174"/>
                    </a:cubicBezTo>
                    <a:cubicBezTo>
                      <a:pt x="387" y="174"/>
                      <a:pt x="387" y="174"/>
                      <a:pt x="388" y="174"/>
                    </a:cubicBezTo>
                    <a:cubicBezTo>
                      <a:pt x="390" y="174"/>
                      <a:pt x="390" y="174"/>
                      <a:pt x="390" y="174"/>
                    </a:cubicBezTo>
                    <a:cubicBezTo>
                      <a:pt x="390" y="174"/>
                      <a:pt x="390" y="174"/>
                      <a:pt x="390" y="174"/>
                    </a:cubicBezTo>
                    <a:cubicBezTo>
                      <a:pt x="390" y="174"/>
                      <a:pt x="390" y="174"/>
                      <a:pt x="390" y="174"/>
                    </a:cubicBezTo>
                    <a:cubicBezTo>
                      <a:pt x="391" y="173"/>
                      <a:pt x="391" y="172"/>
                      <a:pt x="391" y="171"/>
                    </a:cubicBezTo>
                    <a:cubicBezTo>
                      <a:pt x="391" y="170"/>
                      <a:pt x="391" y="170"/>
                      <a:pt x="391" y="170"/>
                    </a:cubicBezTo>
                    <a:cubicBezTo>
                      <a:pt x="391" y="170"/>
                      <a:pt x="391" y="169"/>
                      <a:pt x="391" y="169"/>
                    </a:cubicBezTo>
                    <a:cubicBezTo>
                      <a:pt x="392" y="165"/>
                      <a:pt x="392" y="165"/>
                      <a:pt x="392" y="165"/>
                    </a:cubicBezTo>
                    <a:cubicBezTo>
                      <a:pt x="392" y="164"/>
                      <a:pt x="392" y="163"/>
                      <a:pt x="393" y="162"/>
                    </a:cubicBezTo>
                    <a:cubicBezTo>
                      <a:pt x="393" y="161"/>
                      <a:pt x="393" y="161"/>
                      <a:pt x="393" y="161"/>
                    </a:cubicBezTo>
                    <a:cubicBezTo>
                      <a:pt x="393" y="160"/>
                      <a:pt x="393" y="159"/>
                      <a:pt x="393" y="159"/>
                    </a:cubicBezTo>
                    <a:cubicBezTo>
                      <a:pt x="389" y="157"/>
                      <a:pt x="389" y="157"/>
                      <a:pt x="389" y="157"/>
                    </a:cubicBezTo>
                    <a:cubicBezTo>
                      <a:pt x="387" y="156"/>
                      <a:pt x="385" y="155"/>
                      <a:pt x="383" y="154"/>
                    </a:cubicBezTo>
                    <a:cubicBezTo>
                      <a:pt x="381" y="153"/>
                      <a:pt x="381" y="153"/>
                      <a:pt x="381" y="153"/>
                    </a:cubicBezTo>
                    <a:cubicBezTo>
                      <a:pt x="377" y="150"/>
                      <a:pt x="376" y="150"/>
                      <a:pt x="376" y="150"/>
                    </a:cubicBezTo>
                    <a:cubicBezTo>
                      <a:pt x="375" y="151"/>
                      <a:pt x="375" y="151"/>
                      <a:pt x="375" y="151"/>
                    </a:cubicBezTo>
                    <a:cubicBezTo>
                      <a:pt x="374" y="151"/>
                      <a:pt x="373" y="151"/>
                      <a:pt x="372" y="152"/>
                    </a:cubicBezTo>
                    <a:cubicBezTo>
                      <a:pt x="371" y="152"/>
                      <a:pt x="371" y="152"/>
                      <a:pt x="370" y="152"/>
                    </a:cubicBezTo>
                    <a:cubicBezTo>
                      <a:pt x="366" y="152"/>
                      <a:pt x="364" y="150"/>
                      <a:pt x="361" y="148"/>
                    </a:cubicBezTo>
                    <a:cubicBezTo>
                      <a:pt x="360" y="148"/>
                      <a:pt x="360" y="148"/>
                      <a:pt x="360" y="148"/>
                    </a:cubicBezTo>
                    <a:cubicBezTo>
                      <a:pt x="359" y="147"/>
                      <a:pt x="358" y="146"/>
                      <a:pt x="357" y="145"/>
                    </a:cubicBezTo>
                    <a:cubicBezTo>
                      <a:pt x="355" y="144"/>
                      <a:pt x="352" y="142"/>
                      <a:pt x="350" y="140"/>
                    </a:cubicBezTo>
                    <a:cubicBezTo>
                      <a:pt x="349" y="140"/>
                      <a:pt x="348" y="139"/>
                      <a:pt x="347" y="139"/>
                    </a:cubicBezTo>
                    <a:cubicBezTo>
                      <a:pt x="346" y="138"/>
                      <a:pt x="345" y="137"/>
                      <a:pt x="343" y="137"/>
                    </a:cubicBezTo>
                    <a:cubicBezTo>
                      <a:pt x="339" y="135"/>
                      <a:pt x="335" y="132"/>
                      <a:pt x="332" y="129"/>
                    </a:cubicBezTo>
                    <a:cubicBezTo>
                      <a:pt x="328" y="125"/>
                      <a:pt x="322" y="122"/>
                      <a:pt x="316" y="120"/>
                    </a:cubicBezTo>
                    <a:cubicBezTo>
                      <a:pt x="313" y="118"/>
                      <a:pt x="313" y="118"/>
                      <a:pt x="313" y="118"/>
                    </a:cubicBezTo>
                    <a:cubicBezTo>
                      <a:pt x="312" y="118"/>
                      <a:pt x="311" y="117"/>
                      <a:pt x="309" y="116"/>
                    </a:cubicBezTo>
                    <a:cubicBezTo>
                      <a:pt x="304" y="114"/>
                      <a:pt x="300" y="110"/>
                      <a:pt x="295" y="107"/>
                    </a:cubicBezTo>
                    <a:cubicBezTo>
                      <a:pt x="294" y="106"/>
                      <a:pt x="294" y="106"/>
                      <a:pt x="294" y="106"/>
                    </a:cubicBezTo>
                    <a:cubicBezTo>
                      <a:pt x="293" y="105"/>
                      <a:pt x="292" y="104"/>
                      <a:pt x="290" y="103"/>
                    </a:cubicBezTo>
                    <a:cubicBezTo>
                      <a:pt x="286" y="100"/>
                      <a:pt x="286" y="100"/>
                      <a:pt x="286" y="100"/>
                    </a:cubicBezTo>
                    <a:cubicBezTo>
                      <a:pt x="285" y="99"/>
                      <a:pt x="284" y="99"/>
                      <a:pt x="283" y="98"/>
                    </a:cubicBezTo>
                    <a:cubicBezTo>
                      <a:pt x="283" y="98"/>
                      <a:pt x="283" y="98"/>
                      <a:pt x="283" y="98"/>
                    </a:cubicBezTo>
                    <a:cubicBezTo>
                      <a:pt x="281" y="97"/>
                      <a:pt x="278" y="95"/>
                      <a:pt x="276" y="93"/>
                    </a:cubicBezTo>
                    <a:cubicBezTo>
                      <a:pt x="276" y="93"/>
                      <a:pt x="276" y="92"/>
                      <a:pt x="276" y="92"/>
                    </a:cubicBezTo>
                    <a:cubicBezTo>
                      <a:pt x="275" y="91"/>
                      <a:pt x="275" y="91"/>
                      <a:pt x="275" y="91"/>
                    </a:cubicBezTo>
                    <a:cubicBezTo>
                      <a:pt x="275" y="91"/>
                      <a:pt x="275" y="91"/>
                      <a:pt x="275" y="91"/>
                    </a:cubicBezTo>
                    <a:cubicBezTo>
                      <a:pt x="274" y="89"/>
                      <a:pt x="274" y="86"/>
                      <a:pt x="273" y="85"/>
                    </a:cubicBezTo>
                    <a:cubicBezTo>
                      <a:pt x="273" y="84"/>
                      <a:pt x="273" y="83"/>
                      <a:pt x="272" y="82"/>
                    </a:cubicBezTo>
                    <a:cubicBezTo>
                      <a:pt x="272" y="81"/>
                      <a:pt x="272" y="81"/>
                      <a:pt x="272" y="81"/>
                    </a:cubicBezTo>
                    <a:cubicBezTo>
                      <a:pt x="272" y="80"/>
                      <a:pt x="271" y="79"/>
                      <a:pt x="270" y="78"/>
                    </a:cubicBezTo>
                    <a:cubicBezTo>
                      <a:pt x="268" y="77"/>
                      <a:pt x="267" y="75"/>
                      <a:pt x="266" y="73"/>
                    </a:cubicBezTo>
                    <a:cubicBezTo>
                      <a:pt x="265" y="71"/>
                      <a:pt x="264" y="70"/>
                      <a:pt x="264" y="68"/>
                    </a:cubicBezTo>
                    <a:cubicBezTo>
                      <a:pt x="261" y="62"/>
                      <a:pt x="259" y="55"/>
                      <a:pt x="255" y="52"/>
                    </a:cubicBezTo>
                    <a:cubicBezTo>
                      <a:pt x="252" y="50"/>
                      <a:pt x="251" y="49"/>
                      <a:pt x="250" y="49"/>
                    </a:cubicBezTo>
                    <a:cubicBezTo>
                      <a:pt x="250" y="50"/>
                      <a:pt x="250" y="50"/>
                      <a:pt x="249" y="51"/>
                    </a:cubicBezTo>
                    <a:cubicBezTo>
                      <a:pt x="248" y="52"/>
                      <a:pt x="245" y="53"/>
                      <a:pt x="242" y="54"/>
                    </a:cubicBezTo>
                    <a:cubicBezTo>
                      <a:pt x="239" y="53"/>
                      <a:pt x="239" y="53"/>
                      <a:pt x="239" y="53"/>
                    </a:cubicBezTo>
                    <a:cubicBezTo>
                      <a:pt x="238" y="53"/>
                      <a:pt x="237" y="53"/>
                      <a:pt x="235" y="52"/>
                    </a:cubicBezTo>
                    <a:cubicBezTo>
                      <a:pt x="232" y="52"/>
                      <a:pt x="230" y="51"/>
                      <a:pt x="227" y="51"/>
                    </a:cubicBezTo>
                    <a:cubicBezTo>
                      <a:pt x="227" y="51"/>
                      <a:pt x="226" y="51"/>
                      <a:pt x="226" y="51"/>
                    </a:cubicBezTo>
                    <a:cubicBezTo>
                      <a:pt x="225" y="51"/>
                      <a:pt x="225" y="51"/>
                      <a:pt x="224" y="51"/>
                    </a:cubicBezTo>
                    <a:cubicBezTo>
                      <a:pt x="223" y="51"/>
                      <a:pt x="223" y="51"/>
                      <a:pt x="222" y="51"/>
                    </a:cubicBezTo>
                    <a:cubicBezTo>
                      <a:pt x="220" y="51"/>
                      <a:pt x="218" y="51"/>
                      <a:pt x="215" y="49"/>
                    </a:cubicBezTo>
                    <a:cubicBezTo>
                      <a:pt x="214" y="48"/>
                      <a:pt x="214" y="48"/>
                      <a:pt x="214" y="48"/>
                    </a:cubicBezTo>
                    <a:cubicBezTo>
                      <a:pt x="213" y="48"/>
                      <a:pt x="213" y="48"/>
                      <a:pt x="212" y="47"/>
                    </a:cubicBezTo>
                    <a:cubicBezTo>
                      <a:pt x="210" y="46"/>
                      <a:pt x="210" y="46"/>
                      <a:pt x="210" y="46"/>
                    </a:cubicBezTo>
                    <a:cubicBezTo>
                      <a:pt x="210" y="46"/>
                      <a:pt x="210" y="46"/>
                      <a:pt x="210" y="46"/>
                    </a:cubicBezTo>
                    <a:cubicBezTo>
                      <a:pt x="208" y="45"/>
                      <a:pt x="205" y="42"/>
                      <a:pt x="207" y="38"/>
                    </a:cubicBezTo>
                    <a:cubicBezTo>
                      <a:pt x="208" y="36"/>
                      <a:pt x="208" y="36"/>
                      <a:pt x="208" y="36"/>
                    </a:cubicBezTo>
                    <a:cubicBezTo>
                      <a:pt x="208" y="35"/>
                      <a:pt x="208" y="35"/>
                      <a:pt x="208" y="35"/>
                    </a:cubicBezTo>
                    <a:cubicBezTo>
                      <a:pt x="208" y="35"/>
                      <a:pt x="208" y="35"/>
                      <a:pt x="207" y="34"/>
                    </a:cubicBezTo>
                    <a:cubicBezTo>
                      <a:pt x="204" y="30"/>
                      <a:pt x="204" y="30"/>
                      <a:pt x="204" y="30"/>
                    </a:cubicBezTo>
                    <a:cubicBezTo>
                      <a:pt x="208" y="28"/>
                      <a:pt x="208" y="28"/>
                      <a:pt x="208" y="28"/>
                    </a:cubicBezTo>
                    <a:cubicBezTo>
                      <a:pt x="207" y="28"/>
                      <a:pt x="206" y="27"/>
                      <a:pt x="204" y="26"/>
                    </a:cubicBezTo>
                    <a:cubicBezTo>
                      <a:pt x="196" y="23"/>
                      <a:pt x="196" y="23"/>
                      <a:pt x="196" y="23"/>
                    </a:cubicBezTo>
                    <a:cubicBezTo>
                      <a:pt x="204" y="20"/>
                      <a:pt x="204" y="20"/>
                      <a:pt x="204" y="20"/>
                    </a:cubicBezTo>
                    <a:cubicBezTo>
                      <a:pt x="204" y="20"/>
                      <a:pt x="204" y="20"/>
                      <a:pt x="204" y="20"/>
                    </a:cubicBezTo>
                    <a:cubicBezTo>
                      <a:pt x="204" y="20"/>
                      <a:pt x="204" y="20"/>
                      <a:pt x="204" y="20"/>
                    </a:cubicBezTo>
                    <a:cubicBezTo>
                      <a:pt x="204" y="19"/>
                      <a:pt x="204" y="18"/>
                      <a:pt x="204" y="17"/>
                    </a:cubicBezTo>
                    <a:cubicBezTo>
                      <a:pt x="202" y="16"/>
                      <a:pt x="199" y="15"/>
                      <a:pt x="198" y="15"/>
                    </a:cubicBezTo>
                    <a:cubicBezTo>
                      <a:pt x="197" y="15"/>
                      <a:pt x="197" y="15"/>
                      <a:pt x="197" y="15"/>
                    </a:cubicBezTo>
                    <a:cubicBezTo>
                      <a:pt x="196" y="14"/>
                      <a:pt x="192" y="15"/>
                      <a:pt x="189" y="14"/>
                    </a:cubicBezTo>
                    <a:cubicBezTo>
                      <a:pt x="189" y="14"/>
                      <a:pt x="189" y="14"/>
                      <a:pt x="189" y="14"/>
                    </a:cubicBezTo>
                    <a:cubicBezTo>
                      <a:pt x="188" y="14"/>
                      <a:pt x="188" y="14"/>
                      <a:pt x="188" y="14"/>
                    </a:cubicBezTo>
                    <a:cubicBezTo>
                      <a:pt x="187" y="14"/>
                      <a:pt x="186" y="13"/>
                      <a:pt x="185" y="12"/>
                    </a:cubicBezTo>
                    <a:cubicBezTo>
                      <a:pt x="184" y="11"/>
                      <a:pt x="183" y="11"/>
                      <a:pt x="183" y="10"/>
                    </a:cubicBezTo>
                    <a:cubicBezTo>
                      <a:pt x="182" y="9"/>
                      <a:pt x="182" y="9"/>
                      <a:pt x="182" y="9"/>
                    </a:cubicBezTo>
                    <a:cubicBezTo>
                      <a:pt x="182" y="9"/>
                      <a:pt x="182" y="8"/>
                      <a:pt x="181" y="8"/>
                    </a:cubicBezTo>
                    <a:cubicBezTo>
                      <a:pt x="181" y="7"/>
                      <a:pt x="181" y="7"/>
                      <a:pt x="181" y="7"/>
                    </a:cubicBezTo>
                    <a:cubicBezTo>
                      <a:pt x="180" y="7"/>
                      <a:pt x="180" y="7"/>
                      <a:pt x="180" y="7"/>
                    </a:cubicBezTo>
                    <a:cubicBezTo>
                      <a:pt x="180" y="7"/>
                      <a:pt x="180" y="7"/>
                      <a:pt x="180" y="7"/>
                    </a:cubicBezTo>
                    <a:cubicBezTo>
                      <a:pt x="180" y="7"/>
                      <a:pt x="180" y="7"/>
                      <a:pt x="179" y="7"/>
                    </a:cubicBezTo>
                    <a:cubicBezTo>
                      <a:pt x="179" y="7"/>
                      <a:pt x="179" y="7"/>
                      <a:pt x="179" y="7"/>
                    </a:cubicBezTo>
                    <a:cubicBezTo>
                      <a:pt x="178" y="7"/>
                      <a:pt x="177" y="7"/>
                      <a:pt x="177" y="7"/>
                    </a:cubicBezTo>
                    <a:cubicBezTo>
                      <a:pt x="176" y="7"/>
                      <a:pt x="175" y="6"/>
                      <a:pt x="174" y="5"/>
                    </a:cubicBezTo>
                    <a:cubicBezTo>
                      <a:pt x="172" y="4"/>
                      <a:pt x="170" y="2"/>
                      <a:pt x="169" y="0"/>
                    </a:cubicBezTo>
                    <a:cubicBezTo>
                      <a:pt x="168" y="0"/>
                      <a:pt x="168" y="0"/>
                      <a:pt x="16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64" name="Rectangle 345">
                <a:extLst>
                  <a:ext uri="{FF2B5EF4-FFF2-40B4-BE49-F238E27FC236}">
                    <a16:creationId xmlns:a16="http://schemas.microsoft.com/office/drawing/2014/main" id="{5D780B24-1D7B-4340-A098-8EC40B6D4878}"/>
                  </a:ext>
                </a:extLst>
              </p:cNvPr>
              <p:cNvSpPr>
                <a:spLocks noChangeArrowheads="1"/>
              </p:cNvSpPr>
              <p:nvPr/>
            </p:nvSpPr>
            <p:spPr bwMode="auto">
              <a:xfrm>
                <a:off x="10616818" y="5100201"/>
                <a:ext cx="3685" cy="368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65" name="Freeform 346">
                <a:extLst>
                  <a:ext uri="{FF2B5EF4-FFF2-40B4-BE49-F238E27FC236}">
                    <a16:creationId xmlns:a16="http://schemas.microsoft.com/office/drawing/2014/main" id="{92DA8C1D-5CAF-8440-9994-EBA18DD993F3}"/>
                  </a:ext>
                </a:extLst>
              </p:cNvPr>
              <p:cNvSpPr>
                <a:spLocks/>
              </p:cNvSpPr>
              <p:nvPr/>
            </p:nvSpPr>
            <p:spPr bwMode="auto">
              <a:xfrm>
                <a:off x="10616818" y="5100201"/>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66" name="Freeform 347">
                <a:extLst>
                  <a:ext uri="{FF2B5EF4-FFF2-40B4-BE49-F238E27FC236}">
                    <a16:creationId xmlns:a16="http://schemas.microsoft.com/office/drawing/2014/main" id="{9D0D7D66-E196-BE41-8FDA-8561614DA10E}"/>
                  </a:ext>
                </a:extLst>
              </p:cNvPr>
              <p:cNvSpPr>
                <a:spLocks/>
              </p:cNvSpPr>
              <p:nvPr/>
            </p:nvSpPr>
            <p:spPr bwMode="auto">
              <a:xfrm>
                <a:off x="10447303" y="5100201"/>
                <a:ext cx="674376" cy="346401"/>
              </a:xfrm>
              <a:custGeom>
                <a:avLst/>
                <a:gdLst>
                  <a:gd name="T0" fmla="*/ 44 w 212"/>
                  <a:gd name="T1" fmla="*/ 5 h 109"/>
                  <a:gd name="T2" fmla="*/ 41 w 212"/>
                  <a:gd name="T3" fmla="*/ 5 h 109"/>
                  <a:gd name="T4" fmla="*/ 40 w 212"/>
                  <a:gd name="T5" fmla="*/ 23 h 109"/>
                  <a:gd name="T6" fmla="*/ 35 w 212"/>
                  <a:gd name="T7" fmla="*/ 12 h 109"/>
                  <a:gd name="T8" fmla="*/ 27 w 212"/>
                  <a:gd name="T9" fmla="*/ 22 h 109"/>
                  <a:gd name="T10" fmla="*/ 19 w 212"/>
                  <a:gd name="T11" fmla="*/ 22 h 109"/>
                  <a:gd name="T12" fmla="*/ 6 w 212"/>
                  <a:gd name="T13" fmla="*/ 20 h 109"/>
                  <a:gd name="T14" fmla="*/ 4 w 212"/>
                  <a:gd name="T15" fmla="*/ 21 h 109"/>
                  <a:gd name="T16" fmla="*/ 0 w 212"/>
                  <a:gd name="T17" fmla="*/ 27 h 109"/>
                  <a:gd name="T18" fmla="*/ 4 w 212"/>
                  <a:gd name="T19" fmla="*/ 31 h 109"/>
                  <a:gd name="T20" fmla="*/ 22 w 212"/>
                  <a:gd name="T21" fmla="*/ 39 h 109"/>
                  <a:gd name="T22" fmla="*/ 21 w 212"/>
                  <a:gd name="T23" fmla="*/ 53 h 109"/>
                  <a:gd name="T24" fmla="*/ 24 w 212"/>
                  <a:gd name="T25" fmla="*/ 57 h 109"/>
                  <a:gd name="T26" fmla="*/ 17 w 212"/>
                  <a:gd name="T27" fmla="*/ 82 h 109"/>
                  <a:gd name="T28" fmla="*/ 13 w 212"/>
                  <a:gd name="T29" fmla="*/ 92 h 109"/>
                  <a:gd name="T30" fmla="*/ 15 w 212"/>
                  <a:gd name="T31" fmla="*/ 101 h 109"/>
                  <a:gd name="T32" fmla="*/ 21 w 212"/>
                  <a:gd name="T33" fmla="*/ 97 h 109"/>
                  <a:gd name="T34" fmla="*/ 34 w 212"/>
                  <a:gd name="T35" fmla="*/ 91 h 109"/>
                  <a:gd name="T36" fmla="*/ 36 w 212"/>
                  <a:gd name="T37" fmla="*/ 90 h 109"/>
                  <a:gd name="T38" fmla="*/ 46 w 212"/>
                  <a:gd name="T39" fmla="*/ 92 h 109"/>
                  <a:gd name="T40" fmla="*/ 51 w 212"/>
                  <a:gd name="T41" fmla="*/ 95 h 109"/>
                  <a:gd name="T42" fmla="*/ 51 w 212"/>
                  <a:gd name="T43" fmla="*/ 91 h 109"/>
                  <a:gd name="T44" fmla="*/ 54 w 212"/>
                  <a:gd name="T45" fmla="*/ 84 h 109"/>
                  <a:gd name="T46" fmla="*/ 69 w 212"/>
                  <a:gd name="T47" fmla="*/ 81 h 109"/>
                  <a:gd name="T48" fmla="*/ 74 w 212"/>
                  <a:gd name="T49" fmla="*/ 82 h 109"/>
                  <a:gd name="T50" fmla="*/ 74 w 212"/>
                  <a:gd name="T51" fmla="*/ 79 h 109"/>
                  <a:gd name="T52" fmla="*/ 74 w 212"/>
                  <a:gd name="T53" fmla="*/ 69 h 109"/>
                  <a:gd name="T54" fmla="*/ 84 w 212"/>
                  <a:gd name="T55" fmla="*/ 62 h 109"/>
                  <a:gd name="T56" fmla="*/ 97 w 212"/>
                  <a:gd name="T57" fmla="*/ 51 h 109"/>
                  <a:gd name="T58" fmla="*/ 104 w 212"/>
                  <a:gd name="T59" fmla="*/ 54 h 109"/>
                  <a:gd name="T60" fmla="*/ 110 w 212"/>
                  <a:gd name="T61" fmla="*/ 54 h 109"/>
                  <a:gd name="T62" fmla="*/ 109 w 212"/>
                  <a:gd name="T63" fmla="*/ 60 h 109"/>
                  <a:gd name="T64" fmla="*/ 116 w 212"/>
                  <a:gd name="T65" fmla="*/ 69 h 109"/>
                  <a:gd name="T66" fmla="*/ 116 w 212"/>
                  <a:gd name="T67" fmla="*/ 95 h 109"/>
                  <a:gd name="T68" fmla="*/ 116 w 212"/>
                  <a:gd name="T69" fmla="*/ 97 h 109"/>
                  <a:gd name="T70" fmla="*/ 116 w 212"/>
                  <a:gd name="T71" fmla="*/ 104 h 109"/>
                  <a:gd name="T72" fmla="*/ 119 w 212"/>
                  <a:gd name="T73" fmla="*/ 109 h 109"/>
                  <a:gd name="T74" fmla="*/ 136 w 212"/>
                  <a:gd name="T75" fmla="*/ 102 h 109"/>
                  <a:gd name="T76" fmla="*/ 162 w 212"/>
                  <a:gd name="T77" fmla="*/ 85 h 109"/>
                  <a:gd name="T78" fmla="*/ 179 w 212"/>
                  <a:gd name="T79" fmla="*/ 90 h 109"/>
                  <a:gd name="T80" fmla="*/ 188 w 212"/>
                  <a:gd name="T81" fmla="*/ 88 h 109"/>
                  <a:gd name="T82" fmla="*/ 194 w 212"/>
                  <a:gd name="T83" fmla="*/ 86 h 109"/>
                  <a:gd name="T84" fmla="*/ 210 w 212"/>
                  <a:gd name="T85" fmla="*/ 91 h 109"/>
                  <a:gd name="T86" fmla="*/ 209 w 212"/>
                  <a:gd name="T87" fmla="*/ 81 h 109"/>
                  <a:gd name="T88" fmla="*/ 206 w 212"/>
                  <a:gd name="T89" fmla="*/ 61 h 109"/>
                  <a:gd name="T90" fmla="*/ 199 w 212"/>
                  <a:gd name="T91" fmla="*/ 55 h 109"/>
                  <a:gd name="T92" fmla="*/ 193 w 212"/>
                  <a:gd name="T93" fmla="*/ 51 h 109"/>
                  <a:gd name="T94" fmla="*/ 186 w 212"/>
                  <a:gd name="T95" fmla="*/ 52 h 109"/>
                  <a:gd name="T96" fmla="*/ 180 w 212"/>
                  <a:gd name="T97" fmla="*/ 53 h 109"/>
                  <a:gd name="T98" fmla="*/ 173 w 212"/>
                  <a:gd name="T99" fmla="*/ 38 h 109"/>
                  <a:gd name="T100" fmla="*/ 167 w 212"/>
                  <a:gd name="T101" fmla="*/ 40 h 109"/>
                  <a:gd name="T102" fmla="*/ 170 w 212"/>
                  <a:gd name="T103" fmla="*/ 30 h 109"/>
                  <a:gd name="T104" fmla="*/ 164 w 212"/>
                  <a:gd name="T105" fmla="*/ 27 h 109"/>
                  <a:gd name="T106" fmla="*/ 144 w 212"/>
                  <a:gd name="T107" fmla="*/ 28 h 109"/>
                  <a:gd name="T108" fmla="*/ 132 w 212"/>
                  <a:gd name="T109" fmla="*/ 33 h 109"/>
                  <a:gd name="T110" fmla="*/ 120 w 212"/>
                  <a:gd name="T111" fmla="*/ 31 h 109"/>
                  <a:gd name="T112" fmla="*/ 117 w 212"/>
                  <a:gd name="T113" fmla="*/ 25 h 109"/>
                  <a:gd name="T114" fmla="*/ 114 w 212"/>
                  <a:gd name="T115" fmla="*/ 25 h 109"/>
                  <a:gd name="T116" fmla="*/ 101 w 212"/>
                  <a:gd name="T117" fmla="*/ 27 h 109"/>
                  <a:gd name="T118" fmla="*/ 99 w 212"/>
                  <a:gd name="T119" fmla="*/ 26 h 109"/>
                  <a:gd name="T120" fmla="*/ 83 w 212"/>
                  <a:gd name="T121" fmla="*/ 23 h 109"/>
                  <a:gd name="T122" fmla="*/ 47 w 212"/>
                  <a:gd name="T123" fmla="*/ 23 h 109"/>
                  <a:gd name="T124" fmla="*/ 48 w 212"/>
                  <a:gd name="T125" fmla="*/ 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2" h="109">
                    <a:moveTo>
                      <a:pt x="46" y="0"/>
                    </a:moveTo>
                    <a:cubicBezTo>
                      <a:pt x="46" y="1"/>
                      <a:pt x="46" y="3"/>
                      <a:pt x="45" y="4"/>
                    </a:cubicBezTo>
                    <a:cubicBezTo>
                      <a:pt x="44" y="5"/>
                      <a:pt x="44" y="5"/>
                      <a:pt x="44" y="5"/>
                    </a:cubicBezTo>
                    <a:cubicBezTo>
                      <a:pt x="42" y="5"/>
                      <a:pt x="42" y="5"/>
                      <a:pt x="42" y="5"/>
                    </a:cubicBezTo>
                    <a:cubicBezTo>
                      <a:pt x="42" y="5"/>
                      <a:pt x="42" y="5"/>
                      <a:pt x="42" y="5"/>
                    </a:cubicBezTo>
                    <a:cubicBezTo>
                      <a:pt x="41" y="5"/>
                      <a:pt x="41" y="5"/>
                      <a:pt x="41" y="5"/>
                    </a:cubicBezTo>
                    <a:cubicBezTo>
                      <a:pt x="41" y="6"/>
                      <a:pt x="41" y="6"/>
                      <a:pt x="41" y="6"/>
                    </a:cubicBezTo>
                    <a:cubicBezTo>
                      <a:pt x="41" y="7"/>
                      <a:pt x="41" y="7"/>
                      <a:pt x="41" y="8"/>
                    </a:cubicBezTo>
                    <a:cubicBezTo>
                      <a:pt x="40" y="23"/>
                      <a:pt x="40" y="23"/>
                      <a:pt x="40" y="23"/>
                    </a:cubicBezTo>
                    <a:cubicBezTo>
                      <a:pt x="35" y="10"/>
                      <a:pt x="35" y="10"/>
                      <a:pt x="35" y="10"/>
                    </a:cubicBezTo>
                    <a:cubicBezTo>
                      <a:pt x="35" y="11"/>
                      <a:pt x="35" y="11"/>
                      <a:pt x="35" y="11"/>
                    </a:cubicBezTo>
                    <a:cubicBezTo>
                      <a:pt x="35" y="12"/>
                      <a:pt x="35" y="12"/>
                      <a:pt x="35" y="12"/>
                    </a:cubicBezTo>
                    <a:cubicBezTo>
                      <a:pt x="33" y="18"/>
                      <a:pt x="32" y="21"/>
                      <a:pt x="30" y="22"/>
                    </a:cubicBezTo>
                    <a:cubicBezTo>
                      <a:pt x="30" y="22"/>
                      <a:pt x="29" y="22"/>
                      <a:pt x="29" y="22"/>
                    </a:cubicBezTo>
                    <a:cubicBezTo>
                      <a:pt x="28" y="22"/>
                      <a:pt x="27" y="22"/>
                      <a:pt x="27" y="22"/>
                    </a:cubicBezTo>
                    <a:cubicBezTo>
                      <a:pt x="26" y="22"/>
                      <a:pt x="25" y="22"/>
                      <a:pt x="25" y="22"/>
                    </a:cubicBezTo>
                    <a:cubicBezTo>
                      <a:pt x="24" y="22"/>
                      <a:pt x="24" y="22"/>
                      <a:pt x="24" y="22"/>
                    </a:cubicBezTo>
                    <a:cubicBezTo>
                      <a:pt x="22" y="22"/>
                      <a:pt x="21" y="22"/>
                      <a:pt x="19" y="22"/>
                    </a:cubicBezTo>
                    <a:cubicBezTo>
                      <a:pt x="16" y="21"/>
                      <a:pt x="13" y="21"/>
                      <a:pt x="9" y="20"/>
                    </a:cubicBezTo>
                    <a:cubicBezTo>
                      <a:pt x="8" y="20"/>
                      <a:pt x="7" y="20"/>
                      <a:pt x="7" y="20"/>
                    </a:cubicBezTo>
                    <a:cubicBezTo>
                      <a:pt x="7" y="20"/>
                      <a:pt x="6" y="20"/>
                      <a:pt x="6" y="20"/>
                    </a:cubicBezTo>
                    <a:cubicBezTo>
                      <a:pt x="6" y="20"/>
                      <a:pt x="6" y="20"/>
                      <a:pt x="6" y="20"/>
                    </a:cubicBezTo>
                    <a:cubicBezTo>
                      <a:pt x="5" y="20"/>
                      <a:pt x="5" y="20"/>
                      <a:pt x="5" y="20"/>
                    </a:cubicBezTo>
                    <a:cubicBezTo>
                      <a:pt x="5" y="21"/>
                      <a:pt x="4" y="21"/>
                      <a:pt x="4" y="21"/>
                    </a:cubicBezTo>
                    <a:cubicBezTo>
                      <a:pt x="3" y="22"/>
                      <a:pt x="3" y="22"/>
                      <a:pt x="3" y="22"/>
                    </a:cubicBezTo>
                    <a:cubicBezTo>
                      <a:pt x="1" y="23"/>
                      <a:pt x="1" y="24"/>
                      <a:pt x="0" y="26"/>
                    </a:cubicBezTo>
                    <a:cubicBezTo>
                      <a:pt x="0" y="27"/>
                      <a:pt x="0" y="27"/>
                      <a:pt x="0" y="27"/>
                    </a:cubicBezTo>
                    <a:cubicBezTo>
                      <a:pt x="1" y="27"/>
                      <a:pt x="1" y="28"/>
                      <a:pt x="2" y="29"/>
                    </a:cubicBezTo>
                    <a:cubicBezTo>
                      <a:pt x="2" y="29"/>
                      <a:pt x="2" y="29"/>
                      <a:pt x="2" y="29"/>
                    </a:cubicBezTo>
                    <a:cubicBezTo>
                      <a:pt x="3" y="30"/>
                      <a:pt x="4" y="30"/>
                      <a:pt x="4" y="31"/>
                    </a:cubicBezTo>
                    <a:cubicBezTo>
                      <a:pt x="7" y="33"/>
                      <a:pt x="7" y="33"/>
                      <a:pt x="11" y="33"/>
                    </a:cubicBezTo>
                    <a:cubicBezTo>
                      <a:pt x="11" y="33"/>
                      <a:pt x="13" y="33"/>
                      <a:pt x="14" y="34"/>
                    </a:cubicBezTo>
                    <a:cubicBezTo>
                      <a:pt x="17" y="34"/>
                      <a:pt x="21" y="36"/>
                      <a:pt x="22" y="39"/>
                    </a:cubicBezTo>
                    <a:cubicBezTo>
                      <a:pt x="22" y="39"/>
                      <a:pt x="23" y="40"/>
                      <a:pt x="23" y="41"/>
                    </a:cubicBezTo>
                    <a:cubicBezTo>
                      <a:pt x="23" y="43"/>
                      <a:pt x="22" y="46"/>
                      <a:pt x="22" y="49"/>
                    </a:cubicBezTo>
                    <a:cubicBezTo>
                      <a:pt x="21" y="53"/>
                      <a:pt x="21" y="53"/>
                      <a:pt x="21" y="53"/>
                    </a:cubicBezTo>
                    <a:cubicBezTo>
                      <a:pt x="21" y="53"/>
                      <a:pt x="21" y="54"/>
                      <a:pt x="21" y="54"/>
                    </a:cubicBezTo>
                    <a:cubicBezTo>
                      <a:pt x="22" y="55"/>
                      <a:pt x="22" y="55"/>
                      <a:pt x="22" y="55"/>
                    </a:cubicBezTo>
                    <a:cubicBezTo>
                      <a:pt x="24" y="57"/>
                      <a:pt x="24" y="57"/>
                      <a:pt x="24" y="57"/>
                    </a:cubicBezTo>
                    <a:cubicBezTo>
                      <a:pt x="25" y="58"/>
                      <a:pt x="26" y="59"/>
                      <a:pt x="26" y="60"/>
                    </a:cubicBezTo>
                    <a:cubicBezTo>
                      <a:pt x="31" y="65"/>
                      <a:pt x="24" y="74"/>
                      <a:pt x="19" y="80"/>
                    </a:cubicBezTo>
                    <a:cubicBezTo>
                      <a:pt x="18" y="81"/>
                      <a:pt x="17" y="82"/>
                      <a:pt x="17" y="82"/>
                    </a:cubicBezTo>
                    <a:cubicBezTo>
                      <a:pt x="16" y="84"/>
                      <a:pt x="16" y="84"/>
                      <a:pt x="16" y="84"/>
                    </a:cubicBezTo>
                    <a:cubicBezTo>
                      <a:pt x="15" y="86"/>
                      <a:pt x="14" y="87"/>
                      <a:pt x="13" y="89"/>
                    </a:cubicBezTo>
                    <a:cubicBezTo>
                      <a:pt x="13" y="89"/>
                      <a:pt x="13" y="90"/>
                      <a:pt x="13" y="92"/>
                    </a:cubicBezTo>
                    <a:cubicBezTo>
                      <a:pt x="12" y="94"/>
                      <a:pt x="12" y="95"/>
                      <a:pt x="11" y="97"/>
                    </a:cubicBezTo>
                    <a:cubicBezTo>
                      <a:pt x="11" y="97"/>
                      <a:pt x="11" y="98"/>
                      <a:pt x="11" y="98"/>
                    </a:cubicBezTo>
                    <a:cubicBezTo>
                      <a:pt x="15" y="101"/>
                      <a:pt x="15" y="101"/>
                      <a:pt x="15" y="101"/>
                    </a:cubicBezTo>
                    <a:cubicBezTo>
                      <a:pt x="15" y="101"/>
                      <a:pt x="15" y="101"/>
                      <a:pt x="15" y="101"/>
                    </a:cubicBezTo>
                    <a:cubicBezTo>
                      <a:pt x="15" y="101"/>
                      <a:pt x="16" y="100"/>
                      <a:pt x="16" y="100"/>
                    </a:cubicBezTo>
                    <a:cubicBezTo>
                      <a:pt x="18" y="98"/>
                      <a:pt x="20" y="97"/>
                      <a:pt x="21" y="97"/>
                    </a:cubicBezTo>
                    <a:cubicBezTo>
                      <a:pt x="22" y="96"/>
                      <a:pt x="23" y="95"/>
                      <a:pt x="24" y="95"/>
                    </a:cubicBezTo>
                    <a:cubicBezTo>
                      <a:pt x="27" y="94"/>
                      <a:pt x="30" y="93"/>
                      <a:pt x="32" y="92"/>
                    </a:cubicBezTo>
                    <a:cubicBezTo>
                      <a:pt x="33" y="92"/>
                      <a:pt x="33" y="92"/>
                      <a:pt x="34" y="91"/>
                    </a:cubicBezTo>
                    <a:cubicBezTo>
                      <a:pt x="35" y="92"/>
                      <a:pt x="35" y="92"/>
                      <a:pt x="35" y="92"/>
                    </a:cubicBezTo>
                    <a:cubicBezTo>
                      <a:pt x="34" y="91"/>
                      <a:pt x="34" y="91"/>
                      <a:pt x="34" y="91"/>
                    </a:cubicBezTo>
                    <a:cubicBezTo>
                      <a:pt x="35" y="91"/>
                      <a:pt x="35" y="90"/>
                      <a:pt x="36" y="90"/>
                    </a:cubicBezTo>
                    <a:cubicBezTo>
                      <a:pt x="38" y="89"/>
                      <a:pt x="39" y="89"/>
                      <a:pt x="40" y="89"/>
                    </a:cubicBezTo>
                    <a:cubicBezTo>
                      <a:pt x="42" y="89"/>
                      <a:pt x="43" y="90"/>
                      <a:pt x="44" y="91"/>
                    </a:cubicBezTo>
                    <a:cubicBezTo>
                      <a:pt x="45" y="91"/>
                      <a:pt x="45" y="92"/>
                      <a:pt x="46" y="92"/>
                    </a:cubicBezTo>
                    <a:cubicBezTo>
                      <a:pt x="48" y="94"/>
                      <a:pt x="48" y="94"/>
                      <a:pt x="48" y="94"/>
                    </a:cubicBezTo>
                    <a:cubicBezTo>
                      <a:pt x="49" y="95"/>
                      <a:pt x="50" y="95"/>
                      <a:pt x="50" y="96"/>
                    </a:cubicBezTo>
                    <a:cubicBezTo>
                      <a:pt x="50" y="96"/>
                      <a:pt x="50" y="96"/>
                      <a:pt x="51" y="95"/>
                    </a:cubicBezTo>
                    <a:cubicBezTo>
                      <a:pt x="51" y="95"/>
                      <a:pt x="51" y="95"/>
                      <a:pt x="51" y="94"/>
                    </a:cubicBezTo>
                    <a:cubicBezTo>
                      <a:pt x="51" y="94"/>
                      <a:pt x="51" y="94"/>
                      <a:pt x="51" y="94"/>
                    </a:cubicBezTo>
                    <a:cubicBezTo>
                      <a:pt x="51" y="93"/>
                      <a:pt x="51" y="92"/>
                      <a:pt x="51" y="91"/>
                    </a:cubicBezTo>
                    <a:cubicBezTo>
                      <a:pt x="52" y="89"/>
                      <a:pt x="52" y="89"/>
                      <a:pt x="52" y="89"/>
                    </a:cubicBezTo>
                    <a:cubicBezTo>
                      <a:pt x="52" y="88"/>
                      <a:pt x="52" y="86"/>
                      <a:pt x="54" y="84"/>
                    </a:cubicBezTo>
                    <a:cubicBezTo>
                      <a:pt x="54" y="84"/>
                      <a:pt x="54" y="84"/>
                      <a:pt x="54" y="84"/>
                    </a:cubicBezTo>
                    <a:cubicBezTo>
                      <a:pt x="55" y="81"/>
                      <a:pt x="57" y="80"/>
                      <a:pt x="61" y="80"/>
                    </a:cubicBezTo>
                    <a:cubicBezTo>
                      <a:pt x="63" y="80"/>
                      <a:pt x="66" y="80"/>
                      <a:pt x="67" y="81"/>
                    </a:cubicBezTo>
                    <a:cubicBezTo>
                      <a:pt x="68" y="81"/>
                      <a:pt x="68" y="81"/>
                      <a:pt x="69" y="81"/>
                    </a:cubicBezTo>
                    <a:cubicBezTo>
                      <a:pt x="71" y="81"/>
                      <a:pt x="72" y="82"/>
                      <a:pt x="73" y="82"/>
                    </a:cubicBezTo>
                    <a:cubicBezTo>
                      <a:pt x="74" y="82"/>
                      <a:pt x="74" y="82"/>
                      <a:pt x="74" y="82"/>
                    </a:cubicBezTo>
                    <a:cubicBezTo>
                      <a:pt x="74" y="82"/>
                      <a:pt x="74" y="82"/>
                      <a:pt x="74" y="82"/>
                    </a:cubicBezTo>
                    <a:cubicBezTo>
                      <a:pt x="74" y="81"/>
                      <a:pt x="74" y="81"/>
                      <a:pt x="75" y="81"/>
                    </a:cubicBezTo>
                    <a:cubicBezTo>
                      <a:pt x="75" y="80"/>
                      <a:pt x="75" y="80"/>
                      <a:pt x="75" y="80"/>
                    </a:cubicBezTo>
                    <a:cubicBezTo>
                      <a:pt x="75" y="80"/>
                      <a:pt x="74" y="80"/>
                      <a:pt x="74" y="79"/>
                    </a:cubicBezTo>
                    <a:cubicBezTo>
                      <a:pt x="74" y="79"/>
                      <a:pt x="74" y="79"/>
                      <a:pt x="74" y="79"/>
                    </a:cubicBezTo>
                    <a:cubicBezTo>
                      <a:pt x="73" y="78"/>
                      <a:pt x="72" y="76"/>
                      <a:pt x="72" y="75"/>
                    </a:cubicBezTo>
                    <a:cubicBezTo>
                      <a:pt x="71" y="74"/>
                      <a:pt x="71" y="71"/>
                      <a:pt x="74" y="69"/>
                    </a:cubicBezTo>
                    <a:cubicBezTo>
                      <a:pt x="75" y="68"/>
                      <a:pt x="77" y="67"/>
                      <a:pt x="79" y="65"/>
                    </a:cubicBezTo>
                    <a:cubicBezTo>
                      <a:pt x="80" y="65"/>
                      <a:pt x="81" y="63"/>
                      <a:pt x="82" y="62"/>
                    </a:cubicBezTo>
                    <a:cubicBezTo>
                      <a:pt x="84" y="62"/>
                      <a:pt x="84" y="62"/>
                      <a:pt x="84" y="62"/>
                    </a:cubicBezTo>
                    <a:cubicBezTo>
                      <a:pt x="83" y="61"/>
                      <a:pt x="83" y="61"/>
                      <a:pt x="83" y="61"/>
                    </a:cubicBezTo>
                    <a:cubicBezTo>
                      <a:pt x="85" y="58"/>
                      <a:pt x="87" y="55"/>
                      <a:pt x="90" y="54"/>
                    </a:cubicBezTo>
                    <a:cubicBezTo>
                      <a:pt x="92" y="52"/>
                      <a:pt x="94" y="52"/>
                      <a:pt x="97" y="51"/>
                    </a:cubicBezTo>
                    <a:cubicBezTo>
                      <a:pt x="99" y="51"/>
                      <a:pt x="99" y="51"/>
                      <a:pt x="99" y="51"/>
                    </a:cubicBezTo>
                    <a:cubicBezTo>
                      <a:pt x="101" y="52"/>
                      <a:pt x="101" y="52"/>
                      <a:pt x="101" y="52"/>
                    </a:cubicBezTo>
                    <a:cubicBezTo>
                      <a:pt x="102" y="53"/>
                      <a:pt x="103" y="53"/>
                      <a:pt x="104" y="54"/>
                    </a:cubicBezTo>
                    <a:cubicBezTo>
                      <a:pt x="105" y="55"/>
                      <a:pt x="105" y="56"/>
                      <a:pt x="106" y="56"/>
                    </a:cubicBezTo>
                    <a:cubicBezTo>
                      <a:pt x="111" y="52"/>
                      <a:pt x="111" y="52"/>
                      <a:pt x="111" y="52"/>
                    </a:cubicBezTo>
                    <a:cubicBezTo>
                      <a:pt x="110" y="54"/>
                      <a:pt x="110" y="54"/>
                      <a:pt x="110" y="54"/>
                    </a:cubicBezTo>
                    <a:cubicBezTo>
                      <a:pt x="111" y="53"/>
                      <a:pt x="111" y="53"/>
                      <a:pt x="111" y="53"/>
                    </a:cubicBezTo>
                    <a:cubicBezTo>
                      <a:pt x="107" y="58"/>
                      <a:pt x="107" y="58"/>
                      <a:pt x="107" y="58"/>
                    </a:cubicBezTo>
                    <a:cubicBezTo>
                      <a:pt x="109" y="60"/>
                      <a:pt x="109" y="60"/>
                      <a:pt x="109" y="60"/>
                    </a:cubicBezTo>
                    <a:cubicBezTo>
                      <a:pt x="109" y="61"/>
                      <a:pt x="110" y="61"/>
                      <a:pt x="110" y="62"/>
                    </a:cubicBezTo>
                    <a:cubicBezTo>
                      <a:pt x="111" y="63"/>
                      <a:pt x="112" y="65"/>
                      <a:pt x="112" y="67"/>
                    </a:cubicBezTo>
                    <a:cubicBezTo>
                      <a:pt x="113" y="68"/>
                      <a:pt x="115" y="68"/>
                      <a:pt x="116" y="69"/>
                    </a:cubicBezTo>
                    <a:cubicBezTo>
                      <a:pt x="118" y="70"/>
                      <a:pt x="119" y="72"/>
                      <a:pt x="119" y="74"/>
                    </a:cubicBezTo>
                    <a:cubicBezTo>
                      <a:pt x="118" y="77"/>
                      <a:pt x="118" y="80"/>
                      <a:pt x="118" y="83"/>
                    </a:cubicBezTo>
                    <a:cubicBezTo>
                      <a:pt x="118" y="87"/>
                      <a:pt x="117" y="91"/>
                      <a:pt x="116" y="95"/>
                    </a:cubicBezTo>
                    <a:cubicBezTo>
                      <a:pt x="124" y="97"/>
                      <a:pt x="124" y="97"/>
                      <a:pt x="124" y="97"/>
                    </a:cubicBezTo>
                    <a:cubicBezTo>
                      <a:pt x="116" y="97"/>
                      <a:pt x="116" y="97"/>
                      <a:pt x="116" y="97"/>
                    </a:cubicBezTo>
                    <a:cubicBezTo>
                      <a:pt x="116" y="97"/>
                      <a:pt x="116" y="97"/>
                      <a:pt x="116" y="97"/>
                    </a:cubicBezTo>
                    <a:cubicBezTo>
                      <a:pt x="116" y="98"/>
                      <a:pt x="115" y="98"/>
                      <a:pt x="115" y="99"/>
                    </a:cubicBezTo>
                    <a:cubicBezTo>
                      <a:pt x="115" y="100"/>
                      <a:pt x="115" y="100"/>
                      <a:pt x="115" y="101"/>
                    </a:cubicBezTo>
                    <a:cubicBezTo>
                      <a:pt x="115" y="102"/>
                      <a:pt x="115" y="103"/>
                      <a:pt x="116" y="104"/>
                    </a:cubicBezTo>
                    <a:cubicBezTo>
                      <a:pt x="116" y="105"/>
                      <a:pt x="117" y="106"/>
                      <a:pt x="117" y="107"/>
                    </a:cubicBezTo>
                    <a:cubicBezTo>
                      <a:pt x="117" y="107"/>
                      <a:pt x="117" y="107"/>
                      <a:pt x="117" y="107"/>
                    </a:cubicBezTo>
                    <a:cubicBezTo>
                      <a:pt x="118" y="107"/>
                      <a:pt x="118" y="108"/>
                      <a:pt x="119" y="109"/>
                    </a:cubicBezTo>
                    <a:cubicBezTo>
                      <a:pt x="132" y="104"/>
                      <a:pt x="132" y="104"/>
                      <a:pt x="132" y="104"/>
                    </a:cubicBezTo>
                    <a:cubicBezTo>
                      <a:pt x="132" y="104"/>
                      <a:pt x="132" y="104"/>
                      <a:pt x="133" y="103"/>
                    </a:cubicBezTo>
                    <a:cubicBezTo>
                      <a:pt x="136" y="102"/>
                      <a:pt x="136" y="102"/>
                      <a:pt x="136" y="102"/>
                    </a:cubicBezTo>
                    <a:cubicBezTo>
                      <a:pt x="139" y="101"/>
                      <a:pt x="143" y="100"/>
                      <a:pt x="145" y="98"/>
                    </a:cubicBezTo>
                    <a:cubicBezTo>
                      <a:pt x="149" y="94"/>
                      <a:pt x="153" y="90"/>
                      <a:pt x="159" y="87"/>
                    </a:cubicBezTo>
                    <a:cubicBezTo>
                      <a:pt x="160" y="86"/>
                      <a:pt x="161" y="86"/>
                      <a:pt x="162" y="85"/>
                    </a:cubicBezTo>
                    <a:cubicBezTo>
                      <a:pt x="164" y="85"/>
                      <a:pt x="165" y="84"/>
                      <a:pt x="167" y="84"/>
                    </a:cubicBezTo>
                    <a:cubicBezTo>
                      <a:pt x="170" y="84"/>
                      <a:pt x="172" y="85"/>
                      <a:pt x="175" y="87"/>
                    </a:cubicBezTo>
                    <a:cubicBezTo>
                      <a:pt x="176" y="88"/>
                      <a:pt x="178" y="89"/>
                      <a:pt x="179" y="90"/>
                    </a:cubicBezTo>
                    <a:cubicBezTo>
                      <a:pt x="180" y="91"/>
                      <a:pt x="180" y="91"/>
                      <a:pt x="180" y="91"/>
                    </a:cubicBezTo>
                    <a:cubicBezTo>
                      <a:pt x="183" y="90"/>
                      <a:pt x="186" y="89"/>
                      <a:pt x="187" y="89"/>
                    </a:cubicBezTo>
                    <a:cubicBezTo>
                      <a:pt x="188" y="88"/>
                      <a:pt x="188" y="88"/>
                      <a:pt x="188" y="88"/>
                    </a:cubicBezTo>
                    <a:cubicBezTo>
                      <a:pt x="188" y="87"/>
                      <a:pt x="189" y="87"/>
                      <a:pt x="190" y="86"/>
                    </a:cubicBezTo>
                    <a:cubicBezTo>
                      <a:pt x="191" y="86"/>
                      <a:pt x="192" y="86"/>
                      <a:pt x="193" y="86"/>
                    </a:cubicBezTo>
                    <a:cubicBezTo>
                      <a:pt x="194" y="86"/>
                      <a:pt x="194" y="86"/>
                      <a:pt x="194" y="86"/>
                    </a:cubicBezTo>
                    <a:cubicBezTo>
                      <a:pt x="195" y="86"/>
                      <a:pt x="196" y="86"/>
                      <a:pt x="196" y="86"/>
                    </a:cubicBezTo>
                    <a:cubicBezTo>
                      <a:pt x="199" y="87"/>
                      <a:pt x="202" y="88"/>
                      <a:pt x="205" y="89"/>
                    </a:cubicBezTo>
                    <a:cubicBezTo>
                      <a:pt x="210" y="91"/>
                      <a:pt x="210" y="91"/>
                      <a:pt x="210" y="91"/>
                    </a:cubicBezTo>
                    <a:cubicBezTo>
                      <a:pt x="211" y="91"/>
                      <a:pt x="212" y="90"/>
                      <a:pt x="212" y="89"/>
                    </a:cubicBezTo>
                    <a:cubicBezTo>
                      <a:pt x="211" y="88"/>
                      <a:pt x="210" y="86"/>
                      <a:pt x="209" y="84"/>
                    </a:cubicBezTo>
                    <a:cubicBezTo>
                      <a:pt x="209" y="81"/>
                      <a:pt x="209" y="81"/>
                      <a:pt x="209" y="81"/>
                    </a:cubicBezTo>
                    <a:cubicBezTo>
                      <a:pt x="209" y="80"/>
                      <a:pt x="208" y="79"/>
                      <a:pt x="208" y="77"/>
                    </a:cubicBezTo>
                    <a:cubicBezTo>
                      <a:pt x="208" y="75"/>
                      <a:pt x="208" y="75"/>
                      <a:pt x="208" y="75"/>
                    </a:cubicBezTo>
                    <a:cubicBezTo>
                      <a:pt x="207" y="70"/>
                      <a:pt x="207" y="66"/>
                      <a:pt x="206" y="61"/>
                    </a:cubicBezTo>
                    <a:cubicBezTo>
                      <a:pt x="206" y="59"/>
                      <a:pt x="206" y="59"/>
                      <a:pt x="203" y="58"/>
                    </a:cubicBezTo>
                    <a:cubicBezTo>
                      <a:pt x="202" y="57"/>
                      <a:pt x="202" y="57"/>
                      <a:pt x="202" y="57"/>
                    </a:cubicBezTo>
                    <a:cubicBezTo>
                      <a:pt x="201" y="56"/>
                      <a:pt x="200" y="55"/>
                      <a:pt x="199" y="55"/>
                    </a:cubicBezTo>
                    <a:cubicBezTo>
                      <a:pt x="198" y="54"/>
                      <a:pt x="198" y="54"/>
                      <a:pt x="198" y="54"/>
                    </a:cubicBezTo>
                    <a:cubicBezTo>
                      <a:pt x="197" y="54"/>
                      <a:pt x="196" y="53"/>
                      <a:pt x="196" y="53"/>
                    </a:cubicBezTo>
                    <a:cubicBezTo>
                      <a:pt x="194" y="52"/>
                      <a:pt x="193" y="52"/>
                      <a:pt x="193" y="51"/>
                    </a:cubicBezTo>
                    <a:cubicBezTo>
                      <a:pt x="192" y="51"/>
                      <a:pt x="192" y="51"/>
                      <a:pt x="191" y="51"/>
                    </a:cubicBezTo>
                    <a:cubicBezTo>
                      <a:pt x="190" y="51"/>
                      <a:pt x="190" y="51"/>
                      <a:pt x="190" y="51"/>
                    </a:cubicBezTo>
                    <a:cubicBezTo>
                      <a:pt x="189" y="51"/>
                      <a:pt x="188" y="52"/>
                      <a:pt x="186" y="52"/>
                    </a:cubicBezTo>
                    <a:cubicBezTo>
                      <a:pt x="185" y="52"/>
                      <a:pt x="185" y="52"/>
                      <a:pt x="185" y="52"/>
                    </a:cubicBezTo>
                    <a:cubicBezTo>
                      <a:pt x="184" y="53"/>
                      <a:pt x="182" y="53"/>
                      <a:pt x="181" y="53"/>
                    </a:cubicBezTo>
                    <a:cubicBezTo>
                      <a:pt x="181" y="53"/>
                      <a:pt x="180" y="53"/>
                      <a:pt x="180" y="53"/>
                    </a:cubicBezTo>
                    <a:cubicBezTo>
                      <a:pt x="178" y="53"/>
                      <a:pt x="176" y="52"/>
                      <a:pt x="176" y="50"/>
                    </a:cubicBezTo>
                    <a:cubicBezTo>
                      <a:pt x="175" y="49"/>
                      <a:pt x="174" y="48"/>
                      <a:pt x="174" y="45"/>
                    </a:cubicBezTo>
                    <a:cubicBezTo>
                      <a:pt x="173" y="44"/>
                      <a:pt x="172" y="41"/>
                      <a:pt x="173" y="38"/>
                    </a:cubicBezTo>
                    <a:cubicBezTo>
                      <a:pt x="174" y="38"/>
                      <a:pt x="174" y="37"/>
                      <a:pt x="174" y="37"/>
                    </a:cubicBezTo>
                    <a:cubicBezTo>
                      <a:pt x="174" y="36"/>
                      <a:pt x="174" y="36"/>
                      <a:pt x="174" y="36"/>
                    </a:cubicBezTo>
                    <a:cubicBezTo>
                      <a:pt x="167" y="40"/>
                      <a:pt x="167" y="40"/>
                      <a:pt x="167" y="40"/>
                    </a:cubicBezTo>
                    <a:cubicBezTo>
                      <a:pt x="173" y="35"/>
                      <a:pt x="173" y="35"/>
                      <a:pt x="173" y="35"/>
                    </a:cubicBezTo>
                    <a:cubicBezTo>
                      <a:pt x="172" y="34"/>
                      <a:pt x="171" y="32"/>
                      <a:pt x="170" y="30"/>
                    </a:cubicBezTo>
                    <a:cubicBezTo>
                      <a:pt x="170" y="30"/>
                      <a:pt x="170" y="30"/>
                      <a:pt x="170" y="30"/>
                    </a:cubicBezTo>
                    <a:cubicBezTo>
                      <a:pt x="171" y="26"/>
                      <a:pt x="171" y="26"/>
                      <a:pt x="171" y="26"/>
                    </a:cubicBezTo>
                    <a:cubicBezTo>
                      <a:pt x="170" y="26"/>
                      <a:pt x="169" y="26"/>
                      <a:pt x="167" y="27"/>
                    </a:cubicBezTo>
                    <a:cubicBezTo>
                      <a:pt x="164" y="27"/>
                      <a:pt x="164" y="27"/>
                      <a:pt x="164" y="27"/>
                    </a:cubicBezTo>
                    <a:cubicBezTo>
                      <a:pt x="163" y="27"/>
                      <a:pt x="161" y="27"/>
                      <a:pt x="160" y="27"/>
                    </a:cubicBezTo>
                    <a:cubicBezTo>
                      <a:pt x="156" y="28"/>
                      <a:pt x="154" y="28"/>
                      <a:pt x="151" y="28"/>
                    </a:cubicBezTo>
                    <a:cubicBezTo>
                      <a:pt x="144" y="28"/>
                      <a:pt x="144" y="28"/>
                      <a:pt x="144" y="28"/>
                    </a:cubicBezTo>
                    <a:cubicBezTo>
                      <a:pt x="141" y="28"/>
                      <a:pt x="141" y="29"/>
                      <a:pt x="139" y="32"/>
                    </a:cubicBezTo>
                    <a:cubicBezTo>
                      <a:pt x="135" y="36"/>
                      <a:pt x="135" y="36"/>
                      <a:pt x="135" y="36"/>
                    </a:cubicBezTo>
                    <a:cubicBezTo>
                      <a:pt x="132" y="33"/>
                      <a:pt x="132" y="33"/>
                      <a:pt x="132" y="33"/>
                    </a:cubicBezTo>
                    <a:cubicBezTo>
                      <a:pt x="131" y="32"/>
                      <a:pt x="128" y="32"/>
                      <a:pt x="125" y="31"/>
                    </a:cubicBezTo>
                    <a:cubicBezTo>
                      <a:pt x="124" y="31"/>
                      <a:pt x="124" y="31"/>
                      <a:pt x="124" y="31"/>
                    </a:cubicBezTo>
                    <a:cubicBezTo>
                      <a:pt x="120" y="31"/>
                      <a:pt x="120" y="31"/>
                      <a:pt x="120" y="31"/>
                    </a:cubicBezTo>
                    <a:cubicBezTo>
                      <a:pt x="120" y="31"/>
                      <a:pt x="120" y="31"/>
                      <a:pt x="120" y="31"/>
                    </a:cubicBezTo>
                    <a:cubicBezTo>
                      <a:pt x="117" y="29"/>
                      <a:pt x="117" y="27"/>
                      <a:pt x="117" y="25"/>
                    </a:cubicBezTo>
                    <a:cubicBezTo>
                      <a:pt x="117" y="25"/>
                      <a:pt x="117" y="25"/>
                      <a:pt x="117" y="25"/>
                    </a:cubicBezTo>
                    <a:cubicBezTo>
                      <a:pt x="117" y="25"/>
                      <a:pt x="116" y="25"/>
                      <a:pt x="116" y="25"/>
                    </a:cubicBezTo>
                    <a:cubicBezTo>
                      <a:pt x="116" y="25"/>
                      <a:pt x="115" y="25"/>
                      <a:pt x="115" y="25"/>
                    </a:cubicBezTo>
                    <a:cubicBezTo>
                      <a:pt x="114" y="25"/>
                      <a:pt x="114" y="25"/>
                      <a:pt x="114" y="25"/>
                    </a:cubicBezTo>
                    <a:cubicBezTo>
                      <a:pt x="113" y="24"/>
                      <a:pt x="112" y="24"/>
                      <a:pt x="112" y="23"/>
                    </a:cubicBezTo>
                    <a:cubicBezTo>
                      <a:pt x="111" y="22"/>
                      <a:pt x="111" y="22"/>
                      <a:pt x="111" y="22"/>
                    </a:cubicBezTo>
                    <a:cubicBezTo>
                      <a:pt x="107" y="25"/>
                      <a:pt x="104" y="27"/>
                      <a:pt x="101" y="27"/>
                    </a:cubicBezTo>
                    <a:cubicBezTo>
                      <a:pt x="100" y="27"/>
                      <a:pt x="100" y="27"/>
                      <a:pt x="100" y="26"/>
                    </a:cubicBezTo>
                    <a:cubicBezTo>
                      <a:pt x="100" y="26"/>
                      <a:pt x="100" y="26"/>
                      <a:pt x="100" y="26"/>
                    </a:cubicBezTo>
                    <a:cubicBezTo>
                      <a:pt x="99" y="26"/>
                      <a:pt x="99" y="26"/>
                      <a:pt x="99" y="26"/>
                    </a:cubicBezTo>
                    <a:cubicBezTo>
                      <a:pt x="99" y="26"/>
                      <a:pt x="99" y="26"/>
                      <a:pt x="99" y="26"/>
                    </a:cubicBezTo>
                    <a:cubicBezTo>
                      <a:pt x="98" y="26"/>
                      <a:pt x="98" y="26"/>
                      <a:pt x="98" y="26"/>
                    </a:cubicBezTo>
                    <a:cubicBezTo>
                      <a:pt x="93" y="25"/>
                      <a:pt x="89" y="24"/>
                      <a:pt x="83" y="23"/>
                    </a:cubicBezTo>
                    <a:cubicBezTo>
                      <a:pt x="79" y="22"/>
                      <a:pt x="75" y="22"/>
                      <a:pt x="70" y="22"/>
                    </a:cubicBezTo>
                    <a:cubicBezTo>
                      <a:pt x="65" y="22"/>
                      <a:pt x="59" y="22"/>
                      <a:pt x="52" y="23"/>
                    </a:cubicBezTo>
                    <a:cubicBezTo>
                      <a:pt x="47" y="23"/>
                      <a:pt x="47" y="23"/>
                      <a:pt x="47" y="23"/>
                    </a:cubicBezTo>
                    <a:cubicBezTo>
                      <a:pt x="47" y="19"/>
                      <a:pt x="47" y="19"/>
                      <a:pt x="47" y="19"/>
                    </a:cubicBezTo>
                    <a:cubicBezTo>
                      <a:pt x="48" y="16"/>
                      <a:pt x="48" y="12"/>
                      <a:pt x="48" y="9"/>
                    </a:cubicBezTo>
                    <a:cubicBezTo>
                      <a:pt x="48" y="1"/>
                      <a:pt x="48" y="1"/>
                      <a:pt x="48" y="1"/>
                    </a:cubicBezTo>
                    <a:cubicBezTo>
                      <a:pt x="48" y="0"/>
                      <a:pt x="48" y="0"/>
                      <a:pt x="48" y="0"/>
                    </a:cubicBezTo>
                    <a:cubicBezTo>
                      <a:pt x="47" y="0"/>
                      <a:pt x="47" y="0"/>
                      <a:pt x="4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67" name="Freeform 348">
                <a:extLst>
                  <a:ext uri="{FF2B5EF4-FFF2-40B4-BE49-F238E27FC236}">
                    <a16:creationId xmlns:a16="http://schemas.microsoft.com/office/drawing/2014/main" id="{89461AFD-2466-DD48-8145-A4BB8E1533D2}"/>
                  </a:ext>
                </a:extLst>
              </p:cNvPr>
              <p:cNvSpPr>
                <a:spLocks/>
              </p:cNvSpPr>
              <p:nvPr/>
            </p:nvSpPr>
            <p:spPr bwMode="auto">
              <a:xfrm>
                <a:off x="10613133" y="5011758"/>
                <a:ext cx="117924" cy="88443"/>
              </a:xfrm>
              <a:custGeom>
                <a:avLst/>
                <a:gdLst>
                  <a:gd name="T0" fmla="*/ 31 w 37"/>
                  <a:gd name="T1" fmla="*/ 0 h 27"/>
                  <a:gd name="T2" fmla="*/ 31 w 37"/>
                  <a:gd name="T3" fmla="*/ 0 h 27"/>
                  <a:gd name="T4" fmla="*/ 30 w 37"/>
                  <a:gd name="T5" fmla="*/ 1 h 27"/>
                  <a:gd name="T6" fmla="*/ 29 w 37"/>
                  <a:gd name="T7" fmla="*/ 2 h 27"/>
                  <a:gd name="T8" fmla="*/ 27 w 37"/>
                  <a:gd name="T9" fmla="*/ 3 h 27"/>
                  <a:gd name="T10" fmla="*/ 26 w 37"/>
                  <a:gd name="T11" fmla="*/ 4 h 27"/>
                  <a:gd name="T12" fmla="*/ 21 w 37"/>
                  <a:gd name="T13" fmla="*/ 8 h 27"/>
                  <a:gd name="T14" fmla="*/ 21 w 37"/>
                  <a:gd name="T15" fmla="*/ 8 h 27"/>
                  <a:gd name="T16" fmla="*/ 19 w 37"/>
                  <a:gd name="T17" fmla="*/ 9 h 27"/>
                  <a:gd name="T18" fmla="*/ 16 w 37"/>
                  <a:gd name="T19" fmla="*/ 10 h 27"/>
                  <a:gd name="T20" fmla="*/ 10 w 37"/>
                  <a:gd name="T21" fmla="*/ 12 h 27"/>
                  <a:gd name="T22" fmla="*/ 6 w 37"/>
                  <a:gd name="T23" fmla="*/ 11 h 27"/>
                  <a:gd name="T24" fmla="*/ 6 w 37"/>
                  <a:gd name="T25" fmla="*/ 11 h 27"/>
                  <a:gd name="T26" fmla="*/ 5 w 37"/>
                  <a:gd name="T27" fmla="*/ 11 h 27"/>
                  <a:gd name="T28" fmla="*/ 2 w 37"/>
                  <a:gd name="T29" fmla="*/ 9 h 27"/>
                  <a:gd name="T30" fmla="*/ 2 w 37"/>
                  <a:gd name="T31" fmla="*/ 9 h 27"/>
                  <a:gd name="T32" fmla="*/ 0 w 37"/>
                  <a:gd name="T33" fmla="*/ 12 h 27"/>
                  <a:gd name="T34" fmla="*/ 1 w 37"/>
                  <a:gd name="T35" fmla="*/ 20 h 27"/>
                  <a:gd name="T36" fmla="*/ 1 w 37"/>
                  <a:gd name="T37" fmla="*/ 20 h 27"/>
                  <a:gd name="T38" fmla="*/ 2 w 37"/>
                  <a:gd name="T39" fmla="*/ 23 h 27"/>
                  <a:gd name="T40" fmla="*/ 2 w 37"/>
                  <a:gd name="T41" fmla="*/ 25 h 27"/>
                  <a:gd name="T42" fmla="*/ 6 w 37"/>
                  <a:gd name="T43" fmla="*/ 23 h 27"/>
                  <a:gd name="T44" fmla="*/ 8 w 37"/>
                  <a:gd name="T45" fmla="*/ 22 h 27"/>
                  <a:gd name="T46" fmla="*/ 9 w 37"/>
                  <a:gd name="T47" fmla="*/ 22 h 27"/>
                  <a:gd name="T48" fmla="*/ 17 w 37"/>
                  <a:gd name="T49" fmla="*/ 20 h 27"/>
                  <a:gd name="T50" fmla="*/ 35 w 37"/>
                  <a:gd name="T51" fmla="*/ 27 h 27"/>
                  <a:gd name="T52" fmla="*/ 37 w 37"/>
                  <a:gd name="T53" fmla="*/ 25 h 27"/>
                  <a:gd name="T54" fmla="*/ 36 w 37"/>
                  <a:gd name="T55" fmla="*/ 25 h 27"/>
                  <a:gd name="T56" fmla="*/ 36 w 37"/>
                  <a:gd name="T57" fmla="*/ 25 h 27"/>
                  <a:gd name="T58" fmla="*/ 28 w 37"/>
                  <a:gd name="T59" fmla="*/ 20 h 27"/>
                  <a:gd name="T60" fmla="*/ 23 w 37"/>
                  <a:gd name="T61" fmla="*/ 17 h 27"/>
                  <a:gd name="T62" fmla="*/ 27 w 37"/>
                  <a:gd name="T63" fmla="*/ 14 h 27"/>
                  <a:gd name="T64" fmla="*/ 36 w 37"/>
                  <a:gd name="T65" fmla="*/ 6 h 27"/>
                  <a:gd name="T66" fmla="*/ 31 w 37"/>
                  <a:gd name="T6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 h="27">
                    <a:moveTo>
                      <a:pt x="31" y="0"/>
                    </a:moveTo>
                    <a:cubicBezTo>
                      <a:pt x="31" y="0"/>
                      <a:pt x="31" y="0"/>
                      <a:pt x="31" y="0"/>
                    </a:cubicBezTo>
                    <a:cubicBezTo>
                      <a:pt x="30" y="1"/>
                      <a:pt x="30" y="1"/>
                      <a:pt x="30" y="1"/>
                    </a:cubicBezTo>
                    <a:cubicBezTo>
                      <a:pt x="30" y="1"/>
                      <a:pt x="30" y="2"/>
                      <a:pt x="29" y="2"/>
                    </a:cubicBezTo>
                    <a:cubicBezTo>
                      <a:pt x="28" y="2"/>
                      <a:pt x="28" y="3"/>
                      <a:pt x="27" y="3"/>
                    </a:cubicBezTo>
                    <a:cubicBezTo>
                      <a:pt x="26" y="4"/>
                      <a:pt x="26" y="4"/>
                      <a:pt x="26" y="4"/>
                    </a:cubicBezTo>
                    <a:cubicBezTo>
                      <a:pt x="25" y="5"/>
                      <a:pt x="23" y="7"/>
                      <a:pt x="21" y="8"/>
                    </a:cubicBezTo>
                    <a:cubicBezTo>
                      <a:pt x="21" y="8"/>
                      <a:pt x="21" y="8"/>
                      <a:pt x="21" y="8"/>
                    </a:cubicBezTo>
                    <a:cubicBezTo>
                      <a:pt x="20" y="8"/>
                      <a:pt x="19" y="9"/>
                      <a:pt x="19" y="9"/>
                    </a:cubicBezTo>
                    <a:cubicBezTo>
                      <a:pt x="18" y="9"/>
                      <a:pt x="17" y="10"/>
                      <a:pt x="16" y="10"/>
                    </a:cubicBezTo>
                    <a:cubicBezTo>
                      <a:pt x="15" y="11"/>
                      <a:pt x="13" y="12"/>
                      <a:pt x="10" y="12"/>
                    </a:cubicBezTo>
                    <a:cubicBezTo>
                      <a:pt x="9" y="12"/>
                      <a:pt x="8" y="12"/>
                      <a:pt x="6" y="11"/>
                    </a:cubicBezTo>
                    <a:cubicBezTo>
                      <a:pt x="6" y="11"/>
                      <a:pt x="6" y="11"/>
                      <a:pt x="6" y="11"/>
                    </a:cubicBezTo>
                    <a:cubicBezTo>
                      <a:pt x="5" y="11"/>
                      <a:pt x="5" y="11"/>
                      <a:pt x="5" y="11"/>
                    </a:cubicBezTo>
                    <a:cubicBezTo>
                      <a:pt x="4" y="10"/>
                      <a:pt x="3" y="9"/>
                      <a:pt x="2" y="9"/>
                    </a:cubicBezTo>
                    <a:cubicBezTo>
                      <a:pt x="2" y="9"/>
                      <a:pt x="2" y="9"/>
                      <a:pt x="2" y="9"/>
                    </a:cubicBezTo>
                    <a:cubicBezTo>
                      <a:pt x="0" y="11"/>
                      <a:pt x="0" y="12"/>
                      <a:pt x="0" y="12"/>
                    </a:cubicBezTo>
                    <a:cubicBezTo>
                      <a:pt x="0" y="14"/>
                      <a:pt x="0" y="17"/>
                      <a:pt x="1" y="20"/>
                    </a:cubicBezTo>
                    <a:cubicBezTo>
                      <a:pt x="1" y="20"/>
                      <a:pt x="1" y="20"/>
                      <a:pt x="1" y="20"/>
                    </a:cubicBezTo>
                    <a:cubicBezTo>
                      <a:pt x="2" y="21"/>
                      <a:pt x="2" y="22"/>
                      <a:pt x="2" y="23"/>
                    </a:cubicBezTo>
                    <a:cubicBezTo>
                      <a:pt x="2" y="25"/>
                      <a:pt x="2" y="25"/>
                      <a:pt x="2" y="25"/>
                    </a:cubicBezTo>
                    <a:cubicBezTo>
                      <a:pt x="3" y="24"/>
                      <a:pt x="5" y="23"/>
                      <a:pt x="6" y="23"/>
                    </a:cubicBezTo>
                    <a:cubicBezTo>
                      <a:pt x="7" y="23"/>
                      <a:pt x="7" y="23"/>
                      <a:pt x="8" y="22"/>
                    </a:cubicBezTo>
                    <a:cubicBezTo>
                      <a:pt x="9" y="22"/>
                      <a:pt x="9" y="22"/>
                      <a:pt x="9" y="22"/>
                    </a:cubicBezTo>
                    <a:cubicBezTo>
                      <a:pt x="12" y="21"/>
                      <a:pt x="15" y="20"/>
                      <a:pt x="17" y="20"/>
                    </a:cubicBezTo>
                    <a:cubicBezTo>
                      <a:pt x="23" y="20"/>
                      <a:pt x="31" y="24"/>
                      <a:pt x="35" y="27"/>
                    </a:cubicBezTo>
                    <a:cubicBezTo>
                      <a:pt x="37" y="25"/>
                      <a:pt x="37" y="25"/>
                      <a:pt x="37" y="25"/>
                    </a:cubicBezTo>
                    <a:cubicBezTo>
                      <a:pt x="36" y="25"/>
                      <a:pt x="36" y="25"/>
                      <a:pt x="36" y="25"/>
                    </a:cubicBezTo>
                    <a:cubicBezTo>
                      <a:pt x="36" y="25"/>
                      <a:pt x="36" y="25"/>
                      <a:pt x="36" y="25"/>
                    </a:cubicBezTo>
                    <a:cubicBezTo>
                      <a:pt x="33" y="23"/>
                      <a:pt x="31" y="22"/>
                      <a:pt x="28" y="20"/>
                    </a:cubicBezTo>
                    <a:cubicBezTo>
                      <a:pt x="23" y="17"/>
                      <a:pt x="23" y="17"/>
                      <a:pt x="23" y="17"/>
                    </a:cubicBezTo>
                    <a:cubicBezTo>
                      <a:pt x="27" y="14"/>
                      <a:pt x="27" y="14"/>
                      <a:pt x="27" y="14"/>
                    </a:cubicBezTo>
                    <a:cubicBezTo>
                      <a:pt x="30" y="11"/>
                      <a:pt x="33" y="9"/>
                      <a:pt x="36" y="6"/>
                    </a:cubicBezTo>
                    <a:cubicBezTo>
                      <a:pt x="31" y="0"/>
                      <a:pt x="31" y="0"/>
                      <a:pt x="3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68" name="Freeform 349">
                <a:extLst>
                  <a:ext uri="{FF2B5EF4-FFF2-40B4-BE49-F238E27FC236}">
                    <a16:creationId xmlns:a16="http://schemas.microsoft.com/office/drawing/2014/main" id="{EDE63E93-23A5-AD44-8B9B-1A2892EFAAC2}"/>
                  </a:ext>
                </a:extLst>
              </p:cNvPr>
              <p:cNvSpPr>
                <a:spLocks/>
              </p:cNvSpPr>
              <p:nvPr/>
            </p:nvSpPr>
            <p:spPr bwMode="auto">
              <a:xfrm>
                <a:off x="11593374" y="6102552"/>
                <a:ext cx="585933" cy="364826"/>
              </a:xfrm>
              <a:custGeom>
                <a:avLst/>
                <a:gdLst>
                  <a:gd name="T0" fmla="*/ 38 w 184"/>
                  <a:gd name="T1" fmla="*/ 1 h 115"/>
                  <a:gd name="T2" fmla="*/ 37 w 184"/>
                  <a:gd name="T3" fmla="*/ 2 h 115"/>
                  <a:gd name="T4" fmla="*/ 31 w 184"/>
                  <a:gd name="T5" fmla="*/ 11 h 115"/>
                  <a:gd name="T6" fmla="*/ 22 w 184"/>
                  <a:gd name="T7" fmla="*/ 10 h 115"/>
                  <a:gd name="T8" fmla="*/ 8 w 184"/>
                  <a:gd name="T9" fmla="*/ 25 h 115"/>
                  <a:gd name="T10" fmla="*/ 5 w 184"/>
                  <a:gd name="T11" fmla="*/ 28 h 115"/>
                  <a:gd name="T12" fmla="*/ 3 w 184"/>
                  <a:gd name="T13" fmla="*/ 37 h 115"/>
                  <a:gd name="T14" fmla="*/ 0 w 184"/>
                  <a:gd name="T15" fmla="*/ 44 h 115"/>
                  <a:gd name="T16" fmla="*/ 6 w 184"/>
                  <a:gd name="T17" fmla="*/ 43 h 115"/>
                  <a:gd name="T18" fmla="*/ 18 w 184"/>
                  <a:gd name="T19" fmla="*/ 52 h 115"/>
                  <a:gd name="T20" fmla="*/ 33 w 184"/>
                  <a:gd name="T21" fmla="*/ 56 h 115"/>
                  <a:gd name="T22" fmla="*/ 38 w 184"/>
                  <a:gd name="T23" fmla="*/ 66 h 115"/>
                  <a:gd name="T24" fmla="*/ 42 w 184"/>
                  <a:gd name="T25" fmla="*/ 69 h 115"/>
                  <a:gd name="T26" fmla="*/ 47 w 184"/>
                  <a:gd name="T27" fmla="*/ 72 h 115"/>
                  <a:gd name="T28" fmla="*/ 52 w 184"/>
                  <a:gd name="T29" fmla="*/ 71 h 115"/>
                  <a:gd name="T30" fmla="*/ 60 w 184"/>
                  <a:gd name="T31" fmla="*/ 74 h 115"/>
                  <a:gd name="T32" fmla="*/ 73 w 184"/>
                  <a:gd name="T33" fmla="*/ 79 h 115"/>
                  <a:gd name="T34" fmla="*/ 75 w 184"/>
                  <a:gd name="T35" fmla="*/ 84 h 115"/>
                  <a:gd name="T36" fmla="*/ 88 w 184"/>
                  <a:gd name="T37" fmla="*/ 88 h 115"/>
                  <a:gd name="T38" fmla="*/ 92 w 184"/>
                  <a:gd name="T39" fmla="*/ 85 h 115"/>
                  <a:gd name="T40" fmla="*/ 95 w 184"/>
                  <a:gd name="T41" fmla="*/ 85 h 115"/>
                  <a:gd name="T42" fmla="*/ 102 w 184"/>
                  <a:gd name="T43" fmla="*/ 87 h 115"/>
                  <a:gd name="T44" fmla="*/ 104 w 184"/>
                  <a:gd name="T45" fmla="*/ 79 h 115"/>
                  <a:gd name="T46" fmla="*/ 115 w 184"/>
                  <a:gd name="T47" fmla="*/ 84 h 115"/>
                  <a:gd name="T48" fmla="*/ 118 w 184"/>
                  <a:gd name="T49" fmla="*/ 85 h 115"/>
                  <a:gd name="T50" fmla="*/ 129 w 184"/>
                  <a:gd name="T51" fmla="*/ 95 h 115"/>
                  <a:gd name="T52" fmla="*/ 130 w 184"/>
                  <a:gd name="T53" fmla="*/ 99 h 115"/>
                  <a:gd name="T54" fmla="*/ 141 w 184"/>
                  <a:gd name="T55" fmla="*/ 103 h 115"/>
                  <a:gd name="T56" fmla="*/ 143 w 184"/>
                  <a:gd name="T57" fmla="*/ 104 h 115"/>
                  <a:gd name="T58" fmla="*/ 146 w 184"/>
                  <a:gd name="T59" fmla="*/ 106 h 115"/>
                  <a:gd name="T60" fmla="*/ 148 w 184"/>
                  <a:gd name="T61" fmla="*/ 106 h 115"/>
                  <a:gd name="T62" fmla="*/ 154 w 184"/>
                  <a:gd name="T63" fmla="*/ 104 h 115"/>
                  <a:gd name="T64" fmla="*/ 157 w 184"/>
                  <a:gd name="T65" fmla="*/ 105 h 115"/>
                  <a:gd name="T66" fmla="*/ 159 w 184"/>
                  <a:gd name="T67" fmla="*/ 107 h 115"/>
                  <a:gd name="T68" fmla="*/ 163 w 184"/>
                  <a:gd name="T69" fmla="*/ 112 h 115"/>
                  <a:gd name="T70" fmla="*/ 168 w 184"/>
                  <a:gd name="T71" fmla="*/ 111 h 115"/>
                  <a:gd name="T72" fmla="*/ 173 w 184"/>
                  <a:gd name="T73" fmla="*/ 111 h 115"/>
                  <a:gd name="T74" fmla="*/ 184 w 184"/>
                  <a:gd name="T75" fmla="*/ 115 h 115"/>
                  <a:gd name="T76" fmla="*/ 176 w 184"/>
                  <a:gd name="T77" fmla="*/ 76 h 115"/>
                  <a:gd name="T78" fmla="*/ 170 w 184"/>
                  <a:gd name="T79" fmla="*/ 74 h 115"/>
                  <a:gd name="T80" fmla="*/ 156 w 184"/>
                  <a:gd name="T81" fmla="*/ 68 h 115"/>
                  <a:gd name="T82" fmla="*/ 155 w 184"/>
                  <a:gd name="T83" fmla="*/ 66 h 115"/>
                  <a:gd name="T84" fmla="*/ 148 w 184"/>
                  <a:gd name="T85" fmla="*/ 65 h 115"/>
                  <a:gd name="T86" fmla="*/ 143 w 184"/>
                  <a:gd name="T87" fmla="*/ 66 h 115"/>
                  <a:gd name="T88" fmla="*/ 136 w 184"/>
                  <a:gd name="T89" fmla="*/ 58 h 115"/>
                  <a:gd name="T90" fmla="*/ 127 w 184"/>
                  <a:gd name="T91" fmla="*/ 56 h 115"/>
                  <a:gd name="T92" fmla="*/ 120 w 184"/>
                  <a:gd name="T93" fmla="*/ 52 h 115"/>
                  <a:gd name="T94" fmla="*/ 116 w 184"/>
                  <a:gd name="T95" fmla="*/ 49 h 115"/>
                  <a:gd name="T96" fmla="*/ 109 w 184"/>
                  <a:gd name="T97" fmla="*/ 37 h 115"/>
                  <a:gd name="T98" fmla="*/ 101 w 184"/>
                  <a:gd name="T99" fmla="*/ 39 h 115"/>
                  <a:gd name="T100" fmla="*/ 91 w 184"/>
                  <a:gd name="T101" fmla="*/ 34 h 115"/>
                  <a:gd name="T102" fmla="*/ 87 w 184"/>
                  <a:gd name="T103" fmla="*/ 28 h 115"/>
                  <a:gd name="T104" fmla="*/ 86 w 184"/>
                  <a:gd name="T105" fmla="*/ 27 h 115"/>
                  <a:gd name="T106" fmla="*/ 82 w 184"/>
                  <a:gd name="T107" fmla="*/ 32 h 115"/>
                  <a:gd name="T108" fmla="*/ 79 w 184"/>
                  <a:gd name="T109" fmla="*/ 24 h 115"/>
                  <a:gd name="T110" fmla="*/ 70 w 184"/>
                  <a:gd name="T111" fmla="*/ 20 h 115"/>
                  <a:gd name="T112" fmla="*/ 62 w 184"/>
                  <a:gd name="T113" fmla="*/ 14 h 115"/>
                  <a:gd name="T114" fmla="*/ 53 w 184"/>
                  <a:gd name="T115" fmla="*/ 9 h 115"/>
                  <a:gd name="T116" fmla="*/ 41 w 184"/>
                  <a:gd name="T117" fmla="*/ 1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4" h="115">
                    <a:moveTo>
                      <a:pt x="39" y="0"/>
                    </a:moveTo>
                    <a:cubicBezTo>
                      <a:pt x="39" y="0"/>
                      <a:pt x="38" y="1"/>
                      <a:pt x="38" y="1"/>
                    </a:cubicBezTo>
                    <a:cubicBezTo>
                      <a:pt x="38" y="1"/>
                      <a:pt x="38" y="1"/>
                      <a:pt x="38" y="1"/>
                    </a:cubicBezTo>
                    <a:cubicBezTo>
                      <a:pt x="37" y="1"/>
                      <a:pt x="37" y="1"/>
                      <a:pt x="37" y="1"/>
                    </a:cubicBezTo>
                    <a:cubicBezTo>
                      <a:pt x="37" y="2"/>
                      <a:pt x="37" y="2"/>
                      <a:pt x="37" y="2"/>
                    </a:cubicBezTo>
                    <a:cubicBezTo>
                      <a:pt x="37" y="2"/>
                      <a:pt x="37" y="2"/>
                      <a:pt x="37" y="2"/>
                    </a:cubicBezTo>
                    <a:cubicBezTo>
                      <a:pt x="35" y="4"/>
                      <a:pt x="35" y="6"/>
                      <a:pt x="34" y="8"/>
                    </a:cubicBezTo>
                    <a:cubicBezTo>
                      <a:pt x="33" y="11"/>
                      <a:pt x="33" y="11"/>
                      <a:pt x="33" y="11"/>
                    </a:cubicBezTo>
                    <a:cubicBezTo>
                      <a:pt x="31" y="11"/>
                      <a:pt x="31" y="11"/>
                      <a:pt x="31" y="11"/>
                    </a:cubicBezTo>
                    <a:cubicBezTo>
                      <a:pt x="29" y="12"/>
                      <a:pt x="28" y="12"/>
                      <a:pt x="27" y="12"/>
                    </a:cubicBezTo>
                    <a:cubicBezTo>
                      <a:pt x="25" y="12"/>
                      <a:pt x="24" y="12"/>
                      <a:pt x="24" y="11"/>
                    </a:cubicBezTo>
                    <a:cubicBezTo>
                      <a:pt x="22" y="10"/>
                      <a:pt x="22" y="10"/>
                      <a:pt x="22" y="10"/>
                    </a:cubicBezTo>
                    <a:cubicBezTo>
                      <a:pt x="22" y="10"/>
                      <a:pt x="22" y="10"/>
                      <a:pt x="22" y="10"/>
                    </a:cubicBezTo>
                    <a:cubicBezTo>
                      <a:pt x="8" y="24"/>
                      <a:pt x="8" y="24"/>
                      <a:pt x="8" y="24"/>
                    </a:cubicBezTo>
                    <a:cubicBezTo>
                      <a:pt x="8" y="24"/>
                      <a:pt x="8" y="24"/>
                      <a:pt x="8" y="25"/>
                    </a:cubicBezTo>
                    <a:cubicBezTo>
                      <a:pt x="7" y="25"/>
                      <a:pt x="7" y="26"/>
                      <a:pt x="6" y="26"/>
                    </a:cubicBezTo>
                    <a:cubicBezTo>
                      <a:pt x="5" y="27"/>
                      <a:pt x="5" y="27"/>
                      <a:pt x="5" y="27"/>
                    </a:cubicBezTo>
                    <a:cubicBezTo>
                      <a:pt x="5" y="28"/>
                      <a:pt x="5" y="28"/>
                      <a:pt x="5" y="28"/>
                    </a:cubicBezTo>
                    <a:cubicBezTo>
                      <a:pt x="5" y="28"/>
                      <a:pt x="5" y="28"/>
                      <a:pt x="5" y="28"/>
                    </a:cubicBezTo>
                    <a:cubicBezTo>
                      <a:pt x="5" y="29"/>
                      <a:pt x="6" y="30"/>
                      <a:pt x="6" y="32"/>
                    </a:cubicBezTo>
                    <a:cubicBezTo>
                      <a:pt x="6" y="33"/>
                      <a:pt x="5" y="35"/>
                      <a:pt x="3" y="37"/>
                    </a:cubicBezTo>
                    <a:cubicBezTo>
                      <a:pt x="3" y="38"/>
                      <a:pt x="3" y="38"/>
                      <a:pt x="3" y="38"/>
                    </a:cubicBezTo>
                    <a:cubicBezTo>
                      <a:pt x="2" y="39"/>
                      <a:pt x="1" y="40"/>
                      <a:pt x="1" y="42"/>
                    </a:cubicBezTo>
                    <a:cubicBezTo>
                      <a:pt x="0" y="42"/>
                      <a:pt x="0" y="43"/>
                      <a:pt x="0" y="44"/>
                    </a:cubicBezTo>
                    <a:cubicBezTo>
                      <a:pt x="0" y="45"/>
                      <a:pt x="1" y="46"/>
                      <a:pt x="2" y="47"/>
                    </a:cubicBezTo>
                    <a:cubicBezTo>
                      <a:pt x="2" y="47"/>
                      <a:pt x="4" y="48"/>
                      <a:pt x="6" y="49"/>
                    </a:cubicBezTo>
                    <a:cubicBezTo>
                      <a:pt x="6" y="43"/>
                      <a:pt x="6" y="43"/>
                      <a:pt x="6" y="43"/>
                    </a:cubicBezTo>
                    <a:cubicBezTo>
                      <a:pt x="11" y="48"/>
                      <a:pt x="11" y="48"/>
                      <a:pt x="11" y="48"/>
                    </a:cubicBezTo>
                    <a:cubicBezTo>
                      <a:pt x="13" y="49"/>
                      <a:pt x="15" y="50"/>
                      <a:pt x="17" y="51"/>
                    </a:cubicBezTo>
                    <a:cubicBezTo>
                      <a:pt x="18" y="52"/>
                      <a:pt x="18" y="52"/>
                      <a:pt x="18" y="52"/>
                    </a:cubicBezTo>
                    <a:cubicBezTo>
                      <a:pt x="20" y="53"/>
                      <a:pt x="23" y="54"/>
                      <a:pt x="25" y="56"/>
                    </a:cubicBezTo>
                    <a:cubicBezTo>
                      <a:pt x="27" y="57"/>
                      <a:pt x="29" y="58"/>
                      <a:pt x="31" y="59"/>
                    </a:cubicBezTo>
                    <a:cubicBezTo>
                      <a:pt x="33" y="56"/>
                      <a:pt x="33" y="56"/>
                      <a:pt x="33" y="56"/>
                    </a:cubicBezTo>
                    <a:cubicBezTo>
                      <a:pt x="32" y="60"/>
                      <a:pt x="32" y="60"/>
                      <a:pt x="32" y="60"/>
                    </a:cubicBezTo>
                    <a:cubicBezTo>
                      <a:pt x="32" y="61"/>
                      <a:pt x="32" y="61"/>
                      <a:pt x="32" y="61"/>
                    </a:cubicBezTo>
                    <a:cubicBezTo>
                      <a:pt x="34" y="63"/>
                      <a:pt x="36" y="64"/>
                      <a:pt x="38" y="66"/>
                    </a:cubicBezTo>
                    <a:cubicBezTo>
                      <a:pt x="38" y="66"/>
                      <a:pt x="38" y="66"/>
                      <a:pt x="38" y="66"/>
                    </a:cubicBezTo>
                    <a:cubicBezTo>
                      <a:pt x="39" y="67"/>
                      <a:pt x="39" y="67"/>
                      <a:pt x="40" y="67"/>
                    </a:cubicBezTo>
                    <a:cubicBezTo>
                      <a:pt x="40" y="68"/>
                      <a:pt x="41" y="68"/>
                      <a:pt x="42" y="69"/>
                    </a:cubicBezTo>
                    <a:cubicBezTo>
                      <a:pt x="44" y="71"/>
                      <a:pt x="44" y="71"/>
                      <a:pt x="44" y="71"/>
                    </a:cubicBezTo>
                    <a:cubicBezTo>
                      <a:pt x="46" y="72"/>
                      <a:pt x="47" y="72"/>
                      <a:pt x="47" y="72"/>
                    </a:cubicBezTo>
                    <a:cubicBezTo>
                      <a:pt x="47" y="72"/>
                      <a:pt x="47" y="72"/>
                      <a:pt x="47" y="72"/>
                    </a:cubicBezTo>
                    <a:cubicBezTo>
                      <a:pt x="48" y="72"/>
                      <a:pt x="48" y="72"/>
                      <a:pt x="48" y="72"/>
                    </a:cubicBezTo>
                    <a:cubicBezTo>
                      <a:pt x="49" y="72"/>
                      <a:pt x="50" y="71"/>
                      <a:pt x="51" y="71"/>
                    </a:cubicBezTo>
                    <a:cubicBezTo>
                      <a:pt x="52" y="71"/>
                      <a:pt x="52" y="71"/>
                      <a:pt x="52" y="71"/>
                    </a:cubicBezTo>
                    <a:cubicBezTo>
                      <a:pt x="53" y="71"/>
                      <a:pt x="53" y="71"/>
                      <a:pt x="53" y="71"/>
                    </a:cubicBezTo>
                    <a:cubicBezTo>
                      <a:pt x="53" y="71"/>
                      <a:pt x="54" y="71"/>
                      <a:pt x="54" y="72"/>
                    </a:cubicBezTo>
                    <a:cubicBezTo>
                      <a:pt x="56" y="73"/>
                      <a:pt x="58" y="73"/>
                      <a:pt x="60" y="74"/>
                    </a:cubicBezTo>
                    <a:cubicBezTo>
                      <a:pt x="72" y="78"/>
                      <a:pt x="72" y="78"/>
                      <a:pt x="72" y="78"/>
                    </a:cubicBezTo>
                    <a:cubicBezTo>
                      <a:pt x="73" y="79"/>
                      <a:pt x="73" y="79"/>
                      <a:pt x="73" y="79"/>
                    </a:cubicBezTo>
                    <a:cubicBezTo>
                      <a:pt x="73" y="79"/>
                      <a:pt x="73" y="79"/>
                      <a:pt x="73" y="79"/>
                    </a:cubicBezTo>
                    <a:cubicBezTo>
                      <a:pt x="74" y="80"/>
                      <a:pt x="74" y="80"/>
                      <a:pt x="74" y="80"/>
                    </a:cubicBezTo>
                    <a:cubicBezTo>
                      <a:pt x="74" y="81"/>
                      <a:pt x="74" y="82"/>
                      <a:pt x="75" y="83"/>
                    </a:cubicBezTo>
                    <a:cubicBezTo>
                      <a:pt x="75" y="83"/>
                      <a:pt x="75" y="84"/>
                      <a:pt x="75" y="84"/>
                    </a:cubicBezTo>
                    <a:cubicBezTo>
                      <a:pt x="76" y="84"/>
                      <a:pt x="77" y="84"/>
                      <a:pt x="77" y="84"/>
                    </a:cubicBezTo>
                    <a:cubicBezTo>
                      <a:pt x="79" y="85"/>
                      <a:pt x="81" y="85"/>
                      <a:pt x="82" y="85"/>
                    </a:cubicBezTo>
                    <a:cubicBezTo>
                      <a:pt x="84" y="86"/>
                      <a:pt x="86" y="87"/>
                      <a:pt x="88" y="88"/>
                    </a:cubicBezTo>
                    <a:cubicBezTo>
                      <a:pt x="91" y="86"/>
                      <a:pt x="91" y="86"/>
                      <a:pt x="91" y="86"/>
                    </a:cubicBezTo>
                    <a:cubicBezTo>
                      <a:pt x="91" y="86"/>
                      <a:pt x="91" y="86"/>
                      <a:pt x="92" y="85"/>
                    </a:cubicBezTo>
                    <a:cubicBezTo>
                      <a:pt x="92" y="85"/>
                      <a:pt x="92" y="85"/>
                      <a:pt x="92" y="85"/>
                    </a:cubicBezTo>
                    <a:cubicBezTo>
                      <a:pt x="93" y="85"/>
                      <a:pt x="93" y="85"/>
                      <a:pt x="94" y="85"/>
                    </a:cubicBezTo>
                    <a:cubicBezTo>
                      <a:pt x="94" y="85"/>
                      <a:pt x="94" y="85"/>
                      <a:pt x="94" y="85"/>
                    </a:cubicBezTo>
                    <a:cubicBezTo>
                      <a:pt x="95" y="85"/>
                      <a:pt x="95" y="85"/>
                      <a:pt x="95" y="85"/>
                    </a:cubicBezTo>
                    <a:cubicBezTo>
                      <a:pt x="95" y="85"/>
                      <a:pt x="95" y="85"/>
                      <a:pt x="95" y="85"/>
                    </a:cubicBezTo>
                    <a:cubicBezTo>
                      <a:pt x="96" y="85"/>
                      <a:pt x="96" y="85"/>
                      <a:pt x="96" y="85"/>
                    </a:cubicBezTo>
                    <a:cubicBezTo>
                      <a:pt x="102" y="87"/>
                      <a:pt x="102" y="87"/>
                      <a:pt x="102" y="87"/>
                    </a:cubicBezTo>
                    <a:cubicBezTo>
                      <a:pt x="103" y="87"/>
                      <a:pt x="103" y="87"/>
                      <a:pt x="103" y="87"/>
                    </a:cubicBezTo>
                    <a:cubicBezTo>
                      <a:pt x="103" y="86"/>
                      <a:pt x="104" y="85"/>
                      <a:pt x="105" y="85"/>
                    </a:cubicBezTo>
                    <a:cubicBezTo>
                      <a:pt x="104" y="79"/>
                      <a:pt x="104" y="79"/>
                      <a:pt x="104" y="79"/>
                    </a:cubicBezTo>
                    <a:cubicBezTo>
                      <a:pt x="107" y="84"/>
                      <a:pt x="107" y="84"/>
                      <a:pt x="107" y="84"/>
                    </a:cubicBezTo>
                    <a:cubicBezTo>
                      <a:pt x="108" y="84"/>
                      <a:pt x="110" y="83"/>
                      <a:pt x="111" y="83"/>
                    </a:cubicBezTo>
                    <a:cubicBezTo>
                      <a:pt x="113" y="83"/>
                      <a:pt x="114" y="84"/>
                      <a:pt x="115" y="84"/>
                    </a:cubicBezTo>
                    <a:cubicBezTo>
                      <a:pt x="116" y="84"/>
                      <a:pt x="116" y="84"/>
                      <a:pt x="116" y="84"/>
                    </a:cubicBezTo>
                    <a:cubicBezTo>
                      <a:pt x="117" y="85"/>
                      <a:pt x="117" y="85"/>
                      <a:pt x="117" y="85"/>
                    </a:cubicBezTo>
                    <a:cubicBezTo>
                      <a:pt x="118" y="85"/>
                      <a:pt x="118" y="85"/>
                      <a:pt x="118" y="85"/>
                    </a:cubicBezTo>
                    <a:cubicBezTo>
                      <a:pt x="120" y="86"/>
                      <a:pt x="123" y="87"/>
                      <a:pt x="125" y="88"/>
                    </a:cubicBezTo>
                    <a:cubicBezTo>
                      <a:pt x="126" y="89"/>
                      <a:pt x="128" y="90"/>
                      <a:pt x="128" y="93"/>
                    </a:cubicBezTo>
                    <a:cubicBezTo>
                      <a:pt x="129" y="94"/>
                      <a:pt x="129" y="94"/>
                      <a:pt x="129" y="95"/>
                    </a:cubicBezTo>
                    <a:cubicBezTo>
                      <a:pt x="129" y="95"/>
                      <a:pt x="129" y="96"/>
                      <a:pt x="129" y="97"/>
                    </a:cubicBezTo>
                    <a:cubicBezTo>
                      <a:pt x="129" y="98"/>
                      <a:pt x="129" y="98"/>
                      <a:pt x="129" y="98"/>
                    </a:cubicBezTo>
                    <a:cubicBezTo>
                      <a:pt x="129" y="98"/>
                      <a:pt x="130" y="98"/>
                      <a:pt x="130" y="99"/>
                    </a:cubicBezTo>
                    <a:cubicBezTo>
                      <a:pt x="131" y="99"/>
                      <a:pt x="132" y="99"/>
                      <a:pt x="133" y="100"/>
                    </a:cubicBezTo>
                    <a:cubicBezTo>
                      <a:pt x="134" y="100"/>
                      <a:pt x="134" y="100"/>
                      <a:pt x="134" y="100"/>
                    </a:cubicBezTo>
                    <a:cubicBezTo>
                      <a:pt x="136" y="101"/>
                      <a:pt x="139" y="101"/>
                      <a:pt x="141" y="103"/>
                    </a:cubicBezTo>
                    <a:cubicBezTo>
                      <a:pt x="145" y="96"/>
                      <a:pt x="145" y="96"/>
                      <a:pt x="145" y="96"/>
                    </a:cubicBezTo>
                    <a:cubicBezTo>
                      <a:pt x="143" y="104"/>
                      <a:pt x="143" y="104"/>
                      <a:pt x="143" y="104"/>
                    </a:cubicBezTo>
                    <a:cubicBezTo>
                      <a:pt x="143" y="104"/>
                      <a:pt x="143" y="104"/>
                      <a:pt x="143" y="104"/>
                    </a:cubicBezTo>
                    <a:cubicBezTo>
                      <a:pt x="144" y="104"/>
                      <a:pt x="144" y="105"/>
                      <a:pt x="145" y="105"/>
                    </a:cubicBezTo>
                    <a:cubicBezTo>
                      <a:pt x="145" y="106"/>
                      <a:pt x="145" y="106"/>
                      <a:pt x="145" y="106"/>
                    </a:cubicBezTo>
                    <a:cubicBezTo>
                      <a:pt x="146" y="106"/>
                      <a:pt x="146" y="106"/>
                      <a:pt x="146" y="106"/>
                    </a:cubicBezTo>
                    <a:cubicBezTo>
                      <a:pt x="146" y="106"/>
                      <a:pt x="146" y="106"/>
                      <a:pt x="146" y="106"/>
                    </a:cubicBezTo>
                    <a:cubicBezTo>
                      <a:pt x="146" y="106"/>
                      <a:pt x="146" y="106"/>
                      <a:pt x="147" y="106"/>
                    </a:cubicBezTo>
                    <a:cubicBezTo>
                      <a:pt x="148" y="106"/>
                      <a:pt x="148" y="106"/>
                      <a:pt x="148" y="106"/>
                    </a:cubicBezTo>
                    <a:cubicBezTo>
                      <a:pt x="149" y="105"/>
                      <a:pt x="150" y="105"/>
                      <a:pt x="151" y="104"/>
                    </a:cubicBezTo>
                    <a:cubicBezTo>
                      <a:pt x="152" y="104"/>
                      <a:pt x="152" y="104"/>
                      <a:pt x="152" y="104"/>
                    </a:cubicBezTo>
                    <a:cubicBezTo>
                      <a:pt x="153" y="104"/>
                      <a:pt x="153" y="104"/>
                      <a:pt x="154" y="104"/>
                    </a:cubicBezTo>
                    <a:cubicBezTo>
                      <a:pt x="154" y="104"/>
                      <a:pt x="154" y="104"/>
                      <a:pt x="154" y="104"/>
                    </a:cubicBezTo>
                    <a:cubicBezTo>
                      <a:pt x="156" y="104"/>
                      <a:pt x="156" y="104"/>
                      <a:pt x="156" y="104"/>
                    </a:cubicBezTo>
                    <a:cubicBezTo>
                      <a:pt x="157" y="105"/>
                      <a:pt x="157" y="105"/>
                      <a:pt x="157" y="105"/>
                    </a:cubicBezTo>
                    <a:cubicBezTo>
                      <a:pt x="157" y="105"/>
                      <a:pt x="158" y="105"/>
                      <a:pt x="158" y="106"/>
                    </a:cubicBezTo>
                    <a:cubicBezTo>
                      <a:pt x="158" y="106"/>
                      <a:pt x="158" y="106"/>
                      <a:pt x="158" y="106"/>
                    </a:cubicBezTo>
                    <a:cubicBezTo>
                      <a:pt x="159" y="107"/>
                      <a:pt x="159" y="107"/>
                      <a:pt x="159" y="107"/>
                    </a:cubicBezTo>
                    <a:cubicBezTo>
                      <a:pt x="160" y="108"/>
                      <a:pt x="160" y="109"/>
                      <a:pt x="161" y="110"/>
                    </a:cubicBezTo>
                    <a:cubicBezTo>
                      <a:pt x="161" y="110"/>
                      <a:pt x="162" y="111"/>
                      <a:pt x="162" y="112"/>
                    </a:cubicBezTo>
                    <a:cubicBezTo>
                      <a:pt x="162" y="112"/>
                      <a:pt x="163" y="112"/>
                      <a:pt x="163" y="112"/>
                    </a:cubicBezTo>
                    <a:cubicBezTo>
                      <a:pt x="164" y="112"/>
                      <a:pt x="164" y="112"/>
                      <a:pt x="165" y="112"/>
                    </a:cubicBezTo>
                    <a:cubicBezTo>
                      <a:pt x="166" y="111"/>
                      <a:pt x="166" y="111"/>
                      <a:pt x="166" y="111"/>
                    </a:cubicBezTo>
                    <a:cubicBezTo>
                      <a:pt x="167" y="111"/>
                      <a:pt x="167" y="111"/>
                      <a:pt x="168" y="111"/>
                    </a:cubicBezTo>
                    <a:cubicBezTo>
                      <a:pt x="168" y="111"/>
                      <a:pt x="169" y="111"/>
                      <a:pt x="169" y="111"/>
                    </a:cubicBezTo>
                    <a:cubicBezTo>
                      <a:pt x="170" y="111"/>
                      <a:pt x="171" y="111"/>
                      <a:pt x="172" y="111"/>
                    </a:cubicBezTo>
                    <a:cubicBezTo>
                      <a:pt x="173" y="111"/>
                      <a:pt x="173" y="111"/>
                      <a:pt x="173" y="111"/>
                    </a:cubicBezTo>
                    <a:cubicBezTo>
                      <a:pt x="174" y="112"/>
                      <a:pt x="176" y="112"/>
                      <a:pt x="177" y="112"/>
                    </a:cubicBezTo>
                    <a:cubicBezTo>
                      <a:pt x="178" y="113"/>
                      <a:pt x="179" y="113"/>
                      <a:pt x="180" y="114"/>
                    </a:cubicBezTo>
                    <a:cubicBezTo>
                      <a:pt x="184" y="115"/>
                      <a:pt x="184" y="115"/>
                      <a:pt x="184" y="115"/>
                    </a:cubicBezTo>
                    <a:cubicBezTo>
                      <a:pt x="184" y="73"/>
                      <a:pt x="184" y="73"/>
                      <a:pt x="184" y="73"/>
                    </a:cubicBezTo>
                    <a:cubicBezTo>
                      <a:pt x="183" y="74"/>
                      <a:pt x="181" y="76"/>
                      <a:pt x="178" y="76"/>
                    </a:cubicBezTo>
                    <a:cubicBezTo>
                      <a:pt x="178" y="76"/>
                      <a:pt x="177" y="76"/>
                      <a:pt x="176" y="76"/>
                    </a:cubicBezTo>
                    <a:cubicBezTo>
                      <a:pt x="175" y="76"/>
                      <a:pt x="175" y="76"/>
                      <a:pt x="175" y="76"/>
                    </a:cubicBezTo>
                    <a:cubicBezTo>
                      <a:pt x="173" y="75"/>
                      <a:pt x="172" y="75"/>
                      <a:pt x="170" y="74"/>
                    </a:cubicBezTo>
                    <a:cubicBezTo>
                      <a:pt x="170" y="74"/>
                      <a:pt x="170" y="74"/>
                      <a:pt x="170" y="74"/>
                    </a:cubicBezTo>
                    <a:cubicBezTo>
                      <a:pt x="167" y="82"/>
                      <a:pt x="167" y="82"/>
                      <a:pt x="167" y="82"/>
                    </a:cubicBezTo>
                    <a:cubicBezTo>
                      <a:pt x="161" y="75"/>
                      <a:pt x="161" y="75"/>
                      <a:pt x="161" y="75"/>
                    </a:cubicBezTo>
                    <a:cubicBezTo>
                      <a:pt x="160" y="72"/>
                      <a:pt x="158" y="70"/>
                      <a:pt x="156" y="68"/>
                    </a:cubicBezTo>
                    <a:cubicBezTo>
                      <a:pt x="156" y="67"/>
                      <a:pt x="156" y="67"/>
                      <a:pt x="156" y="67"/>
                    </a:cubicBezTo>
                    <a:cubicBezTo>
                      <a:pt x="156" y="67"/>
                      <a:pt x="155" y="67"/>
                      <a:pt x="155" y="66"/>
                    </a:cubicBezTo>
                    <a:cubicBezTo>
                      <a:pt x="155" y="66"/>
                      <a:pt x="155" y="66"/>
                      <a:pt x="155" y="66"/>
                    </a:cubicBezTo>
                    <a:cubicBezTo>
                      <a:pt x="154" y="65"/>
                      <a:pt x="153" y="65"/>
                      <a:pt x="152" y="65"/>
                    </a:cubicBezTo>
                    <a:cubicBezTo>
                      <a:pt x="152" y="65"/>
                      <a:pt x="152" y="65"/>
                      <a:pt x="152" y="65"/>
                    </a:cubicBezTo>
                    <a:cubicBezTo>
                      <a:pt x="151" y="65"/>
                      <a:pt x="150" y="65"/>
                      <a:pt x="148" y="65"/>
                    </a:cubicBezTo>
                    <a:cubicBezTo>
                      <a:pt x="148" y="65"/>
                      <a:pt x="148" y="65"/>
                      <a:pt x="148" y="65"/>
                    </a:cubicBezTo>
                    <a:cubicBezTo>
                      <a:pt x="147" y="65"/>
                      <a:pt x="146" y="66"/>
                      <a:pt x="145" y="66"/>
                    </a:cubicBezTo>
                    <a:cubicBezTo>
                      <a:pt x="144" y="66"/>
                      <a:pt x="143" y="66"/>
                      <a:pt x="143" y="66"/>
                    </a:cubicBezTo>
                    <a:cubicBezTo>
                      <a:pt x="142" y="66"/>
                      <a:pt x="141" y="66"/>
                      <a:pt x="141" y="66"/>
                    </a:cubicBezTo>
                    <a:cubicBezTo>
                      <a:pt x="139" y="65"/>
                      <a:pt x="137" y="64"/>
                      <a:pt x="137" y="63"/>
                    </a:cubicBezTo>
                    <a:cubicBezTo>
                      <a:pt x="135" y="61"/>
                      <a:pt x="136" y="59"/>
                      <a:pt x="136" y="58"/>
                    </a:cubicBezTo>
                    <a:cubicBezTo>
                      <a:pt x="135" y="58"/>
                      <a:pt x="135" y="58"/>
                      <a:pt x="134" y="58"/>
                    </a:cubicBezTo>
                    <a:cubicBezTo>
                      <a:pt x="133" y="58"/>
                      <a:pt x="132" y="58"/>
                      <a:pt x="132" y="58"/>
                    </a:cubicBezTo>
                    <a:cubicBezTo>
                      <a:pt x="130" y="58"/>
                      <a:pt x="128" y="57"/>
                      <a:pt x="127" y="56"/>
                    </a:cubicBezTo>
                    <a:cubicBezTo>
                      <a:pt x="125" y="56"/>
                      <a:pt x="124" y="55"/>
                      <a:pt x="123" y="54"/>
                    </a:cubicBezTo>
                    <a:cubicBezTo>
                      <a:pt x="122" y="54"/>
                      <a:pt x="122" y="54"/>
                      <a:pt x="122" y="54"/>
                    </a:cubicBezTo>
                    <a:cubicBezTo>
                      <a:pt x="122" y="53"/>
                      <a:pt x="121" y="53"/>
                      <a:pt x="120" y="52"/>
                    </a:cubicBezTo>
                    <a:cubicBezTo>
                      <a:pt x="119" y="51"/>
                      <a:pt x="119" y="51"/>
                      <a:pt x="119" y="51"/>
                    </a:cubicBezTo>
                    <a:cubicBezTo>
                      <a:pt x="118" y="51"/>
                      <a:pt x="117" y="50"/>
                      <a:pt x="116" y="50"/>
                    </a:cubicBezTo>
                    <a:cubicBezTo>
                      <a:pt x="116" y="49"/>
                      <a:pt x="116" y="49"/>
                      <a:pt x="116" y="49"/>
                    </a:cubicBezTo>
                    <a:cubicBezTo>
                      <a:pt x="114" y="49"/>
                      <a:pt x="111" y="46"/>
                      <a:pt x="111" y="41"/>
                    </a:cubicBezTo>
                    <a:cubicBezTo>
                      <a:pt x="110" y="40"/>
                      <a:pt x="110" y="40"/>
                      <a:pt x="110" y="40"/>
                    </a:cubicBezTo>
                    <a:cubicBezTo>
                      <a:pt x="109" y="39"/>
                      <a:pt x="109" y="38"/>
                      <a:pt x="109" y="37"/>
                    </a:cubicBezTo>
                    <a:cubicBezTo>
                      <a:pt x="109" y="37"/>
                      <a:pt x="109" y="37"/>
                      <a:pt x="109" y="37"/>
                    </a:cubicBezTo>
                    <a:cubicBezTo>
                      <a:pt x="107" y="37"/>
                      <a:pt x="104" y="38"/>
                      <a:pt x="102" y="38"/>
                    </a:cubicBezTo>
                    <a:cubicBezTo>
                      <a:pt x="101" y="39"/>
                      <a:pt x="101" y="39"/>
                      <a:pt x="101" y="39"/>
                    </a:cubicBezTo>
                    <a:cubicBezTo>
                      <a:pt x="100" y="39"/>
                      <a:pt x="99" y="39"/>
                      <a:pt x="99" y="39"/>
                    </a:cubicBezTo>
                    <a:cubicBezTo>
                      <a:pt x="95" y="39"/>
                      <a:pt x="94" y="37"/>
                      <a:pt x="92" y="34"/>
                    </a:cubicBezTo>
                    <a:cubicBezTo>
                      <a:pt x="91" y="34"/>
                      <a:pt x="91" y="34"/>
                      <a:pt x="91" y="34"/>
                    </a:cubicBezTo>
                    <a:cubicBezTo>
                      <a:pt x="91" y="34"/>
                      <a:pt x="91" y="33"/>
                      <a:pt x="91" y="33"/>
                    </a:cubicBezTo>
                    <a:cubicBezTo>
                      <a:pt x="90" y="33"/>
                      <a:pt x="90" y="33"/>
                      <a:pt x="90" y="33"/>
                    </a:cubicBezTo>
                    <a:cubicBezTo>
                      <a:pt x="89" y="31"/>
                      <a:pt x="88" y="30"/>
                      <a:pt x="87" y="28"/>
                    </a:cubicBezTo>
                    <a:cubicBezTo>
                      <a:pt x="87" y="28"/>
                      <a:pt x="87" y="28"/>
                      <a:pt x="87" y="28"/>
                    </a:cubicBezTo>
                    <a:cubicBezTo>
                      <a:pt x="87" y="28"/>
                      <a:pt x="87" y="28"/>
                      <a:pt x="87" y="28"/>
                    </a:cubicBezTo>
                    <a:cubicBezTo>
                      <a:pt x="86" y="27"/>
                      <a:pt x="86" y="27"/>
                      <a:pt x="86" y="27"/>
                    </a:cubicBezTo>
                    <a:cubicBezTo>
                      <a:pt x="85" y="27"/>
                      <a:pt x="85" y="26"/>
                      <a:pt x="84" y="26"/>
                    </a:cubicBezTo>
                    <a:cubicBezTo>
                      <a:pt x="84" y="25"/>
                      <a:pt x="84" y="25"/>
                      <a:pt x="84" y="25"/>
                    </a:cubicBezTo>
                    <a:cubicBezTo>
                      <a:pt x="82" y="32"/>
                      <a:pt x="82" y="32"/>
                      <a:pt x="82" y="32"/>
                    </a:cubicBezTo>
                    <a:cubicBezTo>
                      <a:pt x="82" y="25"/>
                      <a:pt x="82" y="25"/>
                      <a:pt x="82" y="25"/>
                    </a:cubicBezTo>
                    <a:cubicBezTo>
                      <a:pt x="81" y="25"/>
                      <a:pt x="81" y="25"/>
                      <a:pt x="81" y="25"/>
                    </a:cubicBezTo>
                    <a:cubicBezTo>
                      <a:pt x="80" y="25"/>
                      <a:pt x="80" y="24"/>
                      <a:pt x="79" y="24"/>
                    </a:cubicBezTo>
                    <a:cubicBezTo>
                      <a:pt x="79" y="24"/>
                      <a:pt x="79" y="24"/>
                      <a:pt x="79" y="24"/>
                    </a:cubicBezTo>
                    <a:cubicBezTo>
                      <a:pt x="76" y="24"/>
                      <a:pt x="74" y="23"/>
                      <a:pt x="71" y="21"/>
                    </a:cubicBezTo>
                    <a:cubicBezTo>
                      <a:pt x="70" y="20"/>
                      <a:pt x="70" y="20"/>
                      <a:pt x="70" y="20"/>
                    </a:cubicBezTo>
                    <a:cubicBezTo>
                      <a:pt x="68" y="19"/>
                      <a:pt x="67" y="17"/>
                      <a:pt x="66" y="16"/>
                    </a:cubicBezTo>
                    <a:cubicBezTo>
                      <a:pt x="65" y="15"/>
                      <a:pt x="64" y="15"/>
                      <a:pt x="64" y="15"/>
                    </a:cubicBezTo>
                    <a:cubicBezTo>
                      <a:pt x="62" y="14"/>
                      <a:pt x="62" y="14"/>
                      <a:pt x="62" y="14"/>
                    </a:cubicBezTo>
                    <a:cubicBezTo>
                      <a:pt x="61" y="13"/>
                      <a:pt x="60" y="13"/>
                      <a:pt x="59" y="13"/>
                    </a:cubicBezTo>
                    <a:cubicBezTo>
                      <a:pt x="56" y="12"/>
                      <a:pt x="55" y="11"/>
                      <a:pt x="53" y="10"/>
                    </a:cubicBezTo>
                    <a:cubicBezTo>
                      <a:pt x="53" y="9"/>
                      <a:pt x="53" y="9"/>
                      <a:pt x="53" y="9"/>
                    </a:cubicBezTo>
                    <a:cubicBezTo>
                      <a:pt x="52" y="7"/>
                      <a:pt x="51" y="6"/>
                      <a:pt x="51" y="5"/>
                    </a:cubicBezTo>
                    <a:cubicBezTo>
                      <a:pt x="50" y="4"/>
                      <a:pt x="50" y="2"/>
                      <a:pt x="49" y="2"/>
                    </a:cubicBezTo>
                    <a:cubicBezTo>
                      <a:pt x="49" y="2"/>
                      <a:pt x="45" y="1"/>
                      <a:pt x="41" y="1"/>
                    </a:cubicBezTo>
                    <a:cubicBezTo>
                      <a:pt x="40" y="1"/>
                      <a:pt x="40" y="1"/>
                      <a:pt x="40" y="1"/>
                    </a:cubicBezTo>
                    <a:cubicBezTo>
                      <a:pt x="40" y="0"/>
                      <a:pt x="39" y="0"/>
                      <a:pt x="3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69" name="Rectangle 350">
                <a:extLst>
                  <a:ext uri="{FF2B5EF4-FFF2-40B4-BE49-F238E27FC236}">
                    <a16:creationId xmlns:a16="http://schemas.microsoft.com/office/drawing/2014/main" id="{1062DE88-F005-0E46-8E85-EBAB01C6FC9F}"/>
                  </a:ext>
                </a:extLst>
              </p:cNvPr>
              <p:cNvSpPr>
                <a:spLocks noChangeArrowheads="1"/>
              </p:cNvSpPr>
              <p:nvPr/>
            </p:nvSpPr>
            <p:spPr bwMode="auto">
              <a:xfrm>
                <a:off x="11707612" y="6102552"/>
                <a:ext cx="3685" cy="368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70" name="Freeform 351">
                <a:extLst>
                  <a:ext uri="{FF2B5EF4-FFF2-40B4-BE49-F238E27FC236}">
                    <a16:creationId xmlns:a16="http://schemas.microsoft.com/office/drawing/2014/main" id="{65C888C0-5FA0-4441-85E8-776271E36F59}"/>
                  </a:ext>
                </a:extLst>
              </p:cNvPr>
              <p:cNvSpPr>
                <a:spLocks/>
              </p:cNvSpPr>
              <p:nvPr/>
            </p:nvSpPr>
            <p:spPr bwMode="auto">
              <a:xfrm>
                <a:off x="11707612" y="6102552"/>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71" name="Freeform 352">
                <a:extLst>
                  <a:ext uri="{FF2B5EF4-FFF2-40B4-BE49-F238E27FC236}">
                    <a16:creationId xmlns:a16="http://schemas.microsoft.com/office/drawing/2014/main" id="{34259F41-1E49-924A-B672-2FF886F8A061}"/>
                  </a:ext>
                </a:extLst>
              </p:cNvPr>
              <p:cNvSpPr>
                <a:spLocks/>
              </p:cNvSpPr>
              <p:nvPr/>
            </p:nvSpPr>
            <p:spPr bwMode="auto">
              <a:xfrm>
                <a:off x="10620503" y="4775911"/>
                <a:ext cx="961815" cy="405363"/>
              </a:xfrm>
              <a:custGeom>
                <a:avLst/>
                <a:gdLst>
                  <a:gd name="T0" fmla="*/ 124 w 303"/>
                  <a:gd name="T1" fmla="*/ 4 h 128"/>
                  <a:gd name="T2" fmla="*/ 115 w 303"/>
                  <a:gd name="T3" fmla="*/ 27 h 128"/>
                  <a:gd name="T4" fmla="*/ 78 w 303"/>
                  <a:gd name="T5" fmla="*/ 16 h 128"/>
                  <a:gd name="T6" fmla="*/ 57 w 303"/>
                  <a:gd name="T7" fmla="*/ 16 h 128"/>
                  <a:gd name="T8" fmla="*/ 51 w 303"/>
                  <a:gd name="T9" fmla="*/ 19 h 128"/>
                  <a:gd name="T10" fmla="*/ 47 w 303"/>
                  <a:gd name="T11" fmla="*/ 26 h 128"/>
                  <a:gd name="T12" fmla="*/ 50 w 303"/>
                  <a:gd name="T13" fmla="*/ 37 h 128"/>
                  <a:gd name="T14" fmla="*/ 30 w 303"/>
                  <a:gd name="T15" fmla="*/ 54 h 128"/>
                  <a:gd name="T16" fmla="*/ 42 w 303"/>
                  <a:gd name="T17" fmla="*/ 61 h 128"/>
                  <a:gd name="T18" fmla="*/ 58 w 303"/>
                  <a:gd name="T19" fmla="*/ 51 h 128"/>
                  <a:gd name="T20" fmla="*/ 76 w 303"/>
                  <a:gd name="T21" fmla="*/ 61 h 128"/>
                  <a:gd name="T22" fmla="*/ 85 w 303"/>
                  <a:gd name="T23" fmla="*/ 68 h 128"/>
                  <a:gd name="T24" fmla="*/ 106 w 303"/>
                  <a:gd name="T25" fmla="*/ 74 h 128"/>
                  <a:gd name="T26" fmla="*/ 104 w 303"/>
                  <a:gd name="T27" fmla="*/ 84 h 128"/>
                  <a:gd name="T28" fmla="*/ 97 w 303"/>
                  <a:gd name="T29" fmla="*/ 87 h 128"/>
                  <a:gd name="T30" fmla="*/ 88 w 303"/>
                  <a:gd name="T31" fmla="*/ 92 h 128"/>
                  <a:gd name="T32" fmla="*/ 78 w 303"/>
                  <a:gd name="T33" fmla="*/ 95 h 128"/>
                  <a:gd name="T34" fmla="*/ 57 w 303"/>
                  <a:gd name="T35" fmla="*/ 100 h 128"/>
                  <a:gd name="T36" fmla="*/ 52 w 303"/>
                  <a:gd name="T37" fmla="*/ 99 h 128"/>
                  <a:gd name="T38" fmla="*/ 44 w 303"/>
                  <a:gd name="T39" fmla="*/ 101 h 128"/>
                  <a:gd name="T40" fmla="*/ 38 w 303"/>
                  <a:gd name="T41" fmla="*/ 106 h 128"/>
                  <a:gd name="T42" fmla="*/ 34 w 303"/>
                  <a:gd name="T43" fmla="*/ 109 h 128"/>
                  <a:gd name="T44" fmla="*/ 29 w 303"/>
                  <a:gd name="T45" fmla="*/ 111 h 128"/>
                  <a:gd name="T46" fmla="*/ 8 w 303"/>
                  <a:gd name="T47" fmla="*/ 104 h 128"/>
                  <a:gd name="T48" fmla="*/ 2 w 303"/>
                  <a:gd name="T49" fmla="*/ 110 h 128"/>
                  <a:gd name="T50" fmla="*/ 44 w 303"/>
                  <a:gd name="T51" fmla="*/ 121 h 128"/>
                  <a:gd name="T52" fmla="*/ 57 w 303"/>
                  <a:gd name="T53" fmla="*/ 116 h 128"/>
                  <a:gd name="T54" fmla="*/ 70 w 303"/>
                  <a:gd name="T55" fmla="*/ 126 h 128"/>
                  <a:gd name="T56" fmla="*/ 96 w 303"/>
                  <a:gd name="T57" fmla="*/ 123 h 128"/>
                  <a:gd name="T58" fmla="*/ 117 w 303"/>
                  <a:gd name="T59" fmla="*/ 120 h 128"/>
                  <a:gd name="T60" fmla="*/ 124 w 303"/>
                  <a:gd name="T61" fmla="*/ 117 h 128"/>
                  <a:gd name="T62" fmla="*/ 126 w 303"/>
                  <a:gd name="T63" fmla="*/ 107 h 128"/>
                  <a:gd name="T64" fmla="*/ 151 w 303"/>
                  <a:gd name="T65" fmla="*/ 93 h 128"/>
                  <a:gd name="T66" fmla="*/ 155 w 303"/>
                  <a:gd name="T67" fmla="*/ 85 h 128"/>
                  <a:gd name="T68" fmla="*/ 167 w 303"/>
                  <a:gd name="T69" fmla="*/ 84 h 128"/>
                  <a:gd name="T70" fmla="*/ 175 w 303"/>
                  <a:gd name="T71" fmla="*/ 81 h 128"/>
                  <a:gd name="T72" fmla="*/ 181 w 303"/>
                  <a:gd name="T73" fmla="*/ 92 h 128"/>
                  <a:gd name="T74" fmla="*/ 188 w 303"/>
                  <a:gd name="T75" fmla="*/ 89 h 128"/>
                  <a:gd name="T76" fmla="*/ 197 w 303"/>
                  <a:gd name="T77" fmla="*/ 89 h 128"/>
                  <a:gd name="T78" fmla="*/ 202 w 303"/>
                  <a:gd name="T79" fmla="*/ 78 h 128"/>
                  <a:gd name="T80" fmla="*/ 230 w 303"/>
                  <a:gd name="T81" fmla="*/ 65 h 128"/>
                  <a:gd name="T82" fmla="*/ 251 w 303"/>
                  <a:gd name="T83" fmla="*/ 61 h 128"/>
                  <a:gd name="T84" fmla="*/ 263 w 303"/>
                  <a:gd name="T85" fmla="*/ 50 h 128"/>
                  <a:gd name="T86" fmla="*/ 302 w 303"/>
                  <a:gd name="T87" fmla="*/ 35 h 128"/>
                  <a:gd name="T88" fmla="*/ 302 w 303"/>
                  <a:gd name="T89" fmla="*/ 32 h 128"/>
                  <a:gd name="T90" fmla="*/ 290 w 303"/>
                  <a:gd name="T91" fmla="*/ 26 h 128"/>
                  <a:gd name="T92" fmla="*/ 275 w 303"/>
                  <a:gd name="T93" fmla="*/ 14 h 128"/>
                  <a:gd name="T94" fmla="*/ 259 w 303"/>
                  <a:gd name="T95" fmla="*/ 12 h 128"/>
                  <a:gd name="T96" fmla="*/ 248 w 303"/>
                  <a:gd name="T97" fmla="*/ 12 h 128"/>
                  <a:gd name="T98" fmla="*/ 227 w 303"/>
                  <a:gd name="T99" fmla="*/ 10 h 128"/>
                  <a:gd name="T100" fmla="*/ 197 w 303"/>
                  <a:gd name="T101" fmla="*/ 9 h 128"/>
                  <a:gd name="T102" fmla="*/ 169 w 303"/>
                  <a:gd name="T103" fmla="*/ 12 h 128"/>
                  <a:gd name="T104" fmla="*/ 155 w 303"/>
                  <a:gd name="T105" fmla="*/ 9 h 128"/>
                  <a:gd name="T106" fmla="*/ 142 w 303"/>
                  <a:gd name="T107" fmla="*/ 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3" h="128">
                    <a:moveTo>
                      <a:pt x="133" y="0"/>
                    </a:moveTo>
                    <a:cubicBezTo>
                      <a:pt x="131" y="1"/>
                      <a:pt x="128" y="1"/>
                      <a:pt x="126" y="3"/>
                    </a:cubicBezTo>
                    <a:cubicBezTo>
                      <a:pt x="126" y="3"/>
                      <a:pt x="126" y="3"/>
                      <a:pt x="126" y="3"/>
                    </a:cubicBezTo>
                    <a:cubicBezTo>
                      <a:pt x="124" y="4"/>
                      <a:pt x="124" y="4"/>
                      <a:pt x="124" y="4"/>
                    </a:cubicBezTo>
                    <a:cubicBezTo>
                      <a:pt x="124" y="4"/>
                      <a:pt x="124" y="4"/>
                      <a:pt x="124" y="4"/>
                    </a:cubicBezTo>
                    <a:cubicBezTo>
                      <a:pt x="118" y="6"/>
                      <a:pt x="117" y="13"/>
                      <a:pt x="118" y="18"/>
                    </a:cubicBezTo>
                    <a:cubicBezTo>
                      <a:pt x="118" y="18"/>
                      <a:pt x="118" y="19"/>
                      <a:pt x="118" y="19"/>
                    </a:cubicBezTo>
                    <a:cubicBezTo>
                      <a:pt x="118" y="20"/>
                      <a:pt x="119" y="21"/>
                      <a:pt x="119" y="22"/>
                    </a:cubicBezTo>
                    <a:cubicBezTo>
                      <a:pt x="124" y="30"/>
                      <a:pt x="124" y="30"/>
                      <a:pt x="124" y="30"/>
                    </a:cubicBezTo>
                    <a:cubicBezTo>
                      <a:pt x="115" y="27"/>
                      <a:pt x="115" y="27"/>
                      <a:pt x="115" y="27"/>
                    </a:cubicBezTo>
                    <a:cubicBezTo>
                      <a:pt x="111" y="26"/>
                      <a:pt x="107" y="24"/>
                      <a:pt x="103" y="23"/>
                    </a:cubicBezTo>
                    <a:cubicBezTo>
                      <a:pt x="96" y="21"/>
                      <a:pt x="90" y="19"/>
                      <a:pt x="83" y="17"/>
                    </a:cubicBezTo>
                    <a:cubicBezTo>
                      <a:pt x="82" y="17"/>
                      <a:pt x="81" y="16"/>
                      <a:pt x="80" y="16"/>
                    </a:cubicBezTo>
                    <a:cubicBezTo>
                      <a:pt x="79" y="16"/>
                      <a:pt x="79" y="16"/>
                      <a:pt x="79" y="16"/>
                    </a:cubicBezTo>
                    <a:cubicBezTo>
                      <a:pt x="78" y="16"/>
                      <a:pt x="78" y="16"/>
                      <a:pt x="78" y="16"/>
                    </a:cubicBezTo>
                    <a:cubicBezTo>
                      <a:pt x="77" y="16"/>
                      <a:pt x="77" y="16"/>
                      <a:pt x="76" y="16"/>
                    </a:cubicBezTo>
                    <a:cubicBezTo>
                      <a:pt x="62" y="16"/>
                      <a:pt x="62" y="16"/>
                      <a:pt x="62" y="16"/>
                    </a:cubicBezTo>
                    <a:cubicBezTo>
                      <a:pt x="62" y="16"/>
                      <a:pt x="62" y="16"/>
                      <a:pt x="62" y="16"/>
                    </a:cubicBezTo>
                    <a:cubicBezTo>
                      <a:pt x="61" y="16"/>
                      <a:pt x="61" y="16"/>
                      <a:pt x="60" y="16"/>
                    </a:cubicBezTo>
                    <a:cubicBezTo>
                      <a:pt x="59" y="16"/>
                      <a:pt x="58" y="16"/>
                      <a:pt x="57" y="16"/>
                    </a:cubicBezTo>
                    <a:cubicBezTo>
                      <a:pt x="56" y="16"/>
                      <a:pt x="56" y="16"/>
                      <a:pt x="56" y="16"/>
                    </a:cubicBezTo>
                    <a:cubicBezTo>
                      <a:pt x="56" y="16"/>
                      <a:pt x="56" y="16"/>
                      <a:pt x="56" y="16"/>
                    </a:cubicBezTo>
                    <a:cubicBezTo>
                      <a:pt x="56" y="16"/>
                      <a:pt x="56" y="16"/>
                      <a:pt x="56" y="16"/>
                    </a:cubicBezTo>
                    <a:cubicBezTo>
                      <a:pt x="55" y="17"/>
                      <a:pt x="53" y="18"/>
                      <a:pt x="53" y="19"/>
                    </a:cubicBezTo>
                    <a:cubicBezTo>
                      <a:pt x="51" y="19"/>
                      <a:pt x="51" y="19"/>
                      <a:pt x="51" y="19"/>
                    </a:cubicBezTo>
                    <a:cubicBezTo>
                      <a:pt x="52" y="19"/>
                      <a:pt x="52" y="19"/>
                      <a:pt x="52" y="19"/>
                    </a:cubicBezTo>
                    <a:cubicBezTo>
                      <a:pt x="52" y="20"/>
                      <a:pt x="51" y="21"/>
                      <a:pt x="51" y="21"/>
                    </a:cubicBezTo>
                    <a:cubicBezTo>
                      <a:pt x="49" y="23"/>
                      <a:pt x="49" y="23"/>
                      <a:pt x="49" y="23"/>
                    </a:cubicBezTo>
                    <a:cubicBezTo>
                      <a:pt x="48" y="24"/>
                      <a:pt x="47" y="25"/>
                      <a:pt x="46" y="26"/>
                    </a:cubicBezTo>
                    <a:cubicBezTo>
                      <a:pt x="47" y="26"/>
                      <a:pt x="47" y="26"/>
                      <a:pt x="47" y="26"/>
                    </a:cubicBezTo>
                    <a:cubicBezTo>
                      <a:pt x="47" y="26"/>
                      <a:pt x="47" y="26"/>
                      <a:pt x="47" y="26"/>
                    </a:cubicBezTo>
                    <a:cubicBezTo>
                      <a:pt x="47" y="26"/>
                      <a:pt x="48" y="27"/>
                      <a:pt x="50" y="27"/>
                    </a:cubicBezTo>
                    <a:cubicBezTo>
                      <a:pt x="51" y="27"/>
                      <a:pt x="52" y="27"/>
                      <a:pt x="53" y="28"/>
                    </a:cubicBezTo>
                    <a:cubicBezTo>
                      <a:pt x="61" y="29"/>
                      <a:pt x="61" y="29"/>
                      <a:pt x="61" y="29"/>
                    </a:cubicBezTo>
                    <a:cubicBezTo>
                      <a:pt x="50" y="37"/>
                      <a:pt x="50" y="37"/>
                      <a:pt x="50" y="37"/>
                    </a:cubicBezTo>
                    <a:cubicBezTo>
                      <a:pt x="45" y="39"/>
                      <a:pt x="33" y="47"/>
                      <a:pt x="27" y="52"/>
                    </a:cubicBezTo>
                    <a:cubicBezTo>
                      <a:pt x="27" y="52"/>
                      <a:pt x="27" y="52"/>
                      <a:pt x="27" y="52"/>
                    </a:cubicBezTo>
                    <a:cubicBezTo>
                      <a:pt x="27" y="52"/>
                      <a:pt x="28" y="52"/>
                      <a:pt x="28" y="52"/>
                    </a:cubicBezTo>
                    <a:cubicBezTo>
                      <a:pt x="29" y="53"/>
                      <a:pt x="29" y="53"/>
                      <a:pt x="29" y="53"/>
                    </a:cubicBezTo>
                    <a:cubicBezTo>
                      <a:pt x="29" y="53"/>
                      <a:pt x="30" y="53"/>
                      <a:pt x="30" y="54"/>
                    </a:cubicBezTo>
                    <a:cubicBezTo>
                      <a:pt x="38" y="51"/>
                      <a:pt x="38" y="51"/>
                      <a:pt x="38" y="51"/>
                    </a:cubicBezTo>
                    <a:cubicBezTo>
                      <a:pt x="39" y="55"/>
                      <a:pt x="39" y="55"/>
                      <a:pt x="39" y="55"/>
                    </a:cubicBezTo>
                    <a:cubicBezTo>
                      <a:pt x="39" y="56"/>
                      <a:pt x="39" y="56"/>
                      <a:pt x="39" y="57"/>
                    </a:cubicBezTo>
                    <a:cubicBezTo>
                      <a:pt x="40" y="59"/>
                      <a:pt x="40" y="60"/>
                      <a:pt x="41" y="60"/>
                    </a:cubicBezTo>
                    <a:cubicBezTo>
                      <a:pt x="41" y="60"/>
                      <a:pt x="41" y="61"/>
                      <a:pt x="42" y="61"/>
                    </a:cubicBezTo>
                    <a:cubicBezTo>
                      <a:pt x="45" y="62"/>
                      <a:pt x="49" y="63"/>
                      <a:pt x="53" y="63"/>
                    </a:cubicBezTo>
                    <a:cubicBezTo>
                      <a:pt x="53" y="62"/>
                      <a:pt x="53" y="61"/>
                      <a:pt x="54" y="59"/>
                    </a:cubicBezTo>
                    <a:cubicBezTo>
                      <a:pt x="55" y="55"/>
                      <a:pt x="55" y="55"/>
                      <a:pt x="55" y="55"/>
                    </a:cubicBezTo>
                    <a:cubicBezTo>
                      <a:pt x="58" y="57"/>
                      <a:pt x="58" y="57"/>
                      <a:pt x="58" y="57"/>
                    </a:cubicBezTo>
                    <a:cubicBezTo>
                      <a:pt x="58" y="51"/>
                      <a:pt x="58" y="51"/>
                      <a:pt x="58" y="51"/>
                    </a:cubicBezTo>
                    <a:cubicBezTo>
                      <a:pt x="63" y="52"/>
                      <a:pt x="63" y="52"/>
                      <a:pt x="63" y="52"/>
                    </a:cubicBezTo>
                    <a:cubicBezTo>
                      <a:pt x="69" y="54"/>
                      <a:pt x="71" y="57"/>
                      <a:pt x="73" y="61"/>
                    </a:cubicBezTo>
                    <a:cubicBezTo>
                      <a:pt x="74" y="62"/>
                      <a:pt x="74" y="62"/>
                      <a:pt x="74" y="62"/>
                    </a:cubicBezTo>
                    <a:cubicBezTo>
                      <a:pt x="74" y="62"/>
                      <a:pt x="74" y="62"/>
                      <a:pt x="74" y="62"/>
                    </a:cubicBezTo>
                    <a:cubicBezTo>
                      <a:pt x="74" y="62"/>
                      <a:pt x="75" y="61"/>
                      <a:pt x="76" y="61"/>
                    </a:cubicBezTo>
                    <a:cubicBezTo>
                      <a:pt x="77" y="61"/>
                      <a:pt x="78" y="62"/>
                      <a:pt x="80" y="62"/>
                    </a:cubicBezTo>
                    <a:cubicBezTo>
                      <a:pt x="81" y="64"/>
                      <a:pt x="81" y="65"/>
                      <a:pt x="81" y="68"/>
                    </a:cubicBezTo>
                    <a:cubicBezTo>
                      <a:pt x="82" y="68"/>
                      <a:pt x="82" y="68"/>
                      <a:pt x="83" y="68"/>
                    </a:cubicBezTo>
                    <a:cubicBezTo>
                      <a:pt x="85" y="61"/>
                      <a:pt x="85" y="61"/>
                      <a:pt x="85" y="61"/>
                    </a:cubicBezTo>
                    <a:cubicBezTo>
                      <a:pt x="85" y="68"/>
                      <a:pt x="85" y="68"/>
                      <a:pt x="85" y="68"/>
                    </a:cubicBezTo>
                    <a:cubicBezTo>
                      <a:pt x="87" y="69"/>
                      <a:pt x="87" y="69"/>
                      <a:pt x="87" y="69"/>
                    </a:cubicBezTo>
                    <a:cubicBezTo>
                      <a:pt x="88" y="69"/>
                      <a:pt x="89" y="70"/>
                      <a:pt x="90" y="70"/>
                    </a:cubicBezTo>
                    <a:cubicBezTo>
                      <a:pt x="91" y="71"/>
                      <a:pt x="92" y="72"/>
                      <a:pt x="92" y="73"/>
                    </a:cubicBezTo>
                    <a:cubicBezTo>
                      <a:pt x="94" y="73"/>
                      <a:pt x="98" y="73"/>
                      <a:pt x="101" y="73"/>
                    </a:cubicBezTo>
                    <a:cubicBezTo>
                      <a:pt x="103" y="73"/>
                      <a:pt x="104" y="74"/>
                      <a:pt x="106" y="74"/>
                    </a:cubicBezTo>
                    <a:cubicBezTo>
                      <a:pt x="110" y="74"/>
                      <a:pt x="110" y="74"/>
                      <a:pt x="110" y="74"/>
                    </a:cubicBezTo>
                    <a:cubicBezTo>
                      <a:pt x="109" y="78"/>
                      <a:pt x="109" y="78"/>
                      <a:pt x="109" y="78"/>
                    </a:cubicBezTo>
                    <a:cubicBezTo>
                      <a:pt x="108" y="80"/>
                      <a:pt x="107" y="81"/>
                      <a:pt x="106" y="82"/>
                    </a:cubicBezTo>
                    <a:cubicBezTo>
                      <a:pt x="105" y="82"/>
                      <a:pt x="105" y="82"/>
                      <a:pt x="105" y="82"/>
                    </a:cubicBezTo>
                    <a:cubicBezTo>
                      <a:pt x="105" y="83"/>
                      <a:pt x="104" y="83"/>
                      <a:pt x="104" y="84"/>
                    </a:cubicBezTo>
                    <a:cubicBezTo>
                      <a:pt x="102" y="84"/>
                      <a:pt x="101" y="85"/>
                      <a:pt x="100" y="85"/>
                    </a:cubicBezTo>
                    <a:cubicBezTo>
                      <a:pt x="99" y="85"/>
                      <a:pt x="99" y="85"/>
                      <a:pt x="99" y="85"/>
                    </a:cubicBezTo>
                    <a:cubicBezTo>
                      <a:pt x="98" y="86"/>
                      <a:pt x="98" y="86"/>
                      <a:pt x="98" y="86"/>
                    </a:cubicBezTo>
                    <a:cubicBezTo>
                      <a:pt x="98" y="86"/>
                      <a:pt x="98" y="86"/>
                      <a:pt x="98" y="86"/>
                    </a:cubicBezTo>
                    <a:cubicBezTo>
                      <a:pt x="98" y="86"/>
                      <a:pt x="97" y="87"/>
                      <a:pt x="97" y="87"/>
                    </a:cubicBezTo>
                    <a:cubicBezTo>
                      <a:pt x="96" y="89"/>
                      <a:pt x="95" y="91"/>
                      <a:pt x="92" y="92"/>
                    </a:cubicBezTo>
                    <a:cubicBezTo>
                      <a:pt x="92" y="92"/>
                      <a:pt x="92" y="92"/>
                      <a:pt x="92" y="92"/>
                    </a:cubicBezTo>
                    <a:cubicBezTo>
                      <a:pt x="91" y="92"/>
                      <a:pt x="91" y="92"/>
                      <a:pt x="90" y="92"/>
                    </a:cubicBezTo>
                    <a:cubicBezTo>
                      <a:pt x="89" y="92"/>
                      <a:pt x="88" y="91"/>
                      <a:pt x="88" y="91"/>
                    </a:cubicBezTo>
                    <a:cubicBezTo>
                      <a:pt x="88" y="92"/>
                      <a:pt x="88" y="92"/>
                      <a:pt x="88" y="92"/>
                    </a:cubicBezTo>
                    <a:cubicBezTo>
                      <a:pt x="89" y="98"/>
                      <a:pt x="89" y="98"/>
                      <a:pt x="89" y="98"/>
                    </a:cubicBezTo>
                    <a:cubicBezTo>
                      <a:pt x="82" y="96"/>
                      <a:pt x="82" y="96"/>
                      <a:pt x="82" y="96"/>
                    </a:cubicBezTo>
                    <a:cubicBezTo>
                      <a:pt x="81" y="95"/>
                      <a:pt x="79" y="94"/>
                      <a:pt x="78" y="94"/>
                    </a:cubicBezTo>
                    <a:cubicBezTo>
                      <a:pt x="78" y="95"/>
                      <a:pt x="78" y="95"/>
                      <a:pt x="78" y="95"/>
                    </a:cubicBezTo>
                    <a:cubicBezTo>
                      <a:pt x="78" y="95"/>
                      <a:pt x="78" y="95"/>
                      <a:pt x="78" y="95"/>
                    </a:cubicBezTo>
                    <a:cubicBezTo>
                      <a:pt x="77" y="98"/>
                      <a:pt x="76" y="99"/>
                      <a:pt x="74" y="101"/>
                    </a:cubicBezTo>
                    <a:cubicBezTo>
                      <a:pt x="72" y="101"/>
                      <a:pt x="72" y="101"/>
                      <a:pt x="72" y="101"/>
                    </a:cubicBezTo>
                    <a:cubicBezTo>
                      <a:pt x="70" y="102"/>
                      <a:pt x="68" y="103"/>
                      <a:pt x="65" y="103"/>
                    </a:cubicBezTo>
                    <a:cubicBezTo>
                      <a:pt x="63" y="103"/>
                      <a:pt x="62" y="103"/>
                      <a:pt x="59" y="102"/>
                    </a:cubicBezTo>
                    <a:cubicBezTo>
                      <a:pt x="59" y="101"/>
                      <a:pt x="58" y="101"/>
                      <a:pt x="57" y="100"/>
                    </a:cubicBezTo>
                    <a:cubicBezTo>
                      <a:pt x="56" y="100"/>
                      <a:pt x="56" y="100"/>
                      <a:pt x="56" y="100"/>
                    </a:cubicBezTo>
                    <a:cubicBezTo>
                      <a:pt x="55" y="100"/>
                      <a:pt x="54" y="99"/>
                      <a:pt x="54" y="99"/>
                    </a:cubicBezTo>
                    <a:cubicBezTo>
                      <a:pt x="54" y="99"/>
                      <a:pt x="54" y="99"/>
                      <a:pt x="54" y="99"/>
                    </a:cubicBezTo>
                    <a:cubicBezTo>
                      <a:pt x="54" y="99"/>
                      <a:pt x="53" y="99"/>
                      <a:pt x="53" y="99"/>
                    </a:cubicBezTo>
                    <a:cubicBezTo>
                      <a:pt x="53" y="99"/>
                      <a:pt x="52" y="99"/>
                      <a:pt x="52" y="99"/>
                    </a:cubicBezTo>
                    <a:cubicBezTo>
                      <a:pt x="51" y="99"/>
                      <a:pt x="51" y="99"/>
                      <a:pt x="50" y="99"/>
                    </a:cubicBezTo>
                    <a:cubicBezTo>
                      <a:pt x="49" y="99"/>
                      <a:pt x="48" y="99"/>
                      <a:pt x="48" y="100"/>
                    </a:cubicBezTo>
                    <a:cubicBezTo>
                      <a:pt x="47" y="100"/>
                      <a:pt x="47" y="100"/>
                      <a:pt x="47" y="100"/>
                    </a:cubicBezTo>
                    <a:cubicBezTo>
                      <a:pt x="46" y="100"/>
                      <a:pt x="46" y="100"/>
                      <a:pt x="46" y="100"/>
                    </a:cubicBezTo>
                    <a:cubicBezTo>
                      <a:pt x="44" y="101"/>
                      <a:pt x="44" y="101"/>
                      <a:pt x="44" y="101"/>
                    </a:cubicBezTo>
                    <a:cubicBezTo>
                      <a:pt x="42" y="103"/>
                      <a:pt x="42" y="103"/>
                      <a:pt x="42" y="103"/>
                    </a:cubicBezTo>
                    <a:cubicBezTo>
                      <a:pt x="41" y="104"/>
                      <a:pt x="41" y="104"/>
                      <a:pt x="41" y="104"/>
                    </a:cubicBezTo>
                    <a:cubicBezTo>
                      <a:pt x="40" y="104"/>
                      <a:pt x="40" y="104"/>
                      <a:pt x="40" y="104"/>
                    </a:cubicBezTo>
                    <a:cubicBezTo>
                      <a:pt x="40" y="105"/>
                      <a:pt x="39" y="105"/>
                      <a:pt x="38" y="106"/>
                    </a:cubicBezTo>
                    <a:cubicBezTo>
                      <a:pt x="38" y="106"/>
                      <a:pt x="38" y="106"/>
                      <a:pt x="38" y="106"/>
                    </a:cubicBezTo>
                    <a:cubicBezTo>
                      <a:pt x="38" y="106"/>
                      <a:pt x="38" y="106"/>
                      <a:pt x="38" y="106"/>
                    </a:cubicBezTo>
                    <a:cubicBezTo>
                      <a:pt x="37" y="107"/>
                      <a:pt x="37" y="107"/>
                      <a:pt x="36" y="107"/>
                    </a:cubicBezTo>
                    <a:cubicBezTo>
                      <a:pt x="35" y="108"/>
                      <a:pt x="35" y="108"/>
                      <a:pt x="35" y="108"/>
                    </a:cubicBezTo>
                    <a:cubicBezTo>
                      <a:pt x="35" y="109"/>
                      <a:pt x="34" y="109"/>
                      <a:pt x="34" y="109"/>
                    </a:cubicBezTo>
                    <a:cubicBezTo>
                      <a:pt x="34" y="109"/>
                      <a:pt x="34" y="109"/>
                      <a:pt x="34" y="109"/>
                    </a:cubicBezTo>
                    <a:cubicBezTo>
                      <a:pt x="33" y="110"/>
                      <a:pt x="33" y="110"/>
                      <a:pt x="33" y="110"/>
                    </a:cubicBezTo>
                    <a:cubicBezTo>
                      <a:pt x="33" y="110"/>
                      <a:pt x="33" y="110"/>
                      <a:pt x="33" y="110"/>
                    </a:cubicBezTo>
                    <a:cubicBezTo>
                      <a:pt x="33" y="110"/>
                      <a:pt x="33" y="110"/>
                      <a:pt x="33" y="110"/>
                    </a:cubicBezTo>
                    <a:cubicBezTo>
                      <a:pt x="32" y="111"/>
                      <a:pt x="32" y="111"/>
                      <a:pt x="32" y="111"/>
                    </a:cubicBezTo>
                    <a:cubicBezTo>
                      <a:pt x="30" y="111"/>
                      <a:pt x="30" y="111"/>
                      <a:pt x="29" y="111"/>
                    </a:cubicBezTo>
                    <a:cubicBezTo>
                      <a:pt x="26" y="111"/>
                      <a:pt x="26" y="111"/>
                      <a:pt x="26" y="111"/>
                    </a:cubicBezTo>
                    <a:cubicBezTo>
                      <a:pt x="25" y="108"/>
                      <a:pt x="25" y="108"/>
                      <a:pt x="25" y="108"/>
                    </a:cubicBezTo>
                    <a:cubicBezTo>
                      <a:pt x="25" y="107"/>
                      <a:pt x="26" y="107"/>
                      <a:pt x="26" y="106"/>
                    </a:cubicBezTo>
                    <a:cubicBezTo>
                      <a:pt x="22" y="104"/>
                      <a:pt x="17" y="102"/>
                      <a:pt x="14" y="102"/>
                    </a:cubicBezTo>
                    <a:cubicBezTo>
                      <a:pt x="13" y="102"/>
                      <a:pt x="11" y="103"/>
                      <a:pt x="8" y="104"/>
                    </a:cubicBezTo>
                    <a:cubicBezTo>
                      <a:pt x="8" y="104"/>
                      <a:pt x="8" y="104"/>
                      <a:pt x="8" y="104"/>
                    </a:cubicBezTo>
                    <a:cubicBezTo>
                      <a:pt x="7" y="104"/>
                      <a:pt x="6" y="105"/>
                      <a:pt x="5" y="105"/>
                    </a:cubicBezTo>
                    <a:cubicBezTo>
                      <a:pt x="5" y="105"/>
                      <a:pt x="5" y="105"/>
                      <a:pt x="5" y="105"/>
                    </a:cubicBezTo>
                    <a:cubicBezTo>
                      <a:pt x="5" y="105"/>
                      <a:pt x="4" y="105"/>
                      <a:pt x="3" y="108"/>
                    </a:cubicBezTo>
                    <a:cubicBezTo>
                      <a:pt x="2" y="109"/>
                      <a:pt x="2" y="109"/>
                      <a:pt x="2" y="110"/>
                    </a:cubicBezTo>
                    <a:cubicBezTo>
                      <a:pt x="0" y="112"/>
                      <a:pt x="0" y="112"/>
                      <a:pt x="0" y="112"/>
                    </a:cubicBezTo>
                    <a:cubicBezTo>
                      <a:pt x="0" y="118"/>
                      <a:pt x="0" y="118"/>
                      <a:pt x="0" y="118"/>
                    </a:cubicBezTo>
                    <a:cubicBezTo>
                      <a:pt x="5" y="117"/>
                      <a:pt x="10" y="117"/>
                      <a:pt x="15" y="117"/>
                    </a:cubicBezTo>
                    <a:cubicBezTo>
                      <a:pt x="20" y="117"/>
                      <a:pt x="25" y="117"/>
                      <a:pt x="29" y="118"/>
                    </a:cubicBezTo>
                    <a:cubicBezTo>
                      <a:pt x="35" y="119"/>
                      <a:pt x="39" y="120"/>
                      <a:pt x="44" y="121"/>
                    </a:cubicBezTo>
                    <a:cubicBezTo>
                      <a:pt x="45" y="116"/>
                      <a:pt x="45" y="116"/>
                      <a:pt x="45" y="116"/>
                    </a:cubicBezTo>
                    <a:cubicBezTo>
                      <a:pt x="46" y="122"/>
                      <a:pt x="46" y="122"/>
                      <a:pt x="46" y="122"/>
                    </a:cubicBezTo>
                    <a:cubicBezTo>
                      <a:pt x="47" y="121"/>
                      <a:pt x="51" y="119"/>
                      <a:pt x="53" y="118"/>
                    </a:cubicBezTo>
                    <a:cubicBezTo>
                      <a:pt x="54" y="118"/>
                      <a:pt x="54" y="118"/>
                      <a:pt x="54" y="118"/>
                    </a:cubicBezTo>
                    <a:cubicBezTo>
                      <a:pt x="56" y="117"/>
                      <a:pt x="57" y="116"/>
                      <a:pt x="57" y="116"/>
                    </a:cubicBezTo>
                    <a:cubicBezTo>
                      <a:pt x="62" y="114"/>
                      <a:pt x="62" y="114"/>
                      <a:pt x="62" y="114"/>
                    </a:cubicBezTo>
                    <a:cubicBezTo>
                      <a:pt x="62" y="120"/>
                      <a:pt x="62" y="120"/>
                      <a:pt x="62" y="120"/>
                    </a:cubicBezTo>
                    <a:cubicBezTo>
                      <a:pt x="62" y="120"/>
                      <a:pt x="62" y="120"/>
                      <a:pt x="62" y="120"/>
                    </a:cubicBezTo>
                    <a:cubicBezTo>
                      <a:pt x="68" y="120"/>
                      <a:pt x="69" y="125"/>
                      <a:pt x="69" y="126"/>
                    </a:cubicBezTo>
                    <a:cubicBezTo>
                      <a:pt x="70" y="126"/>
                      <a:pt x="70" y="126"/>
                      <a:pt x="70" y="126"/>
                    </a:cubicBezTo>
                    <a:cubicBezTo>
                      <a:pt x="71" y="126"/>
                      <a:pt x="71" y="126"/>
                      <a:pt x="71" y="126"/>
                    </a:cubicBezTo>
                    <a:cubicBezTo>
                      <a:pt x="74" y="127"/>
                      <a:pt x="77" y="127"/>
                      <a:pt x="79" y="128"/>
                    </a:cubicBezTo>
                    <a:cubicBezTo>
                      <a:pt x="81" y="125"/>
                      <a:pt x="84" y="123"/>
                      <a:pt x="89" y="123"/>
                    </a:cubicBezTo>
                    <a:cubicBezTo>
                      <a:pt x="90" y="123"/>
                      <a:pt x="90" y="123"/>
                      <a:pt x="90" y="123"/>
                    </a:cubicBezTo>
                    <a:cubicBezTo>
                      <a:pt x="96" y="123"/>
                      <a:pt x="96" y="123"/>
                      <a:pt x="96" y="123"/>
                    </a:cubicBezTo>
                    <a:cubicBezTo>
                      <a:pt x="98" y="123"/>
                      <a:pt x="101" y="123"/>
                      <a:pt x="104" y="123"/>
                    </a:cubicBezTo>
                    <a:cubicBezTo>
                      <a:pt x="105" y="122"/>
                      <a:pt x="106" y="122"/>
                      <a:pt x="108" y="122"/>
                    </a:cubicBezTo>
                    <a:cubicBezTo>
                      <a:pt x="111" y="122"/>
                      <a:pt x="111" y="122"/>
                      <a:pt x="111" y="122"/>
                    </a:cubicBezTo>
                    <a:cubicBezTo>
                      <a:pt x="113" y="121"/>
                      <a:pt x="115" y="121"/>
                      <a:pt x="117" y="121"/>
                    </a:cubicBezTo>
                    <a:cubicBezTo>
                      <a:pt x="117" y="120"/>
                      <a:pt x="117" y="120"/>
                      <a:pt x="117" y="120"/>
                    </a:cubicBezTo>
                    <a:cubicBezTo>
                      <a:pt x="119" y="120"/>
                      <a:pt x="119" y="120"/>
                      <a:pt x="119" y="120"/>
                    </a:cubicBezTo>
                    <a:cubicBezTo>
                      <a:pt x="121" y="119"/>
                      <a:pt x="121" y="119"/>
                      <a:pt x="121" y="119"/>
                    </a:cubicBezTo>
                    <a:cubicBezTo>
                      <a:pt x="121" y="119"/>
                      <a:pt x="122" y="119"/>
                      <a:pt x="122" y="118"/>
                    </a:cubicBezTo>
                    <a:cubicBezTo>
                      <a:pt x="124" y="118"/>
                      <a:pt x="124" y="118"/>
                      <a:pt x="124" y="118"/>
                    </a:cubicBezTo>
                    <a:cubicBezTo>
                      <a:pt x="124" y="117"/>
                      <a:pt x="124" y="117"/>
                      <a:pt x="124" y="117"/>
                    </a:cubicBezTo>
                    <a:cubicBezTo>
                      <a:pt x="124" y="116"/>
                      <a:pt x="124" y="115"/>
                      <a:pt x="124" y="114"/>
                    </a:cubicBezTo>
                    <a:cubicBezTo>
                      <a:pt x="125" y="112"/>
                      <a:pt x="125" y="112"/>
                      <a:pt x="125" y="112"/>
                    </a:cubicBezTo>
                    <a:cubicBezTo>
                      <a:pt x="125" y="111"/>
                      <a:pt x="125" y="110"/>
                      <a:pt x="125" y="110"/>
                    </a:cubicBezTo>
                    <a:cubicBezTo>
                      <a:pt x="125" y="109"/>
                      <a:pt x="125" y="109"/>
                      <a:pt x="125" y="109"/>
                    </a:cubicBezTo>
                    <a:cubicBezTo>
                      <a:pt x="126" y="108"/>
                      <a:pt x="126" y="108"/>
                      <a:pt x="126" y="107"/>
                    </a:cubicBezTo>
                    <a:cubicBezTo>
                      <a:pt x="126" y="105"/>
                      <a:pt x="127" y="101"/>
                      <a:pt x="130" y="100"/>
                    </a:cubicBezTo>
                    <a:cubicBezTo>
                      <a:pt x="139" y="97"/>
                      <a:pt x="139" y="97"/>
                      <a:pt x="139" y="97"/>
                    </a:cubicBezTo>
                    <a:cubicBezTo>
                      <a:pt x="139" y="97"/>
                      <a:pt x="140" y="96"/>
                      <a:pt x="140" y="96"/>
                    </a:cubicBezTo>
                    <a:cubicBezTo>
                      <a:pt x="141" y="96"/>
                      <a:pt x="141" y="96"/>
                      <a:pt x="141" y="96"/>
                    </a:cubicBezTo>
                    <a:cubicBezTo>
                      <a:pt x="144" y="95"/>
                      <a:pt x="148" y="94"/>
                      <a:pt x="151" y="93"/>
                    </a:cubicBezTo>
                    <a:cubicBezTo>
                      <a:pt x="151" y="93"/>
                      <a:pt x="151" y="93"/>
                      <a:pt x="151" y="93"/>
                    </a:cubicBezTo>
                    <a:cubicBezTo>
                      <a:pt x="151" y="92"/>
                      <a:pt x="151" y="92"/>
                      <a:pt x="151" y="92"/>
                    </a:cubicBezTo>
                    <a:cubicBezTo>
                      <a:pt x="150" y="90"/>
                      <a:pt x="150" y="89"/>
                      <a:pt x="150" y="89"/>
                    </a:cubicBezTo>
                    <a:cubicBezTo>
                      <a:pt x="150" y="85"/>
                      <a:pt x="150" y="85"/>
                      <a:pt x="150" y="85"/>
                    </a:cubicBezTo>
                    <a:cubicBezTo>
                      <a:pt x="155" y="85"/>
                      <a:pt x="155" y="85"/>
                      <a:pt x="155" y="85"/>
                    </a:cubicBezTo>
                    <a:cubicBezTo>
                      <a:pt x="155" y="86"/>
                      <a:pt x="156" y="86"/>
                      <a:pt x="157" y="86"/>
                    </a:cubicBezTo>
                    <a:cubicBezTo>
                      <a:pt x="157" y="86"/>
                      <a:pt x="158" y="86"/>
                      <a:pt x="159" y="86"/>
                    </a:cubicBezTo>
                    <a:cubicBezTo>
                      <a:pt x="160" y="86"/>
                      <a:pt x="161" y="87"/>
                      <a:pt x="162" y="87"/>
                    </a:cubicBezTo>
                    <a:cubicBezTo>
                      <a:pt x="163" y="87"/>
                      <a:pt x="164" y="86"/>
                      <a:pt x="167" y="85"/>
                    </a:cubicBezTo>
                    <a:cubicBezTo>
                      <a:pt x="167" y="84"/>
                      <a:pt x="167" y="84"/>
                      <a:pt x="167" y="84"/>
                    </a:cubicBezTo>
                    <a:cubicBezTo>
                      <a:pt x="168" y="84"/>
                      <a:pt x="168" y="84"/>
                      <a:pt x="168" y="84"/>
                    </a:cubicBezTo>
                    <a:cubicBezTo>
                      <a:pt x="169" y="83"/>
                      <a:pt x="171" y="81"/>
                      <a:pt x="173" y="81"/>
                    </a:cubicBezTo>
                    <a:cubicBezTo>
                      <a:pt x="174" y="81"/>
                      <a:pt x="174" y="81"/>
                      <a:pt x="174" y="81"/>
                    </a:cubicBezTo>
                    <a:cubicBezTo>
                      <a:pt x="174" y="81"/>
                      <a:pt x="174" y="81"/>
                      <a:pt x="174" y="81"/>
                    </a:cubicBezTo>
                    <a:cubicBezTo>
                      <a:pt x="175" y="81"/>
                      <a:pt x="175" y="81"/>
                      <a:pt x="175" y="81"/>
                    </a:cubicBezTo>
                    <a:cubicBezTo>
                      <a:pt x="176" y="81"/>
                      <a:pt x="176" y="81"/>
                      <a:pt x="176" y="81"/>
                    </a:cubicBezTo>
                    <a:cubicBezTo>
                      <a:pt x="177" y="82"/>
                      <a:pt x="177" y="82"/>
                      <a:pt x="177" y="82"/>
                    </a:cubicBezTo>
                    <a:cubicBezTo>
                      <a:pt x="179" y="83"/>
                      <a:pt x="179" y="85"/>
                      <a:pt x="179" y="86"/>
                    </a:cubicBezTo>
                    <a:cubicBezTo>
                      <a:pt x="180" y="87"/>
                      <a:pt x="180" y="89"/>
                      <a:pt x="180" y="90"/>
                    </a:cubicBezTo>
                    <a:cubicBezTo>
                      <a:pt x="180" y="91"/>
                      <a:pt x="181" y="91"/>
                      <a:pt x="181" y="92"/>
                    </a:cubicBezTo>
                    <a:cubicBezTo>
                      <a:pt x="181" y="92"/>
                      <a:pt x="181" y="92"/>
                      <a:pt x="181" y="92"/>
                    </a:cubicBezTo>
                    <a:cubicBezTo>
                      <a:pt x="182" y="92"/>
                      <a:pt x="182" y="92"/>
                      <a:pt x="182" y="92"/>
                    </a:cubicBezTo>
                    <a:cubicBezTo>
                      <a:pt x="183" y="92"/>
                      <a:pt x="183" y="92"/>
                      <a:pt x="183" y="92"/>
                    </a:cubicBezTo>
                    <a:cubicBezTo>
                      <a:pt x="183" y="91"/>
                      <a:pt x="184" y="91"/>
                      <a:pt x="185" y="90"/>
                    </a:cubicBezTo>
                    <a:cubicBezTo>
                      <a:pt x="186" y="90"/>
                      <a:pt x="187" y="89"/>
                      <a:pt x="188" y="89"/>
                    </a:cubicBezTo>
                    <a:cubicBezTo>
                      <a:pt x="189" y="89"/>
                      <a:pt x="191" y="89"/>
                      <a:pt x="192" y="89"/>
                    </a:cubicBezTo>
                    <a:cubicBezTo>
                      <a:pt x="192" y="89"/>
                      <a:pt x="192" y="89"/>
                      <a:pt x="193" y="89"/>
                    </a:cubicBezTo>
                    <a:cubicBezTo>
                      <a:pt x="194" y="89"/>
                      <a:pt x="195" y="89"/>
                      <a:pt x="196" y="89"/>
                    </a:cubicBezTo>
                    <a:cubicBezTo>
                      <a:pt x="196" y="90"/>
                      <a:pt x="196" y="90"/>
                      <a:pt x="196" y="90"/>
                    </a:cubicBezTo>
                    <a:cubicBezTo>
                      <a:pt x="197" y="89"/>
                      <a:pt x="197" y="89"/>
                      <a:pt x="197" y="89"/>
                    </a:cubicBezTo>
                    <a:cubicBezTo>
                      <a:pt x="197" y="89"/>
                      <a:pt x="198" y="88"/>
                      <a:pt x="199" y="87"/>
                    </a:cubicBezTo>
                    <a:cubicBezTo>
                      <a:pt x="200" y="86"/>
                      <a:pt x="201" y="84"/>
                      <a:pt x="201" y="84"/>
                    </a:cubicBezTo>
                    <a:cubicBezTo>
                      <a:pt x="201" y="83"/>
                      <a:pt x="201" y="83"/>
                      <a:pt x="201" y="83"/>
                    </a:cubicBezTo>
                    <a:cubicBezTo>
                      <a:pt x="201" y="82"/>
                      <a:pt x="201" y="81"/>
                      <a:pt x="201" y="80"/>
                    </a:cubicBezTo>
                    <a:cubicBezTo>
                      <a:pt x="202" y="78"/>
                      <a:pt x="202" y="78"/>
                      <a:pt x="202" y="78"/>
                    </a:cubicBezTo>
                    <a:cubicBezTo>
                      <a:pt x="203" y="77"/>
                      <a:pt x="204" y="76"/>
                      <a:pt x="205" y="75"/>
                    </a:cubicBezTo>
                    <a:cubicBezTo>
                      <a:pt x="206" y="75"/>
                      <a:pt x="206" y="74"/>
                      <a:pt x="207" y="73"/>
                    </a:cubicBezTo>
                    <a:cubicBezTo>
                      <a:pt x="209" y="71"/>
                      <a:pt x="211" y="68"/>
                      <a:pt x="214" y="67"/>
                    </a:cubicBezTo>
                    <a:cubicBezTo>
                      <a:pt x="217" y="66"/>
                      <a:pt x="222" y="66"/>
                      <a:pt x="225" y="65"/>
                    </a:cubicBezTo>
                    <a:cubicBezTo>
                      <a:pt x="227" y="65"/>
                      <a:pt x="228" y="65"/>
                      <a:pt x="230" y="65"/>
                    </a:cubicBezTo>
                    <a:cubicBezTo>
                      <a:pt x="232" y="65"/>
                      <a:pt x="232" y="65"/>
                      <a:pt x="232" y="65"/>
                    </a:cubicBezTo>
                    <a:cubicBezTo>
                      <a:pt x="235" y="65"/>
                      <a:pt x="238" y="64"/>
                      <a:pt x="241" y="64"/>
                    </a:cubicBezTo>
                    <a:cubicBezTo>
                      <a:pt x="248" y="63"/>
                      <a:pt x="248" y="63"/>
                      <a:pt x="248" y="63"/>
                    </a:cubicBezTo>
                    <a:cubicBezTo>
                      <a:pt x="249" y="63"/>
                      <a:pt x="249" y="63"/>
                      <a:pt x="249" y="63"/>
                    </a:cubicBezTo>
                    <a:cubicBezTo>
                      <a:pt x="249" y="62"/>
                      <a:pt x="250" y="61"/>
                      <a:pt x="251" y="61"/>
                    </a:cubicBezTo>
                    <a:cubicBezTo>
                      <a:pt x="252" y="60"/>
                      <a:pt x="252" y="60"/>
                      <a:pt x="252" y="60"/>
                    </a:cubicBezTo>
                    <a:cubicBezTo>
                      <a:pt x="252" y="59"/>
                      <a:pt x="252" y="59"/>
                      <a:pt x="253" y="58"/>
                    </a:cubicBezTo>
                    <a:cubicBezTo>
                      <a:pt x="253" y="58"/>
                      <a:pt x="254" y="57"/>
                      <a:pt x="255" y="56"/>
                    </a:cubicBezTo>
                    <a:cubicBezTo>
                      <a:pt x="257" y="54"/>
                      <a:pt x="259" y="51"/>
                      <a:pt x="262" y="50"/>
                    </a:cubicBezTo>
                    <a:cubicBezTo>
                      <a:pt x="263" y="50"/>
                      <a:pt x="263" y="50"/>
                      <a:pt x="263" y="50"/>
                    </a:cubicBezTo>
                    <a:cubicBezTo>
                      <a:pt x="266" y="48"/>
                      <a:pt x="270" y="46"/>
                      <a:pt x="274" y="45"/>
                    </a:cubicBezTo>
                    <a:cubicBezTo>
                      <a:pt x="275" y="44"/>
                      <a:pt x="275" y="44"/>
                      <a:pt x="275" y="44"/>
                    </a:cubicBezTo>
                    <a:cubicBezTo>
                      <a:pt x="277" y="44"/>
                      <a:pt x="278" y="43"/>
                      <a:pt x="280" y="43"/>
                    </a:cubicBezTo>
                    <a:cubicBezTo>
                      <a:pt x="285" y="40"/>
                      <a:pt x="291" y="38"/>
                      <a:pt x="297" y="36"/>
                    </a:cubicBezTo>
                    <a:cubicBezTo>
                      <a:pt x="302" y="35"/>
                      <a:pt x="302" y="35"/>
                      <a:pt x="302" y="35"/>
                    </a:cubicBezTo>
                    <a:cubicBezTo>
                      <a:pt x="303" y="34"/>
                      <a:pt x="303" y="34"/>
                      <a:pt x="303" y="34"/>
                    </a:cubicBezTo>
                    <a:cubicBezTo>
                      <a:pt x="303" y="33"/>
                      <a:pt x="303" y="33"/>
                      <a:pt x="303" y="33"/>
                    </a:cubicBezTo>
                    <a:cubicBezTo>
                      <a:pt x="303" y="33"/>
                      <a:pt x="303" y="33"/>
                      <a:pt x="303" y="33"/>
                    </a:cubicBezTo>
                    <a:cubicBezTo>
                      <a:pt x="303" y="33"/>
                      <a:pt x="303" y="33"/>
                      <a:pt x="303" y="33"/>
                    </a:cubicBezTo>
                    <a:cubicBezTo>
                      <a:pt x="302" y="32"/>
                      <a:pt x="302" y="32"/>
                      <a:pt x="302" y="32"/>
                    </a:cubicBezTo>
                    <a:cubicBezTo>
                      <a:pt x="302" y="32"/>
                      <a:pt x="301" y="31"/>
                      <a:pt x="301" y="30"/>
                    </a:cubicBezTo>
                    <a:cubicBezTo>
                      <a:pt x="300" y="29"/>
                      <a:pt x="299" y="29"/>
                      <a:pt x="298" y="28"/>
                    </a:cubicBezTo>
                    <a:cubicBezTo>
                      <a:pt x="297" y="27"/>
                      <a:pt x="297" y="27"/>
                      <a:pt x="296" y="27"/>
                    </a:cubicBezTo>
                    <a:cubicBezTo>
                      <a:pt x="295" y="26"/>
                      <a:pt x="294" y="26"/>
                      <a:pt x="293" y="26"/>
                    </a:cubicBezTo>
                    <a:cubicBezTo>
                      <a:pt x="292" y="26"/>
                      <a:pt x="291" y="26"/>
                      <a:pt x="290" y="26"/>
                    </a:cubicBezTo>
                    <a:cubicBezTo>
                      <a:pt x="285" y="26"/>
                      <a:pt x="282" y="25"/>
                      <a:pt x="278" y="20"/>
                    </a:cubicBezTo>
                    <a:cubicBezTo>
                      <a:pt x="278" y="19"/>
                      <a:pt x="278" y="19"/>
                      <a:pt x="278" y="19"/>
                    </a:cubicBezTo>
                    <a:cubicBezTo>
                      <a:pt x="278" y="18"/>
                      <a:pt x="277" y="16"/>
                      <a:pt x="276" y="15"/>
                    </a:cubicBezTo>
                    <a:cubicBezTo>
                      <a:pt x="275" y="14"/>
                      <a:pt x="275" y="14"/>
                      <a:pt x="275" y="14"/>
                    </a:cubicBezTo>
                    <a:cubicBezTo>
                      <a:pt x="275" y="14"/>
                      <a:pt x="275" y="14"/>
                      <a:pt x="275" y="14"/>
                    </a:cubicBezTo>
                    <a:cubicBezTo>
                      <a:pt x="274" y="14"/>
                      <a:pt x="274" y="14"/>
                      <a:pt x="273" y="14"/>
                    </a:cubicBezTo>
                    <a:cubicBezTo>
                      <a:pt x="273" y="15"/>
                      <a:pt x="272" y="15"/>
                      <a:pt x="271" y="15"/>
                    </a:cubicBezTo>
                    <a:cubicBezTo>
                      <a:pt x="269" y="15"/>
                      <a:pt x="267" y="14"/>
                      <a:pt x="265" y="14"/>
                    </a:cubicBezTo>
                    <a:cubicBezTo>
                      <a:pt x="262" y="13"/>
                      <a:pt x="262" y="13"/>
                      <a:pt x="262" y="13"/>
                    </a:cubicBezTo>
                    <a:cubicBezTo>
                      <a:pt x="261" y="12"/>
                      <a:pt x="260" y="12"/>
                      <a:pt x="259" y="12"/>
                    </a:cubicBezTo>
                    <a:cubicBezTo>
                      <a:pt x="258" y="12"/>
                      <a:pt x="257" y="11"/>
                      <a:pt x="256" y="11"/>
                    </a:cubicBezTo>
                    <a:cubicBezTo>
                      <a:pt x="256" y="11"/>
                      <a:pt x="256" y="11"/>
                      <a:pt x="255" y="11"/>
                    </a:cubicBezTo>
                    <a:cubicBezTo>
                      <a:pt x="255" y="11"/>
                      <a:pt x="254" y="11"/>
                      <a:pt x="254" y="11"/>
                    </a:cubicBezTo>
                    <a:cubicBezTo>
                      <a:pt x="253" y="11"/>
                      <a:pt x="253" y="11"/>
                      <a:pt x="253" y="11"/>
                    </a:cubicBezTo>
                    <a:cubicBezTo>
                      <a:pt x="251" y="11"/>
                      <a:pt x="250" y="12"/>
                      <a:pt x="248" y="12"/>
                    </a:cubicBezTo>
                    <a:cubicBezTo>
                      <a:pt x="243" y="12"/>
                      <a:pt x="238" y="11"/>
                      <a:pt x="233" y="11"/>
                    </a:cubicBezTo>
                    <a:cubicBezTo>
                      <a:pt x="232" y="11"/>
                      <a:pt x="232" y="11"/>
                      <a:pt x="232" y="11"/>
                    </a:cubicBezTo>
                    <a:cubicBezTo>
                      <a:pt x="231" y="11"/>
                      <a:pt x="230" y="11"/>
                      <a:pt x="229" y="11"/>
                    </a:cubicBezTo>
                    <a:cubicBezTo>
                      <a:pt x="228" y="16"/>
                      <a:pt x="228" y="16"/>
                      <a:pt x="228" y="16"/>
                    </a:cubicBezTo>
                    <a:cubicBezTo>
                      <a:pt x="227" y="10"/>
                      <a:pt x="227" y="10"/>
                      <a:pt x="227" y="10"/>
                    </a:cubicBezTo>
                    <a:cubicBezTo>
                      <a:pt x="226" y="10"/>
                      <a:pt x="226" y="10"/>
                      <a:pt x="226" y="10"/>
                    </a:cubicBezTo>
                    <a:cubicBezTo>
                      <a:pt x="220" y="10"/>
                      <a:pt x="213" y="10"/>
                      <a:pt x="206" y="10"/>
                    </a:cubicBezTo>
                    <a:cubicBezTo>
                      <a:pt x="205" y="10"/>
                      <a:pt x="205" y="10"/>
                      <a:pt x="205" y="10"/>
                    </a:cubicBezTo>
                    <a:cubicBezTo>
                      <a:pt x="203" y="10"/>
                      <a:pt x="200" y="10"/>
                      <a:pt x="198" y="9"/>
                    </a:cubicBezTo>
                    <a:cubicBezTo>
                      <a:pt x="197" y="9"/>
                      <a:pt x="197" y="9"/>
                      <a:pt x="197" y="9"/>
                    </a:cubicBezTo>
                    <a:cubicBezTo>
                      <a:pt x="194" y="9"/>
                      <a:pt x="191" y="9"/>
                      <a:pt x="188" y="9"/>
                    </a:cubicBezTo>
                    <a:cubicBezTo>
                      <a:pt x="186" y="9"/>
                      <a:pt x="184" y="9"/>
                      <a:pt x="182" y="9"/>
                    </a:cubicBezTo>
                    <a:cubicBezTo>
                      <a:pt x="181" y="9"/>
                      <a:pt x="181" y="9"/>
                      <a:pt x="181" y="9"/>
                    </a:cubicBezTo>
                    <a:cubicBezTo>
                      <a:pt x="180" y="10"/>
                      <a:pt x="179" y="10"/>
                      <a:pt x="178" y="10"/>
                    </a:cubicBezTo>
                    <a:cubicBezTo>
                      <a:pt x="175" y="11"/>
                      <a:pt x="172" y="12"/>
                      <a:pt x="169" y="12"/>
                    </a:cubicBezTo>
                    <a:cubicBezTo>
                      <a:pt x="168" y="12"/>
                      <a:pt x="167" y="12"/>
                      <a:pt x="166" y="12"/>
                    </a:cubicBezTo>
                    <a:cubicBezTo>
                      <a:pt x="164" y="12"/>
                      <a:pt x="164" y="12"/>
                      <a:pt x="164" y="12"/>
                    </a:cubicBezTo>
                    <a:cubicBezTo>
                      <a:pt x="163" y="11"/>
                      <a:pt x="162" y="11"/>
                      <a:pt x="162" y="11"/>
                    </a:cubicBezTo>
                    <a:cubicBezTo>
                      <a:pt x="159" y="10"/>
                      <a:pt x="159" y="10"/>
                      <a:pt x="159" y="10"/>
                    </a:cubicBezTo>
                    <a:cubicBezTo>
                      <a:pt x="158" y="10"/>
                      <a:pt x="157" y="10"/>
                      <a:pt x="155" y="9"/>
                    </a:cubicBezTo>
                    <a:cubicBezTo>
                      <a:pt x="153" y="9"/>
                      <a:pt x="153" y="9"/>
                      <a:pt x="153" y="9"/>
                    </a:cubicBezTo>
                    <a:cubicBezTo>
                      <a:pt x="152" y="8"/>
                      <a:pt x="150" y="7"/>
                      <a:pt x="148" y="6"/>
                    </a:cubicBezTo>
                    <a:cubicBezTo>
                      <a:pt x="147" y="6"/>
                      <a:pt x="147" y="6"/>
                      <a:pt x="147" y="6"/>
                    </a:cubicBezTo>
                    <a:cubicBezTo>
                      <a:pt x="147" y="5"/>
                      <a:pt x="146" y="5"/>
                      <a:pt x="146" y="5"/>
                    </a:cubicBezTo>
                    <a:cubicBezTo>
                      <a:pt x="145" y="4"/>
                      <a:pt x="143" y="3"/>
                      <a:pt x="142" y="2"/>
                    </a:cubicBezTo>
                    <a:cubicBezTo>
                      <a:pt x="140" y="1"/>
                      <a:pt x="138" y="1"/>
                      <a:pt x="135" y="1"/>
                    </a:cubicBezTo>
                    <a:cubicBezTo>
                      <a:pt x="134" y="1"/>
                      <a:pt x="133" y="1"/>
                      <a:pt x="13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72" name="Freeform 353">
                <a:extLst>
                  <a:ext uri="{FF2B5EF4-FFF2-40B4-BE49-F238E27FC236}">
                    <a16:creationId xmlns:a16="http://schemas.microsoft.com/office/drawing/2014/main" id="{0243C24B-E429-6341-BDF4-3627A6918780}"/>
                  </a:ext>
                </a:extLst>
              </p:cNvPr>
              <p:cNvSpPr>
                <a:spLocks/>
              </p:cNvSpPr>
              <p:nvPr/>
            </p:nvSpPr>
            <p:spPr bwMode="auto">
              <a:xfrm>
                <a:off x="10797389" y="4820132"/>
                <a:ext cx="3685" cy="3685"/>
              </a:xfrm>
              <a:custGeom>
                <a:avLst/>
                <a:gdLst>
                  <a:gd name="T0" fmla="*/ 0 w 1"/>
                  <a:gd name="T1" fmla="*/ 0 h 1"/>
                  <a:gd name="T2" fmla="*/ 0 w 1"/>
                  <a:gd name="T3" fmla="*/ 0 h 1"/>
                  <a:gd name="T4" fmla="*/ 0 w 1"/>
                  <a:gd name="T5" fmla="*/ 1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lnTo>
                      <a:pt x="0" y="0"/>
                    </a:lnTo>
                    <a:lnTo>
                      <a:pt x="0" y="1"/>
                    </a:lnTo>
                    <a:lnTo>
                      <a:pt x="1" y="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73" name="Freeform 354">
                <a:extLst>
                  <a:ext uri="{FF2B5EF4-FFF2-40B4-BE49-F238E27FC236}">
                    <a16:creationId xmlns:a16="http://schemas.microsoft.com/office/drawing/2014/main" id="{4FC9BC42-0A5D-A746-A038-606FC2D827E1}"/>
                  </a:ext>
                </a:extLst>
              </p:cNvPr>
              <p:cNvSpPr>
                <a:spLocks/>
              </p:cNvSpPr>
              <p:nvPr/>
            </p:nvSpPr>
            <p:spPr bwMode="auto">
              <a:xfrm>
                <a:off x="10797389" y="4820132"/>
                <a:ext cx="3685" cy="3685"/>
              </a:xfrm>
              <a:custGeom>
                <a:avLst/>
                <a:gdLst>
                  <a:gd name="T0" fmla="*/ 0 w 1"/>
                  <a:gd name="T1" fmla="*/ 0 h 1"/>
                  <a:gd name="T2" fmla="*/ 0 w 1"/>
                  <a:gd name="T3" fmla="*/ 0 h 1"/>
                  <a:gd name="T4" fmla="*/ 0 w 1"/>
                  <a:gd name="T5" fmla="*/ 1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lnTo>
                      <a:pt x="0" y="0"/>
                    </a:lnTo>
                    <a:lnTo>
                      <a:pt x="0" y="1"/>
                    </a:lnTo>
                    <a:lnTo>
                      <a:pt x="1" y="1"/>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74" name="Freeform 355">
                <a:extLst>
                  <a:ext uri="{FF2B5EF4-FFF2-40B4-BE49-F238E27FC236}">
                    <a16:creationId xmlns:a16="http://schemas.microsoft.com/office/drawing/2014/main" id="{C48205D1-F4E4-0547-A7C6-B9E38F66C07C}"/>
                  </a:ext>
                </a:extLst>
              </p:cNvPr>
              <p:cNvSpPr>
                <a:spLocks noEditPoints="1"/>
              </p:cNvSpPr>
              <p:nvPr/>
            </p:nvSpPr>
            <p:spPr bwMode="auto">
              <a:xfrm>
                <a:off x="9419156" y="4477416"/>
                <a:ext cx="1499842" cy="921279"/>
              </a:xfrm>
              <a:custGeom>
                <a:avLst/>
                <a:gdLst>
                  <a:gd name="T0" fmla="*/ 91 w 473"/>
                  <a:gd name="T1" fmla="*/ 13 h 290"/>
                  <a:gd name="T2" fmla="*/ 82 w 473"/>
                  <a:gd name="T3" fmla="*/ 1 h 290"/>
                  <a:gd name="T4" fmla="*/ 75 w 473"/>
                  <a:gd name="T5" fmla="*/ 11 h 290"/>
                  <a:gd name="T6" fmla="*/ 73 w 473"/>
                  <a:gd name="T7" fmla="*/ 30 h 290"/>
                  <a:gd name="T8" fmla="*/ 74 w 473"/>
                  <a:gd name="T9" fmla="*/ 39 h 290"/>
                  <a:gd name="T10" fmla="*/ 63 w 473"/>
                  <a:gd name="T11" fmla="*/ 50 h 290"/>
                  <a:gd name="T12" fmla="*/ 70 w 473"/>
                  <a:gd name="T13" fmla="*/ 12 h 290"/>
                  <a:gd name="T14" fmla="*/ 1 w 473"/>
                  <a:gd name="T15" fmla="*/ 30 h 290"/>
                  <a:gd name="T16" fmla="*/ 11 w 473"/>
                  <a:gd name="T17" fmla="*/ 152 h 290"/>
                  <a:gd name="T18" fmla="*/ 23 w 473"/>
                  <a:gd name="T19" fmla="*/ 151 h 290"/>
                  <a:gd name="T20" fmla="*/ 41 w 473"/>
                  <a:gd name="T21" fmla="*/ 124 h 290"/>
                  <a:gd name="T22" fmla="*/ 61 w 473"/>
                  <a:gd name="T23" fmla="*/ 112 h 290"/>
                  <a:gd name="T24" fmla="*/ 82 w 473"/>
                  <a:gd name="T25" fmla="*/ 110 h 290"/>
                  <a:gd name="T26" fmla="*/ 101 w 473"/>
                  <a:gd name="T27" fmla="*/ 118 h 290"/>
                  <a:gd name="T28" fmla="*/ 120 w 473"/>
                  <a:gd name="T29" fmla="*/ 142 h 290"/>
                  <a:gd name="T30" fmla="*/ 120 w 473"/>
                  <a:gd name="T31" fmla="*/ 152 h 290"/>
                  <a:gd name="T32" fmla="*/ 146 w 473"/>
                  <a:gd name="T33" fmla="*/ 157 h 290"/>
                  <a:gd name="T34" fmla="*/ 175 w 473"/>
                  <a:gd name="T35" fmla="*/ 180 h 290"/>
                  <a:gd name="T36" fmla="*/ 190 w 473"/>
                  <a:gd name="T37" fmla="*/ 202 h 290"/>
                  <a:gd name="T38" fmla="*/ 250 w 473"/>
                  <a:gd name="T39" fmla="*/ 241 h 290"/>
                  <a:gd name="T40" fmla="*/ 274 w 473"/>
                  <a:gd name="T41" fmla="*/ 255 h 290"/>
                  <a:gd name="T42" fmla="*/ 303 w 473"/>
                  <a:gd name="T43" fmla="*/ 268 h 290"/>
                  <a:gd name="T44" fmla="*/ 309 w 473"/>
                  <a:gd name="T45" fmla="*/ 284 h 290"/>
                  <a:gd name="T46" fmla="*/ 324 w 473"/>
                  <a:gd name="T47" fmla="*/ 289 h 290"/>
                  <a:gd name="T48" fmla="*/ 330 w 473"/>
                  <a:gd name="T49" fmla="*/ 282 h 290"/>
                  <a:gd name="T50" fmla="*/ 343 w 473"/>
                  <a:gd name="T51" fmla="*/ 258 h 290"/>
                  <a:gd name="T52" fmla="*/ 334 w 473"/>
                  <a:gd name="T53" fmla="*/ 236 h 290"/>
                  <a:gd name="T54" fmla="*/ 324 w 473"/>
                  <a:gd name="T55" fmla="*/ 212 h 290"/>
                  <a:gd name="T56" fmla="*/ 350 w 473"/>
                  <a:gd name="T57" fmla="*/ 211 h 290"/>
                  <a:gd name="T58" fmla="*/ 366 w 473"/>
                  <a:gd name="T59" fmla="*/ 189 h 290"/>
                  <a:gd name="T60" fmla="*/ 376 w 473"/>
                  <a:gd name="T61" fmla="*/ 170 h 290"/>
                  <a:gd name="T62" fmla="*/ 385 w 473"/>
                  <a:gd name="T63" fmla="*/ 174 h 290"/>
                  <a:gd name="T64" fmla="*/ 398 w 473"/>
                  <a:gd name="T65" fmla="*/ 168 h 290"/>
                  <a:gd name="T66" fmla="*/ 419 w 473"/>
                  <a:gd name="T67" fmla="*/ 178 h 290"/>
                  <a:gd name="T68" fmla="*/ 425 w 473"/>
                  <a:gd name="T69" fmla="*/ 187 h 290"/>
                  <a:gd name="T70" fmla="*/ 448 w 473"/>
                  <a:gd name="T71" fmla="*/ 189 h 290"/>
                  <a:gd name="T72" fmla="*/ 456 w 473"/>
                  <a:gd name="T73" fmla="*/ 181 h 290"/>
                  <a:gd name="T74" fmla="*/ 461 w 473"/>
                  <a:gd name="T75" fmla="*/ 176 h 290"/>
                  <a:gd name="T76" fmla="*/ 470 w 473"/>
                  <a:gd name="T77" fmla="*/ 177 h 290"/>
                  <a:gd name="T78" fmla="*/ 464 w 473"/>
                  <a:gd name="T79" fmla="*/ 170 h 290"/>
                  <a:gd name="T80" fmla="*/ 454 w 473"/>
                  <a:gd name="T81" fmla="*/ 171 h 290"/>
                  <a:gd name="T82" fmla="*/ 446 w 473"/>
                  <a:gd name="T83" fmla="*/ 158 h 290"/>
                  <a:gd name="T84" fmla="*/ 439 w 473"/>
                  <a:gd name="T85" fmla="*/ 162 h 290"/>
                  <a:gd name="T86" fmla="*/ 412 w 473"/>
                  <a:gd name="T87" fmla="*/ 155 h 290"/>
                  <a:gd name="T88" fmla="*/ 402 w 473"/>
                  <a:gd name="T89" fmla="*/ 152 h 290"/>
                  <a:gd name="T90" fmla="*/ 383 w 473"/>
                  <a:gd name="T91" fmla="*/ 151 h 290"/>
                  <a:gd name="T92" fmla="*/ 360 w 473"/>
                  <a:gd name="T93" fmla="*/ 171 h 290"/>
                  <a:gd name="T94" fmla="*/ 353 w 473"/>
                  <a:gd name="T95" fmla="*/ 183 h 290"/>
                  <a:gd name="T96" fmla="*/ 333 w 473"/>
                  <a:gd name="T97" fmla="*/ 172 h 290"/>
                  <a:gd name="T98" fmla="*/ 333 w 473"/>
                  <a:gd name="T99" fmla="*/ 163 h 290"/>
                  <a:gd name="T100" fmla="*/ 297 w 473"/>
                  <a:gd name="T101" fmla="*/ 155 h 290"/>
                  <a:gd name="T102" fmla="*/ 290 w 473"/>
                  <a:gd name="T103" fmla="*/ 135 h 290"/>
                  <a:gd name="T104" fmla="*/ 279 w 473"/>
                  <a:gd name="T105" fmla="*/ 120 h 290"/>
                  <a:gd name="T106" fmla="*/ 272 w 473"/>
                  <a:gd name="T107" fmla="*/ 98 h 290"/>
                  <a:gd name="T108" fmla="*/ 250 w 473"/>
                  <a:gd name="T109" fmla="*/ 76 h 290"/>
                  <a:gd name="T110" fmla="*/ 228 w 473"/>
                  <a:gd name="T111" fmla="*/ 81 h 290"/>
                  <a:gd name="T112" fmla="*/ 167 w 473"/>
                  <a:gd name="T113" fmla="*/ 83 h 290"/>
                  <a:gd name="T114" fmla="*/ 117 w 473"/>
                  <a:gd name="T115" fmla="*/ 39 h 290"/>
                  <a:gd name="T116" fmla="*/ 104 w 473"/>
                  <a:gd name="T117" fmla="*/ 60 h 290"/>
                  <a:gd name="T118" fmla="*/ 95 w 473"/>
                  <a:gd name="T119" fmla="*/ 23 h 290"/>
                  <a:gd name="T120" fmla="*/ 95 w 473"/>
                  <a:gd name="T121" fmla="*/ 19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3" h="290">
                    <a:moveTo>
                      <a:pt x="91" y="13"/>
                    </a:moveTo>
                    <a:cubicBezTo>
                      <a:pt x="91" y="13"/>
                      <a:pt x="91" y="13"/>
                      <a:pt x="91" y="13"/>
                    </a:cubicBezTo>
                    <a:cubicBezTo>
                      <a:pt x="91" y="13"/>
                      <a:pt x="91" y="13"/>
                      <a:pt x="91" y="13"/>
                    </a:cubicBezTo>
                    <a:cubicBezTo>
                      <a:pt x="91" y="13"/>
                      <a:pt x="91" y="13"/>
                      <a:pt x="91" y="13"/>
                    </a:cubicBezTo>
                    <a:moveTo>
                      <a:pt x="91" y="16"/>
                    </a:moveTo>
                    <a:cubicBezTo>
                      <a:pt x="91" y="16"/>
                      <a:pt x="91" y="16"/>
                      <a:pt x="91" y="15"/>
                    </a:cubicBezTo>
                    <a:cubicBezTo>
                      <a:pt x="91" y="14"/>
                      <a:pt x="91" y="12"/>
                      <a:pt x="91" y="10"/>
                    </a:cubicBezTo>
                    <a:cubicBezTo>
                      <a:pt x="93" y="11"/>
                      <a:pt x="91" y="11"/>
                      <a:pt x="91" y="13"/>
                    </a:cubicBezTo>
                    <a:cubicBezTo>
                      <a:pt x="91" y="13"/>
                      <a:pt x="91" y="14"/>
                      <a:pt x="91" y="14"/>
                    </a:cubicBezTo>
                    <a:cubicBezTo>
                      <a:pt x="91" y="15"/>
                      <a:pt x="91" y="16"/>
                      <a:pt x="91" y="16"/>
                    </a:cubicBezTo>
                    <a:moveTo>
                      <a:pt x="85" y="0"/>
                    </a:moveTo>
                    <a:cubicBezTo>
                      <a:pt x="84" y="0"/>
                      <a:pt x="84" y="1"/>
                      <a:pt x="84" y="3"/>
                    </a:cubicBezTo>
                    <a:cubicBezTo>
                      <a:pt x="84" y="4"/>
                      <a:pt x="84" y="5"/>
                      <a:pt x="83" y="5"/>
                    </a:cubicBezTo>
                    <a:cubicBezTo>
                      <a:pt x="83" y="5"/>
                      <a:pt x="83" y="5"/>
                      <a:pt x="83" y="5"/>
                    </a:cubicBezTo>
                    <a:cubicBezTo>
                      <a:pt x="82" y="4"/>
                      <a:pt x="84" y="2"/>
                      <a:pt x="82" y="2"/>
                    </a:cubicBezTo>
                    <a:cubicBezTo>
                      <a:pt x="82" y="1"/>
                      <a:pt x="82" y="1"/>
                      <a:pt x="82" y="1"/>
                    </a:cubicBezTo>
                    <a:cubicBezTo>
                      <a:pt x="81" y="1"/>
                      <a:pt x="81" y="4"/>
                      <a:pt x="81" y="5"/>
                    </a:cubicBezTo>
                    <a:cubicBezTo>
                      <a:pt x="81" y="7"/>
                      <a:pt x="79" y="9"/>
                      <a:pt x="77" y="10"/>
                    </a:cubicBezTo>
                    <a:cubicBezTo>
                      <a:pt x="77" y="10"/>
                      <a:pt x="77" y="10"/>
                      <a:pt x="77" y="10"/>
                    </a:cubicBezTo>
                    <a:cubicBezTo>
                      <a:pt x="76" y="11"/>
                      <a:pt x="76" y="11"/>
                      <a:pt x="76" y="11"/>
                    </a:cubicBezTo>
                    <a:cubicBezTo>
                      <a:pt x="75" y="11"/>
                      <a:pt x="75" y="11"/>
                      <a:pt x="75" y="11"/>
                    </a:cubicBezTo>
                    <a:cubicBezTo>
                      <a:pt x="75" y="11"/>
                      <a:pt x="75" y="11"/>
                      <a:pt x="75" y="11"/>
                    </a:cubicBezTo>
                    <a:cubicBezTo>
                      <a:pt x="75" y="11"/>
                      <a:pt x="75" y="11"/>
                      <a:pt x="75" y="11"/>
                    </a:cubicBezTo>
                    <a:cubicBezTo>
                      <a:pt x="75" y="11"/>
                      <a:pt x="75" y="11"/>
                      <a:pt x="75" y="11"/>
                    </a:cubicBezTo>
                    <a:cubicBezTo>
                      <a:pt x="76" y="11"/>
                      <a:pt x="76" y="11"/>
                      <a:pt x="76" y="11"/>
                    </a:cubicBezTo>
                    <a:cubicBezTo>
                      <a:pt x="74" y="13"/>
                      <a:pt x="74" y="13"/>
                      <a:pt x="74" y="13"/>
                    </a:cubicBezTo>
                    <a:cubicBezTo>
                      <a:pt x="74" y="13"/>
                      <a:pt x="74" y="13"/>
                      <a:pt x="74" y="13"/>
                    </a:cubicBezTo>
                    <a:cubicBezTo>
                      <a:pt x="73" y="15"/>
                      <a:pt x="72" y="17"/>
                      <a:pt x="73" y="20"/>
                    </a:cubicBezTo>
                    <a:cubicBezTo>
                      <a:pt x="74" y="21"/>
                      <a:pt x="76" y="22"/>
                      <a:pt x="75" y="23"/>
                    </a:cubicBezTo>
                    <a:cubicBezTo>
                      <a:pt x="75" y="24"/>
                      <a:pt x="73" y="26"/>
                      <a:pt x="72" y="27"/>
                    </a:cubicBezTo>
                    <a:cubicBezTo>
                      <a:pt x="72" y="28"/>
                      <a:pt x="71" y="30"/>
                      <a:pt x="72" y="30"/>
                    </a:cubicBezTo>
                    <a:cubicBezTo>
                      <a:pt x="72" y="30"/>
                      <a:pt x="73" y="30"/>
                      <a:pt x="73" y="30"/>
                    </a:cubicBezTo>
                    <a:cubicBezTo>
                      <a:pt x="74" y="29"/>
                      <a:pt x="76" y="28"/>
                      <a:pt x="76" y="28"/>
                    </a:cubicBezTo>
                    <a:cubicBezTo>
                      <a:pt x="76" y="28"/>
                      <a:pt x="76" y="28"/>
                      <a:pt x="76" y="29"/>
                    </a:cubicBezTo>
                    <a:cubicBezTo>
                      <a:pt x="77" y="31"/>
                      <a:pt x="75" y="31"/>
                      <a:pt x="75" y="31"/>
                    </a:cubicBezTo>
                    <a:cubicBezTo>
                      <a:pt x="75" y="32"/>
                      <a:pt x="75" y="33"/>
                      <a:pt x="75" y="34"/>
                    </a:cubicBezTo>
                    <a:cubicBezTo>
                      <a:pt x="75" y="38"/>
                      <a:pt x="77" y="37"/>
                      <a:pt x="77" y="39"/>
                    </a:cubicBezTo>
                    <a:cubicBezTo>
                      <a:pt x="76" y="39"/>
                      <a:pt x="76" y="38"/>
                      <a:pt x="76" y="38"/>
                    </a:cubicBezTo>
                    <a:cubicBezTo>
                      <a:pt x="76" y="38"/>
                      <a:pt x="75" y="39"/>
                      <a:pt x="75" y="39"/>
                    </a:cubicBezTo>
                    <a:cubicBezTo>
                      <a:pt x="75" y="39"/>
                      <a:pt x="74" y="39"/>
                      <a:pt x="74" y="39"/>
                    </a:cubicBezTo>
                    <a:cubicBezTo>
                      <a:pt x="74" y="39"/>
                      <a:pt x="74" y="39"/>
                      <a:pt x="73" y="39"/>
                    </a:cubicBezTo>
                    <a:cubicBezTo>
                      <a:pt x="73" y="39"/>
                      <a:pt x="72" y="37"/>
                      <a:pt x="71" y="37"/>
                    </a:cubicBezTo>
                    <a:cubicBezTo>
                      <a:pt x="71" y="37"/>
                      <a:pt x="71" y="38"/>
                      <a:pt x="70" y="39"/>
                    </a:cubicBezTo>
                    <a:cubicBezTo>
                      <a:pt x="70" y="40"/>
                      <a:pt x="70" y="41"/>
                      <a:pt x="71" y="41"/>
                    </a:cubicBezTo>
                    <a:cubicBezTo>
                      <a:pt x="71" y="41"/>
                      <a:pt x="71" y="40"/>
                      <a:pt x="71" y="40"/>
                    </a:cubicBezTo>
                    <a:cubicBezTo>
                      <a:pt x="72" y="40"/>
                      <a:pt x="72" y="40"/>
                      <a:pt x="72" y="40"/>
                    </a:cubicBezTo>
                    <a:cubicBezTo>
                      <a:pt x="72" y="40"/>
                      <a:pt x="73" y="41"/>
                      <a:pt x="72" y="43"/>
                    </a:cubicBezTo>
                    <a:cubicBezTo>
                      <a:pt x="71" y="47"/>
                      <a:pt x="66" y="50"/>
                      <a:pt x="63" y="50"/>
                    </a:cubicBezTo>
                    <a:cubicBezTo>
                      <a:pt x="61" y="50"/>
                      <a:pt x="59" y="48"/>
                      <a:pt x="60" y="45"/>
                    </a:cubicBezTo>
                    <a:cubicBezTo>
                      <a:pt x="61" y="43"/>
                      <a:pt x="62" y="43"/>
                      <a:pt x="62" y="42"/>
                    </a:cubicBezTo>
                    <a:cubicBezTo>
                      <a:pt x="62" y="40"/>
                      <a:pt x="61" y="39"/>
                      <a:pt x="60" y="37"/>
                    </a:cubicBezTo>
                    <a:cubicBezTo>
                      <a:pt x="59" y="33"/>
                      <a:pt x="61" y="32"/>
                      <a:pt x="62" y="29"/>
                    </a:cubicBezTo>
                    <a:cubicBezTo>
                      <a:pt x="62" y="27"/>
                      <a:pt x="63" y="23"/>
                      <a:pt x="64" y="21"/>
                    </a:cubicBezTo>
                    <a:cubicBezTo>
                      <a:pt x="65" y="20"/>
                      <a:pt x="65" y="19"/>
                      <a:pt x="66" y="18"/>
                    </a:cubicBezTo>
                    <a:cubicBezTo>
                      <a:pt x="67" y="16"/>
                      <a:pt x="68" y="16"/>
                      <a:pt x="69" y="14"/>
                    </a:cubicBezTo>
                    <a:cubicBezTo>
                      <a:pt x="69" y="14"/>
                      <a:pt x="69" y="13"/>
                      <a:pt x="70" y="12"/>
                    </a:cubicBezTo>
                    <a:cubicBezTo>
                      <a:pt x="69" y="12"/>
                      <a:pt x="69" y="12"/>
                      <a:pt x="69" y="12"/>
                    </a:cubicBezTo>
                    <a:cubicBezTo>
                      <a:pt x="66" y="13"/>
                      <a:pt x="66" y="13"/>
                      <a:pt x="66" y="13"/>
                    </a:cubicBezTo>
                    <a:cubicBezTo>
                      <a:pt x="64" y="13"/>
                      <a:pt x="62" y="14"/>
                      <a:pt x="60" y="14"/>
                    </a:cubicBezTo>
                    <a:cubicBezTo>
                      <a:pt x="58" y="15"/>
                      <a:pt x="58" y="15"/>
                      <a:pt x="58" y="15"/>
                    </a:cubicBezTo>
                    <a:cubicBezTo>
                      <a:pt x="50" y="17"/>
                      <a:pt x="50" y="17"/>
                      <a:pt x="50" y="17"/>
                    </a:cubicBezTo>
                    <a:cubicBezTo>
                      <a:pt x="36" y="21"/>
                      <a:pt x="23" y="24"/>
                      <a:pt x="10" y="28"/>
                    </a:cubicBezTo>
                    <a:cubicBezTo>
                      <a:pt x="9" y="28"/>
                      <a:pt x="8" y="28"/>
                      <a:pt x="7" y="29"/>
                    </a:cubicBezTo>
                    <a:cubicBezTo>
                      <a:pt x="5" y="29"/>
                      <a:pt x="2" y="30"/>
                      <a:pt x="1" y="30"/>
                    </a:cubicBezTo>
                    <a:cubicBezTo>
                      <a:pt x="0" y="31"/>
                      <a:pt x="0" y="31"/>
                      <a:pt x="0" y="31"/>
                    </a:cubicBezTo>
                    <a:cubicBezTo>
                      <a:pt x="0" y="31"/>
                      <a:pt x="0" y="31"/>
                      <a:pt x="0" y="31"/>
                    </a:cubicBezTo>
                    <a:cubicBezTo>
                      <a:pt x="0" y="50"/>
                      <a:pt x="0" y="69"/>
                      <a:pt x="0" y="88"/>
                    </a:cubicBezTo>
                    <a:cubicBezTo>
                      <a:pt x="0" y="151"/>
                      <a:pt x="0" y="151"/>
                      <a:pt x="0" y="151"/>
                    </a:cubicBezTo>
                    <a:cubicBezTo>
                      <a:pt x="8" y="151"/>
                      <a:pt x="8" y="151"/>
                      <a:pt x="8" y="151"/>
                    </a:cubicBezTo>
                    <a:cubicBezTo>
                      <a:pt x="7" y="152"/>
                      <a:pt x="7" y="152"/>
                      <a:pt x="7" y="152"/>
                    </a:cubicBezTo>
                    <a:cubicBezTo>
                      <a:pt x="7" y="152"/>
                      <a:pt x="7" y="152"/>
                      <a:pt x="7" y="152"/>
                    </a:cubicBezTo>
                    <a:cubicBezTo>
                      <a:pt x="8" y="152"/>
                      <a:pt x="10" y="152"/>
                      <a:pt x="11" y="152"/>
                    </a:cubicBezTo>
                    <a:cubicBezTo>
                      <a:pt x="11" y="152"/>
                      <a:pt x="12" y="152"/>
                      <a:pt x="12" y="152"/>
                    </a:cubicBezTo>
                    <a:cubicBezTo>
                      <a:pt x="12" y="152"/>
                      <a:pt x="12" y="152"/>
                      <a:pt x="12" y="152"/>
                    </a:cubicBezTo>
                    <a:cubicBezTo>
                      <a:pt x="12" y="152"/>
                      <a:pt x="13" y="152"/>
                      <a:pt x="13" y="152"/>
                    </a:cubicBezTo>
                    <a:cubicBezTo>
                      <a:pt x="13" y="152"/>
                      <a:pt x="13" y="152"/>
                      <a:pt x="13" y="152"/>
                    </a:cubicBezTo>
                    <a:cubicBezTo>
                      <a:pt x="14" y="152"/>
                      <a:pt x="15" y="152"/>
                      <a:pt x="17" y="152"/>
                    </a:cubicBezTo>
                    <a:cubicBezTo>
                      <a:pt x="19" y="152"/>
                      <a:pt x="19" y="152"/>
                      <a:pt x="19" y="152"/>
                    </a:cubicBezTo>
                    <a:cubicBezTo>
                      <a:pt x="21" y="151"/>
                      <a:pt x="22" y="151"/>
                      <a:pt x="23" y="151"/>
                    </a:cubicBezTo>
                    <a:cubicBezTo>
                      <a:pt x="23" y="151"/>
                      <a:pt x="23" y="151"/>
                      <a:pt x="23" y="151"/>
                    </a:cubicBezTo>
                    <a:cubicBezTo>
                      <a:pt x="23" y="150"/>
                      <a:pt x="22" y="148"/>
                      <a:pt x="22" y="146"/>
                    </a:cubicBezTo>
                    <a:cubicBezTo>
                      <a:pt x="21" y="144"/>
                      <a:pt x="22" y="143"/>
                      <a:pt x="23" y="140"/>
                    </a:cubicBezTo>
                    <a:cubicBezTo>
                      <a:pt x="23" y="139"/>
                      <a:pt x="23" y="138"/>
                      <a:pt x="24" y="137"/>
                    </a:cubicBezTo>
                    <a:cubicBezTo>
                      <a:pt x="25" y="134"/>
                      <a:pt x="26" y="130"/>
                      <a:pt x="28" y="128"/>
                    </a:cubicBezTo>
                    <a:cubicBezTo>
                      <a:pt x="30" y="127"/>
                      <a:pt x="30" y="127"/>
                      <a:pt x="30" y="127"/>
                    </a:cubicBezTo>
                    <a:cubicBezTo>
                      <a:pt x="30" y="127"/>
                      <a:pt x="31" y="126"/>
                      <a:pt x="32" y="126"/>
                    </a:cubicBezTo>
                    <a:cubicBezTo>
                      <a:pt x="34" y="125"/>
                      <a:pt x="37" y="125"/>
                      <a:pt x="40" y="124"/>
                    </a:cubicBezTo>
                    <a:cubicBezTo>
                      <a:pt x="41" y="124"/>
                      <a:pt x="41" y="124"/>
                      <a:pt x="41" y="124"/>
                    </a:cubicBezTo>
                    <a:cubicBezTo>
                      <a:pt x="42" y="124"/>
                      <a:pt x="43" y="124"/>
                      <a:pt x="44" y="124"/>
                    </a:cubicBezTo>
                    <a:cubicBezTo>
                      <a:pt x="47" y="123"/>
                      <a:pt x="47" y="122"/>
                      <a:pt x="48" y="121"/>
                    </a:cubicBezTo>
                    <a:cubicBezTo>
                      <a:pt x="48" y="120"/>
                      <a:pt x="49" y="119"/>
                      <a:pt x="49" y="119"/>
                    </a:cubicBezTo>
                    <a:cubicBezTo>
                      <a:pt x="50" y="116"/>
                      <a:pt x="51" y="112"/>
                      <a:pt x="55" y="111"/>
                    </a:cubicBezTo>
                    <a:cubicBezTo>
                      <a:pt x="55" y="111"/>
                      <a:pt x="56" y="111"/>
                      <a:pt x="56" y="111"/>
                    </a:cubicBezTo>
                    <a:cubicBezTo>
                      <a:pt x="57" y="111"/>
                      <a:pt x="58" y="111"/>
                      <a:pt x="58" y="112"/>
                    </a:cubicBezTo>
                    <a:cubicBezTo>
                      <a:pt x="59" y="112"/>
                      <a:pt x="60" y="112"/>
                      <a:pt x="60" y="112"/>
                    </a:cubicBezTo>
                    <a:cubicBezTo>
                      <a:pt x="61" y="112"/>
                      <a:pt x="61" y="112"/>
                      <a:pt x="61" y="112"/>
                    </a:cubicBezTo>
                    <a:cubicBezTo>
                      <a:pt x="62" y="109"/>
                      <a:pt x="64" y="107"/>
                      <a:pt x="66" y="105"/>
                    </a:cubicBezTo>
                    <a:cubicBezTo>
                      <a:pt x="67" y="104"/>
                      <a:pt x="68" y="103"/>
                      <a:pt x="69" y="103"/>
                    </a:cubicBezTo>
                    <a:cubicBezTo>
                      <a:pt x="71" y="100"/>
                      <a:pt x="71" y="100"/>
                      <a:pt x="71" y="100"/>
                    </a:cubicBezTo>
                    <a:cubicBezTo>
                      <a:pt x="74" y="102"/>
                      <a:pt x="74" y="102"/>
                      <a:pt x="74" y="102"/>
                    </a:cubicBezTo>
                    <a:cubicBezTo>
                      <a:pt x="74" y="103"/>
                      <a:pt x="75" y="103"/>
                      <a:pt x="75" y="104"/>
                    </a:cubicBezTo>
                    <a:cubicBezTo>
                      <a:pt x="77" y="105"/>
                      <a:pt x="77" y="105"/>
                      <a:pt x="77" y="105"/>
                    </a:cubicBezTo>
                    <a:cubicBezTo>
                      <a:pt x="78" y="107"/>
                      <a:pt x="80" y="109"/>
                      <a:pt x="81" y="110"/>
                    </a:cubicBezTo>
                    <a:cubicBezTo>
                      <a:pt x="82" y="110"/>
                      <a:pt x="82" y="110"/>
                      <a:pt x="82" y="110"/>
                    </a:cubicBezTo>
                    <a:cubicBezTo>
                      <a:pt x="82" y="110"/>
                      <a:pt x="83" y="110"/>
                      <a:pt x="83" y="110"/>
                    </a:cubicBezTo>
                    <a:cubicBezTo>
                      <a:pt x="84" y="110"/>
                      <a:pt x="84" y="110"/>
                      <a:pt x="85" y="110"/>
                    </a:cubicBezTo>
                    <a:cubicBezTo>
                      <a:pt x="87" y="110"/>
                      <a:pt x="88" y="111"/>
                      <a:pt x="89" y="113"/>
                    </a:cubicBezTo>
                    <a:cubicBezTo>
                      <a:pt x="92" y="116"/>
                      <a:pt x="92" y="116"/>
                      <a:pt x="92" y="116"/>
                    </a:cubicBezTo>
                    <a:cubicBezTo>
                      <a:pt x="92" y="116"/>
                      <a:pt x="92" y="117"/>
                      <a:pt x="93" y="117"/>
                    </a:cubicBezTo>
                    <a:cubicBezTo>
                      <a:pt x="93" y="117"/>
                      <a:pt x="93" y="117"/>
                      <a:pt x="93" y="117"/>
                    </a:cubicBezTo>
                    <a:cubicBezTo>
                      <a:pt x="94" y="118"/>
                      <a:pt x="94" y="118"/>
                      <a:pt x="94" y="118"/>
                    </a:cubicBezTo>
                    <a:cubicBezTo>
                      <a:pt x="96" y="118"/>
                      <a:pt x="99" y="118"/>
                      <a:pt x="101" y="118"/>
                    </a:cubicBezTo>
                    <a:cubicBezTo>
                      <a:pt x="102" y="118"/>
                      <a:pt x="102" y="118"/>
                      <a:pt x="102" y="118"/>
                    </a:cubicBezTo>
                    <a:cubicBezTo>
                      <a:pt x="106" y="118"/>
                      <a:pt x="110" y="121"/>
                      <a:pt x="114" y="122"/>
                    </a:cubicBezTo>
                    <a:cubicBezTo>
                      <a:pt x="120" y="126"/>
                      <a:pt x="120" y="126"/>
                      <a:pt x="120" y="126"/>
                    </a:cubicBezTo>
                    <a:cubicBezTo>
                      <a:pt x="114" y="129"/>
                      <a:pt x="114" y="129"/>
                      <a:pt x="114" y="129"/>
                    </a:cubicBezTo>
                    <a:cubicBezTo>
                      <a:pt x="114" y="129"/>
                      <a:pt x="115" y="131"/>
                      <a:pt x="114" y="132"/>
                    </a:cubicBezTo>
                    <a:cubicBezTo>
                      <a:pt x="117" y="133"/>
                      <a:pt x="119" y="135"/>
                      <a:pt x="121" y="137"/>
                    </a:cubicBezTo>
                    <a:cubicBezTo>
                      <a:pt x="124" y="140"/>
                      <a:pt x="124" y="140"/>
                      <a:pt x="124" y="140"/>
                    </a:cubicBezTo>
                    <a:cubicBezTo>
                      <a:pt x="120" y="142"/>
                      <a:pt x="120" y="142"/>
                      <a:pt x="120" y="142"/>
                    </a:cubicBezTo>
                    <a:cubicBezTo>
                      <a:pt x="119" y="143"/>
                      <a:pt x="119" y="143"/>
                      <a:pt x="118" y="143"/>
                    </a:cubicBezTo>
                    <a:cubicBezTo>
                      <a:pt x="118" y="144"/>
                      <a:pt x="118" y="145"/>
                      <a:pt x="118" y="146"/>
                    </a:cubicBezTo>
                    <a:cubicBezTo>
                      <a:pt x="118" y="147"/>
                      <a:pt x="118" y="147"/>
                      <a:pt x="118" y="147"/>
                    </a:cubicBezTo>
                    <a:cubicBezTo>
                      <a:pt x="118" y="148"/>
                      <a:pt x="118" y="148"/>
                      <a:pt x="117" y="149"/>
                    </a:cubicBezTo>
                    <a:cubicBezTo>
                      <a:pt x="117" y="149"/>
                      <a:pt x="117" y="149"/>
                      <a:pt x="117" y="149"/>
                    </a:cubicBezTo>
                    <a:cubicBezTo>
                      <a:pt x="117" y="150"/>
                      <a:pt x="117" y="150"/>
                      <a:pt x="117" y="150"/>
                    </a:cubicBezTo>
                    <a:cubicBezTo>
                      <a:pt x="119" y="151"/>
                      <a:pt x="119" y="151"/>
                      <a:pt x="119" y="151"/>
                    </a:cubicBezTo>
                    <a:cubicBezTo>
                      <a:pt x="119" y="152"/>
                      <a:pt x="120" y="152"/>
                      <a:pt x="120" y="152"/>
                    </a:cubicBezTo>
                    <a:cubicBezTo>
                      <a:pt x="121" y="153"/>
                      <a:pt x="121" y="153"/>
                      <a:pt x="121" y="153"/>
                    </a:cubicBezTo>
                    <a:cubicBezTo>
                      <a:pt x="123" y="154"/>
                      <a:pt x="124" y="154"/>
                      <a:pt x="125" y="154"/>
                    </a:cubicBezTo>
                    <a:cubicBezTo>
                      <a:pt x="125" y="154"/>
                      <a:pt x="126" y="154"/>
                      <a:pt x="127" y="154"/>
                    </a:cubicBezTo>
                    <a:cubicBezTo>
                      <a:pt x="127" y="154"/>
                      <a:pt x="128" y="154"/>
                      <a:pt x="129" y="154"/>
                    </a:cubicBezTo>
                    <a:cubicBezTo>
                      <a:pt x="130" y="154"/>
                      <a:pt x="130" y="154"/>
                      <a:pt x="131" y="154"/>
                    </a:cubicBezTo>
                    <a:cubicBezTo>
                      <a:pt x="134" y="154"/>
                      <a:pt x="137" y="155"/>
                      <a:pt x="140" y="155"/>
                    </a:cubicBezTo>
                    <a:cubicBezTo>
                      <a:pt x="141" y="156"/>
                      <a:pt x="142" y="156"/>
                      <a:pt x="144" y="156"/>
                    </a:cubicBezTo>
                    <a:cubicBezTo>
                      <a:pt x="146" y="157"/>
                      <a:pt x="146" y="157"/>
                      <a:pt x="146" y="157"/>
                    </a:cubicBezTo>
                    <a:cubicBezTo>
                      <a:pt x="146" y="157"/>
                      <a:pt x="147" y="156"/>
                      <a:pt x="147" y="156"/>
                    </a:cubicBezTo>
                    <a:cubicBezTo>
                      <a:pt x="147" y="155"/>
                      <a:pt x="148" y="155"/>
                      <a:pt x="148" y="154"/>
                    </a:cubicBezTo>
                    <a:cubicBezTo>
                      <a:pt x="149" y="153"/>
                      <a:pt x="150" y="153"/>
                      <a:pt x="151" y="152"/>
                    </a:cubicBezTo>
                    <a:cubicBezTo>
                      <a:pt x="152" y="152"/>
                      <a:pt x="152" y="152"/>
                      <a:pt x="153" y="152"/>
                    </a:cubicBezTo>
                    <a:cubicBezTo>
                      <a:pt x="156" y="152"/>
                      <a:pt x="159" y="154"/>
                      <a:pt x="162" y="157"/>
                    </a:cubicBezTo>
                    <a:cubicBezTo>
                      <a:pt x="167" y="161"/>
                      <a:pt x="170" y="169"/>
                      <a:pt x="173" y="175"/>
                    </a:cubicBezTo>
                    <a:cubicBezTo>
                      <a:pt x="174" y="176"/>
                      <a:pt x="174" y="176"/>
                      <a:pt x="174" y="176"/>
                    </a:cubicBezTo>
                    <a:cubicBezTo>
                      <a:pt x="174" y="178"/>
                      <a:pt x="175" y="179"/>
                      <a:pt x="175" y="180"/>
                    </a:cubicBezTo>
                    <a:cubicBezTo>
                      <a:pt x="176" y="181"/>
                      <a:pt x="176" y="182"/>
                      <a:pt x="177" y="183"/>
                    </a:cubicBezTo>
                    <a:cubicBezTo>
                      <a:pt x="179" y="184"/>
                      <a:pt x="181" y="186"/>
                      <a:pt x="182" y="189"/>
                    </a:cubicBezTo>
                    <a:cubicBezTo>
                      <a:pt x="182" y="189"/>
                      <a:pt x="182" y="189"/>
                      <a:pt x="182" y="190"/>
                    </a:cubicBezTo>
                    <a:cubicBezTo>
                      <a:pt x="182" y="191"/>
                      <a:pt x="183" y="192"/>
                      <a:pt x="183" y="193"/>
                    </a:cubicBezTo>
                    <a:cubicBezTo>
                      <a:pt x="183" y="193"/>
                      <a:pt x="183" y="193"/>
                      <a:pt x="183" y="193"/>
                    </a:cubicBezTo>
                    <a:cubicBezTo>
                      <a:pt x="183" y="195"/>
                      <a:pt x="184" y="196"/>
                      <a:pt x="184" y="198"/>
                    </a:cubicBezTo>
                    <a:cubicBezTo>
                      <a:pt x="185" y="199"/>
                      <a:pt x="185" y="199"/>
                      <a:pt x="185" y="199"/>
                    </a:cubicBezTo>
                    <a:cubicBezTo>
                      <a:pt x="186" y="200"/>
                      <a:pt x="188" y="201"/>
                      <a:pt x="190" y="202"/>
                    </a:cubicBezTo>
                    <a:cubicBezTo>
                      <a:pt x="191" y="203"/>
                      <a:pt x="192" y="203"/>
                      <a:pt x="193" y="204"/>
                    </a:cubicBezTo>
                    <a:cubicBezTo>
                      <a:pt x="197" y="207"/>
                      <a:pt x="197" y="207"/>
                      <a:pt x="197" y="207"/>
                    </a:cubicBezTo>
                    <a:cubicBezTo>
                      <a:pt x="199" y="209"/>
                      <a:pt x="201" y="210"/>
                      <a:pt x="202" y="211"/>
                    </a:cubicBezTo>
                    <a:cubicBezTo>
                      <a:pt x="206" y="214"/>
                      <a:pt x="211" y="218"/>
                      <a:pt x="216" y="220"/>
                    </a:cubicBezTo>
                    <a:cubicBezTo>
                      <a:pt x="217" y="221"/>
                      <a:pt x="218" y="222"/>
                      <a:pt x="220" y="222"/>
                    </a:cubicBezTo>
                    <a:cubicBezTo>
                      <a:pt x="223" y="224"/>
                      <a:pt x="223" y="224"/>
                      <a:pt x="223" y="224"/>
                    </a:cubicBezTo>
                    <a:cubicBezTo>
                      <a:pt x="228" y="226"/>
                      <a:pt x="235" y="229"/>
                      <a:pt x="239" y="234"/>
                    </a:cubicBezTo>
                    <a:cubicBezTo>
                      <a:pt x="242" y="237"/>
                      <a:pt x="246" y="239"/>
                      <a:pt x="250" y="241"/>
                    </a:cubicBezTo>
                    <a:cubicBezTo>
                      <a:pt x="253" y="243"/>
                      <a:pt x="253" y="243"/>
                      <a:pt x="253" y="243"/>
                    </a:cubicBezTo>
                    <a:cubicBezTo>
                      <a:pt x="254" y="243"/>
                      <a:pt x="256" y="244"/>
                      <a:pt x="257" y="245"/>
                    </a:cubicBezTo>
                    <a:cubicBezTo>
                      <a:pt x="259" y="246"/>
                      <a:pt x="261" y="248"/>
                      <a:pt x="264" y="249"/>
                    </a:cubicBezTo>
                    <a:cubicBezTo>
                      <a:pt x="265" y="250"/>
                      <a:pt x="265" y="250"/>
                      <a:pt x="265" y="250"/>
                    </a:cubicBezTo>
                    <a:cubicBezTo>
                      <a:pt x="266" y="251"/>
                      <a:pt x="266" y="251"/>
                      <a:pt x="267" y="252"/>
                    </a:cubicBezTo>
                    <a:cubicBezTo>
                      <a:pt x="268" y="253"/>
                      <a:pt x="268" y="253"/>
                      <a:pt x="268" y="253"/>
                    </a:cubicBezTo>
                    <a:cubicBezTo>
                      <a:pt x="271" y="254"/>
                      <a:pt x="272" y="255"/>
                      <a:pt x="273" y="255"/>
                    </a:cubicBezTo>
                    <a:cubicBezTo>
                      <a:pt x="273" y="255"/>
                      <a:pt x="273" y="255"/>
                      <a:pt x="274" y="255"/>
                    </a:cubicBezTo>
                    <a:cubicBezTo>
                      <a:pt x="274" y="255"/>
                      <a:pt x="274" y="255"/>
                      <a:pt x="274" y="255"/>
                    </a:cubicBezTo>
                    <a:cubicBezTo>
                      <a:pt x="276" y="254"/>
                      <a:pt x="276" y="254"/>
                      <a:pt x="276" y="254"/>
                    </a:cubicBezTo>
                    <a:cubicBezTo>
                      <a:pt x="277" y="254"/>
                      <a:pt x="278" y="253"/>
                      <a:pt x="279" y="253"/>
                    </a:cubicBezTo>
                    <a:cubicBezTo>
                      <a:pt x="282" y="253"/>
                      <a:pt x="285" y="255"/>
                      <a:pt x="288" y="257"/>
                    </a:cubicBezTo>
                    <a:cubicBezTo>
                      <a:pt x="289" y="257"/>
                      <a:pt x="289" y="257"/>
                      <a:pt x="289" y="257"/>
                    </a:cubicBezTo>
                    <a:cubicBezTo>
                      <a:pt x="291" y="258"/>
                      <a:pt x="292" y="259"/>
                      <a:pt x="294" y="260"/>
                    </a:cubicBezTo>
                    <a:cubicBezTo>
                      <a:pt x="301" y="263"/>
                      <a:pt x="301" y="263"/>
                      <a:pt x="301" y="263"/>
                    </a:cubicBezTo>
                    <a:cubicBezTo>
                      <a:pt x="304" y="265"/>
                      <a:pt x="303" y="267"/>
                      <a:pt x="303" y="268"/>
                    </a:cubicBezTo>
                    <a:cubicBezTo>
                      <a:pt x="303" y="269"/>
                      <a:pt x="303" y="269"/>
                      <a:pt x="303" y="270"/>
                    </a:cubicBezTo>
                    <a:cubicBezTo>
                      <a:pt x="303" y="270"/>
                      <a:pt x="303" y="271"/>
                      <a:pt x="303" y="272"/>
                    </a:cubicBezTo>
                    <a:cubicBezTo>
                      <a:pt x="303" y="273"/>
                      <a:pt x="303" y="273"/>
                      <a:pt x="303" y="273"/>
                    </a:cubicBezTo>
                    <a:cubicBezTo>
                      <a:pt x="302" y="274"/>
                      <a:pt x="302" y="275"/>
                      <a:pt x="302" y="276"/>
                    </a:cubicBezTo>
                    <a:cubicBezTo>
                      <a:pt x="301" y="282"/>
                      <a:pt x="301" y="282"/>
                      <a:pt x="301" y="282"/>
                    </a:cubicBezTo>
                    <a:cubicBezTo>
                      <a:pt x="301" y="282"/>
                      <a:pt x="301" y="283"/>
                      <a:pt x="301" y="284"/>
                    </a:cubicBezTo>
                    <a:cubicBezTo>
                      <a:pt x="305" y="284"/>
                      <a:pt x="305" y="284"/>
                      <a:pt x="305" y="284"/>
                    </a:cubicBezTo>
                    <a:cubicBezTo>
                      <a:pt x="306" y="284"/>
                      <a:pt x="308" y="284"/>
                      <a:pt x="309" y="284"/>
                    </a:cubicBezTo>
                    <a:cubicBezTo>
                      <a:pt x="312" y="284"/>
                      <a:pt x="314" y="285"/>
                      <a:pt x="316" y="288"/>
                    </a:cubicBezTo>
                    <a:cubicBezTo>
                      <a:pt x="317" y="288"/>
                      <a:pt x="317" y="288"/>
                      <a:pt x="317" y="288"/>
                    </a:cubicBezTo>
                    <a:cubicBezTo>
                      <a:pt x="318" y="289"/>
                      <a:pt x="318" y="289"/>
                      <a:pt x="318" y="289"/>
                    </a:cubicBezTo>
                    <a:cubicBezTo>
                      <a:pt x="318" y="289"/>
                      <a:pt x="318" y="289"/>
                      <a:pt x="318" y="289"/>
                    </a:cubicBezTo>
                    <a:cubicBezTo>
                      <a:pt x="318" y="289"/>
                      <a:pt x="318" y="289"/>
                      <a:pt x="318" y="289"/>
                    </a:cubicBezTo>
                    <a:cubicBezTo>
                      <a:pt x="319" y="289"/>
                      <a:pt x="319" y="289"/>
                      <a:pt x="319" y="289"/>
                    </a:cubicBezTo>
                    <a:cubicBezTo>
                      <a:pt x="320" y="289"/>
                      <a:pt x="321" y="290"/>
                      <a:pt x="322" y="290"/>
                    </a:cubicBezTo>
                    <a:cubicBezTo>
                      <a:pt x="323" y="290"/>
                      <a:pt x="324" y="289"/>
                      <a:pt x="324" y="289"/>
                    </a:cubicBezTo>
                    <a:cubicBezTo>
                      <a:pt x="326" y="289"/>
                      <a:pt x="327" y="289"/>
                      <a:pt x="328" y="289"/>
                    </a:cubicBezTo>
                    <a:cubicBezTo>
                      <a:pt x="328" y="287"/>
                      <a:pt x="328" y="287"/>
                      <a:pt x="328" y="287"/>
                    </a:cubicBezTo>
                    <a:cubicBezTo>
                      <a:pt x="329" y="288"/>
                      <a:pt x="329" y="288"/>
                      <a:pt x="329" y="288"/>
                    </a:cubicBezTo>
                    <a:cubicBezTo>
                      <a:pt x="330" y="287"/>
                      <a:pt x="330" y="287"/>
                      <a:pt x="330" y="287"/>
                    </a:cubicBezTo>
                    <a:cubicBezTo>
                      <a:pt x="330" y="286"/>
                      <a:pt x="330" y="286"/>
                      <a:pt x="330" y="286"/>
                    </a:cubicBezTo>
                    <a:cubicBezTo>
                      <a:pt x="330" y="286"/>
                      <a:pt x="330" y="285"/>
                      <a:pt x="330" y="285"/>
                    </a:cubicBezTo>
                    <a:cubicBezTo>
                      <a:pt x="330" y="284"/>
                      <a:pt x="330" y="283"/>
                      <a:pt x="330" y="283"/>
                    </a:cubicBezTo>
                    <a:cubicBezTo>
                      <a:pt x="330" y="282"/>
                      <a:pt x="330" y="282"/>
                      <a:pt x="330" y="282"/>
                    </a:cubicBezTo>
                    <a:cubicBezTo>
                      <a:pt x="330" y="282"/>
                      <a:pt x="330" y="281"/>
                      <a:pt x="331" y="281"/>
                    </a:cubicBezTo>
                    <a:cubicBezTo>
                      <a:pt x="332" y="279"/>
                      <a:pt x="333" y="278"/>
                      <a:pt x="334" y="276"/>
                    </a:cubicBezTo>
                    <a:cubicBezTo>
                      <a:pt x="335" y="274"/>
                      <a:pt x="335" y="274"/>
                      <a:pt x="335" y="274"/>
                    </a:cubicBezTo>
                    <a:cubicBezTo>
                      <a:pt x="336" y="274"/>
                      <a:pt x="336" y="273"/>
                      <a:pt x="336" y="273"/>
                    </a:cubicBezTo>
                    <a:cubicBezTo>
                      <a:pt x="337" y="272"/>
                      <a:pt x="337" y="272"/>
                      <a:pt x="337" y="272"/>
                    </a:cubicBezTo>
                    <a:cubicBezTo>
                      <a:pt x="344" y="263"/>
                      <a:pt x="345" y="261"/>
                      <a:pt x="345" y="260"/>
                    </a:cubicBezTo>
                    <a:cubicBezTo>
                      <a:pt x="345" y="260"/>
                      <a:pt x="345" y="260"/>
                      <a:pt x="345" y="260"/>
                    </a:cubicBezTo>
                    <a:cubicBezTo>
                      <a:pt x="344" y="259"/>
                      <a:pt x="344" y="259"/>
                      <a:pt x="343" y="258"/>
                    </a:cubicBezTo>
                    <a:cubicBezTo>
                      <a:pt x="343" y="258"/>
                      <a:pt x="342" y="257"/>
                      <a:pt x="342" y="257"/>
                    </a:cubicBezTo>
                    <a:cubicBezTo>
                      <a:pt x="341" y="256"/>
                      <a:pt x="341" y="256"/>
                      <a:pt x="341" y="256"/>
                    </a:cubicBezTo>
                    <a:cubicBezTo>
                      <a:pt x="341" y="256"/>
                      <a:pt x="340" y="255"/>
                      <a:pt x="340" y="255"/>
                    </a:cubicBezTo>
                    <a:cubicBezTo>
                      <a:pt x="339" y="254"/>
                      <a:pt x="338" y="252"/>
                      <a:pt x="338" y="250"/>
                    </a:cubicBezTo>
                    <a:cubicBezTo>
                      <a:pt x="338" y="250"/>
                      <a:pt x="338" y="249"/>
                      <a:pt x="338" y="248"/>
                    </a:cubicBezTo>
                    <a:cubicBezTo>
                      <a:pt x="339" y="244"/>
                      <a:pt x="339" y="244"/>
                      <a:pt x="339" y="244"/>
                    </a:cubicBezTo>
                    <a:cubicBezTo>
                      <a:pt x="340" y="239"/>
                      <a:pt x="340" y="238"/>
                      <a:pt x="340" y="238"/>
                    </a:cubicBezTo>
                    <a:cubicBezTo>
                      <a:pt x="339" y="237"/>
                      <a:pt x="336" y="236"/>
                      <a:pt x="334" y="236"/>
                    </a:cubicBezTo>
                    <a:cubicBezTo>
                      <a:pt x="329" y="236"/>
                      <a:pt x="327" y="236"/>
                      <a:pt x="323" y="232"/>
                    </a:cubicBezTo>
                    <a:cubicBezTo>
                      <a:pt x="322" y="231"/>
                      <a:pt x="322" y="231"/>
                      <a:pt x="322" y="231"/>
                    </a:cubicBezTo>
                    <a:cubicBezTo>
                      <a:pt x="321" y="230"/>
                      <a:pt x="321" y="230"/>
                      <a:pt x="321" y="230"/>
                    </a:cubicBezTo>
                    <a:cubicBezTo>
                      <a:pt x="320" y="229"/>
                      <a:pt x="320" y="228"/>
                      <a:pt x="319" y="228"/>
                    </a:cubicBezTo>
                    <a:cubicBezTo>
                      <a:pt x="318" y="226"/>
                      <a:pt x="317" y="224"/>
                      <a:pt x="317" y="222"/>
                    </a:cubicBezTo>
                    <a:cubicBezTo>
                      <a:pt x="317" y="221"/>
                      <a:pt x="317" y="221"/>
                      <a:pt x="317" y="221"/>
                    </a:cubicBezTo>
                    <a:cubicBezTo>
                      <a:pt x="318" y="217"/>
                      <a:pt x="319" y="215"/>
                      <a:pt x="323" y="212"/>
                    </a:cubicBezTo>
                    <a:cubicBezTo>
                      <a:pt x="324" y="212"/>
                      <a:pt x="324" y="212"/>
                      <a:pt x="324" y="212"/>
                    </a:cubicBezTo>
                    <a:cubicBezTo>
                      <a:pt x="325" y="211"/>
                      <a:pt x="326" y="210"/>
                      <a:pt x="328" y="209"/>
                    </a:cubicBezTo>
                    <a:cubicBezTo>
                      <a:pt x="328" y="209"/>
                      <a:pt x="328" y="209"/>
                      <a:pt x="328" y="209"/>
                    </a:cubicBezTo>
                    <a:cubicBezTo>
                      <a:pt x="329" y="209"/>
                      <a:pt x="330" y="209"/>
                      <a:pt x="331" y="209"/>
                    </a:cubicBezTo>
                    <a:cubicBezTo>
                      <a:pt x="332" y="209"/>
                      <a:pt x="333" y="209"/>
                      <a:pt x="334" y="209"/>
                    </a:cubicBezTo>
                    <a:cubicBezTo>
                      <a:pt x="337" y="210"/>
                      <a:pt x="341" y="210"/>
                      <a:pt x="344" y="211"/>
                    </a:cubicBezTo>
                    <a:cubicBezTo>
                      <a:pt x="345" y="211"/>
                      <a:pt x="347" y="211"/>
                      <a:pt x="348" y="211"/>
                    </a:cubicBezTo>
                    <a:cubicBezTo>
                      <a:pt x="348" y="211"/>
                      <a:pt x="349" y="211"/>
                      <a:pt x="349" y="211"/>
                    </a:cubicBezTo>
                    <a:cubicBezTo>
                      <a:pt x="350" y="211"/>
                      <a:pt x="350" y="211"/>
                      <a:pt x="350" y="211"/>
                    </a:cubicBezTo>
                    <a:cubicBezTo>
                      <a:pt x="350" y="211"/>
                      <a:pt x="350" y="211"/>
                      <a:pt x="350" y="211"/>
                    </a:cubicBezTo>
                    <a:cubicBezTo>
                      <a:pt x="351" y="210"/>
                      <a:pt x="351" y="209"/>
                      <a:pt x="352" y="206"/>
                    </a:cubicBezTo>
                    <a:cubicBezTo>
                      <a:pt x="352" y="205"/>
                      <a:pt x="352" y="205"/>
                      <a:pt x="352" y="205"/>
                    </a:cubicBezTo>
                    <a:cubicBezTo>
                      <a:pt x="353" y="203"/>
                      <a:pt x="354" y="201"/>
                      <a:pt x="356" y="200"/>
                    </a:cubicBezTo>
                    <a:cubicBezTo>
                      <a:pt x="356" y="199"/>
                      <a:pt x="356" y="199"/>
                      <a:pt x="357" y="198"/>
                    </a:cubicBezTo>
                    <a:cubicBezTo>
                      <a:pt x="355" y="198"/>
                      <a:pt x="354" y="197"/>
                      <a:pt x="353" y="195"/>
                    </a:cubicBezTo>
                    <a:cubicBezTo>
                      <a:pt x="351" y="191"/>
                      <a:pt x="351" y="191"/>
                      <a:pt x="351" y="191"/>
                    </a:cubicBezTo>
                    <a:cubicBezTo>
                      <a:pt x="366" y="189"/>
                      <a:pt x="366" y="189"/>
                      <a:pt x="366" y="189"/>
                    </a:cubicBezTo>
                    <a:cubicBezTo>
                      <a:pt x="367" y="189"/>
                      <a:pt x="367" y="189"/>
                      <a:pt x="367" y="189"/>
                    </a:cubicBezTo>
                    <a:cubicBezTo>
                      <a:pt x="368" y="189"/>
                      <a:pt x="369" y="189"/>
                      <a:pt x="370" y="189"/>
                    </a:cubicBezTo>
                    <a:cubicBezTo>
                      <a:pt x="369" y="186"/>
                      <a:pt x="369" y="182"/>
                      <a:pt x="369" y="180"/>
                    </a:cubicBezTo>
                    <a:cubicBezTo>
                      <a:pt x="370" y="178"/>
                      <a:pt x="371" y="176"/>
                      <a:pt x="372" y="174"/>
                    </a:cubicBezTo>
                    <a:cubicBezTo>
                      <a:pt x="372" y="173"/>
                      <a:pt x="372" y="173"/>
                      <a:pt x="372" y="173"/>
                    </a:cubicBezTo>
                    <a:cubicBezTo>
                      <a:pt x="373" y="172"/>
                      <a:pt x="373" y="172"/>
                      <a:pt x="373" y="172"/>
                    </a:cubicBezTo>
                    <a:cubicBezTo>
                      <a:pt x="374" y="171"/>
                      <a:pt x="374" y="171"/>
                      <a:pt x="374" y="171"/>
                    </a:cubicBezTo>
                    <a:cubicBezTo>
                      <a:pt x="376" y="170"/>
                      <a:pt x="376" y="170"/>
                      <a:pt x="376" y="170"/>
                    </a:cubicBezTo>
                    <a:cubicBezTo>
                      <a:pt x="376" y="170"/>
                      <a:pt x="376" y="170"/>
                      <a:pt x="376" y="170"/>
                    </a:cubicBezTo>
                    <a:cubicBezTo>
                      <a:pt x="377" y="170"/>
                      <a:pt x="377" y="170"/>
                      <a:pt x="378" y="171"/>
                    </a:cubicBezTo>
                    <a:cubicBezTo>
                      <a:pt x="378" y="171"/>
                      <a:pt x="378" y="171"/>
                      <a:pt x="378" y="171"/>
                    </a:cubicBezTo>
                    <a:cubicBezTo>
                      <a:pt x="379" y="171"/>
                      <a:pt x="380" y="171"/>
                      <a:pt x="380" y="171"/>
                    </a:cubicBezTo>
                    <a:cubicBezTo>
                      <a:pt x="381" y="172"/>
                      <a:pt x="381" y="172"/>
                      <a:pt x="381" y="172"/>
                    </a:cubicBezTo>
                    <a:cubicBezTo>
                      <a:pt x="382" y="172"/>
                      <a:pt x="382" y="172"/>
                      <a:pt x="382" y="172"/>
                    </a:cubicBezTo>
                    <a:cubicBezTo>
                      <a:pt x="383" y="172"/>
                      <a:pt x="383" y="173"/>
                      <a:pt x="384" y="173"/>
                    </a:cubicBezTo>
                    <a:cubicBezTo>
                      <a:pt x="385" y="174"/>
                      <a:pt x="385" y="174"/>
                      <a:pt x="385" y="174"/>
                    </a:cubicBezTo>
                    <a:cubicBezTo>
                      <a:pt x="386" y="174"/>
                      <a:pt x="386" y="174"/>
                      <a:pt x="386" y="174"/>
                    </a:cubicBezTo>
                    <a:cubicBezTo>
                      <a:pt x="386" y="174"/>
                      <a:pt x="386" y="174"/>
                      <a:pt x="386" y="174"/>
                    </a:cubicBezTo>
                    <a:cubicBezTo>
                      <a:pt x="387" y="174"/>
                      <a:pt x="387" y="174"/>
                      <a:pt x="387" y="174"/>
                    </a:cubicBezTo>
                    <a:cubicBezTo>
                      <a:pt x="387" y="174"/>
                      <a:pt x="388" y="174"/>
                      <a:pt x="388" y="173"/>
                    </a:cubicBezTo>
                    <a:cubicBezTo>
                      <a:pt x="390" y="172"/>
                      <a:pt x="391" y="172"/>
                      <a:pt x="393" y="171"/>
                    </a:cubicBezTo>
                    <a:cubicBezTo>
                      <a:pt x="393" y="171"/>
                      <a:pt x="393" y="171"/>
                      <a:pt x="393" y="171"/>
                    </a:cubicBezTo>
                    <a:cubicBezTo>
                      <a:pt x="394" y="170"/>
                      <a:pt x="394" y="170"/>
                      <a:pt x="394" y="170"/>
                    </a:cubicBezTo>
                    <a:cubicBezTo>
                      <a:pt x="395" y="170"/>
                      <a:pt x="397" y="168"/>
                      <a:pt x="398" y="168"/>
                    </a:cubicBezTo>
                    <a:cubicBezTo>
                      <a:pt x="399" y="167"/>
                      <a:pt x="399" y="167"/>
                      <a:pt x="399" y="167"/>
                    </a:cubicBezTo>
                    <a:cubicBezTo>
                      <a:pt x="400" y="166"/>
                      <a:pt x="400" y="166"/>
                      <a:pt x="401" y="165"/>
                    </a:cubicBezTo>
                    <a:cubicBezTo>
                      <a:pt x="402" y="165"/>
                      <a:pt x="402" y="164"/>
                      <a:pt x="403" y="164"/>
                    </a:cubicBezTo>
                    <a:cubicBezTo>
                      <a:pt x="403" y="163"/>
                      <a:pt x="404" y="163"/>
                      <a:pt x="405" y="162"/>
                    </a:cubicBezTo>
                    <a:cubicBezTo>
                      <a:pt x="406" y="162"/>
                      <a:pt x="406" y="162"/>
                      <a:pt x="406" y="162"/>
                    </a:cubicBezTo>
                    <a:cubicBezTo>
                      <a:pt x="408" y="160"/>
                      <a:pt x="408" y="160"/>
                      <a:pt x="408" y="160"/>
                    </a:cubicBezTo>
                    <a:cubicBezTo>
                      <a:pt x="422" y="176"/>
                      <a:pt x="422" y="176"/>
                      <a:pt x="422" y="176"/>
                    </a:cubicBezTo>
                    <a:cubicBezTo>
                      <a:pt x="419" y="178"/>
                      <a:pt x="419" y="178"/>
                      <a:pt x="419" y="178"/>
                    </a:cubicBezTo>
                    <a:cubicBezTo>
                      <a:pt x="417" y="180"/>
                      <a:pt x="414" y="182"/>
                      <a:pt x="411" y="185"/>
                    </a:cubicBezTo>
                    <a:cubicBezTo>
                      <a:pt x="412" y="186"/>
                      <a:pt x="414" y="187"/>
                      <a:pt x="415" y="188"/>
                    </a:cubicBezTo>
                    <a:cubicBezTo>
                      <a:pt x="416" y="188"/>
                      <a:pt x="417" y="188"/>
                      <a:pt x="418" y="188"/>
                    </a:cubicBezTo>
                    <a:cubicBezTo>
                      <a:pt x="419" y="188"/>
                      <a:pt x="419" y="188"/>
                      <a:pt x="419" y="188"/>
                    </a:cubicBezTo>
                    <a:cubicBezTo>
                      <a:pt x="419" y="188"/>
                      <a:pt x="420" y="188"/>
                      <a:pt x="420" y="188"/>
                    </a:cubicBezTo>
                    <a:cubicBezTo>
                      <a:pt x="422" y="187"/>
                      <a:pt x="422" y="187"/>
                      <a:pt x="422" y="187"/>
                    </a:cubicBezTo>
                    <a:cubicBezTo>
                      <a:pt x="423" y="187"/>
                      <a:pt x="423" y="187"/>
                      <a:pt x="423" y="187"/>
                    </a:cubicBezTo>
                    <a:cubicBezTo>
                      <a:pt x="423" y="187"/>
                      <a:pt x="424" y="187"/>
                      <a:pt x="425" y="187"/>
                    </a:cubicBezTo>
                    <a:cubicBezTo>
                      <a:pt x="425" y="187"/>
                      <a:pt x="425" y="187"/>
                      <a:pt x="425" y="187"/>
                    </a:cubicBezTo>
                    <a:cubicBezTo>
                      <a:pt x="427" y="186"/>
                      <a:pt x="429" y="186"/>
                      <a:pt x="431" y="186"/>
                    </a:cubicBezTo>
                    <a:cubicBezTo>
                      <a:pt x="433" y="186"/>
                      <a:pt x="433" y="186"/>
                      <a:pt x="433" y="186"/>
                    </a:cubicBezTo>
                    <a:cubicBezTo>
                      <a:pt x="434" y="186"/>
                      <a:pt x="435" y="186"/>
                      <a:pt x="435" y="186"/>
                    </a:cubicBezTo>
                    <a:cubicBezTo>
                      <a:pt x="436" y="187"/>
                      <a:pt x="437" y="187"/>
                      <a:pt x="439" y="188"/>
                    </a:cubicBezTo>
                    <a:cubicBezTo>
                      <a:pt x="440" y="188"/>
                      <a:pt x="441" y="189"/>
                      <a:pt x="442" y="190"/>
                    </a:cubicBezTo>
                    <a:cubicBezTo>
                      <a:pt x="443" y="190"/>
                      <a:pt x="443" y="190"/>
                      <a:pt x="444" y="190"/>
                    </a:cubicBezTo>
                    <a:cubicBezTo>
                      <a:pt x="445" y="190"/>
                      <a:pt x="446" y="190"/>
                      <a:pt x="448" y="189"/>
                    </a:cubicBezTo>
                    <a:cubicBezTo>
                      <a:pt x="448" y="189"/>
                      <a:pt x="448" y="189"/>
                      <a:pt x="448" y="189"/>
                    </a:cubicBezTo>
                    <a:cubicBezTo>
                      <a:pt x="449" y="189"/>
                      <a:pt x="449" y="189"/>
                      <a:pt x="449" y="189"/>
                    </a:cubicBezTo>
                    <a:cubicBezTo>
                      <a:pt x="449" y="188"/>
                      <a:pt x="450" y="188"/>
                      <a:pt x="450" y="188"/>
                    </a:cubicBezTo>
                    <a:cubicBezTo>
                      <a:pt x="450" y="187"/>
                      <a:pt x="450" y="186"/>
                      <a:pt x="450" y="186"/>
                    </a:cubicBezTo>
                    <a:cubicBezTo>
                      <a:pt x="451" y="184"/>
                      <a:pt x="452" y="183"/>
                      <a:pt x="453" y="183"/>
                    </a:cubicBezTo>
                    <a:cubicBezTo>
                      <a:pt x="453" y="182"/>
                      <a:pt x="454" y="182"/>
                      <a:pt x="454" y="182"/>
                    </a:cubicBezTo>
                    <a:cubicBezTo>
                      <a:pt x="455" y="182"/>
                      <a:pt x="455" y="182"/>
                      <a:pt x="455" y="182"/>
                    </a:cubicBezTo>
                    <a:cubicBezTo>
                      <a:pt x="456" y="181"/>
                      <a:pt x="456" y="181"/>
                      <a:pt x="456" y="181"/>
                    </a:cubicBezTo>
                    <a:cubicBezTo>
                      <a:pt x="456" y="183"/>
                      <a:pt x="456" y="183"/>
                      <a:pt x="456" y="183"/>
                    </a:cubicBezTo>
                    <a:cubicBezTo>
                      <a:pt x="456" y="181"/>
                      <a:pt x="456" y="181"/>
                      <a:pt x="456" y="181"/>
                    </a:cubicBezTo>
                    <a:cubicBezTo>
                      <a:pt x="456" y="181"/>
                      <a:pt x="457" y="181"/>
                      <a:pt x="457" y="181"/>
                    </a:cubicBezTo>
                    <a:cubicBezTo>
                      <a:pt x="457" y="181"/>
                      <a:pt x="457" y="181"/>
                      <a:pt x="457" y="181"/>
                    </a:cubicBezTo>
                    <a:cubicBezTo>
                      <a:pt x="458" y="181"/>
                      <a:pt x="458" y="181"/>
                      <a:pt x="459" y="181"/>
                    </a:cubicBezTo>
                    <a:cubicBezTo>
                      <a:pt x="459" y="180"/>
                      <a:pt x="459" y="180"/>
                      <a:pt x="459" y="180"/>
                    </a:cubicBezTo>
                    <a:cubicBezTo>
                      <a:pt x="459" y="180"/>
                      <a:pt x="459" y="180"/>
                      <a:pt x="459" y="180"/>
                    </a:cubicBezTo>
                    <a:cubicBezTo>
                      <a:pt x="459" y="178"/>
                      <a:pt x="460" y="177"/>
                      <a:pt x="461" y="176"/>
                    </a:cubicBezTo>
                    <a:cubicBezTo>
                      <a:pt x="462" y="176"/>
                      <a:pt x="462" y="176"/>
                      <a:pt x="462" y="176"/>
                    </a:cubicBezTo>
                    <a:cubicBezTo>
                      <a:pt x="463" y="176"/>
                      <a:pt x="463" y="176"/>
                      <a:pt x="463" y="176"/>
                    </a:cubicBezTo>
                    <a:cubicBezTo>
                      <a:pt x="464" y="176"/>
                      <a:pt x="465" y="176"/>
                      <a:pt x="466" y="176"/>
                    </a:cubicBezTo>
                    <a:cubicBezTo>
                      <a:pt x="466" y="176"/>
                      <a:pt x="466" y="176"/>
                      <a:pt x="466" y="176"/>
                    </a:cubicBezTo>
                    <a:cubicBezTo>
                      <a:pt x="467" y="177"/>
                      <a:pt x="468" y="177"/>
                      <a:pt x="468" y="178"/>
                    </a:cubicBezTo>
                    <a:cubicBezTo>
                      <a:pt x="469" y="178"/>
                      <a:pt x="469" y="178"/>
                      <a:pt x="469" y="179"/>
                    </a:cubicBezTo>
                    <a:cubicBezTo>
                      <a:pt x="470" y="178"/>
                      <a:pt x="470" y="178"/>
                      <a:pt x="470" y="178"/>
                    </a:cubicBezTo>
                    <a:cubicBezTo>
                      <a:pt x="470" y="177"/>
                      <a:pt x="470" y="177"/>
                      <a:pt x="470" y="177"/>
                    </a:cubicBezTo>
                    <a:cubicBezTo>
                      <a:pt x="471" y="177"/>
                      <a:pt x="471" y="176"/>
                      <a:pt x="471" y="176"/>
                    </a:cubicBezTo>
                    <a:cubicBezTo>
                      <a:pt x="473" y="174"/>
                      <a:pt x="473" y="174"/>
                      <a:pt x="473" y="174"/>
                    </a:cubicBezTo>
                    <a:cubicBezTo>
                      <a:pt x="473" y="174"/>
                      <a:pt x="473" y="174"/>
                      <a:pt x="473" y="174"/>
                    </a:cubicBezTo>
                    <a:cubicBezTo>
                      <a:pt x="471" y="174"/>
                      <a:pt x="469" y="173"/>
                      <a:pt x="467" y="173"/>
                    </a:cubicBezTo>
                    <a:cubicBezTo>
                      <a:pt x="467" y="172"/>
                      <a:pt x="467" y="172"/>
                      <a:pt x="467" y="172"/>
                    </a:cubicBezTo>
                    <a:cubicBezTo>
                      <a:pt x="466" y="171"/>
                      <a:pt x="466" y="171"/>
                      <a:pt x="466" y="171"/>
                    </a:cubicBezTo>
                    <a:cubicBezTo>
                      <a:pt x="466" y="171"/>
                      <a:pt x="465" y="170"/>
                      <a:pt x="465" y="170"/>
                    </a:cubicBezTo>
                    <a:cubicBezTo>
                      <a:pt x="465" y="170"/>
                      <a:pt x="465" y="170"/>
                      <a:pt x="464" y="170"/>
                    </a:cubicBezTo>
                    <a:cubicBezTo>
                      <a:pt x="463" y="169"/>
                      <a:pt x="463" y="169"/>
                      <a:pt x="463" y="169"/>
                    </a:cubicBezTo>
                    <a:cubicBezTo>
                      <a:pt x="462" y="173"/>
                      <a:pt x="462" y="173"/>
                      <a:pt x="462" y="173"/>
                    </a:cubicBezTo>
                    <a:cubicBezTo>
                      <a:pt x="462" y="169"/>
                      <a:pt x="462" y="169"/>
                      <a:pt x="462" y="169"/>
                    </a:cubicBezTo>
                    <a:cubicBezTo>
                      <a:pt x="461" y="169"/>
                      <a:pt x="461" y="169"/>
                      <a:pt x="461" y="169"/>
                    </a:cubicBezTo>
                    <a:cubicBezTo>
                      <a:pt x="461" y="169"/>
                      <a:pt x="460" y="169"/>
                      <a:pt x="460" y="169"/>
                    </a:cubicBezTo>
                    <a:cubicBezTo>
                      <a:pt x="460" y="169"/>
                      <a:pt x="460" y="169"/>
                      <a:pt x="460" y="169"/>
                    </a:cubicBezTo>
                    <a:cubicBezTo>
                      <a:pt x="459" y="169"/>
                      <a:pt x="459" y="169"/>
                      <a:pt x="458" y="169"/>
                    </a:cubicBezTo>
                    <a:cubicBezTo>
                      <a:pt x="454" y="171"/>
                      <a:pt x="454" y="171"/>
                      <a:pt x="454" y="171"/>
                    </a:cubicBezTo>
                    <a:cubicBezTo>
                      <a:pt x="454" y="166"/>
                      <a:pt x="454" y="166"/>
                      <a:pt x="454" y="166"/>
                    </a:cubicBezTo>
                    <a:cubicBezTo>
                      <a:pt x="454" y="166"/>
                      <a:pt x="453" y="165"/>
                      <a:pt x="453" y="164"/>
                    </a:cubicBezTo>
                    <a:cubicBezTo>
                      <a:pt x="453" y="164"/>
                      <a:pt x="453" y="163"/>
                      <a:pt x="453" y="163"/>
                    </a:cubicBezTo>
                    <a:cubicBezTo>
                      <a:pt x="453" y="163"/>
                      <a:pt x="453" y="163"/>
                      <a:pt x="453" y="163"/>
                    </a:cubicBezTo>
                    <a:cubicBezTo>
                      <a:pt x="452" y="163"/>
                      <a:pt x="452" y="163"/>
                      <a:pt x="452" y="163"/>
                    </a:cubicBezTo>
                    <a:cubicBezTo>
                      <a:pt x="451" y="163"/>
                      <a:pt x="451" y="163"/>
                      <a:pt x="451" y="163"/>
                    </a:cubicBezTo>
                    <a:cubicBezTo>
                      <a:pt x="450" y="163"/>
                      <a:pt x="448" y="162"/>
                      <a:pt x="448" y="161"/>
                    </a:cubicBezTo>
                    <a:cubicBezTo>
                      <a:pt x="447" y="160"/>
                      <a:pt x="447" y="159"/>
                      <a:pt x="446" y="158"/>
                    </a:cubicBezTo>
                    <a:cubicBezTo>
                      <a:pt x="445" y="157"/>
                      <a:pt x="445" y="156"/>
                      <a:pt x="444" y="155"/>
                    </a:cubicBezTo>
                    <a:cubicBezTo>
                      <a:pt x="444" y="158"/>
                      <a:pt x="444" y="158"/>
                      <a:pt x="444" y="158"/>
                    </a:cubicBezTo>
                    <a:cubicBezTo>
                      <a:pt x="440" y="158"/>
                      <a:pt x="440" y="158"/>
                      <a:pt x="440" y="158"/>
                    </a:cubicBezTo>
                    <a:cubicBezTo>
                      <a:pt x="440" y="158"/>
                      <a:pt x="440" y="158"/>
                      <a:pt x="440" y="158"/>
                    </a:cubicBezTo>
                    <a:cubicBezTo>
                      <a:pt x="440" y="158"/>
                      <a:pt x="440" y="158"/>
                      <a:pt x="440" y="158"/>
                    </a:cubicBezTo>
                    <a:cubicBezTo>
                      <a:pt x="440" y="158"/>
                      <a:pt x="439" y="158"/>
                      <a:pt x="439" y="158"/>
                    </a:cubicBezTo>
                    <a:cubicBezTo>
                      <a:pt x="439" y="159"/>
                      <a:pt x="439" y="159"/>
                      <a:pt x="439" y="159"/>
                    </a:cubicBezTo>
                    <a:cubicBezTo>
                      <a:pt x="439" y="160"/>
                      <a:pt x="439" y="161"/>
                      <a:pt x="439" y="162"/>
                    </a:cubicBezTo>
                    <a:cubicBezTo>
                      <a:pt x="439" y="165"/>
                      <a:pt x="439" y="165"/>
                      <a:pt x="439" y="165"/>
                    </a:cubicBezTo>
                    <a:cubicBezTo>
                      <a:pt x="435" y="165"/>
                      <a:pt x="435" y="165"/>
                      <a:pt x="435" y="165"/>
                    </a:cubicBezTo>
                    <a:cubicBezTo>
                      <a:pt x="434" y="165"/>
                      <a:pt x="434" y="165"/>
                      <a:pt x="433" y="165"/>
                    </a:cubicBezTo>
                    <a:cubicBezTo>
                      <a:pt x="433" y="165"/>
                      <a:pt x="432" y="165"/>
                      <a:pt x="432" y="164"/>
                    </a:cubicBezTo>
                    <a:cubicBezTo>
                      <a:pt x="430" y="164"/>
                      <a:pt x="430" y="164"/>
                      <a:pt x="430" y="164"/>
                    </a:cubicBezTo>
                    <a:cubicBezTo>
                      <a:pt x="430" y="164"/>
                      <a:pt x="429" y="164"/>
                      <a:pt x="428" y="164"/>
                    </a:cubicBezTo>
                    <a:cubicBezTo>
                      <a:pt x="425" y="163"/>
                      <a:pt x="421" y="163"/>
                      <a:pt x="418" y="161"/>
                    </a:cubicBezTo>
                    <a:cubicBezTo>
                      <a:pt x="414" y="159"/>
                      <a:pt x="413" y="157"/>
                      <a:pt x="412" y="155"/>
                    </a:cubicBezTo>
                    <a:cubicBezTo>
                      <a:pt x="412" y="154"/>
                      <a:pt x="412" y="154"/>
                      <a:pt x="412" y="154"/>
                    </a:cubicBezTo>
                    <a:cubicBezTo>
                      <a:pt x="410" y="155"/>
                      <a:pt x="410" y="155"/>
                      <a:pt x="410" y="155"/>
                    </a:cubicBezTo>
                    <a:cubicBezTo>
                      <a:pt x="410" y="155"/>
                      <a:pt x="409" y="155"/>
                      <a:pt x="408" y="155"/>
                    </a:cubicBezTo>
                    <a:cubicBezTo>
                      <a:pt x="407" y="155"/>
                      <a:pt x="406" y="155"/>
                      <a:pt x="404" y="153"/>
                    </a:cubicBezTo>
                    <a:cubicBezTo>
                      <a:pt x="404" y="153"/>
                      <a:pt x="404" y="153"/>
                      <a:pt x="404" y="153"/>
                    </a:cubicBezTo>
                    <a:cubicBezTo>
                      <a:pt x="403" y="152"/>
                      <a:pt x="403" y="152"/>
                      <a:pt x="403" y="152"/>
                    </a:cubicBezTo>
                    <a:cubicBezTo>
                      <a:pt x="403" y="152"/>
                      <a:pt x="403" y="152"/>
                      <a:pt x="403" y="152"/>
                    </a:cubicBezTo>
                    <a:cubicBezTo>
                      <a:pt x="402" y="152"/>
                      <a:pt x="402" y="152"/>
                      <a:pt x="402" y="152"/>
                    </a:cubicBezTo>
                    <a:cubicBezTo>
                      <a:pt x="401" y="152"/>
                      <a:pt x="400" y="152"/>
                      <a:pt x="399" y="152"/>
                    </a:cubicBezTo>
                    <a:cubicBezTo>
                      <a:pt x="399" y="151"/>
                      <a:pt x="399" y="151"/>
                      <a:pt x="399" y="151"/>
                    </a:cubicBezTo>
                    <a:cubicBezTo>
                      <a:pt x="398" y="151"/>
                      <a:pt x="397" y="150"/>
                      <a:pt x="397" y="150"/>
                    </a:cubicBezTo>
                    <a:cubicBezTo>
                      <a:pt x="395" y="146"/>
                      <a:pt x="398" y="143"/>
                      <a:pt x="401" y="141"/>
                    </a:cubicBezTo>
                    <a:cubicBezTo>
                      <a:pt x="403" y="139"/>
                      <a:pt x="407" y="136"/>
                      <a:pt x="411" y="133"/>
                    </a:cubicBezTo>
                    <a:cubicBezTo>
                      <a:pt x="395" y="142"/>
                      <a:pt x="395" y="142"/>
                      <a:pt x="395" y="142"/>
                    </a:cubicBezTo>
                    <a:cubicBezTo>
                      <a:pt x="391" y="144"/>
                      <a:pt x="388" y="147"/>
                      <a:pt x="384" y="150"/>
                    </a:cubicBezTo>
                    <a:cubicBezTo>
                      <a:pt x="383" y="151"/>
                      <a:pt x="383" y="151"/>
                      <a:pt x="383" y="151"/>
                    </a:cubicBezTo>
                    <a:cubicBezTo>
                      <a:pt x="381" y="152"/>
                      <a:pt x="379" y="153"/>
                      <a:pt x="377" y="155"/>
                    </a:cubicBezTo>
                    <a:cubicBezTo>
                      <a:pt x="381" y="161"/>
                      <a:pt x="381" y="161"/>
                      <a:pt x="381" y="161"/>
                    </a:cubicBezTo>
                    <a:cubicBezTo>
                      <a:pt x="375" y="156"/>
                      <a:pt x="375" y="156"/>
                      <a:pt x="375" y="156"/>
                    </a:cubicBezTo>
                    <a:cubicBezTo>
                      <a:pt x="375" y="156"/>
                      <a:pt x="375" y="156"/>
                      <a:pt x="375" y="156"/>
                    </a:cubicBezTo>
                    <a:cubicBezTo>
                      <a:pt x="373" y="157"/>
                      <a:pt x="372" y="158"/>
                      <a:pt x="371" y="160"/>
                    </a:cubicBezTo>
                    <a:cubicBezTo>
                      <a:pt x="370" y="161"/>
                      <a:pt x="370" y="162"/>
                      <a:pt x="368" y="163"/>
                    </a:cubicBezTo>
                    <a:cubicBezTo>
                      <a:pt x="365" y="165"/>
                      <a:pt x="365" y="165"/>
                      <a:pt x="365" y="165"/>
                    </a:cubicBezTo>
                    <a:cubicBezTo>
                      <a:pt x="361" y="167"/>
                      <a:pt x="360" y="169"/>
                      <a:pt x="360" y="171"/>
                    </a:cubicBezTo>
                    <a:cubicBezTo>
                      <a:pt x="360" y="172"/>
                      <a:pt x="360" y="172"/>
                      <a:pt x="360" y="172"/>
                    </a:cubicBezTo>
                    <a:cubicBezTo>
                      <a:pt x="360" y="173"/>
                      <a:pt x="360" y="173"/>
                      <a:pt x="360" y="173"/>
                    </a:cubicBezTo>
                    <a:cubicBezTo>
                      <a:pt x="360" y="176"/>
                      <a:pt x="360" y="179"/>
                      <a:pt x="357" y="182"/>
                    </a:cubicBezTo>
                    <a:cubicBezTo>
                      <a:pt x="357" y="182"/>
                      <a:pt x="356" y="182"/>
                      <a:pt x="355" y="182"/>
                    </a:cubicBezTo>
                    <a:cubicBezTo>
                      <a:pt x="355" y="183"/>
                      <a:pt x="355" y="183"/>
                      <a:pt x="355" y="183"/>
                    </a:cubicBezTo>
                    <a:cubicBezTo>
                      <a:pt x="354" y="181"/>
                      <a:pt x="354" y="181"/>
                      <a:pt x="354" y="181"/>
                    </a:cubicBezTo>
                    <a:cubicBezTo>
                      <a:pt x="354" y="183"/>
                      <a:pt x="354" y="183"/>
                      <a:pt x="354" y="183"/>
                    </a:cubicBezTo>
                    <a:cubicBezTo>
                      <a:pt x="353" y="183"/>
                      <a:pt x="353" y="183"/>
                      <a:pt x="353" y="183"/>
                    </a:cubicBezTo>
                    <a:cubicBezTo>
                      <a:pt x="353" y="183"/>
                      <a:pt x="353" y="183"/>
                      <a:pt x="353" y="183"/>
                    </a:cubicBezTo>
                    <a:cubicBezTo>
                      <a:pt x="353" y="183"/>
                      <a:pt x="352" y="183"/>
                      <a:pt x="352" y="183"/>
                    </a:cubicBezTo>
                    <a:cubicBezTo>
                      <a:pt x="352" y="181"/>
                      <a:pt x="352" y="181"/>
                      <a:pt x="352" y="181"/>
                    </a:cubicBezTo>
                    <a:cubicBezTo>
                      <a:pt x="352" y="181"/>
                      <a:pt x="352" y="181"/>
                      <a:pt x="352" y="181"/>
                    </a:cubicBezTo>
                    <a:cubicBezTo>
                      <a:pt x="351" y="182"/>
                      <a:pt x="351" y="182"/>
                      <a:pt x="351" y="182"/>
                    </a:cubicBezTo>
                    <a:cubicBezTo>
                      <a:pt x="351" y="182"/>
                      <a:pt x="350" y="182"/>
                      <a:pt x="350" y="182"/>
                    </a:cubicBezTo>
                    <a:cubicBezTo>
                      <a:pt x="344" y="180"/>
                      <a:pt x="341" y="178"/>
                      <a:pt x="336" y="175"/>
                    </a:cubicBezTo>
                    <a:cubicBezTo>
                      <a:pt x="333" y="172"/>
                      <a:pt x="333" y="172"/>
                      <a:pt x="333" y="172"/>
                    </a:cubicBezTo>
                    <a:cubicBezTo>
                      <a:pt x="336" y="169"/>
                      <a:pt x="336" y="169"/>
                      <a:pt x="336" y="169"/>
                    </a:cubicBezTo>
                    <a:cubicBezTo>
                      <a:pt x="336" y="169"/>
                      <a:pt x="338" y="168"/>
                      <a:pt x="338" y="167"/>
                    </a:cubicBezTo>
                    <a:cubicBezTo>
                      <a:pt x="337" y="166"/>
                      <a:pt x="337" y="166"/>
                      <a:pt x="337" y="166"/>
                    </a:cubicBezTo>
                    <a:cubicBezTo>
                      <a:pt x="337" y="165"/>
                      <a:pt x="337" y="165"/>
                      <a:pt x="337" y="165"/>
                    </a:cubicBezTo>
                    <a:cubicBezTo>
                      <a:pt x="337" y="165"/>
                      <a:pt x="337" y="165"/>
                      <a:pt x="337" y="165"/>
                    </a:cubicBezTo>
                    <a:cubicBezTo>
                      <a:pt x="336" y="165"/>
                      <a:pt x="336" y="165"/>
                      <a:pt x="335" y="164"/>
                    </a:cubicBezTo>
                    <a:cubicBezTo>
                      <a:pt x="335" y="164"/>
                      <a:pt x="334" y="163"/>
                      <a:pt x="334" y="163"/>
                    </a:cubicBezTo>
                    <a:cubicBezTo>
                      <a:pt x="334" y="163"/>
                      <a:pt x="333" y="163"/>
                      <a:pt x="333" y="163"/>
                    </a:cubicBezTo>
                    <a:cubicBezTo>
                      <a:pt x="332" y="163"/>
                      <a:pt x="330" y="163"/>
                      <a:pt x="330" y="163"/>
                    </a:cubicBezTo>
                    <a:cubicBezTo>
                      <a:pt x="329" y="163"/>
                      <a:pt x="329" y="163"/>
                      <a:pt x="329" y="163"/>
                    </a:cubicBezTo>
                    <a:cubicBezTo>
                      <a:pt x="328" y="163"/>
                      <a:pt x="328" y="163"/>
                      <a:pt x="327" y="163"/>
                    </a:cubicBezTo>
                    <a:cubicBezTo>
                      <a:pt x="303" y="164"/>
                      <a:pt x="303" y="164"/>
                      <a:pt x="303" y="164"/>
                    </a:cubicBezTo>
                    <a:cubicBezTo>
                      <a:pt x="303" y="164"/>
                      <a:pt x="303" y="164"/>
                      <a:pt x="303" y="164"/>
                    </a:cubicBezTo>
                    <a:cubicBezTo>
                      <a:pt x="301" y="163"/>
                      <a:pt x="299" y="162"/>
                      <a:pt x="299" y="161"/>
                    </a:cubicBezTo>
                    <a:cubicBezTo>
                      <a:pt x="299" y="159"/>
                      <a:pt x="298" y="158"/>
                      <a:pt x="298" y="157"/>
                    </a:cubicBezTo>
                    <a:cubicBezTo>
                      <a:pt x="297" y="155"/>
                      <a:pt x="297" y="155"/>
                      <a:pt x="297" y="155"/>
                    </a:cubicBezTo>
                    <a:cubicBezTo>
                      <a:pt x="297" y="154"/>
                      <a:pt x="297" y="154"/>
                      <a:pt x="297" y="154"/>
                    </a:cubicBezTo>
                    <a:cubicBezTo>
                      <a:pt x="296" y="150"/>
                      <a:pt x="296" y="150"/>
                      <a:pt x="296" y="150"/>
                    </a:cubicBezTo>
                    <a:cubicBezTo>
                      <a:pt x="295" y="146"/>
                      <a:pt x="294" y="143"/>
                      <a:pt x="293" y="139"/>
                    </a:cubicBezTo>
                    <a:cubicBezTo>
                      <a:pt x="293" y="138"/>
                      <a:pt x="293" y="138"/>
                      <a:pt x="293" y="137"/>
                    </a:cubicBezTo>
                    <a:cubicBezTo>
                      <a:pt x="293" y="137"/>
                      <a:pt x="293" y="137"/>
                      <a:pt x="293" y="137"/>
                    </a:cubicBezTo>
                    <a:cubicBezTo>
                      <a:pt x="293" y="136"/>
                      <a:pt x="293" y="135"/>
                      <a:pt x="293" y="135"/>
                    </a:cubicBezTo>
                    <a:cubicBezTo>
                      <a:pt x="292" y="135"/>
                      <a:pt x="292" y="135"/>
                      <a:pt x="292" y="135"/>
                    </a:cubicBezTo>
                    <a:cubicBezTo>
                      <a:pt x="291" y="135"/>
                      <a:pt x="290" y="135"/>
                      <a:pt x="290" y="135"/>
                    </a:cubicBezTo>
                    <a:cubicBezTo>
                      <a:pt x="289" y="135"/>
                      <a:pt x="288" y="135"/>
                      <a:pt x="287" y="135"/>
                    </a:cubicBezTo>
                    <a:cubicBezTo>
                      <a:pt x="287" y="135"/>
                      <a:pt x="286" y="135"/>
                      <a:pt x="286" y="135"/>
                    </a:cubicBezTo>
                    <a:cubicBezTo>
                      <a:pt x="286" y="135"/>
                      <a:pt x="286" y="135"/>
                      <a:pt x="286" y="135"/>
                    </a:cubicBezTo>
                    <a:cubicBezTo>
                      <a:pt x="285" y="136"/>
                      <a:pt x="285" y="136"/>
                      <a:pt x="285" y="136"/>
                    </a:cubicBezTo>
                    <a:cubicBezTo>
                      <a:pt x="282" y="135"/>
                      <a:pt x="280" y="134"/>
                      <a:pt x="279" y="132"/>
                    </a:cubicBezTo>
                    <a:cubicBezTo>
                      <a:pt x="279" y="130"/>
                      <a:pt x="279" y="128"/>
                      <a:pt x="279" y="126"/>
                    </a:cubicBezTo>
                    <a:cubicBezTo>
                      <a:pt x="279" y="124"/>
                      <a:pt x="279" y="123"/>
                      <a:pt x="279" y="122"/>
                    </a:cubicBezTo>
                    <a:cubicBezTo>
                      <a:pt x="279" y="121"/>
                      <a:pt x="279" y="121"/>
                      <a:pt x="279" y="120"/>
                    </a:cubicBezTo>
                    <a:cubicBezTo>
                      <a:pt x="279" y="118"/>
                      <a:pt x="280" y="116"/>
                      <a:pt x="280" y="113"/>
                    </a:cubicBezTo>
                    <a:cubicBezTo>
                      <a:pt x="280" y="111"/>
                      <a:pt x="281" y="109"/>
                      <a:pt x="281" y="107"/>
                    </a:cubicBezTo>
                    <a:cubicBezTo>
                      <a:pt x="281" y="106"/>
                      <a:pt x="281" y="106"/>
                      <a:pt x="281" y="106"/>
                    </a:cubicBezTo>
                    <a:cubicBezTo>
                      <a:pt x="281" y="105"/>
                      <a:pt x="281" y="104"/>
                      <a:pt x="282" y="103"/>
                    </a:cubicBezTo>
                    <a:cubicBezTo>
                      <a:pt x="281" y="103"/>
                      <a:pt x="280" y="103"/>
                      <a:pt x="280" y="103"/>
                    </a:cubicBezTo>
                    <a:cubicBezTo>
                      <a:pt x="276" y="103"/>
                      <a:pt x="274" y="100"/>
                      <a:pt x="273" y="99"/>
                    </a:cubicBezTo>
                    <a:cubicBezTo>
                      <a:pt x="272" y="98"/>
                      <a:pt x="272" y="98"/>
                      <a:pt x="272" y="98"/>
                    </a:cubicBezTo>
                    <a:cubicBezTo>
                      <a:pt x="272" y="98"/>
                      <a:pt x="272" y="98"/>
                      <a:pt x="272" y="98"/>
                    </a:cubicBezTo>
                    <a:cubicBezTo>
                      <a:pt x="271" y="97"/>
                      <a:pt x="271" y="97"/>
                      <a:pt x="271" y="97"/>
                    </a:cubicBezTo>
                    <a:cubicBezTo>
                      <a:pt x="270" y="95"/>
                      <a:pt x="270" y="95"/>
                      <a:pt x="270" y="95"/>
                    </a:cubicBezTo>
                    <a:cubicBezTo>
                      <a:pt x="267" y="92"/>
                      <a:pt x="265" y="90"/>
                      <a:pt x="262" y="87"/>
                    </a:cubicBezTo>
                    <a:cubicBezTo>
                      <a:pt x="260" y="86"/>
                      <a:pt x="260" y="86"/>
                      <a:pt x="260" y="86"/>
                    </a:cubicBezTo>
                    <a:cubicBezTo>
                      <a:pt x="259" y="85"/>
                      <a:pt x="258" y="84"/>
                      <a:pt x="258" y="84"/>
                    </a:cubicBezTo>
                    <a:cubicBezTo>
                      <a:pt x="255" y="81"/>
                      <a:pt x="255" y="81"/>
                      <a:pt x="255" y="81"/>
                    </a:cubicBezTo>
                    <a:cubicBezTo>
                      <a:pt x="254" y="80"/>
                      <a:pt x="253" y="78"/>
                      <a:pt x="251" y="78"/>
                    </a:cubicBezTo>
                    <a:cubicBezTo>
                      <a:pt x="251" y="77"/>
                      <a:pt x="250" y="76"/>
                      <a:pt x="250" y="76"/>
                    </a:cubicBezTo>
                    <a:cubicBezTo>
                      <a:pt x="249" y="77"/>
                      <a:pt x="247" y="77"/>
                      <a:pt x="247" y="78"/>
                    </a:cubicBezTo>
                    <a:cubicBezTo>
                      <a:pt x="246" y="78"/>
                      <a:pt x="246" y="78"/>
                      <a:pt x="246" y="78"/>
                    </a:cubicBezTo>
                    <a:cubicBezTo>
                      <a:pt x="249" y="84"/>
                      <a:pt x="249" y="84"/>
                      <a:pt x="249" y="84"/>
                    </a:cubicBezTo>
                    <a:cubicBezTo>
                      <a:pt x="244" y="79"/>
                      <a:pt x="244" y="79"/>
                      <a:pt x="244" y="79"/>
                    </a:cubicBezTo>
                    <a:cubicBezTo>
                      <a:pt x="244" y="79"/>
                      <a:pt x="244" y="79"/>
                      <a:pt x="244" y="79"/>
                    </a:cubicBezTo>
                    <a:cubicBezTo>
                      <a:pt x="242" y="80"/>
                      <a:pt x="239" y="81"/>
                      <a:pt x="237" y="81"/>
                    </a:cubicBezTo>
                    <a:cubicBezTo>
                      <a:pt x="236" y="81"/>
                      <a:pt x="236" y="81"/>
                      <a:pt x="236" y="81"/>
                    </a:cubicBezTo>
                    <a:cubicBezTo>
                      <a:pt x="228" y="81"/>
                      <a:pt x="228" y="81"/>
                      <a:pt x="228" y="81"/>
                    </a:cubicBezTo>
                    <a:cubicBezTo>
                      <a:pt x="225" y="80"/>
                      <a:pt x="222" y="80"/>
                      <a:pt x="219" y="80"/>
                    </a:cubicBezTo>
                    <a:cubicBezTo>
                      <a:pt x="214" y="80"/>
                      <a:pt x="210" y="79"/>
                      <a:pt x="206" y="79"/>
                    </a:cubicBezTo>
                    <a:cubicBezTo>
                      <a:pt x="204" y="79"/>
                      <a:pt x="203" y="79"/>
                      <a:pt x="202" y="79"/>
                    </a:cubicBezTo>
                    <a:cubicBezTo>
                      <a:pt x="196" y="80"/>
                      <a:pt x="191" y="81"/>
                      <a:pt x="185" y="82"/>
                    </a:cubicBezTo>
                    <a:cubicBezTo>
                      <a:pt x="181" y="82"/>
                      <a:pt x="176" y="83"/>
                      <a:pt x="172" y="84"/>
                    </a:cubicBezTo>
                    <a:cubicBezTo>
                      <a:pt x="172" y="84"/>
                      <a:pt x="171" y="84"/>
                      <a:pt x="171" y="84"/>
                    </a:cubicBezTo>
                    <a:cubicBezTo>
                      <a:pt x="170" y="84"/>
                      <a:pt x="169" y="84"/>
                      <a:pt x="168" y="83"/>
                    </a:cubicBezTo>
                    <a:cubicBezTo>
                      <a:pt x="167" y="83"/>
                      <a:pt x="167" y="83"/>
                      <a:pt x="167" y="83"/>
                    </a:cubicBezTo>
                    <a:cubicBezTo>
                      <a:pt x="166" y="83"/>
                      <a:pt x="164" y="82"/>
                      <a:pt x="163" y="81"/>
                    </a:cubicBezTo>
                    <a:cubicBezTo>
                      <a:pt x="163" y="81"/>
                      <a:pt x="163" y="81"/>
                      <a:pt x="163" y="81"/>
                    </a:cubicBezTo>
                    <a:cubicBezTo>
                      <a:pt x="162" y="80"/>
                      <a:pt x="161" y="79"/>
                      <a:pt x="161" y="79"/>
                    </a:cubicBezTo>
                    <a:cubicBezTo>
                      <a:pt x="159" y="77"/>
                      <a:pt x="159" y="77"/>
                      <a:pt x="159" y="77"/>
                    </a:cubicBezTo>
                    <a:cubicBezTo>
                      <a:pt x="159" y="77"/>
                      <a:pt x="158" y="76"/>
                      <a:pt x="158" y="76"/>
                    </a:cubicBezTo>
                    <a:cubicBezTo>
                      <a:pt x="155" y="72"/>
                      <a:pt x="151" y="69"/>
                      <a:pt x="148" y="66"/>
                    </a:cubicBezTo>
                    <a:cubicBezTo>
                      <a:pt x="148" y="65"/>
                      <a:pt x="142" y="59"/>
                      <a:pt x="139" y="54"/>
                    </a:cubicBezTo>
                    <a:cubicBezTo>
                      <a:pt x="137" y="51"/>
                      <a:pt x="122" y="42"/>
                      <a:pt x="117" y="39"/>
                    </a:cubicBezTo>
                    <a:cubicBezTo>
                      <a:pt x="114" y="38"/>
                      <a:pt x="114" y="38"/>
                      <a:pt x="114" y="38"/>
                    </a:cubicBezTo>
                    <a:cubicBezTo>
                      <a:pt x="114" y="42"/>
                      <a:pt x="114" y="47"/>
                      <a:pt x="113" y="51"/>
                    </a:cubicBezTo>
                    <a:cubicBezTo>
                      <a:pt x="113" y="52"/>
                      <a:pt x="113" y="54"/>
                      <a:pt x="112" y="55"/>
                    </a:cubicBezTo>
                    <a:cubicBezTo>
                      <a:pt x="111" y="56"/>
                      <a:pt x="107" y="57"/>
                      <a:pt x="107" y="58"/>
                    </a:cubicBezTo>
                    <a:cubicBezTo>
                      <a:pt x="106" y="59"/>
                      <a:pt x="108" y="61"/>
                      <a:pt x="107" y="62"/>
                    </a:cubicBezTo>
                    <a:cubicBezTo>
                      <a:pt x="107" y="62"/>
                      <a:pt x="107" y="62"/>
                      <a:pt x="107" y="62"/>
                    </a:cubicBezTo>
                    <a:cubicBezTo>
                      <a:pt x="106" y="62"/>
                      <a:pt x="106" y="60"/>
                      <a:pt x="105" y="60"/>
                    </a:cubicBezTo>
                    <a:cubicBezTo>
                      <a:pt x="104" y="60"/>
                      <a:pt x="104" y="60"/>
                      <a:pt x="104" y="60"/>
                    </a:cubicBezTo>
                    <a:cubicBezTo>
                      <a:pt x="103" y="60"/>
                      <a:pt x="103" y="60"/>
                      <a:pt x="102" y="60"/>
                    </a:cubicBezTo>
                    <a:cubicBezTo>
                      <a:pt x="101" y="61"/>
                      <a:pt x="100" y="61"/>
                      <a:pt x="99" y="61"/>
                    </a:cubicBezTo>
                    <a:cubicBezTo>
                      <a:pt x="99" y="61"/>
                      <a:pt x="99" y="61"/>
                      <a:pt x="99" y="61"/>
                    </a:cubicBezTo>
                    <a:cubicBezTo>
                      <a:pt x="95" y="60"/>
                      <a:pt x="97" y="58"/>
                      <a:pt x="95" y="56"/>
                    </a:cubicBezTo>
                    <a:cubicBezTo>
                      <a:pt x="91" y="52"/>
                      <a:pt x="89" y="48"/>
                      <a:pt x="87" y="43"/>
                    </a:cubicBezTo>
                    <a:cubicBezTo>
                      <a:pt x="86" y="37"/>
                      <a:pt x="91" y="31"/>
                      <a:pt x="94" y="25"/>
                    </a:cubicBezTo>
                    <a:cubicBezTo>
                      <a:pt x="94" y="25"/>
                      <a:pt x="94" y="25"/>
                      <a:pt x="94" y="25"/>
                    </a:cubicBezTo>
                    <a:cubicBezTo>
                      <a:pt x="95" y="23"/>
                      <a:pt x="95" y="23"/>
                      <a:pt x="95" y="23"/>
                    </a:cubicBezTo>
                    <a:cubicBezTo>
                      <a:pt x="95" y="23"/>
                      <a:pt x="95" y="23"/>
                      <a:pt x="95" y="23"/>
                    </a:cubicBezTo>
                    <a:cubicBezTo>
                      <a:pt x="100" y="26"/>
                      <a:pt x="105" y="29"/>
                      <a:pt x="110" y="32"/>
                    </a:cubicBezTo>
                    <a:cubicBezTo>
                      <a:pt x="105" y="29"/>
                      <a:pt x="100" y="26"/>
                      <a:pt x="95" y="23"/>
                    </a:cubicBezTo>
                    <a:cubicBezTo>
                      <a:pt x="96" y="22"/>
                      <a:pt x="96" y="22"/>
                      <a:pt x="96" y="21"/>
                    </a:cubicBezTo>
                    <a:cubicBezTo>
                      <a:pt x="96" y="21"/>
                      <a:pt x="96" y="21"/>
                      <a:pt x="96" y="21"/>
                    </a:cubicBezTo>
                    <a:cubicBezTo>
                      <a:pt x="95" y="20"/>
                      <a:pt x="95" y="20"/>
                      <a:pt x="95" y="20"/>
                    </a:cubicBezTo>
                    <a:cubicBezTo>
                      <a:pt x="95" y="20"/>
                      <a:pt x="96" y="19"/>
                      <a:pt x="95" y="18"/>
                    </a:cubicBezTo>
                    <a:cubicBezTo>
                      <a:pt x="95" y="19"/>
                      <a:pt x="95" y="19"/>
                      <a:pt x="95" y="19"/>
                    </a:cubicBezTo>
                    <a:cubicBezTo>
                      <a:pt x="93" y="18"/>
                      <a:pt x="93" y="15"/>
                      <a:pt x="93" y="13"/>
                    </a:cubicBezTo>
                    <a:cubicBezTo>
                      <a:pt x="93" y="11"/>
                      <a:pt x="94" y="9"/>
                      <a:pt x="93" y="9"/>
                    </a:cubicBezTo>
                    <a:cubicBezTo>
                      <a:pt x="92" y="9"/>
                      <a:pt x="92" y="9"/>
                      <a:pt x="91" y="10"/>
                    </a:cubicBezTo>
                    <a:cubicBezTo>
                      <a:pt x="91" y="8"/>
                      <a:pt x="91" y="7"/>
                      <a:pt x="91" y="7"/>
                    </a:cubicBezTo>
                    <a:cubicBezTo>
                      <a:pt x="90" y="6"/>
                      <a:pt x="89" y="6"/>
                      <a:pt x="88" y="5"/>
                    </a:cubicBezTo>
                    <a:cubicBezTo>
                      <a:pt x="87" y="4"/>
                      <a:pt x="88" y="2"/>
                      <a:pt x="86" y="1"/>
                    </a:cubicBezTo>
                    <a:cubicBezTo>
                      <a:pt x="86" y="0"/>
                      <a:pt x="85" y="0"/>
                      <a:pt x="8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75" name="Freeform 356">
                <a:extLst>
                  <a:ext uri="{FF2B5EF4-FFF2-40B4-BE49-F238E27FC236}">
                    <a16:creationId xmlns:a16="http://schemas.microsoft.com/office/drawing/2014/main" id="{ED5C28E2-DAB3-934E-B3C6-C188CB02012C}"/>
                  </a:ext>
                </a:extLst>
              </p:cNvPr>
              <p:cNvSpPr>
                <a:spLocks/>
              </p:cNvSpPr>
              <p:nvPr/>
            </p:nvSpPr>
            <p:spPr bwMode="auto">
              <a:xfrm>
                <a:off x="9349138" y="6636894"/>
                <a:ext cx="401678" cy="221107"/>
              </a:xfrm>
              <a:custGeom>
                <a:avLst/>
                <a:gdLst>
                  <a:gd name="T0" fmla="*/ 31 w 127"/>
                  <a:gd name="T1" fmla="*/ 0 h 70"/>
                  <a:gd name="T2" fmla="*/ 27 w 127"/>
                  <a:gd name="T3" fmla="*/ 3 h 70"/>
                  <a:gd name="T4" fmla="*/ 24 w 127"/>
                  <a:gd name="T5" fmla="*/ 5 h 70"/>
                  <a:gd name="T6" fmla="*/ 19 w 127"/>
                  <a:gd name="T7" fmla="*/ 9 h 70"/>
                  <a:gd name="T8" fmla="*/ 18 w 127"/>
                  <a:gd name="T9" fmla="*/ 6 h 70"/>
                  <a:gd name="T10" fmla="*/ 18 w 127"/>
                  <a:gd name="T11" fmla="*/ 6 h 70"/>
                  <a:gd name="T12" fmla="*/ 16 w 127"/>
                  <a:gd name="T13" fmla="*/ 16 h 70"/>
                  <a:gd name="T14" fmla="*/ 17 w 127"/>
                  <a:gd name="T15" fmla="*/ 17 h 70"/>
                  <a:gd name="T16" fmla="*/ 17 w 127"/>
                  <a:gd name="T17" fmla="*/ 17 h 70"/>
                  <a:gd name="T18" fmla="*/ 22 w 127"/>
                  <a:gd name="T19" fmla="*/ 21 h 70"/>
                  <a:gd name="T20" fmla="*/ 25 w 127"/>
                  <a:gd name="T21" fmla="*/ 26 h 70"/>
                  <a:gd name="T22" fmla="*/ 18 w 127"/>
                  <a:gd name="T23" fmla="*/ 27 h 70"/>
                  <a:gd name="T24" fmla="*/ 12 w 127"/>
                  <a:gd name="T25" fmla="*/ 28 h 70"/>
                  <a:gd name="T26" fmla="*/ 11 w 127"/>
                  <a:gd name="T27" fmla="*/ 28 h 70"/>
                  <a:gd name="T28" fmla="*/ 12 w 127"/>
                  <a:gd name="T29" fmla="*/ 34 h 70"/>
                  <a:gd name="T30" fmla="*/ 9 w 127"/>
                  <a:gd name="T31" fmla="*/ 28 h 70"/>
                  <a:gd name="T32" fmla="*/ 9 w 127"/>
                  <a:gd name="T33" fmla="*/ 28 h 70"/>
                  <a:gd name="T34" fmla="*/ 6 w 127"/>
                  <a:gd name="T35" fmla="*/ 33 h 70"/>
                  <a:gd name="T36" fmla="*/ 6 w 127"/>
                  <a:gd name="T37" fmla="*/ 34 h 70"/>
                  <a:gd name="T38" fmla="*/ 5 w 127"/>
                  <a:gd name="T39" fmla="*/ 38 h 70"/>
                  <a:gd name="T40" fmla="*/ 3 w 127"/>
                  <a:gd name="T41" fmla="*/ 49 h 70"/>
                  <a:gd name="T42" fmla="*/ 1 w 127"/>
                  <a:gd name="T43" fmla="*/ 57 h 70"/>
                  <a:gd name="T44" fmla="*/ 1 w 127"/>
                  <a:gd name="T45" fmla="*/ 59 h 70"/>
                  <a:gd name="T46" fmla="*/ 1 w 127"/>
                  <a:gd name="T47" fmla="*/ 60 h 70"/>
                  <a:gd name="T48" fmla="*/ 0 w 127"/>
                  <a:gd name="T49" fmla="*/ 63 h 70"/>
                  <a:gd name="T50" fmla="*/ 2 w 127"/>
                  <a:gd name="T51" fmla="*/ 68 h 70"/>
                  <a:gd name="T52" fmla="*/ 3 w 127"/>
                  <a:gd name="T53" fmla="*/ 68 h 70"/>
                  <a:gd name="T54" fmla="*/ 4 w 127"/>
                  <a:gd name="T55" fmla="*/ 70 h 70"/>
                  <a:gd name="T56" fmla="*/ 127 w 127"/>
                  <a:gd name="T57" fmla="*/ 70 h 70"/>
                  <a:gd name="T58" fmla="*/ 123 w 127"/>
                  <a:gd name="T59" fmla="*/ 69 h 70"/>
                  <a:gd name="T60" fmla="*/ 116 w 127"/>
                  <a:gd name="T61" fmla="*/ 66 h 70"/>
                  <a:gd name="T62" fmla="*/ 112 w 127"/>
                  <a:gd name="T63" fmla="*/ 60 h 70"/>
                  <a:gd name="T64" fmla="*/ 106 w 127"/>
                  <a:gd name="T65" fmla="*/ 53 h 70"/>
                  <a:gd name="T66" fmla="*/ 98 w 127"/>
                  <a:gd name="T67" fmla="*/ 43 h 70"/>
                  <a:gd name="T68" fmla="*/ 92 w 127"/>
                  <a:gd name="T69" fmla="*/ 36 h 70"/>
                  <a:gd name="T70" fmla="*/ 91 w 127"/>
                  <a:gd name="T71" fmla="*/ 36 h 70"/>
                  <a:gd name="T72" fmla="*/ 88 w 127"/>
                  <a:gd name="T73" fmla="*/ 37 h 70"/>
                  <a:gd name="T74" fmla="*/ 87 w 127"/>
                  <a:gd name="T75" fmla="*/ 37 h 70"/>
                  <a:gd name="T76" fmla="*/ 81 w 127"/>
                  <a:gd name="T77" fmla="*/ 35 h 70"/>
                  <a:gd name="T78" fmla="*/ 70 w 127"/>
                  <a:gd name="T79" fmla="*/ 32 h 70"/>
                  <a:gd name="T80" fmla="*/ 48 w 127"/>
                  <a:gd name="T81" fmla="*/ 24 h 70"/>
                  <a:gd name="T82" fmla="*/ 42 w 127"/>
                  <a:gd name="T83" fmla="*/ 17 h 70"/>
                  <a:gd name="T84" fmla="*/ 36 w 127"/>
                  <a:gd name="T85" fmla="*/ 10 h 70"/>
                  <a:gd name="T86" fmla="*/ 33 w 127"/>
                  <a:gd name="T87" fmla="*/ 5 h 70"/>
                  <a:gd name="T88" fmla="*/ 32 w 127"/>
                  <a:gd name="T89" fmla="*/ 1 h 70"/>
                  <a:gd name="T90" fmla="*/ 31 w 127"/>
                  <a:gd name="T91"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7" h="70">
                    <a:moveTo>
                      <a:pt x="31" y="0"/>
                    </a:moveTo>
                    <a:cubicBezTo>
                      <a:pt x="30" y="2"/>
                      <a:pt x="28" y="3"/>
                      <a:pt x="27" y="3"/>
                    </a:cubicBezTo>
                    <a:cubicBezTo>
                      <a:pt x="26" y="4"/>
                      <a:pt x="25" y="4"/>
                      <a:pt x="24" y="5"/>
                    </a:cubicBezTo>
                    <a:cubicBezTo>
                      <a:pt x="19" y="9"/>
                      <a:pt x="19" y="9"/>
                      <a:pt x="19" y="9"/>
                    </a:cubicBezTo>
                    <a:cubicBezTo>
                      <a:pt x="18" y="6"/>
                      <a:pt x="18" y="6"/>
                      <a:pt x="18" y="6"/>
                    </a:cubicBezTo>
                    <a:cubicBezTo>
                      <a:pt x="18" y="6"/>
                      <a:pt x="18" y="6"/>
                      <a:pt x="18" y="6"/>
                    </a:cubicBezTo>
                    <a:cubicBezTo>
                      <a:pt x="17" y="9"/>
                      <a:pt x="16" y="12"/>
                      <a:pt x="16" y="16"/>
                    </a:cubicBezTo>
                    <a:cubicBezTo>
                      <a:pt x="17" y="17"/>
                      <a:pt x="17" y="17"/>
                      <a:pt x="17" y="17"/>
                    </a:cubicBezTo>
                    <a:cubicBezTo>
                      <a:pt x="17" y="17"/>
                      <a:pt x="17" y="17"/>
                      <a:pt x="17" y="17"/>
                    </a:cubicBezTo>
                    <a:cubicBezTo>
                      <a:pt x="20" y="19"/>
                      <a:pt x="21" y="20"/>
                      <a:pt x="22" y="21"/>
                    </a:cubicBezTo>
                    <a:cubicBezTo>
                      <a:pt x="25" y="26"/>
                      <a:pt x="25" y="26"/>
                      <a:pt x="25" y="26"/>
                    </a:cubicBezTo>
                    <a:cubicBezTo>
                      <a:pt x="18" y="27"/>
                      <a:pt x="18" y="27"/>
                      <a:pt x="18" y="27"/>
                    </a:cubicBezTo>
                    <a:cubicBezTo>
                      <a:pt x="16" y="28"/>
                      <a:pt x="14" y="28"/>
                      <a:pt x="12" y="28"/>
                    </a:cubicBezTo>
                    <a:cubicBezTo>
                      <a:pt x="11" y="28"/>
                      <a:pt x="11" y="28"/>
                      <a:pt x="11" y="28"/>
                    </a:cubicBezTo>
                    <a:cubicBezTo>
                      <a:pt x="12" y="34"/>
                      <a:pt x="12" y="34"/>
                      <a:pt x="12" y="34"/>
                    </a:cubicBezTo>
                    <a:cubicBezTo>
                      <a:pt x="9" y="28"/>
                      <a:pt x="9" y="28"/>
                      <a:pt x="9" y="28"/>
                    </a:cubicBezTo>
                    <a:cubicBezTo>
                      <a:pt x="9" y="28"/>
                      <a:pt x="9" y="28"/>
                      <a:pt x="9" y="28"/>
                    </a:cubicBezTo>
                    <a:cubicBezTo>
                      <a:pt x="7" y="29"/>
                      <a:pt x="7" y="30"/>
                      <a:pt x="6" y="33"/>
                    </a:cubicBezTo>
                    <a:cubicBezTo>
                      <a:pt x="6" y="34"/>
                      <a:pt x="6" y="34"/>
                      <a:pt x="6" y="34"/>
                    </a:cubicBezTo>
                    <a:cubicBezTo>
                      <a:pt x="6" y="36"/>
                      <a:pt x="6" y="37"/>
                      <a:pt x="5" y="38"/>
                    </a:cubicBezTo>
                    <a:cubicBezTo>
                      <a:pt x="5" y="41"/>
                      <a:pt x="4" y="45"/>
                      <a:pt x="3" y="49"/>
                    </a:cubicBezTo>
                    <a:cubicBezTo>
                      <a:pt x="1" y="57"/>
                      <a:pt x="1" y="57"/>
                      <a:pt x="1" y="57"/>
                    </a:cubicBezTo>
                    <a:cubicBezTo>
                      <a:pt x="1" y="58"/>
                      <a:pt x="1" y="59"/>
                      <a:pt x="1" y="59"/>
                    </a:cubicBezTo>
                    <a:cubicBezTo>
                      <a:pt x="1" y="60"/>
                      <a:pt x="1" y="60"/>
                      <a:pt x="1" y="60"/>
                    </a:cubicBezTo>
                    <a:cubicBezTo>
                      <a:pt x="0" y="61"/>
                      <a:pt x="0" y="63"/>
                      <a:pt x="0" y="63"/>
                    </a:cubicBezTo>
                    <a:cubicBezTo>
                      <a:pt x="1" y="65"/>
                      <a:pt x="2" y="66"/>
                      <a:pt x="2" y="68"/>
                    </a:cubicBezTo>
                    <a:cubicBezTo>
                      <a:pt x="3" y="68"/>
                      <a:pt x="3" y="68"/>
                      <a:pt x="3" y="68"/>
                    </a:cubicBezTo>
                    <a:cubicBezTo>
                      <a:pt x="3" y="69"/>
                      <a:pt x="3" y="70"/>
                      <a:pt x="4" y="70"/>
                    </a:cubicBezTo>
                    <a:cubicBezTo>
                      <a:pt x="127" y="70"/>
                      <a:pt x="127" y="70"/>
                      <a:pt x="127" y="70"/>
                    </a:cubicBezTo>
                    <a:cubicBezTo>
                      <a:pt x="126" y="69"/>
                      <a:pt x="125" y="69"/>
                      <a:pt x="123" y="69"/>
                    </a:cubicBezTo>
                    <a:cubicBezTo>
                      <a:pt x="119" y="69"/>
                      <a:pt x="118" y="68"/>
                      <a:pt x="116" y="66"/>
                    </a:cubicBezTo>
                    <a:cubicBezTo>
                      <a:pt x="115" y="64"/>
                      <a:pt x="113" y="62"/>
                      <a:pt x="112" y="60"/>
                    </a:cubicBezTo>
                    <a:cubicBezTo>
                      <a:pt x="110" y="58"/>
                      <a:pt x="108" y="56"/>
                      <a:pt x="106" y="53"/>
                    </a:cubicBezTo>
                    <a:cubicBezTo>
                      <a:pt x="103" y="50"/>
                      <a:pt x="101" y="47"/>
                      <a:pt x="98" y="43"/>
                    </a:cubicBezTo>
                    <a:cubicBezTo>
                      <a:pt x="97" y="41"/>
                      <a:pt x="94" y="37"/>
                      <a:pt x="92" y="36"/>
                    </a:cubicBezTo>
                    <a:cubicBezTo>
                      <a:pt x="92" y="36"/>
                      <a:pt x="91" y="36"/>
                      <a:pt x="91" y="36"/>
                    </a:cubicBezTo>
                    <a:cubicBezTo>
                      <a:pt x="90" y="36"/>
                      <a:pt x="90" y="37"/>
                      <a:pt x="88" y="37"/>
                    </a:cubicBezTo>
                    <a:cubicBezTo>
                      <a:pt x="88" y="37"/>
                      <a:pt x="88" y="37"/>
                      <a:pt x="87" y="37"/>
                    </a:cubicBezTo>
                    <a:cubicBezTo>
                      <a:pt x="85" y="37"/>
                      <a:pt x="84" y="36"/>
                      <a:pt x="81" y="35"/>
                    </a:cubicBezTo>
                    <a:cubicBezTo>
                      <a:pt x="77" y="33"/>
                      <a:pt x="74" y="34"/>
                      <a:pt x="70" y="32"/>
                    </a:cubicBezTo>
                    <a:cubicBezTo>
                      <a:pt x="63" y="29"/>
                      <a:pt x="54" y="29"/>
                      <a:pt x="48" y="24"/>
                    </a:cubicBezTo>
                    <a:cubicBezTo>
                      <a:pt x="45" y="22"/>
                      <a:pt x="44" y="20"/>
                      <a:pt x="42" y="17"/>
                    </a:cubicBezTo>
                    <a:cubicBezTo>
                      <a:pt x="40" y="15"/>
                      <a:pt x="38" y="13"/>
                      <a:pt x="36" y="10"/>
                    </a:cubicBezTo>
                    <a:cubicBezTo>
                      <a:pt x="35" y="8"/>
                      <a:pt x="34" y="7"/>
                      <a:pt x="33" y="5"/>
                    </a:cubicBezTo>
                    <a:cubicBezTo>
                      <a:pt x="32" y="3"/>
                      <a:pt x="32" y="2"/>
                      <a:pt x="32" y="1"/>
                    </a:cubicBezTo>
                    <a:cubicBezTo>
                      <a:pt x="31" y="1"/>
                      <a:pt x="31" y="0"/>
                      <a:pt x="3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76" name="Freeform 357">
                <a:extLst>
                  <a:ext uri="{FF2B5EF4-FFF2-40B4-BE49-F238E27FC236}">
                    <a16:creationId xmlns:a16="http://schemas.microsoft.com/office/drawing/2014/main" id="{FF76806D-C5D1-4F48-BE16-865293D1E5CC}"/>
                  </a:ext>
                </a:extLst>
              </p:cNvPr>
              <p:cNvSpPr>
                <a:spLocks/>
              </p:cNvSpPr>
              <p:nvPr/>
            </p:nvSpPr>
            <p:spPr bwMode="auto">
              <a:xfrm>
                <a:off x="9032218" y="6526341"/>
                <a:ext cx="412733" cy="298494"/>
              </a:xfrm>
              <a:custGeom>
                <a:avLst/>
                <a:gdLst>
                  <a:gd name="T0" fmla="*/ 118 w 130"/>
                  <a:gd name="T1" fmla="*/ 0 h 94"/>
                  <a:gd name="T2" fmla="*/ 112 w 130"/>
                  <a:gd name="T3" fmla="*/ 9 h 94"/>
                  <a:gd name="T4" fmla="*/ 104 w 130"/>
                  <a:gd name="T5" fmla="*/ 16 h 94"/>
                  <a:gd name="T6" fmla="*/ 85 w 130"/>
                  <a:gd name="T7" fmla="*/ 34 h 94"/>
                  <a:gd name="T8" fmla="*/ 79 w 130"/>
                  <a:gd name="T9" fmla="*/ 42 h 94"/>
                  <a:gd name="T10" fmla="*/ 73 w 130"/>
                  <a:gd name="T11" fmla="*/ 52 h 94"/>
                  <a:gd name="T12" fmla="*/ 70 w 130"/>
                  <a:gd name="T13" fmla="*/ 53 h 94"/>
                  <a:gd name="T14" fmla="*/ 64 w 130"/>
                  <a:gd name="T15" fmla="*/ 51 h 94"/>
                  <a:gd name="T16" fmla="*/ 55 w 130"/>
                  <a:gd name="T17" fmla="*/ 58 h 94"/>
                  <a:gd name="T18" fmla="*/ 54 w 130"/>
                  <a:gd name="T19" fmla="*/ 58 h 94"/>
                  <a:gd name="T20" fmla="*/ 48 w 130"/>
                  <a:gd name="T21" fmla="*/ 57 h 94"/>
                  <a:gd name="T22" fmla="*/ 37 w 130"/>
                  <a:gd name="T23" fmla="*/ 56 h 94"/>
                  <a:gd name="T24" fmla="*/ 26 w 130"/>
                  <a:gd name="T25" fmla="*/ 57 h 94"/>
                  <a:gd name="T26" fmla="*/ 6 w 130"/>
                  <a:gd name="T27" fmla="*/ 61 h 94"/>
                  <a:gd name="T28" fmla="*/ 0 w 130"/>
                  <a:gd name="T29" fmla="*/ 60 h 94"/>
                  <a:gd name="T30" fmla="*/ 4 w 130"/>
                  <a:gd name="T31" fmla="*/ 63 h 94"/>
                  <a:gd name="T32" fmla="*/ 5 w 130"/>
                  <a:gd name="T33" fmla="*/ 65 h 94"/>
                  <a:gd name="T34" fmla="*/ 9 w 130"/>
                  <a:gd name="T35" fmla="*/ 70 h 94"/>
                  <a:gd name="T36" fmla="*/ 13 w 130"/>
                  <a:gd name="T37" fmla="*/ 75 h 94"/>
                  <a:gd name="T38" fmla="*/ 23 w 130"/>
                  <a:gd name="T39" fmla="*/ 88 h 94"/>
                  <a:gd name="T40" fmla="*/ 93 w 130"/>
                  <a:gd name="T41" fmla="*/ 94 h 94"/>
                  <a:gd name="T42" fmla="*/ 94 w 130"/>
                  <a:gd name="T43" fmla="*/ 91 h 94"/>
                  <a:gd name="T44" fmla="*/ 94 w 130"/>
                  <a:gd name="T45" fmla="*/ 90 h 94"/>
                  <a:gd name="T46" fmla="*/ 96 w 130"/>
                  <a:gd name="T47" fmla="*/ 83 h 94"/>
                  <a:gd name="T48" fmla="*/ 98 w 130"/>
                  <a:gd name="T49" fmla="*/ 70 h 94"/>
                  <a:gd name="T50" fmla="*/ 99 w 130"/>
                  <a:gd name="T51" fmla="*/ 68 h 94"/>
                  <a:gd name="T52" fmla="*/ 99 w 130"/>
                  <a:gd name="T53" fmla="*/ 67 h 94"/>
                  <a:gd name="T54" fmla="*/ 99 w 130"/>
                  <a:gd name="T55" fmla="*/ 65 h 94"/>
                  <a:gd name="T56" fmla="*/ 106 w 130"/>
                  <a:gd name="T57" fmla="*/ 56 h 94"/>
                  <a:gd name="T58" fmla="*/ 108 w 130"/>
                  <a:gd name="T59" fmla="*/ 55 h 94"/>
                  <a:gd name="T60" fmla="*/ 109 w 130"/>
                  <a:gd name="T61" fmla="*/ 55 h 94"/>
                  <a:gd name="T62" fmla="*/ 110 w 130"/>
                  <a:gd name="T63" fmla="*/ 55 h 94"/>
                  <a:gd name="T64" fmla="*/ 110 w 130"/>
                  <a:gd name="T65" fmla="*/ 55 h 94"/>
                  <a:gd name="T66" fmla="*/ 111 w 130"/>
                  <a:gd name="T67" fmla="*/ 55 h 94"/>
                  <a:gd name="T68" fmla="*/ 109 w 130"/>
                  <a:gd name="T69" fmla="*/ 52 h 94"/>
                  <a:gd name="T70" fmla="*/ 112 w 130"/>
                  <a:gd name="T71" fmla="*/ 35 h 94"/>
                  <a:gd name="T72" fmla="*/ 113 w 130"/>
                  <a:gd name="T73" fmla="*/ 33 h 94"/>
                  <a:gd name="T74" fmla="*/ 121 w 130"/>
                  <a:gd name="T75" fmla="*/ 33 h 94"/>
                  <a:gd name="T76" fmla="*/ 125 w 130"/>
                  <a:gd name="T77" fmla="*/ 31 h 94"/>
                  <a:gd name="T78" fmla="*/ 126 w 130"/>
                  <a:gd name="T79" fmla="*/ 27 h 94"/>
                  <a:gd name="T80" fmla="*/ 127 w 130"/>
                  <a:gd name="T81" fmla="*/ 26 h 94"/>
                  <a:gd name="T82" fmla="*/ 128 w 130"/>
                  <a:gd name="T83" fmla="*/ 27 h 94"/>
                  <a:gd name="T84" fmla="*/ 128 w 130"/>
                  <a:gd name="T85" fmla="*/ 25 h 94"/>
                  <a:gd name="T86" fmla="*/ 129 w 130"/>
                  <a:gd name="T87" fmla="*/ 25 h 94"/>
                  <a:gd name="T88" fmla="*/ 130 w 130"/>
                  <a:gd name="T89" fmla="*/ 19 h 94"/>
                  <a:gd name="T90" fmla="*/ 128 w 130"/>
                  <a:gd name="T91" fmla="*/ 13 h 94"/>
                  <a:gd name="T92" fmla="*/ 125 w 130"/>
                  <a:gd name="T93" fmla="*/ 14 h 94"/>
                  <a:gd name="T94" fmla="*/ 122 w 130"/>
                  <a:gd name="T95" fmla="*/ 13 h 94"/>
                  <a:gd name="T96" fmla="*/ 118 w 130"/>
                  <a:gd name="T97" fmla="*/ 1 h 94"/>
                  <a:gd name="T98" fmla="*/ 118 w 130"/>
                  <a:gd name="T99"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0" h="94">
                    <a:moveTo>
                      <a:pt x="118" y="0"/>
                    </a:moveTo>
                    <a:cubicBezTo>
                      <a:pt x="116" y="3"/>
                      <a:pt x="114" y="6"/>
                      <a:pt x="112" y="9"/>
                    </a:cubicBezTo>
                    <a:cubicBezTo>
                      <a:pt x="110" y="11"/>
                      <a:pt x="106" y="13"/>
                      <a:pt x="104" y="16"/>
                    </a:cubicBezTo>
                    <a:cubicBezTo>
                      <a:pt x="98" y="22"/>
                      <a:pt x="92" y="29"/>
                      <a:pt x="85" y="34"/>
                    </a:cubicBezTo>
                    <a:cubicBezTo>
                      <a:pt x="81" y="37"/>
                      <a:pt x="80" y="38"/>
                      <a:pt x="79" y="42"/>
                    </a:cubicBezTo>
                    <a:cubicBezTo>
                      <a:pt x="77" y="44"/>
                      <a:pt x="76" y="50"/>
                      <a:pt x="73" y="52"/>
                    </a:cubicBezTo>
                    <a:cubicBezTo>
                      <a:pt x="72" y="52"/>
                      <a:pt x="71" y="53"/>
                      <a:pt x="70" y="53"/>
                    </a:cubicBezTo>
                    <a:cubicBezTo>
                      <a:pt x="68" y="53"/>
                      <a:pt x="66" y="51"/>
                      <a:pt x="64" y="51"/>
                    </a:cubicBezTo>
                    <a:cubicBezTo>
                      <a:pt x="68" y="54"/>
                      <a:pt x="58" y="57"/>
                      <a:pt x="55" y="58"/>
                    </a:cubicBezTo>
                    <a:cubicBezTo>
                      <a:pt x="55" y="58"/>
                      <a:pt x="54" y="58"/>
                      <a:pt x="54" y="58"/>
                    </a:cubicBezTo>
                    <a:cubicBezTo>
                      <a:pt x="52" y="58"/>
                      <a:pt x="50" y="57"/>
                      <a:pt x="48" y="57"/>
                    </a:cubicBezTo>
                    <a:cubicBezTo>
                      <a:pt x="45" y="56"/>
                      <a:pt x="41" y="56"/>
                      <a:pt x="37" y="56"/>
                    </a:cubicBezTo>
                    <a:cubicBezTo>
                      <a:pt x="34" y="56"/>
                      <a:pt x="30" y="56"/>
                      <a:pt x="26" y="57"/>
                    </a:cubicBezTo>
                    <a:cubicBezTo>
                      <a:pt x="23" y="58"/>
                      <a:pt x="13" y="61"/>
                      <a:pt x="6" y="61"/>
                    </a:cubicBezTo>
                    <a:cubicBezTo>
                      <a:pt x="4" y="61"/>
                      <a:pt x="2" y="61"/>
                      <a:pt x="0" y="60"/>
                    </a:cubicBezTo>
                    <a:cubicBezTo>
                      <a:pt x="1" y="61"/>
                      <a:pt x="3" y="62"/>
                      <a:pt x="4" y="63"/>
                    </a:cubicBezTo>
                    <a:cubicBezTo>
                      <a:pt x="5" y="65"/>
                      <a:pt x="5" y="65"/>
                      <a:pt x="5" y="65"/>
                    </a:cubicBezTo>
                    <a:cubicBezTo>
                      <a:pt x="6" y="66"/>
                      <a:pt x="9" y="70"/>
                      <a:pt x="9" y="70"/>
                    </a:cubicBezTo>
                    <a:cubicBezTo>
                      <a:pt x="13" y="75"/>
                      <a:pt x="13" y="75"/>
                      <a:pt x="13" y="75"/>
                    </a:cubicBezTo>
                    <a:cubicBezTo>
                      <a:pt x="17" y="79"/>
                      <a:pt x="20" y="84"/>
                      <a:pt x="23" y="88"/>
                    </a:cubicBezTo>
                    <a:cubicBezTo>
                      <a:pt x="93" y="94"/>
                      <a:pt x="93" y="94"/>
                      <a:pt x="93" y="94"/>
                    </a:cubicBezTo>
                    <a:cubicBezTo>
                      <a:pt x="93" y="93"/>
                      <a:pt x="94" y="92"/>
                      <a:pt x="94" y="91"/>
                    </a:cubicBezTo>
                    <a:cubicBezTo>
                      <a:pt x="94" y="91"/>
                      <a:pt x="94" y="90"/>
                      <a:pt x="94" y="90"/>
                    </a:cubicBezTo>
                    <a:cubicBezTo>
                      <a:pt x="96" y="83"/>
                      <a:pt x="96" y="83"/>
                      <a:pt x="96" y="83"/>
                    </a:cubicBezTo>
                    <a:cubicBezTo>
                      <a:pt x="97" y="79"/>
                      <a:pt x="98" y="74"/>
                      <a:pt x="98" y="70"/>
                    </a:cubicBezTo>
                    <a:cubicBezTo>
                      <a:pt x="99" y="70"/>
                      <a:pt x="99" y="69"/>
                      <a:pt x="99" y="68"/>
                    </a:cubicBezTo>
                    <a:cubicBezTo>
                      <a:pt x="99" y="67"/>
                      <a:pt x="99" y="67"/>
                      <a:pt x="99" y="67"/>
                    </a:cubicBezTo>
                    <a:cubicBezTo>
                      <a:pt x="99" y="66"/>
                      <a:pt x="99" y="66"/>
                      <a:pt x="99" y="65"/>
                    </a:cubicBezTo>
                    <a:cubicBezTo>
                      <a:pt x="100" y="62"/>
                      <a:pt x="101" y="58"/>
                      <a:pt x="106" y="56"/>
                    </a:cubicBezTo>
                    <a:cubicBezTo>
                      <a:pt x="107" y="55"/>
                      <a:pt x="108" y="55"/>
                      <a:pt x="108" y="55"/>
                    </a:cubicBezTo>
                    <a:cubicBezTo>
                      <a:pt x="109" y="55"/>
                      <a:pt x="109" y="55"/>
                      <a:pt x="109" y="55"/>
                    </a:cubicBezTo>
                    <a:cubicBezTo>
                      <a:pt x="110" y="55"/>
                      <a:pt x="110" y="55"/>
                      <a:pt x="110" y="55"/>
                    </a:cubicBezTo>
                    <a:cubicBezTo>
                      <a:pt x="110" y="55"/>
                      <a:pt x="110" y="55"/>
                      <a:pt x="110" y="55"/>
                    </a:cubicBezTo>
                    <a:cubicBezTo>
                      <a:pt x="111" y="55"/>
                      <a:pt x="111" y="55"/>
                      <a:pt x="111" y="55"/>
                    </a:cubicBezTo>
                    <a:cubicBezTo>
                      <a:pt x="110" y="54"/>
                      <a:pt x="109" y="53"/>
                      <a:pt x="109" y="52"/>
                    </a:cubicBezTo>
                    <a:cubicBezTo>
                      <a:pt x="109" y="46"/>
                      <a:pt x="110" y="41"/>
                      <a:pt x="112" y="35"/>
                    </a:cubicBezTo>
                    <a:cubicBezTo>
                      <a:pt x="113" y="33"/>
                      <a:pt x="113" y="33"/>
                      <a:pt x="113" y="33"/>
                    </a:cubicBezTo>
                    <a:cubicBezTo>
                      <a:pt x="121" y="33"/>
                      <a:pt x="121" y="33"/>
                      <a:pt x="121" y="33"/>
                    </a:cubicBezTo>
                    <a:cubicBezTo>
                      <a:pt x="122" y="32"/>
                      <a:pt x="124" y="31"/>
                      <a:pt x="125" y="31"/>
                    </a:cubicBezTo>
                    <a:cubicBezTo>
                      <a:pt x="125" y="30"/>
                      <a:pt x="126" y="29"/>
                      <a:pt x="126" y="27"/>
                    </a:cubicBezTo>
                    <a:cubicBezTo>
                      <a:pt x="127" y="26"/>
                      <a:pt x="127" y="26"/>
                      <a:pt x="127" y="26"/>
                    </a:cubicBezTo>
                    <a:cubicBezTo>
                      <a:pt x="128" y="27"/>
                      <a:pt x="128" y="27"/>
                      <a:pt x="128" y="27"/>
                    </a:cubicBezTo>
                    <a:cubicBezTo>
                      <a:pt x="128" y="25"/>
                      <a:pt x="128" y="25"/>
                      <a:pt x="128" y="25"/>
                    </a:cubicBezTo>
                    <a:cubicBezTo>
                      <a:pt x="129" y="25"/>
                      <a:pt x="129" y="25"/>
                      <a:pt x="129" y="25"/>
                    </a:cubicBezTo>
                    <a:cubicBezTo>
                      <a:pt x="130" y="23"/>
                      <a:pt x="130" y="20"/>
                      <a:pt x="130" y="19"/>
                    </a:cubicBezTo>
                    <a:cubicBezTo>
                      <a:pt x="129" y="17"/>
                      <a:pt x="128" y="15"/>
                      <a:pt x="128" y="13"/>
                    </a:cubicBezTo>
                    <a:cubicBezTo>
                      <a:pt x="127" y="13"/>
                      <a:pt x="126" y="14"/>
                      <a:pt x="125" y="14"/>
                    </a:cubicBezTo>
                    <a:cubicBezTo>
                      <a:pt x="124" y="14"/>
                      <a:pt x="123" y="13"/>
                      <a:pt x="122" y="13"/>
                    </a:cubicBezTo>
                    <a:cubicBezTo>
                      <a:pt x="119" y="11"/>
                      <a:pt x="119" y="6"/>
                      <a:pt x="118" y="1"/>
                    </a:cubicBezTo>
                    <a:cubicBezTo>
                      <a:pt x="118" y="0"/>
                      <a:pt x="118" y="0"/>
                      <a:pt x="11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77" name="Freeform 358">
                <a:extLst>
                  <a:ext uri="{FF2B5EF4-FFF2-40B4-BE49-F238E27FC236}">
                    <a16:creationId xmlns:a16="http://schemas.microsoft.com/office/drawing/2014/main" id="{97E1FF83-38D8-304D-85D0-0203864BFF10}"/>
                  </a:ext>
                </a:extLst>
              </p:cNvPr>
              <p:cNvSpPr>
                <a:spLocks/>
              </p:cNvSpPr>
              <p:nvPr/>
            </p:nvSpPr>
            <p:spPr bwMode="auto">
              <a:xfrm>
                <a:off x="7469730" y="5933037"/>
                <a:ext cx="1868353" cy="924964"/>
              </a:xfrm>
              <a:custGeom>
                <a:avLst/>
                <a:gdLst>
                  <a:gd name="T0" fmla="*/ 117 w 588"/>
                  <a:gd name="T1" fmla="*/ 6 h 291"/>
                  <a:gd name="T2" fmla="*/ 80 w 588"/>
                  <a:gd name="T3" fmla="*/ 17 h 291"/>
                  <a:gd name="T4" fmla="*/ 97 w 588"/>
                  <a:gd name="T5" fmla="*/ 39 h 291"/>
                  <a:gd name="T6" fmla="*/ 100 w 588"/>
                  <a:gd name="T7" fmla="*/ 43 h 291"/>
                  <a:gd name="T8" fmla="*/ 87 w 588"/>
                  <a:gd name="T9" fmla="*/ 66 h 291"/>
                  <a:gd name="T10" fmla="*/ 74 w 588"/>
                  <a:gd name="T11" fmla="*/ 69 h 291"/>
                  <a:gd name="T12" fmla="*/ 67 w 588"/>
                  <a:gd name="T13" fmla="*/ 70 h 291"/>
                  <a:gd name="T14" fmla="*/ 53 w 588"/>
                  <a:gd name="T15" fmla="*/ 84 h 291"/>
                  <a:gd name="T16" fmla="*/ 36 w 588"/>
                  <a:gd name="T17" fmla="*/ 90 h 291"/>
                  <a:gd name="T18" fmla="*/ 16 w 588"/>
                  <a:gd name="T19" fmla="*/ 87 h 291"/>
                  <a:gd name="T20" fmla="*/ 13 w 588"/>
                  <a:gd name="T21" fmla="*/ 88 h 291"/>
                  <a:gd name="T22" fmla="*/ 3 w 588"/>
                  <a:gd name="T23" fmla="*/ 124 h 291"/>
                  <a:gd name="T24" fmla="*/ 5 w 588"/>
                  <a:gd name="T25" fmla="*/ 121 h 291"/>
                  <a:gd name="T26" fmla="*/ 9 w 588"/>
                  <a:gd name="T27" fmla="*/ 122 h 291"/>
                  <a:gd name="T28" fmla="*/ 14 w 588"/>
                  <a:gd name="T29" fmla="*/ 121 h 291"/>
                  <a:gd name="T30" fmla="*/ 39 w 588"/>
                  <a:gd name="T31" fmla="*/ 155 h 291"/>
                  <a:gd name="T32" fmla="*/ 67 w 588"/>
                  <a:gd name="T33" fmla="*/ 198 h 291"/>
                  <a:gd name="T34" fmla="*/ 86 w 588"/>
                  <a:gd name="T35" fmla="*/ 236 h 291"/>
                  <a:gd name="T36" fmla="*/ 113 w 588"/>
                  <a:gd name="T37" fmla="*/ 255 h 291"/>
                  <a:gd name="T38" fmla="*/ 130 w 588"/>
                  <a:gd name="T39" fmla="*/ 291 h 291"/>
                  <a:gd name="T40" fmla="*/ 585 w 588"/>
                  <a:gd name="T41" fmla="*/ 288 h 291"/>
                  <a:gd name="T42" fmla="*/ 499 w 588"/>
                  <a:gd name="T43" fmla="*/ 266 h 291"/>
                  <a:gd name="T44" fmla="*/ 482 w 588"/>
                  <a:gd name="T45" fmla="*/ 242 h 291"/>
                  <a:gd name="T46" fmla="*/ 478 w 588"/>
                  <a:gd name="T47" fmla="*/ 234 h 291"/>
                  <a:gd name="T48" fmla="*/ 482 w 588"/>
                  <a:gd name="T49" fmla="*/ 227 h 291"/>
                  <a:gd name="T50" fmla="*/ 478 w 588"/>
                  <a:gd name="T51" fmla="*/ 228 h 291"/>
                  <a:gd name="T52" fmla="*/ 472 w 588"/>
                  <a:gd name="T53" fmla="*/ 228 h 291"/>
                  <a:gd name="T54" fmla="*/ 469 w 588"/>
                  <a:gd name="T55" fmla="*/ 229 h 291"/>
                  <a:gd name="T56" fmla="*/ 468 w 588"/>
                  <a:gd name="T57" fmla="*/ 228 h 291"/>
                  <a:gd name="T58" fmla="*/ 463 w 588"/>
                  <a:gd name="T59" fmla="*/ 222 h 291"/>
                  <a:gd name="T60" fmla="*/ 440 w 588"/>
                  <a:gd name="T61" fmla="*/ 181 h 291"/>
                  <a:gd name="T62" fmla="*/ 446 w 588"/>
                  <a:gd name="T63" fmla="*/ 174 h 291"/>
                  <a:gd name="T64" fmla="*/ 445 w 588"/>
                  <a:gd name="T65" fmla="*/ 166 h 291"/>
                  <a:gd name="T66" fmla="*/ 426 w 588"/>
                  <a:gd name="T67" fmla="*/ 150 h 291"/>
                  <a:gd name="T68" fmla="*/ 415 w 588"/>
                  <a:gd name="T69" fmla="*/ 142 h 291"/>
                  <a:gd name="T70" fmla="*/ 417 w 588"/>
                  <a:gd name="T71" fmla="*/ 139 h 291"/>
                  <a:gd name="T72" fmla="*/ 412 w 588"/>
                  <a:gd name="T73" fmla="*/ 137 h 291"/>
                  <a:gd name="T74" fmla="*/ 397 w 588"/>
                  <a:gd name="T75" fmla="*/ 111 h 291"/>
                  <a:gd name="T76" fmla="*/ 394 w 588"/>
                  <a:gd name="T77" fmla="*/ 111 h 291"/>
                  <a:gd name="T78" fmla="*/ 389 w 588"/>
                  <a:gd name="T79" fmla="*/ 112 h 291"/>
                  <a:gd name="T80" fmla="*/ 369 w 588"/>
                  <a:gd name="T81" fmla="*/ 106 h 291"/>
                  <a:gd name="T82" fmla="*/ 368 w 588"/>
                  <a:gd name="T83" fmla="*/ 104 h 291"/>
                  <a:gd name="T84" fmla="*/ 368 w 588"/>
                  <a:gd name="T85" fmla="*/ 101 h 291"/>
                  <a:gd name="T86" fmla="*/ 367 w 588"/>
                  <a:gd name="T87" fmla="*/ 100 h 291"/>
                  <a:gd name="T88" fmla="*/ 342 w 588"/>
                  <a:gd name="T89" fmla="*/ 94 h 291"/>
                  <a:gd name="T90" fmla="*/ 338 w 588"/>
                  <a:gd name="T91" fmla="*/ 96 h 291"/>
                  <a:gd name="T92" fmla="*/ 333 w 588"/>
                  <a:gd name="T93" fmla="*/ 95 h 291"/>
                  <a:gd name="T94" fmla="*/ 274 w 588"/>
                  <a:gd name="T95" fmla="*/ 79 h 291"/>
                  <a:gd name="T96" fmla="*/ 232 w 588"/>
                  <a:gd name="T97" fmla="*/ 47 h 291"/>
                  <a:gd name="T98" fmla="*/ 199 w 588"/>
                  <a:gd name="T99" fmla="*/ 24 h 291"/>
                  <a:gd name="T100" fmla="*/ 167 w 588"/>
                  <a:gd name="T101" fmla="*/ 5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88" h="291">
                    <a:moveTo>
                      <a:pt x="133" y="0"/>
                    </a:moveTo>
                    <a:cubicBezTo>
                      <a:pt x="131" y="0"/>
                      <a:pt x="131" y="0"/>
                      <a:pt x="131" y="0"/>
                    </a:cubicBezTo>
                    <a:cubicBezTo>
                      <a:pt x="127" y="3"/>
                      <a:pt x="122" y="4"/>
                      <a:pt x="117" y="6"/>
                    </a:cubicBezTo>
                    <a:cubicBezTo>
                      <a:pt x="115" y="6"/>
                      <a:pt x="115" y="6"/>
                      <a:pt x="115" y="6"/>
                    </a:cubicBezTo>
                    <a:cubicBezTo>
                      <a:pt x="113" y="7"/>
                      <a:pt x="111" y="7"/>
                      <a:pt x="109" y="8"/>
                    </a:cubicBezTo>
                    <a:cubicBezTo>
                      <a:pt x="100" y="11"/>
                      <a:pt x="90" y="14"/>
                      <a:pt x="80" y="17"/>
                    </a:cubicBezTo>
                    <a:cubicBezTo>
                      <a:pt x="77" y="18"/>
                      <a:pt x="77" y="18"/>
                      <a:pt x="77" y="18"/>
                    </a:cubicBezTo>
                    <a:cubicBezTo>
                      <a:pt x="83" y="24"/>
                      <a:pt x="89" y="30"/>
                      <a:pt x="95" y="37"/>
                    </a:cubicBezTo>
                    <a:cubicBezTo>
                      <a:pt x="95" y="38"/>
                      <a:pt x="96" y="38"/>
                      <a:pt x="97" y="39"/>
                    </a:cubicBezTo>
                    <a:cubicBezTo>
                      <a:pt x="97" y="39"/>
                      <a:pt x="97" y="39"/>
                      <a:pt x="97" y="39"/>
                    </a:cubicBezTo>
                    <a:cubicBezTo>
                      <a:pt x="98" y="40"/>
                      <a:pt x="98" y="41"/>
                      <a:pt x="99" y="41"/>
                    </a:cubicBezTo>
                    <a:cubicBezTo>
                      <a:pt x="99" y="42"/>
                      <a:pt x="100" y="42"/>
                      <a:pt x="100" y="43"/>
                    </a:cubicBezTo>
                    <a:cubicBezTo>
                      <a:pt x="102" y="44"/>
                      <a:pt x="102" y="45"/>
                      <a:pt x="102" y="47"/>
                    </a:cubicBezTo>
                    <a:cubicBezTo>
                      <a:pt x="103" y="48"/>
                      <a:pt x="103" y="51"/>
                      <a:pt x="89" y="63"/>
                    </a:cubicBezTo>
                    <a:cubicBezTo>
                      <a:pt x="88" y="64"/>
                      <a:pt x="88" y="65"/>
                      <a:pt x="87" y="66"/>
                    </a:cubicBezTo>
                    <a:cubicBezTo>
                      <a:pt x="84" y="67"/>
                      <a:pt x="81" y="68"/>
                      <a:pt x="78" y="68"/>
                    </a:cubicBezTo>
                    <a:cubicBezTo>
                      <a:pt x="77" y="68"/>
                      <a:pt x="77" y="68"/>
                      <a:pt x="77" y="68"/>
                    </a:cubicBezTo>
                    <a:cubicBezTo>
                      <a:pt x="76" y="68"/>
                      <a:pt x="75" y="68"/>
                      <a:pt x="74" y="69"/>
                    </a:cubicBezTo>
                    <a:cubicBezTo>
                      <a:pt x="73" y="69"/>
                      <a:pt x="73" y="69"/>
                      <a:pt x="72" y="69"/>
                    </a:cubicBezTo>
                    <a:cubicBezTo>
                      <a:pt x="70" y="69"/>
                      <a:pt x="70" y="69"/>
                      <a:pt x="70" y="69"/>
                    </a:cubicBezTo>
                    <a:cubicBezTo>
                      <a:pt x="69" y="69"/>
                      <a:pt x="68" y="70"/>
                      <a:pt x="67" y="70"/>
                    </a:cubicBezTo>
                    <a:cubicBezTo>
                      <a:pt x="64" y="71"/>
                      <a:pt x="62" y="74"/>
                      <a:pt x="59" y="77"/>
                    </a:cubicBezTo>
                    <a:cubicBezTo>
                      <a:pt x="59" y="78"/>
                      <a:pt x="58" y="79"/>
                      <a:pt x="57" y="80"/>
                    </a:cubicBezTo>
                    <a:cubicBezTo>
                      <a:pt x="53" y="84"/>
                      <a:pt x="53" y="84"/>
                      <a:pt x="53" y="84"/>
                    </a:cubicBezTo>
                    <a:cubicBezTo>
                      <a:pt x="50" y="88"/>
                      <a:pt x="48" y="90"/>
                      <a:pt x="46" y="91"/>
                    </a:cubicBezTo>
                    <a:cubicBezTo>
                      <a:pt x="46" y="91"/>
                      <a:pt x="45" y="92"/>
                      <a:pt x="44" y="92"/>
                    </a:cubicBezTo>
                    <a:cubicBezTo>
                      <a:pt x="42" y="92"/>
                      <a:pt x="39" y="91"/>
                      <a:pt x="36" y="90"/>
                    </a:cubicBezTo>
                    <a:cubicBezTo>
                      <a:pt x="35" y="90"/>
                      <a:pt x="35" y="90"/>
                      <a:pt x="35" y="90"/>
                    </a:cubicBezTo>
                    <a:cubicBezTo>
                      <a:pt x="35" y="90"/>
                      <a:pt x="34" y="90"/>
                      <a:pt x="34" y="90"/>
                    </a:cubicBezTo>
                    <a:cubicBezTo>
                      <a:pt x="16" y="87"/>
                      <a:pt x="16" y="87"/>
                      <a:pt x="16" y="87"/>
                    </a:cubicBezTo>
                    <a:cubicBezTo>
                      <a:pt x="16" y="87"/>
                      <a:pt x="15" y="87"/>
                      <a:pt x="15" y="87"/>
                    </a:cubicBezTo>
                    <a:cubicBezTo>
                      <a:pt x="15" y="87"/>
                      <a:pt x="14" y="87"/>
                      <a:pt x="14" y="87"/>
                    </a:cubicBezTo>
                    <a:cubicBezTo>
                      <a:pt x="13" y="88"/>
                      <a:pt x="13" y="88"/>
                      <a:pt x="13" y="88"/>
                    </a:cubicBezTo>
                    <a:cubicBezTo>
                      <a:pt x="12" y="88"/>
                      <a:pt x="12" y="88"/>
                      <a:pt x="12" y="88"/>
                    </a:cubicBezTo>
                    <a:cubicBezTo>
                      <a:pt x="10" y="96"/>
                      <a:pt x="8" y="103"/>
                      <a:pt x="5" y="111"/>
                    </a:cubicBezTo>
                    <a:cubicBezTo>
                      <a:pt x="5" y="113"/>
                      <a:pt x="0" y="124"/>
                      <a:pt x="3" y="124"/>
                    </a:cubicBezTo>
                    <a:cubicBezTo>
                      <a:pt x="3" y="124"/>
                      <a:pt x="3" y="124"/>
                      <a:pt x="3" y="124"/>
                    </a:cubicBezTo>
                    <a:cubicBezTo>
                      <a:pt x="4" y="124"/>
                      <a:pt x="4" y="122"/>
                      <a:pt x="4" y="122"/>
                    </a:cubicBezTo>
                    <a:cubicBezTo>
                      <a:pt x="5" y="121"/>
                      <a:pt x="5" y="121"/>
                      <a:pt x="5" y="121"/>
                    </a:cubicBezTo>
                    <a:cubicBezTo>
                      <a:pt x="6" y="121"/>
                      <a:pt x="6" y="122"/>
                      <a:pt x="7" y="122"/>
                    </a:cubicBezTo>
                    <a:cubicBezTo>
                      <a:pt x="7" y="122"/>
                      <a:pt x="8" y="122"/>
                      <a:pt x="8" y="122"/>
                    </a:cubicBezTo>
                    <a:cubicBezTo>
                      <a:pt x="8" y="122"/>
                      <a:pt x="9" y="122"/>
                      <a:pt x="9" y="122"/>
                    </a:cubicBezTo>
                    <a:cubicBezTo>
                      <a:pt x="9" y="122"/>
                      <a:pt x="10" y="122"/>
                      <a:pt x="10" y="122"/>
                    </a:cubicBezTo>
                    <a:cubicBezTo>
                      <a:pt x="11" y="122"/>
                      <a:pt x="11" y="122"/>
                      <a:pt x="12" y="122"/>
                    </a:cubicBezTo>
                    <a:cubicBezTo>
                      <a:pt x="12" y="122"/>
                      <a:pt x="13" y="121"/>
                      <a:pt x="14" y="121"/>
                    </a:cubicBezTo>
                    <a:cubicBezTo>
                      <a:pt x="14" y="121"/>
                      <a:pt x="14" y="121"/>
                      <a:pt x="14" y="121"/>
                    </a:cubicBezTo>
                    <a:cubicBezTo>
                      <a:pt x="16" y="121"/>
                      <a:pt x="18" y="123"/>
                      <a:pt x="20" y="125"/>
                    </a:cubicBezTo>
                    <a:cubicBezTo>
                      <a:pt x="27" y="135"/>
                      <a:pt x="32" y="146"/>
                      <a:pt x="39" y="155"/>
                    </a:cubicBezTo>
                    <a:cubicBezTo>
                      <a:pt x="47" y="165"/>
                      <a:pt x="51" y="179"/>
                      <a:pt x="61" y="185"/>
                    </a:cubicBezTo>
                    <a:cubicBezTo>
                      <a:pt x="63" y="186"/>
                      <a:pt x="62" y="187"/>
                      <a:pt x="62" y="189"/>
                    </a:cubicBezTo>
                    <a:cubicBezTo>
                      <a:pt x="62" y="193"/>
                      <a:pt x="64" y="195"/>
                      <a:pt x="67" y="198"/>
                    </a:cubicBezTo>
                    <a:cubicBezTo>
                      <a:pt x="71" y="202"/>
                      <a:pt x="76" y="208"/>
                      <a:pt x="78" y="213"/>
                    </a:cubicBezTo>
                    <a:cubicBezTo>
                      <a:pt x="79" y="216"/>
                      <a:pt x="79" y="221"/>
                      <a:pt x="80" y="224"/>
                    </a:cubicBezTo>
                    <a:cubicBezTo>
                      <a:pt x="81" y="229"/>
                      <a:pt x="83" y="232"/>
                      <a:pt x="86" y="236"/>
                    </a:cubicBezTo>
                    <a:cubicBezTo>
                      <a:pt x="88" y="240"/>
                      <a:pt x="91" y="239"/>
                      <a:pt x="95" y="240"/>
                    </a:cubicBezTo>
                    <a:cubicBezTo>
                      <a:pt x="100" y="240"/>
                      <a:pt x="105" y="247"/>
                      <a:pt x="109" y="250"/>
                    </a:cubicBezTo>
                    <a:cubicBezTo>
                      <a:pt x="111" y="252"/>
                      <a:pt x="111" y="253"/>
                      <a:pt x="113" y="255"/>
                    </a:cubicBezTo>
                    <a:cubicBezTo>
                      <a:pt x="116" y="261"/>
                      <a:pt x="120" y="266"/>
                      <a:pt x="122" y="273"/>
                    </a:cubicBezTo>
                    <a:cubicBezTo>
                      <a:pt x="125" y="279"/>
                      <a:pt x="127" y="284"/>
                      <a:pt x="130" y="290"/>
                    </a:cubicBezTo>
                    <a:cubicBezTo>
                      <a:pt x="130" y="290"/>
                      <a:pt x="130" y="291"/>
                      <a:pt x="130" y="291"/>
                    </a:cubicBezTo>
                    <a:cubicBezTo>
                      <a:pt x="588" y="291"/>
                      <a:pt x="588" y="291"/>
                      <a:pt x="588" y="291"/>
                    </a:cubicBezTo>
                    <a:cubicBezTo>
                      <a:pt x="587" y="290"/>
                      <a:pt x="587" y="289"/>
                      <a:pt x="586" y="289"/>
                    </a:cubicBezTo>
                    <a:cubicBezTo>
                      <a:pt x="585" y="288"/>
                      <a:pt x="585" y="288"/>
                      <a:pt x="585" y="288"/>
                    </a:cubicBezTo>
                    <a:cubicBezTo>
                      <a:pt x="513" y="281"/>
                      <a:pt x="513" y="281"/>
                      <a:pt x="513" y="281"/>
                    </a:cubicBezTo>
                    <a:cubicBezTo>
                      <a:pt x="512" y="281"/>
                      <a:pt x="511" y="280"/>
                      <a:pt x="510" y="280"/>
                    </a:cubicBezTo>
                    <a:cubicBezTo>
                      <a:pt x="506" y="275"/>
                      <a:pt x="503" y="270"/>
                      <a:pt x="499" y="266"/>
                    </a:cubicBezTo>
                    <a:cubicBezTo>
                      <a:pt x="492" y="257"/>
                      <a:pt x="492" y="257"/>
                      <a:pt x="492" y="257"/>
                    </a:cubicBezTo>
                    <a:cubicBezTo>
                      <a:pt x="491" y="255"/>
                      <a:pt x="491" y="255"/>
                      <a:pt x="491" y="255"/>
                    </a:cubicBezTo>
                    <a:cubicBezTo>
                      <a:pt x="487" y="251"/>
                      <a:pt x="483" y="247"/>
                      <a:pt x="482" y="242"/>
                    </a:cubicBezTo>
                    <a:cubicBezTo>
                      <a:pt x="481" y="238"/>
                      <a:pt x="481" y="238"/>
                      <a:pt x="481" y="238"/>
                    </a:cubicBezTo>
                    <a:cubicBezTo>
                      <a:pt x="480" y="238"/>
                      <a:pt x="478" y="238"/>
                      <a:pt x="477" y="237"/>
                    </a:cubicBezTo>
                    <a:cubicBezTo>
                      <a:pt x="476" y="237"/>
                      <a:pt x="477" y="234"/>
                      <a:pt x="478" y="234"/>
                    </a:cubicBezTo>
                    <a:cubicBezTo>
                      <a:pt x="479" y="232"/>
                      <a:pt x="481" y="231"/>
                      <a:pt x="481" y="230"/>
                    </a:cubicBezTo>
                    <a:cubicBezTo>
                      <a:pt x="482" y="230"/>
                      <a:pt x="482" y="230"/>
                      <a:pt x="482" y="230"/>
                    </a:cubicBezTo>
                    <a:cubicBezTo>
                      <a:pt x="482" y="227"/>
                      <a:pt x="482" y="227"/>
                      <a:pt x="482" y="227"/>
                    </a:cubicBezTo>
                    <a:cubicBezTo>
                      <a:pt x="482" y="227"/>
                      <a:pt x="482" y="227"/>
                      <a:pt x="482" y="227"/>
                    </a:cubicBezTo>
                    <a:cubicBezTo>
                      <a:pt x="480" y="228"/>
                      <a:pt x="479" y="228"/>
                      <a:pt x="479" y="228"/>
                    </a:cubicBezTo>
                    <a:cubicBezTo>
                      <a:pt x="479" y="228"/>
                      <a:pt x="478" y="228"/>
                      <a:pt x="478" y="228"/>
                    </a:cubicBezTo>
                    <a:cubicBezTo>
                      <a:pt x="478" y="228"/>
                      <a:pt x="477" y="228"/>
                      <a:pt x="476" y="228"/>
                    </a:cubicBezTo>
                    <a:cubicBezTo>
                      <a:pt x="476" y="228"/>
                      <a:pt x="476" y="228"/>
                      <a:pt x="476" y="228"/>
                    </a:cubicBezTo>
                    <a:cubicBezTo>
                      <a:pt x="475" y="228"/>
                      <a:pt x="473" y="228"/>
                      <a:pt x="472" y="228"/>
                    </a:cubicBezTo>
                    <a:cubicBezTo>
                      <a:pt x="471" y="228"/>
                      <a:pt x="471" y="228"/>
                      <a:pt x="470" y="229"/>
                    </a:cubicBezTo>
                    <a:cubicBezTo>
                      <a:pt x="469" y="229"/>
                      <a:pt x="469" y="229"/>
                      <a:pt x="469" y="229"/>
                    </a:cubicBezTo>
                    <a:cubicBezTo>
                      <a:pt x="469" y="229"/>
                      <a:pt x="469" y="229"/>
                      <a:pt x="469" y="229"/>
                    </a:cubicBezTo>
                    <a:cubicBezTo>
                      <a:pt x="469" y="229"/>
                      <a:pt x="469" y="229"/>
                      <a:pt x="469" y="229"/>
                    </a:cubicBezTo>
                    <a:cubicBezTo>
                      <a:pt x="468" y="229"/>
                      <a:pt x="468" y="229"/>
                      <a:pt x="468" y="229"/>
                    </a:cubicBezTo>
                    <a:cubicBezTo>
                      <a:pt x="468" y="228"/>
                      <a:pt x="468" y="228"/>
                      <a:pt x="468" y="228"/>
                    </a:cubicBezTo>
                    <a:cubicBezTo>
                      <a:pt x="466" y="228"/>
                      <a:pt x="465" y="226"/>
                      <a:pt x="464" y="224"/>
                    </a:cubicBezTo>
                    <a:cubicBezTo>
                      <a:pt x="463" y="222"/>
                      <a:pt x="463" y="222"/>
                      <a:pt x="463" y="222"/>
                    </a:cubicBezTo>
                    <a:cubicBezTo>
                      <a:pt x="463" y="222"/>
                      <a:pt x="463" y="222"/>
                      <a:pt x="463" y="222"/>
                    </a:cubicBezTo>
                    <a:cubicBezTo>
                      <a:pt x="459" y="216"/>
                      <a:pt x="455" y="210"/>
                      <a:pt x="451" y="204"/>
                    </a:cubicBezTo>
                    <a:cubicBezTo>
                      <a:pt x="448" y="198"/>
                      <a:pt x="442" y="192"/>
                      <a:pt x="440" y="186"/>
                    </a:cubicBezTo>
                    <a:cubicBezTo>
                      <a:pt x="440" y="185"/>
                      <a:pt x="439" y="182"/>
                      <a:pt x="440" y="181"/>
                    </a:cubicBezTo>
                    <a:cubicBezTo>
                      <a:pt x="441" y="181"/>
                      <a:pt x="441" y="180"/>
                      <a:pt x="441" y="180"/>
                    </a:cubicBezTo>
                    <a:cubicBezTo>
                      <a:pt x="442" y="180"/>
                      <a:pt x="443" y="183"/>
                      <a:pt x="444" y="185"/>
                    </a:cubicBezTo>
                    <a:cubicBezTo>
                      <a:pt x="445" y="182"/>
                      <a:pt x="447" y="176"/>
                      <a:pt x="446" y="174"/>
                    </a:cubicBezTo>
                    <a:cubicBezTo>
                      <a:pt x="444" y="170"/>
                      <a:pt x="438" y="169"/>
                      <a:pt x="440" y="164"/>
                    </a:cubicBezTo>
                    <a:cubicBezTo>
                      <a:pt x="441" y="165"/>
                      <a:pt x="442" y="166"/>
                      <a:pt x="444" y="166"/>
                    </a:cubicBezTo>
                    <a:cubicBezTo>
                      <a:pt x="444" y="166"/>
                      <a:pt x="444" y="166"/>
                      <a:pt x="445" y="166"/>
                    </a:cubicBezTo>
                    <a:cubicBezTo>
                      <a:pt x="442" y="164"/>
                      <a:pt x="441" y="161"/>
                      <a:pt x="438" y="160"/>
                    </a:cubicBezTo>
                    <a:cubicBezTo>
                      <a:pt x="437" y="159"/>
                      <a:pt x="435" y="159"/>
                      <a:pt x="434" y="158"/>
                    </a:cubicBezTo>
                    <a:cubicBezTo>
                      <a:pt x="431" y="156"/>
                      <a:pt x="430" y="150"/>
                      <a:pt x="426" y="150"/>
                    </a:cubicBezTo>
                    <a:cubicBezTo>
                      <a:pt x="426" y="150"/>
                      <a:pt x="426" y="150"/>
                      <a:pt x="426" y="150"/>
                    </a:cubicBezTo>
                    <a:cubicBezTo>
                      <a:pt x="426" y="150"/>
                      <a:pt x="426" y="151"/>
                      <a:pt x="426" y="151"/>
                    </a:cubicBezTo>
                    <a:cubicBezTo>
                      <a:pt x="422" y="151"/>
                      <a:pt x="420" y="144"/>
                      <a:pt x="415" y="142"/>
                    </a:cubicBezTo>
                    <a:cubicBezTo>
                      <a:pt x="417" y="142"/>
                      <a:pt x="418" y="141"/>
                      <a:pt x="420" y="140"/>
                    </a:cubicBezTo>
                    <a:cubicBezTo>
                      <a:pt x="419" y="139"/>
                      <a:pt x="418" y="139"/>
                      <a:pt x="417" y="139"/>
                    </a:cubicBezTo>
                    <a:cubicBezTo>
                      <a:pt x="417" y="139"/>
                      <a:pt x="417" y="139"/>
                      <a:pt x="417" y="139"/>
                    </a:cubicBezTo>
                    <a:cubicBezTo>
                      <a:pt x="416" y="139"/>
                      <a:pt x="416" y="139"/>
                      <a:pt x="416" y="139"/>
                    </a:cubicBezTo>
                    <a:cubicBezTo>
                      <a:pt x="415" y="139"/>
                      <a:pt x="415" y="139"/>
                      <a:pt x="414" y="139"/>
                    </a:cubicBezTo>
                    <a:cubicBezTo>
                      <a:pt x="413" y="138"/>
                      <a:pt x="412" y="137"/>
                      <a:pt x="412" y="137"/>
                    </a:cubicBezTo>
                    <a:cubicBezTo>
                      <a:pt x="409" y="136"/>
                      <a:pt x="408" y="137"/>
                      <a:pt x="406" y="134"/>
                    </a:cubicBezTo>
                    <a:cubicBezTo>
                      <a:pt x="404" y="132"/>
                      <a:pt x="404" y="127"/>
                      <a:pt x="402" y="124"/>
                    </a:cubicBezTo>
                    <a:cubicBezTo>
                      <a:pt x="401" y="120"/>
                      <a:pt x="399" y="116"/>
                      <a:pt x="397" y="111"/>
                    </a:cubicBezTo>
                    <a:cubicBezTo>
                      <a:pt x="396" y="112"/>
                      <a:pt x="396" y="112"/>
                      <a:pt x="396" y="112"/>
                    </a:cubicBezTo>
                    <a:cubicBezTo>
                      <a:pt x="395" y="112"/>
                      <a:pt x="395" y="112"/>
                      <a:pt x="395" y="112"/>
                    </a:cubicBezTo>
                    <a:cubicBezTo>
                      <a:pt x="394" y="111"/>
                      <a:pt x="394" y="111"/>
                      <a:pt x="394" y="111"/>
                    </a:cubicBezTo>
                    <a:cubicBezTo>
                      <a:pt x="393" y="112"/>
                      <a:pt x="393" y="112"/>
                      <a:pt x="393" y="112"/>
                    </a:cubicBezTo>
                    <a:cubicBezTo>
                      <a:pt x="392" y="112"/>
                      <a:pt x="391" y="112"/>
                      <a:pt x="390" y="112"/>
                    </a:cubicBezTo>
                    <a:cubicBezTo>
                      <a:pt x="389" y="112"/>
                      <a:pt x="389" y="112"/>
                      <a:pt x="389" y="112"/>
                    </a:cubicBezTo>
                    <a:cubicBezTo>
                      <a:pt x="387" y="112"/>
                      <a:pt x="385" y="112"/>
                      <a:pt x="383" y="112"/>
                    </a:cubicBezTo>
                    <a:cubicBezTo>
                      <a:pt x="379" y="112"/>
                      <a:pt x="376" y="112"/>
                      <a:pt x="374" y="111"/>
                    </a:cubicBezTo>
                    <a:cubicBezTo>
                      <a:pt x="372" y="110"/>
                      <a:pt x="370" y="108"/>
                      <a:pt x="369" y="106"/>
                    </a:cubicBezTo>
                    <a:cubicBezTo>
                      <a:pt x="368" y="105"/>
                      <a:pt x="368" y="105"/>
                      <a:pt x="368" y="104"/>
                    </a:cubicBezTo>
                    <a:cubicBezTo>
                      <a:pt x="368" y="104"/>
                      <a:pt x="368" y="104"/>
                      <a:pt x="368" y="104"/>
                    </a:cubicBezTo>
                    <a:cubicBezTo>
                      <a:pt x="368" y="104"/>
                      <a:pt x="368" y="104"/>
                      <a:pt x="368" y="104"/>
                    </a:cubicBezTo>
                    <a:cubicBezTo>
                      <a:pt x="368" y="103"/>
                      <a:pt x="368" y="103"/>
                      <a:pt x="368" y="103"/>
                    </a:cubicBezTo>
                    <a:cubicBezTo>
                      <a:pt x="368" y="103"/>
                      <a:pt x="368" y="103"/>
                      <a:pt x="368" y="103"/>
                    </a:cubicBezTo>
                    <a:cubicBezTo>
                      <a:pt x="368" y="102"/>
                      <a:pt x="368" y="102"/>
                      <a:pt x="368" y="101"/>
                    </a:cubicBezTo>
                    <a:cubicBezTo>
                      <a:pt x="367" y="101"/>
                      <a:pt x="367" y="101"/>
                      <a:pt x="367" y="101"/>
                    </a:cubicBezTo>
                    <a:cubicBezTo>
                      <a:pt x="367" y="101"/>
                      <a:pt x="367" y="100"/>
                      <a:pt x="367" y="100"/>
                    </a:cubicBezTo>
                    <a:cubicBezTo>
                      <a:pt x="367" y="100"/>
                      <a:pt x="367" y="100"/>
                      <a:pt x="367" y="100"/>
                    </a:cubicBezTo>
                    <a:cubicBezTo>
                      <a:pt x="343" y="94"/>
                      <a:pt x="343" y="94"/>
                      <a:pt x="343" y="94"/>
                    </a:cubicBezTo>
                    <a:cubicBezTo>
                      <a:pt x="343" y="94"/>
                      <a:pt x="343" y="94"/>
                      <a:pt x="343" y="94"/>
                    </a:cubicBezTo>
                    <a:cubicBezTo>
                      <a:pt x="342" y="94"/>
                      <a:pt x="342" y="94"/>
                      <a:pt x="342" y="94"/>
                    </a:cubicBezTo>
                    <a:cubicBezTo>
                      <a:pt x="341" y="95"/>
                      <a:pt x="341" y="95"/>
                      <a:pt x="341" y="95"/>
                    </a:cubicBezTo>
                    <a:cubicBezTo>
                      <a:pt x="341" y="95"/>
                      <a:pt x="340" y="95"/>
                      <a:pt x="339" y="95"/>
                    </a:cubicBezTo>
                    <a:cubicBezTo>
                      <a:pt x="338" y="96"/>
                      <a:pt x="338" y="96"/>
                      <a:pt x="338" y="96"/>
                    </a:cubicBezTo>
                    <a:cubicBezTo>
                      <a:pt x="337" y="96"/>
                      <a:pt x="336" y="95"/>
                      <a:pt x="335" y="95"/>
                    </a:cubicBezTo>
                    <a:cubicBezTo>
                      <a:pt x="334" y="95"/>
                      <a:pt x="334" y="95"/>
                      <a:pt x="334" y="95"/>
                    </a:cubicBezTo>
                    <a:cubicBezTo>
                      <a:pt x="333" y="95"/>
                      <a:pt x="333" y="95"/>
                      <a:pt x="333" y="95"/>
                    </a:cubicBezTo>
                    <a:cubicBezTo>
                      <a:pt x="294" y="91"/>
                      <a:pt x="294" y="91"/>
                      <a:pt x="294" y="91"/>
                    </a:cubicBezTo>
                    <a:cubicBezTo>
                      <a:pt x="292" y="91"/>
                      <a:pt x="289" y="91"/>
                      <a:pt x="287" y="89"/>
                    </a:cubicBezTo>
                    <a:cubicBezTo>
                      <a:pt x="282" y="86"/>
                      <a:pt x="278" y="83"/>
                      <a:pt x="274" y="79"/>
                    </a:cubicBezTo>
                    <a:cubicBezTo>
                      <a:pt x="270" y="76"/>
                      <a:pt x="266" y="74"/>
                      <a:pt x="263" y="71"/>
                    </a:cubicBezTo>
                    <a:cubicBezTo>
                      <a:pt x="244" y="56"/>
                      <a:pt x="244" y="56"/>
                      <a:pt x="244" y="56"/>
                    </a:cubicBezTo>
                    <a:cubicBezTo>
                      <a:pt x="240" y="53"/>
                      <a:pt x="236" y="50"/>
                      <a:pt x="232" y="47"/>
                    </a:cubicBezTo>
                    <a:cubicBezTo>
                      <a:pt x="226" y="42"/>
                      <a:pt x="220" y="36"/>
                      <a:pt x="213" y="32"/>
                    </a:cubicBezTo>
                    <a:cubicBezTo>
                      <a:pt x="207" y="28"/>
                      <a:pt x="207" y="28"/>
                      <a:pt x="207" y="28"/>
                    </a:cubicBezTo>
                    <a:cubicBezTo>
                      <a:pt x="204" y="27"/>
                      <a:pt x="202" y="26"/>
                      <a:pt x="199" y="24"/>
                    </a:cubicBezTo>
                    <a:cubicBezTo>
                      <a:pt x="192" y="21"/>
                      <a:pt x="183" y="16"/>
                      <a:pt x="175" y="11"/>
                    </a:cubicBezTo>
                    <a:cubicBezTo>
                      <a:pt x="174" y="10"/>
                      <a:pt x="174" y="10"/>
                      <a:pt x="173" y="9"/>
                    </a:cubicBezTo>
                    <a:cubicBezTo>
                      <a:pt x="171" y="8"/>
                      <a:pt x="168" y="6"/>
                      <a:pt x="167" y="5"/>
                    </a:cubicBezTo>
                    <a:cubicBezTo>
                      <a:pt x="133" y="0"/>
                      <a:pt x="133" y="0"/>
                      <a:pt x="13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78" name="Freeform 359">
                <a:extLst>
                  <a:ext uri="{FF2B5EF4-FFF2-40B4-BE49-F238E27FC236}">
                    <a16:creationId xmlns:a16="http://schemas.microsoft.com/office/drawing/2014/main" id="{E2959409-129B-3248-8F17-2C5F1A282A66}"/>
                  </a:ext>
                </a:extLst>
              </p:cNvPr>
              <p:cNvSpPr>
                <a:spLocks/>
              </p:cNvSpPr>
              <p:nvPr/>
            </p:nvSpPr>
            <p:spPr bwMode="auto">
              <a:xfrm>
                <a:off x="3637210" y="3357141"/>
                <a:ext cx="228477" cy="151090"/>
              </a:xfrm>
              <a:custGeom>
                <a:avLst/>
                <a:gdLst>
                  <a:gd name="T0" fmla="*/ 47 w 72"/>
                  <a:gd name="T1" fmla="*/ 0 h 47"/>
                  <a:gd name="T2" fmla="*/ 44 w 72"/>
                  <a:gd name="T3" fmla="*/ 0 h 47"/>
                  <a:gd name="T4" fmla="*/ 42 w 72"/>
                  <a:gd name="T5" fmla="*/ 0 h 47"/>
                  <a:gd name="T6" fmla="*/ 40 w 72"/>
                  <a:gd name="T7" fmla="*/ 0 h 47"/>
                  <a:gd name="T8" fmla="*/ 25 w 72"/>
                  <a:gd name="T9" fmla="*/ 6 h 47"/>
                  <a:gd name="T10" fmla="*/ 23 w 72"/>
                  <a:gd name="T11" fmla="*/ 6 h 47"/>
                  <a:gd name="T12" fmla="*/ 22 w 72"/>
                  <a:gd name="T13" fmla="*/ 6 h 47"/>
                  <a:gd name="T14" fmla="*/ 23 w 72"/>
                  <a:gd name="T15" fmla="*/ 7 h 47"/>
                  <a:gd name="T16" fmla="*/ 22 w 72"/>
                  <a:gd name="T17" fmla="*/ 8 h 47"/>
                  <a:gd name="T18" fmla="*/ 22 w 72"/>
                  <a:gd name="T19" fmla="*/ 9 h 47"/>
                  <a:gd name="T20" fmla="*/ 21 w 72"/>
                  <a:gd name="T21" fmla="*/ 10 h 47"/>
                  <a:gd name="T22" fmla="*/ 20 w 72"/>
                  <a:gd name="T23" fmla="*/ 11 h 47"/>
                  <a:gd name="T24" fmla="*/ 16 w 72"/>
                  <a:gd name="T25" fmla="*/ 18 h 47"/>
                  <a:gd name="T26" fmla="*/ 11 w 72"/>
                  <a:gd name="T27" fmla="*/ 22 h 47"/>
                  <a:gd name="T28" fmla="*/ 14 w 72"/>
                  <a:gd name="T29" fmla="*/ 25 h 47"/>
                  <a:gd name="T30" fmla="*/ 0 w 72"/>
                  <a:gd name="T31" fmla="*/ 31 h 47"/>
                  <a:gd name="T32" fmla="*/ 5 w 72"/>
                  <a:gd name="T33" fmla="*/ 34 h 47"/>
                  <a:gd name="T34" fmla="*/ 16 w 72"/>
                  <a:gd name="T35" fmla="*/ 39 h 47"/>
                  <a:gd name="T36" fmla="*/ 19 w 72"/>
                  <a:gd name="T37" fmla="*/ 34 h 47"/>
                  <a:gd name="T38" fmla="*/ 23 w 72"/>
                  <a:gd name="T39" fmla="*/ 31 h 47"/>
                  <a:gd name="T40" fmla="*/ 25 w 72"/>
                  <a:gd name="T41" fmla="*/ 31 h 47"/>
                  <a:gd name="T42" fmla="*/ 26 w 72"/>
                  <a:gd name="T43" fmla="*/ 31 h 47"/>
                  <a:gd name="T44" fmla="*/ 29 w 72"/>
                  <a:gd name="T45" fmla="*/ 32 h 47"/>
                  <a:gd name="T46" fmla="*/ 40 w 72"/>
                  <a:gd name="T47" fmla="*/ 39 h 47"/>
                  <a:gd name="T48" fmla="*/ 40 w 72"/>
                  <a:gd name="T49" fmla="*/ 39 h 47"/>
                  <a:gd name="T50" fmla="*/ 41 w 72"/>
                  <a:gd name="T51" fmla="*/ 42 h 47"/>
                  <a:gd name="T52" fmla="*/ 42 w 72"/>
                  <a:gd name="T53" fmla="*/ 42 h 47"/>
                  <a:gd name="T54" fmla="*/ 47 w 72"/>
                  <a:gd name="T55" fmla="*/ 41 h 47"/>
                  <a:gd name="T56" fmla="*/ 50 w 72"/>
                  <a:gd name="T57" fmla="*/ 41 h 47"/>
                  <a:gd name="T58" fmla="*/ 49 w 72"/>
                  <a:gd name="T59" fmla="*/ 45 h 47"/>
                  <a:gd name="T60" fmla="*/ 53 w 72"/>
                  <a:gd name="T61" fmla="*/ 47 h 47"/>
                  <a:gd name="T62" fmla="*/ 54 w 72"/>
                  <a:gd name="T63" fmla="*/ 46 h 47"/>
                  <a:gd name="T64" fmla="*/ 63 w 72"/>
                  <a:gd name="T65" fmla="*/ 39 h 47"/>
                  <a:gd name="T66" fmla="*/ 65 w 72"/>
                  <a:gd name="T67" fmla="*/ 39 h 47"/>
                  <a:gd name="T68" fmla="*/ 65 w 72"/>
                  <a:gd name="T69" fmla="*/ 39 h 47"/>
                  <a:gd name="T70" fmla="*/ 65 w 72"/>
                  <a:gd name="T71" fmla="*/ 39 h 47"/>
                  <a:gd name="T72" fmla="*/ 66 w 72"/>
                  <a:gd name="T73" fmla="*/ 38 h 47"/>
                  <a:gd name="T74" fmla="*/ 64 w 72"/>
                  <a:gd name="T75" fmla="*/ 34 h 47"/>
                  <a:gd name="T76" fmla="*/ 66 w 72"/>
                  <a:gd name="T77" fmla="*/ 30 h 47"/>
                  <a:gd name="T78" fmla="*/ 70 w 72"/>
                  <a:gd name="T79" fmla="*/ 34 h 47"/>
                  <a:gd name="T80" fmla="*/ 70 w 72"/>
                  <a:gd name="T81" fmla="*/ 34 h 47"/>
                  <a:gd name="T82" fmla="*/ 69 w 72"/>
                  <a:gd name="T83" fmla="*/ 25 h 47"/>
                  <a:gd name="T84" fmla="*/ 67 w 72"/>
                  <a:gd name="T85" fmla="*/ 22 h 47"/>
                  <a:gd name="T86" fmla="*/ 66 w 72"/>
                  <a:gd name="T87" fmla="*/ 22 h 47"/>
                  <a:gd name="T88" fmla="*/ 60 w 72"/>
                  <a:gd name="T89" fmla="*/ 23 h 47"/>
                  <a:gd name="T90" fmla="*/ 59 w 72"/>
                  <a:gd name="T91" fmla="*/ 23 h 47"/>
                  <a:gd name="T92" fmla="*/ 64 w 72"/>
                  <a:gd name="T93" fmla="*/ 16 h 47"/>
                  <a:gd name="T94" fmla="*/ 56 w 72"/>
                  <a:gd name="T95" fmla="*/ 5 h 47"/>
                  <a:gd name="T96" fmla="*/ 47 w 72"/>
                  <a:gd name="T9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 h="47">
                    <a:moveTo>
                      <a:pt x="47" y="0"/>
                    </a:moveTo>
                    <a:cubicBezTo>
                      <a:pt x="46" y="0"/>
                      <a:pt x="45" y="0"/>
                      <a:pt x="44" y="0"/>
                    </a:cubicBezTo>
                    <a:cubicBezTo>
                      <a:pt x="44" y="0"/>
                      <a:pt x="43" y="0"/>
                      <a:pt x="42" y="0"/>
                    </a:cubicBezTo>
                    <a:cubicBezTo>
                      <a:pt x="41" y="0"/>
                      <a:pt x="41" y="0"/>
                      <a:pt x="40" y="0"/>
                    </a:cubicBezTo>
                    <a:cubicBezTo>
                      <a:pt x="34" y="1"/>
                      <a:pt x="30" y="3"/>
                      <a:pt x="25" y="6"/>
                    </a:cubicBezTo>
                    <a:cubicBezTo>
                      <a:pt x="24" y="6"/>
                      <a:pt x="24" y="6"/>
                      <a:pt x="23" y="6"/>
                    </a:cubicBezTo>
                    <a:cubicBezTo>
                      <a:pt x="23" y="6"/>
                      <a:pt x="22" y="6"/>
                      <a:pt x="22" y="6"/>
                    </a:cubicBezTo>
                    <a:cubicBezTo>
                      <a:pt x="23" y="7"/>
                      <a:pt x="23" y="7"/>
                      <a:pt x="23" y="7"/>
                    </a:cubicBezTo>
                    <a:cubicBezTo>
                      <a:pt x="22" y="8"/>
                      <a:pt x="22" y="8"/>
                      <a:pt x="22" y="8"/>
                    </a:cubicBezTo>
                    <a:cubicBezTo>
                      <a:pt x="22" y="9"/>
                      <a:pt x="22" y="9"/>
                      <a:pt x="22" y="9"/>
                    </a:cubicBezTo>
                    <a:cubicBezTo>
                      <a:pt x="21" y="10"/>
                      <a:pt x="21" y="10"/>
                      <a:pt x="21" y="10"/>
                    </a:cubicBezTo>
                    <a:cubicBezTo>
                      <a:pt x="20" y="10"/>
                      <a:pt x="20" y="11"/>
                      <a:pt x="20" y="11"/>
                    </a:cubicBezTo>
                    <a:cubicBezTo>
                      <a:pt x="19" y="13"/>
                      <a:pt x="17" y="15"/>
                      <a:pt x="16" y="18"/>
                    </a:cubicBezTo>
                    <a:cubicBezTo>
                      <a:pt x="15" y="21"/>
                      <a:pt x="12" y="22"/>
                      <a:pt x="11" y="22"/>
                    </a:cubicBezTo>
                    <a:cubicBezTo>
                      <a:pt x="14" y="25"/>
                      <a:pt x="14" y="25"/>
                      <a:pt x="14" y="25"/>
                    </a:cubicBezTo>
                    <a:cubicBezTo>
                      <a:pt x="0" y="31"/>
                      <a:pt x="0" y="31"/>
                      <a:pt x="0" y="31"/>
                    </a:cubicBezTo>
                    <a:cubicBezTo>
                      <a:pt x="1" y="32"/>
                      <a:pt x="3" y="33"/>
                      <a:pt x="5" y="34"/>
                    </a:cubicBezTo>
                    <a:cubicBezTo>
                      <a:pt x="16" y="39"/>
                      <a:pt x="16" y="39"/>
                      <a:pt x="16" y="39"/>
                    </a:cubicBezTo>
                    <a:cubicBezTo>
                      <a:pt x="17" y="37"/>
                      <a:pt x="17" y="35"/>
                      <a:pt x="19" y="34"/>
                    </a:cubicBezTo>
                    <a:cubicBezTo>
                      <a:pt x="20" y="32"/>
                      <a:pt x="22" y="31"/>
                      <a:pt x="23" y="31"/>
                    </a:cubicBezTo>
                    <a:cubicBezTo>
                      <a:pt x="24" y="31"/>
                      <a:pt x="24" y="31"/>
                      <a:pt x="25" y="31"/>
                    </a:cubicBezTo>
                    <a:cubicBezTo>
                      <a:pt x="26" y="31"/>
                      <a:pt x="26" y="31"/>
                      <a:pt x="26" y="31"/>
                    </a:cubicBezTo>
                    <a:cubicBezTo>
                      <a:pt x="27" y="31"/>
                      <a:pt x="28" y="31"/>
                      <a:pt x="29" y="32"/>
                    </a:cubicBezTo>
                    <a:cubicBezTo>
                      <a:pt x="34" y="32"/>
                      <a:pt x="38" y="35"/>
                      <a:pt x="40" y="39"/>
                    </a:cubicBezTo>
                    <a:cubicBezTo>
                      <a:pt x="40" y="39"/>
                      <a:pt x="40" y="39"/>
                      <a:pt x="40" y="39"/>
                    </a:cubicBezTo>
                    <a:cubicBezTo>
                      <a:pt x="41" y="40"/>
                      <a:pt x="41" y="41"/>
                      <a:pt x="41" y="42"/>
                    </a:cubicBezTo>
                    <a:cubicBezTo>
                      <a:pt x="42" y="42"/>
                      <a:pt x="42" y="42"/>
                      <a:pt x="42" y="42"/>
                    </a:cubicBezTo>
                    <a:cubicBezTo>
                      <a:pt x="47" y="41"/>
                      <a:pt x="47" y="41"/>
                      <a:pt x="47" y="41"/>
                    </a:cubicBezTo>
                    <a:cubicBezTo>
                      <a:pt x="50" y="41"/>
                      <a:pt x="50" y="41"/>
                      <a:pt x="50" y="41"/>
                    </a:cubicBezTo>
                    <a:cubicBezTo>
                      <a:pt x="49" y="45"/>
                      <a:pt x="49" y="45"/>
                      <a:pt x="49" y="45"/>
                    </a:cubicBezTo>
                    <a:cubicBezTo>
                      <a:pt x="51" y="45"/>
                      <a:pt x="52" y="47"/>
                      <a:pt x="53" y="47"/>
                    </a:cubicBezTo>
                    <a:cubicBezTo>
                      <a:pt x="54" y="47"/>
                      <a:pt x="54" y="46"/>
                      <a:pt x="54" y="46"/>
                    </a:cubicBezTo>
                    <a:cubicBezTo>
                      <a:pt x="58" y="44"/>
                      <a:pt x="59" y="41"/>
                      <a:pt x="63" y="39"/>
                    </a:cubicBezTo>
                    <a:cubicBezTo>
                      <a:pt x="64" y="39"/>
                      <a:pt x="64" y="39"/>
                      <a:pt x="65" y="39"/>
                    </a:cubicBezTo>
                    <a:cubicBezTo>
                      <a:pt x="65" y="39"/>
                      <a:pt x="65" y="39"/>
                      <a:pt x="65" y="39"/>
                    </a:cubicBezTo>
                    <a:cubicBezTo>
                      <a:pt x="65" y="39"/>
                      <a:pt x="65" y="39"/>
                      <a:pt x="65" y="39"/>
                    </a:cubicBezTo>
                    <a:cubicBezTo>
                      <a:pt x="65" y="39"/>
                      <a:pt x="66" y="39"/>
                      <a:pt x="66" y="38"/>
                    </a:cubicBezTo>
                    <a:cubicBezTo>
                      <a:pt x="69" y="36"/>
                      <a:pt x="68" y="34"/>
                      <a:pt x="64" y="34"/>
                    </a:cubicBezTo>
                    <a:cubicBezTo>
                      <a:pt x="65" y="33"/>
                      <a:pt x="65" y="31"/>
                      <a:pt x="66" y="30"/>
                    </a:cubicBezTo>
                    <a:cubicBezTo>
                      <a:pt x="67" y="31"/>
                      <a:pt x="69" y="34"/>
                      <a:pt x="70" y="34"/>
                    </a:cubicBezTo>
                    <a:cubicBezTo>
                      <a:pt x="70" y="34"/>
                      <a:pt x="70" y="34"/>
                      <a:pt x="70" y="34"/>
                    </a:cubicBezTo>
                    <a:cubicBezTo>
                      <a:pt x="72" y="33"/>
                      <a:pt x="69" y="26"/>
                      <a:pt x="69" y="25"/>
                    </a:cubicBezTo>
                    <a:cubicBezTo>
                      <a:pt x="68" y="23"/>
                      <a:pt x="69" y="22"/>
                      <a:pt x="67" y="22"/>
                    </a:cubicBezTo>
                    <a:cubicBezTo>
                      <a:pt x="67" y="22"/>
                      <a:pt x="67" y="22"/>
                      <a:pt x="66" y="22"/>
                    </a:cubicBezTo>
                    <a:cubicBezTo>
                      <a:pt x="65" y="22"/>
                      <a:pt x="61" y="23"/>
                      <a:pt x="60" y="23"/>
                    </a:cubicBezTo>
                    <a:cubicBezTo>
                      <a:pt x="60" y="23"/>
                      <a:pt x="60" y="23"/>
                      <a:pt x="59" y="23"/>
                    </a:cubicBezTo>
                    <a:cubicBezTo>
                      <a:pt x="55" y="20"/>
                      <a:pt x="67" y="19"/>
                      <a:pt x="64" y="16"/>
                    </a:cubicBezTo>
                    <a:cubicBezTo>
                      <a:pt x="62" y="12"/>
                      <a:pt x="57" y="9"/>
                      <a:pt x="56" y="5"/>
                    </a:cubicBezTo>
                    <a:cubicBezTo>
                      <a:pt x="54" y="0"/>
                      <a:pt x="51" y="0"/>
                      <a:pt x="4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79" name="Freeform 360">
                <a:extLst>
                  <a:ext uri="{FF2B5EF4-FFF2-40B4-BE49-F238E27FC236}">
                    <a16:creationId xmlns:a16="http://schemas.microsoft.com/office/drawing/2014/main" id="{250BE4EF-06F5-754F-B33E-3846F9AF37E0}"/>
                  </a:ext>
                </a:extLst>
              </p:cNvPr>
              <p:cNvSpPr>
                <a:spLocks/>
              </p:cNvSpPr>
              <p:nvPr/>
            </p:nvSpPr>
            <p:spPr bwMode="auto">
              <a:xfrm>
                <a:off x="3559822" y="3338716"/>
                <a:ext cx="169515" cy="103183"/>
              </a:xfrm>
              <a:custGeom>
                <a:avLst/>
                <a:gdLst>
                  <a:gd name="T0" fmla="*/ 41 w 53"/>
                  <a:gd name="T1" fmla="*/ 0 h 32"/>
                  <a:gd name="T2" fmla="*/ 44 w 53"/>
                  <a:gd name="T3" fmla="*/ 3 h 32"/>
                  <a:gd name="T4" fmla="*/ 42 w 53"/>
                  <a:gd name="T5" fmla="*/ 3 h 32"/>
                  <a:gd name="T6" fmla="*/ 37 w 53"/>
                  <a:gd name="T7" fmla="*/ 3 h 32"/>
                  <a:gd name="T8" fmla="*/ 38 w 53"/>
                  <a:gd name="T9" fmla="*/ 12 h 32"/>
                  <a:gd name="T10" fmla="*/ 35 w 53"/>
                  <a:gd name="T11" fmla="*/ 13 h 32"/>
                  <a:gd name="T12" fmla="*/ 34 w 53"/>
                  <a:gd name="T13" fmla="*/ 12 h 32"/>
                  <a:gd name="T14" fmla="*/ 35 w 53"/>
                  <a:gd name="T15" fmla="*/ 9 h 32"/>
                  <a:gd name="T16" fmla="*/ 34 w 53"/>
                  <a:gd name="T17" fmla="*/ 5 h 32"/>
                  <a:gd name="T18" fmla="*/ 32 w 53"/>
                  <a:gd name="T19" fmla="*/ 4 h 32"/>
                  <a:gd name="T20" fmla="*/ 30 w 53"/>
                  <a:gd name="T21" fmla="*/ 4 h 32"/>
                  <a:gd name="T22" fmla="*/ 32 w 53"/>
                  <a:gd name="T23" fmla="*/ 10 h 32"/>
                  <a:gd name="T24" fmla="*/ 29 w 53"/>
                  <a:gd name="T25" fmla="*/ 5 h 32"/>
                  <a:gd name="T26" fmla="*/ 23 w 53"/>
                  <a:gd name="T27" fmla="*/ 8 h 32"/>
                  <a:gd name="T28" fmla="*/ 24 w 53"/>
                  <a:gd name="T29" fmla="*/ 6 h 32"/>
                  <a:gd name="T30" fmla="*/ 18 w 53"/>
                  <a:gd name="T31" fmla="*/ 9 h 32"/>
                  <a:gd name="T32" fmla="*/ 19 w 53"/>
                  <a:gd name="T33" fmla="*/ 8 h 32"/>
                  <a:gd name="T34" fmla="*/ 16 w 53"/>
                  <a:gd name="T35" fmla="*/ 9 h 32"/>
                  <a:gd name="T36" fmla="*/ 16 w 53"/>
                  <a:gd name="T37" fmla="*/ 9 h 32"/>
                  <a:gd name="T38" fmla="*/ 13 w 53"/>
                  <a:gd name="T39" fmla="*/ 11 h 32"/>
                  <a:gd name="T40" fmla="*/ 9 w 53"/>
                  <a:gd name="T41" fmla="*/ 20 h 32"/>
                  <a:gd name="T42" fmla="*/ 0 w 53"/>
                  <a:gd name="T43" fmla="*/ 26 h 32"/>
                  <a:gd name="T44" fmla="*/ 14 w 53"/>
                  <a:gd name="T45" fmla="*/ 29 h 32"/>
                  <a:gd name="T46" fmla="*/ 19 w 53"/>
                  <a:gd name="T47" fmla="*/ 28 h 32"/>
                  <a:gd name="T48" fmla="*/ 17 w 53"/>
                  <a:gd name="T49" fmla="*/ 32 h 32"/>
                  <a:gd name="T50" fmla="*/ 23 w 53"/>
                  <a:gd name="T51" fmla="*/ 30 h 32"/>
                  <a:gd name="T52" fmla="*/ 22 w 53"/>
                  <a:gd name="T53" fmla="*/ 28 h 32"/>
                  <a:gd name="T54" fmla="*/ 20 w 53"/>
                  <a:gd name="T55" fmla="*/ 24 h 32"/>
                  <a:gd name="T56" fmla="*/ 24 w 53"/>
                  <a:gd name="T57" fmla="*/ 23 h 32"/>
                  <a:gd name="T58" fmla="*/ 29 w 53"/>
                  <a:gd name="T59" fmla="*/ 22 h 32"/>
                  <a:gd name="T60" fmla="*/ 32 w 53"/>
                  <a:gd name="T61" fmla="*/ 22 h 32"/>
                  <a:gd name="T62" fmla="*/ 34 w 53"/>
                  <a:gd name="T63" fmla="*/ 21 h 32"/>
                  <a:gd name="T64" fmla="*/ 38 w 53"/>
                  <a:gd name="T65" fmla="*/ 13 h 32"/>
                  <a:gd name="T66" fmla="*/ 40 w 53"/>
                  <a:gd name="T67" fmla="*/ 11 h 32"/>
                  <a:gd name="T68" fmla="*/ 41 w 53"/>
                  <a:gd name="T69" fmla="*/ 9 h 32"/>
                  <a:gd name="T70" fmla="*/ 42 w 53"/>
                  <a:gd name="T71" fmla="*/ 8 h 32"/>
                  <a:gd name="T72" fmla="*/ 45 w 53"/>
                  <a:gd name="T73" fmla="*/ 11 h 32"/>
                  <a:gd name="T74" fmla="*/ 48 w 53"/>
                  <a:gd name="T75" fmla="*/ 8 h 32"/>
                  <a:gd name="T76" fmla="*/ 52 w 53"/>
                  <a:gd name="T77" fmla="*/ 6 h 32"/>
                  <a:gd name="T78" fmla="*/ 52 w 53"/>
                  <a:gd name="T79" fmla="*/ 5 h 32"/>
                  <a:gd name="T80" fmla="*/ 41 w 53"/>
                  <a:gd name="T8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 h="32">
                    <a:moveTo>
                      <a:pt x="41" y="0"/>
                    </a:moveTo>
                    <a:cubicBezTo>
                      <a:pt x="41" y="1"/>
                      <a:pt x="43" y="2"/>
                      <a:pt x="44" y="3"/>
                    </a:cubicBezTo>
                    <a:cubicBezTo>
                      <a:pt x="43" y="3"/>
                      <a:pt x="42" y="3"/>
                      <a:pt x="42" y="3"/>
                    </a:cubicBezTo>
                    <a:cubicBezTo>
                      <a:pt x="40" y="3"/>
                      <a:pt x="39" y="3"/>
                      <a:pt x="37" y="3"/>
                    </a:cubicBezTo>
                    <a:cubicBezTo>
                      <a:pt x="37" y="5"/>
                      <a:pt x="39" y="11"/>
                      <a:pt x="38" y="12"/>
                    </a:cubicBezTo>
                    <a:cubicBezTo>
                      <a:pt x="38" y="12"/>
                      <a:pt x="36" y="13"/>
                      <a:pt x="35" y="13"/>
                    </a:cubicBezTo>
                    <a:cubicBezTo>
                      <a:pt x="34" y="13"/>
                      <a:pt x="34" y="13"/>
                      <a:pt x="34" y="12"/>
                    </a:cubicBezTo>
                    <a:cubicBezTo>
                      <a:pt x="34" y="10"/>
                      <a:pt x="36" y="10"/>
                      <a:pt x="35" y="9"/>
                    </a:cubicBezTo>
                    <a:cubicBezTo>
                      <a:pt x="34" y="5"/>
                      <a:pt x="34" y="5"/>
                      <a:pt x="34" y="5"/>
                    </a:cubicBezTo>
                    <a:cubicBezTo>
                      <a:pt x="33" y="4"/>
                      <a:pt x="33" y="4"/>
                      <a:pt x="32" y="4"/>
                    </a:cubicBezTo>
                    <a:cubicBezTo>
                      <a:pt x="32" y="4"/>
                      <a:pt x="31" y="4"/>
                      <a:pt x="30" y="4"/>
                    </a:cubicBezTo>
                    <a:cubicBezTo>
                      <a:pt x="31" y="6"/>
                      <a:pt x="33" y="8"/>
                      <a:pt x="32" y="10"/>
                    </a:cubicBezTo>
                    <a:cubicBezTo>
                      <a:pt x="30" y="8"/>
                      <a:pt x="27" y="7"/>
                      <a:pt x="29" y="5"/>
                    </a:cubicBezTo>
                    <a:cubicBezTo>
                      <a:pt x="26" y="6"/>
                      <a:pt x="25" y="8"/>
                      <a:pt x="23" y="8"/>
                    </a:cubicBezTo>
                    <a:cubicBezTo>
                      <a:pt x="23" y="7"/>
                      <a:pt x="23" y="6"/>
                      <a:pt x="24" y="6"/>
                    </a:cubicBezTo>
                    <a:cubicBezTo>
                      <a:pt x="22" y="6"/>
                      <a:pt x="20" y="8"/>
                      <a:pt x="18" y="9"/>
                    </a:cubicBezTo>
                    <a:cubicBezTo>
                      <a:pt x="19" y="8"/>
                      <a:pt x="19" y="8"/>
                      <a:pt x="19" y="8"/>
                    </a:cubicBezTo>
                    <a:cubicBezTo>
                      <a:pt x="17" y="9"/>
                      <a:pt x="17" y="9"/>
                      <a:pt x="16" y="9"/>
                    </a:cubicBezTo>
                    <a:cubicBezTo>
                      <a:pt x="16" y="9"/>
                      <a:pt x="16" y="9"/>
                      <a:pt x="16" y="9"/>
                    </a:cubicBezTo>
                    <a:cubicBezTo>
                      <a:pt x="15" y="9"/>
                      <a:pt x="14" y="9"/>
                      <a:pt x="13" y="11"/>
                    </a:cubicBezTo>
                    <a:cubicBezTo>
                      <a:pt x="11" y="15"/>
                      <a:pt x="10" y="15"/>
                      <a:pt x="9" y="20"/>
                    </a:cubicBezTo>
                    <a:cubicBezTo>
                      <a:pt x="8" y="24"/>
                      <a:pt x="4" y="24"/>
                      <a:pt x="0" y="26"/>
                    </a:cubicBezTo>
                    <a:cubicBezTo>
                      <a:pt x="4" y="27"/>
                      <a:pt x="10" y="29"/>
                      <a:pt x="14" y="29"/>
                    </a:cubicBezTo>
                    <a:cubicBezTo>
                      <a:pt x="16" y="29"/>
                      <a:pt x="18" y="29"/>
                      <a:pt x="19" y="28"/>
                    </a:cubicBezTo>
                    <a:cubicBezTo>
                      <a:pt x="18" y="30"/>
                      <a:pt x="17" y="31"/>
                      <a:pt x="17" y="32"/>
                    </a:cubicBezTo>
                    <a:cubicBezTo>
                      <a:pt x="23" y="30"/>
                      <a:pt x="23" y="30"/>
                      <a:pt x="23" y="30"/>
                    </a:cubicBezTo>
                    <a:cubicBezTo>
                      <a:pt x="22" y="29"/>
                      <a:pt x="22" y="29"/>
                      <a:pt x="22" y="28"/>
                    </a:cubicBezTo>
                    <a:cubicBezTo>
                      <a:pt x="20" y="24"/>
                      <a:pt x="20" y="24"/>
                      <a:pt x="20" y="24"/>
                    </a:cubicBezTo>
                    <a:cubicBezTo>
                      <a:pt x="24" y="23"/>
                      <a:pt x="24" y="23"/>
                      <a:pt x="24" y="23"/>
                    </a:cubicBezTo>
                    <a:cubicBezTo>
                      <a:pt x="25" y="23"/>
                      <a:pt x="27" y="23"/>
                      <a:pt x="29" y="22"/>
                    </a:cubicBezTo>
                    <a:cubicBezTo>
                      <a:pt x="32" y="22"/>
                      <a:pt x="32" y="22"/>
                      <a:pt x="32" y="22"/>
                    </a:cubicBezTo>
                    <a:cubicBezTo>
                      <a:pt x="32" y="22"/>
                      <a:pt x="34" y="21"/>
                      <a:pt x="34" y="21"/>
                    </a:cubicBezTo>
                    <a:cubicBezTo>
                      <a:pt x="35" y="18"/>
                      <a:pt x="37" y="15"/>
                      <a:pt x="38" y="13"/>
                    </a:cubicBezTo>
                    <a:cubicBezTo>
                      <a:pt x="39" y="12"/>
                      <a:pt x="39" y="11"/>
                      <a:pt x="40" y="11"/>
                    </a:cubicBezTo>
                    <a:cubicBezTo>
                      <a:pt x="40" y="10"/>
                      <a:pt x="41" y="10"/>
                      <a:pt x="41" y="9"/>
                    </a:cubicBezTo>
                    <a:cubicBezTo>
                      <a:pt x="42" y="8"/>
                      <a:pt x="42" y="8"/>
                      <a:pt x="42" y="8"/>
                    </a:cubicBezTo>
                    <a:cubicBezTo>
                      <a:pt x="45" y="11"/>
                      <a:pt x="45" y="11"/>
                      <a:pt x="45" y="11"/>
                    </a:cubicBezTo>
                    <a:cubicBezTo>
                      <a:pt x="46" y="10"/>
                      <a:pt x="47" y="9"/>
                      <a:pt x="48" y="8"/>
                    </a:cubicBezTo>
                    <a:cubicBezTo>
                      <a:pt x="49" y="8"/>
                      <a:pt x="51" y="7"/>
                      <a:pt x="52" y="6"/>
                    </a:cubicBezTo>
                    <a:cubicBezTo>
                      <a:pt x="53" y="5"/>
                      <a:pt x="53" y="7"/>
                      <a:pt x="52" y="5"/>
                    </a:cubicBezTo>
                    <a:cubicBezTo>
                      <a:pt x="50" y="2"/>
                      <a:pt x="44" y="1"/>
                      <a:pt x="4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80" name="Freeform 361">
                <a:extLst>
                  <a:ext uri="{FF2B5EF4-FFF2-40B4-BE49-F238E27FC236}">
                    <a16:creationId xmlns:a16="http://schemas.microsoft.com/office/drawing/2014/main" id="{8B35471E-12B9-904B-B1A3-2D851CB3A5C0}"/>
                  </a:ext>
                </a:extLst>
              </p:cNvPr>
              <p:cNvSpPr>
                <a:spLocks/>
              </p:cNvSpPr>
              <p:nvPr/>
            </p:nvSpPr>
            <p:spPr bwMode="auto">
              <a:xfrm>
                <a:off x="3412418" y="3449269"/>
                <a:ext cx="397992" cy="372197"/>
              </a:xfrm>
              <a:custGeom>
                <a:avLst/>
                <a:gdLst>
                  <a:gd name="T0" fmla="*/ 57 w 126"/>
                  <a:gd name="T1" fmla="*/ 4 h 117"/>
                  <a:gd name="T2" fmla="*/ 55 w 126"/>
                  <a:gd name="T3" fmla="*/ 10 h 117"/>
                  <a:gd name="T4" fmla="*/ 38 w 126"/>
                  <a:gd name="T5" fmla="*/ 12 h 117"/>
                  <a:gd name="T6" fmla="*/ 18 w 126"/>
                  <a:gd name="T7" fmla="*/ 6 h 117"/>
                  <a:gd name="T8" fmla="*/ 14 w 126"/>
                  <a:gd name="T9" fmla="*/ 8 h 117"/>
                  <a:gd name="T10" fmla="*/ 17 w 126"/>
                  <a:gd name="T11" fmla="*/ 14 h 117"/>
                  <a:gd name="T12" fmla="*/ 25 w 126"/>
                  <a:gd name="T13" fmla="*/ 23 h 117"/>
                  <a:gd name="T14" fmla="*/ 17 w 126"/>
                  <a:gd name="T15" fmla="*/ 34 h 117"/>
                  <a:gd name="T16" fmla="*/ 7 w 126"/>
                  <a:gd name="T17" fmla="*/ 36 h 117"/>
                  <a:gd name="T18" fmla="*/ 8 w 126"/>
                  <a:gd name="T19" fmla="*/ 41 h 117"/>
                  <a:gd name="T20" fmla="*/ 25 w 126"/>
                  <a:gd name="T21" fmla="*/ 48 h 117"/>
                  <a:gd name="T22" fmla="*/ 43 w 126"/>
                  <a:gd name="T23" fmla="*/ 47 h 117"/>
                  <a:gd name="T24" fmla="*/ 39 w 126"/>
                  <a:gd name="T25" fmla="*/ 52 h 117"/>
                  <a:gd name="T26" fmla="*/ 38 w 126"/>
                  <a:gd name="T27" fmla="*/ 53 h 117"/>
                  <a:gd name="T28" fmla="*/ 35 w 126"/>
                  <a:gd name="T29" fmla="*/ 52 h 117"/>
                  <a:gd name="T30" fmla="*/ 33 w 126"/>
                  <a:gd name="T31" fmla="*/ 54 h 117"/>
                  <a:gd name="T32" fmla="*/ 24 w 126"/>
                  <a:gd name="T33" fmla="*/ 68 h 117"/>
                  <a:gd name="T34" fmla="*/ 39 w 126"/>
                  <a:gd name="T35" fmla="*/ 68 h 117"/>
                  <a:gd name="T36" fmla="*/ 27 w 126"/>
                  <a:gd name="T37" fmla="*/ 74 h 117"/>
                  <a:gd name="T38" fmla="*/ 24 w 126"/>
                  <a:gd name="T39" fmla="*/ 74 h 117"/>
                  <a:gd name="T40" fmla="*/ 15 w 126"/>
                  <a:gd name="T41" fmla="*/ 80 h 117"/>
                  <a:gd name="T42" fmla="*/ 13 w 126"/>
                  <a:gd name="T43" fmla="*/ 84 h 117"/>
                  <a:gd name="T44" fmla="*/ 8 w 126"/>
                  <a:gd name="T45" fmla="*/ 85 h 117"/>
                  <a:gd name="T46" fmla="*/ 1 w 126"/>
                  <a:gd name="T47" fmla="*/ 89 h 117"/>
                  <a:gd name="T48" fmla="*/ 10 w 126"/>
                  <a:gd name="T49" fmla="*/ 91 h 117"/>
                  <a:gd name="T50" fmla="*/ 17 w 126"/>
                  <a:gd name="T51" fmla="*/ 90 h 117"/>
                  <a:gd name="T52" fmla="*/ 16 w 126"/>
                  <a:gd name="T53" fmla="*/ 91 h 117"/>
                  <a:gd name="T54" fmla="*/ 8 w 126"/>
                  <a:gd name="T55" fmla="*/ 95 h 117"/>
                  <a:gd name="T56" fmla="*/ 17 w 126"/>
                  <a:gd name="T57" fmla="*/ 102 h 117"/>
                  <a:gd name="T58" fmla="*/ 9 w 126"/>
                  <a:gd name="T59" fmla="*/ 111 h 117"/>
                  <a:gd name="T60" fmla="*/ 17 w 126"/>
                  <a:gd name="T61" fmla="*/ 113 h 117"/>
                  <a:gd name="T62" fmla="*/ 23 w 126"/>
                  <a:gd name="T63" fmla="*/ 113 h 117"/>
                  <a:gd name="T64" fmla="*/ 21 w 126"/>
                  <a:gd name="T65" fmla="*/ 117 h 117"/>
                  <a:gd name="T66" fmla="*/ 49 w 126"/>
                  <a:gd name="T67" fmla="*/ 112 h 117"/>
                  <a:gd name="T68" fmla="*/ 65 w 126"/>
                  <a:gd name="T69" fmla="*/ 103 h 117"/>
                  <a:gd name="T70" fmla="*/ 98 w 126"/>
                  <a:gd name="T71" fmla="*/ 85 h 117"/>
                  <a:gd name="T72" fmla="*/ 116 w 126"/>
                  <a:gd name="T73" fmla="*/ 89 h 117"/>
                  <a:gd name="T74" fmla="*/ 119 w 126"/>
                  <a:gd name="T75" fmla="*/ 76 h 117"/>
                  <a:gd name="T76" fmla="*/ 124 w 126"/>
                  <a:gd name="T77" fmla="*/ 50 h 117"/>
                  <a:gd name="T78" fmla="*/ 120 w 126"/>
                  <a:gd name="T79" fmla="*/ 29 h 117"/>
                  <a:gd name="T80" fmla="*/ 120 w 126"/>
                  <a:gd name="T81" fmla="*/ 16 h 117"/>
                  <a:gd name="T82" fmla="*/ 115 w 126"/>
                  <a:gd name="T83" fmla="*/ 19 h 117"/>
                  <a:gd name="T84" fmla="*/ 106 w 126"/>
                  <a:gd name="T85" fmla="*/ 16 h 117"/>
                  <a:gd name="T86" fmla="*/ 99 w 126"/>
                  <a:gd name="T87" fmla="*/ 10 h 117"/>
                  <a:gd name="T88" fmla="*/ 95 w 126"/>
                  <a:gd name="T89" fmla="*/ 9 h 117"/>
                  <a:gd name="T90" fmla="*/ 93 w 126"/>
                  <a:gd name="T91" fmla="*/ 16 h 117"/>
                  <a:gd name="T92" fmla="*/ 64 w 126"/>
                  <a:gd name="T93" fmla="*/ 5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6" h="117">
                    <a:moveTo>
                      <a:pt x="59" y="0"/>
                    </a:moveTo>
                    <a:cubicBezTo>
                      <a:pt x="59" y="0"/>
                      <a:pt x="59" y="0"/>
                      <a:pt x="59" y="0"/>
                    </a:cubicBezTo>
                    <a:cubicBezTo>
                      <a:pt x="58" y="1"/>
                      <a:pt x="58" y="3"/>
                      <a:pt x="57" y="4"/>
                    </a:cubicBezTo>
                    <a:cubicBezTo>
                      <a:pt x="56" y="5"/>
                      <a:pt x="54" y="7"/>
                      <a:pt x="56" y="8"/>
                    </a:cubicBezTo>
                    <a:cubicBezTo>
                      <a:pt x="55" y="8"/>
                      <a:pt x="55" y="9"/>
                      <a:pt x="54" y="10"/>
                    </a:cubicBezTo>
                    <a:cubicBezTo>
                      <a:pt x="54" y="10"/>
                      <a:pt x="55" y="10"/>
                      <a:pt x="55" y="10"/>
                    </a:cubicBezTo>
                    <a:cubicBezTo>
                      <a:pt x="52" y="10"/>
                      <a:pt x="47" y="8"/>
                      <a:pt x="44" y="8"/>
                    </a:cubicBezTo>
                    <a:cubicBezTo>
                      <a:pt x="43" y="8"/>
                      <a:pt x="43" y="8"/>
                      <a:pt x="43" y="8"/>
                    </a:cubicBezTo>
                    <a:cubicBezTo>
                      <a:pt x="40" y="8"/>
                      <a:pt x="39" y="9"/>
                      <a:pt x="38" y="12"/>
                    </a:cubicBezTo>
                    <a:cubicBezTo>
                      <a:pt x="36" y="11"/>
                      <a:pt x="36" y="10"/>
                      <a:pt x="35" y="9"/>
                    </a:cubicBezTo>
                    <a:cubicBezTo>
                      <a:pt x="33" y="6"/>
                      <a:pt x="26" y="6"/>
                      <a:pt x="21" y="6"/>
                    </a:cubicBezTo>
                    <a:cubicBezTo>
                      <a:pt x="20" y="6"/>
                      <a:pt x="19" y="6"/>
                      <a:pt x="18" y="6"/>
                    </a:cubicBezTo>
                    <a:cubicBezTo>
                      <a:pt x="18" y="6"/>
                      <a:pt x="17" y="6"/>
                      <a:pt x="17" y="8"/>
                    </a:cubicBezTo>
                    <a:cubicBezTo>
                      <a:pt x="15" y="10"/>
                      <a:pt x="15" y="11"/>
                      <a:pt x="15" y="11"/>
                    </a:cubicBezTo>
                    <a:cubicBezTo>
                      <a:pt x="14" y="11"/>
                      <a:pt x="14" y="8"/>
                      <a:pt x="14" y="8"/>
                    </a:cubicBezTo>
                    <a:cubicBezTo>
                      <a:pt x="13" y="8"/>
                      <a:pt x="13" y="7"/>
                      <a:pt x="13" y="7"/>
                    </a:cubicBezTo>
                    <a:cubicBezTo>
                      <a:pt x="12" y="7"/>
                      <a:pt x="11" y="8"/>
                      <a:pt x="11" y="9"/>
                    </a:cubicBezTo>
                    <a:cubicBezTo>
                      <a:pt x="17" y="14"/>
                      <a:pt x="17" y="14"/>
                      <a:pt x="17" y="14"/>
                    </a:cubicBezTo>
                    <a:cubicBezTo>
                      <a:pt x="17" y="18"/>
                      <a:pt x="15" y="20"/>
                      <a:pt x="15" y="24"/>
                    </a:cubicBezTo>
                    <a:cubicBezTo>
                      <a:pt x="15" y="24"/>
                      <a:pt x="16" y="24"/>
                      <a:pt x="17" y="24"/>
                    </a:cubicBezTo>
                    <a:cubicBezTo>
                      <a:pt x="19" y="24"/>
                      <a:pt x="22" y="23"/>
                      <a:pt x="25" y="23"/>
                    </a:cubicBezTo>
                    <a:cubicBezTo>
                      <a:pt x="22" y="27"/>
                      <a:pt x="20" y="27"/>
                      <a:pt x="16" y="28"/>
                    </a:cubicBezTo>
                    <a:cubicBezTo>
                      <a:pt x="18" y="30"/>
                      <a:pt x="20" y="32"/>
                      <a:pt x="22" y="34"/>
                    </a:cubicBezTo>
                    <a:cubicBezTo>
                      <a:pt x="21" y="34"/>
                      <a:pt x="19" y="34"/>
                      <a:pt x="17" y="34"/>
                    </a:cubicBezTo>
                    <a:cubicBezTo>
                      <a:pt x="14" y="34"/>
                      <a:pt x="11" y="34"/>
                      <a:pt x="13" y="36"/>
                    </a:cubicBezTo>
                    <a:cubicBezTo>
                      <a:pt x="12" y="36"/>
                      <a:pt x="12" y="36"/>
                      <a:pt x="11" y="36"/>
                    </a:cubicBezTo>
                    <a:cubicBezTo>
                      <a:pt x="10" y="36"/>
                      <a:pt x="9" y="36"/>
                      <a:pt x="7" y="36"/>
                    </a:cubicBezTo>
                    <a:cubicBezTo>
                      <a:pt x="9" y="38"/>
                      <a:pt x="10" y="39"/>
                      <a:pt x="11" y="40"/>
                    </a:cubicBezTo>
                    <a:cubicBezTo>
                      <a:pt x="11" y="40"/>
                      <a:pt x="10" y="40"/>
                      <a:pt x="10" y="40"/>
                    </a:cubicBezTo>
                    <a:cubicBezTo>
                      <a:pt x="9" y="40"/>
                      <a:pt x="8" y="41"/>
                      <a:pt x="8" y="41"/>
                    </a:cubicBezTo>
                    <a:cubicBezTo>
                      <a:pt x="11" y="42"/>
                      <a:pt x="24" y="41"/>
                      <a:pt x="25" y="43"/>
                    </a:cubicBezTo>
                    <a:cubicBezTo>
                      <a:pt x="26" y="44"/>
                      <a:pt x="24" y="47"/>
                      <a:pt x="24" y="48"/>
                    </a:cubicBezTo>
                    <a:cubicBezTo>
                      <a:pt x="24" y="48"/>
                      <a:pt x="24" y="48"/>
                      <a:pt x="25" y="48"/>
                    </a:cubicBezTo>
                    <a:cubicBezTo>
                      <a:pt x="27" y="48"/>
                      <a:pt x="30" y="48"/>
                      <a:pt x="32" y="48"/>
                    </a:cubicBezTo>
                    <a:cubicBezTo>
                      <a:pt x="35" y="47"/>
                      <a:pt x="37" y="47"/>
                      <a:pt x="40" y="47"/>
                    </a:cubicBezTo>
                    <a:cubicBezTo>
                      <a:pt x="41" y="47"/>
                      <a:pt x="42" y="47"/>
                      <a:pt x="43" y="47"/>
                    </a:cubicBezTo>
                    <a:cubicBezTo>
                      <a:pt x="43" y="50"/>
                      <a:pt x="42" y="52"/>
                      <a:pt x="40" y="52"/>
                    </a:cubicBezTo>
                    <a:cubicBezTo>
                      <a:pt x="40" y="52"/>
                      <a:pt x="39" y="52"/>
                      <a:pt x="39" y="52"/>
                    </a:cubicBezTo>
                    <a:cubicBezTo>
                      <a:pt x="39" y="52"/>
                      <a:pt x="39" y="52"/>
                      <a:pt x="39" y="52"/>
                    </a:cubicBezTo>
                    <a:cubicBezTo>
                      <a:pt x="38" y="52"/>
                      <a:pt x="38" y="52"/>
                      <a:pt x="38" y="52"/>
                    </a:cubicBezTo>
                    <a:cubicBezTo>
                      <a:pt x="38" y="53"/>
                      <a:pt x="38" y="53"/>
                      <a:pt x="38" y="53"/>
                    </a:cubicBezTo>
                    <a:cubicBezTo>
                      <a:pt x="38" y="53"/>
                      <a:pt x="38" y="53"/>
                      <a:pt x="38" y="53"/>
                    </a:cubicBezTo>
                    <a:cubicBezTo>
                      <a:pt x="36" y="53"/>
                      <a:pt x="36" y="53"/>
                      <a:pt x="36" y="53"/>
                    </a:cubicBezTo>
                    <a:cubicBezTo>
                      <a:pt x="36" y="53"/>
                      <a:pt x="36" y="53"/>
                      <a:pt x="36" y="53"/>
                    </a:cubicBezTo>
                    <a:cubicBezTo>
                      <a:pt x="36" y="53"/>
                      <a:pt x="35" y="52"/>
                      <a:pt x="35" y="52"/>
                    </a:cubicBezTo>
                    <a:cubicBezTo>
                      <a:pt x="35" y="52"/>
                      <a:pt x="34" y="52"/>
                      <a:pt x="34" y="52"/>
                    </a:cubicBezTo>
                    <a:cubicBezTo>
                      <a:pt x="34" y="52"/>
                      <a:pt x="34" y="52"/>
                      <a:pt x="34" y="52"/>
                    </a:cubicBezTo>
                    <a:cubicBezTo>
                      <a:pt x="33" y="52"/>
                      <a:pt x="33" y="53"/>
                      <a:pt x="33" y="54"/>
                    </a:cubicBezTo>
                    <a:cubicBezTo>
                      <a:pt x="31" y="55"/>
                      <a:pt x="30" y="57"/>
                      <a:pt x="29" y="59"/>
                    </a:cubicBezTo>
                    <a:cubicBezTo>
                      <a:pt x="28" y="61"/>
                      <a:pt x="29" y="65"/>
                      <a:pt x="27" y="67"/>
                    </a:cubicBezTo>
                    <a:cubicBezTo>
                      <a:pt x="26" y="68"/>
                      <a:pt x="25" y="68"/>
                      <a:pt x="24" y="68"/>
                    </a:cubicBezTo>
                    <a:cubicBezTo>
                      <a:pt x="23" y="69"/>
                      <a:pt x="22" y="70"/>
                      <a:pt x="21" y="71"/>
                    </a:cubicBezTo>
                    <a:cubicBezTo>
                      <a:pt x="19" y="72"/>
                      <a:pt x="17" y="73"/>
                      <a:pt x="15" y="74"/>
                    </a:cubicBezTo>
                    <a:cubicBezTo>
                      <a:pt x="23" y="72"/>
                      <a:pt x="31" y="70"/>
                      <a:pt x="39" y="68"/>
                    </a:cubicBezTo>
                    <a:cubicBezTo>
                      <a:pt x="41" y="67"/>
                      <a:pt x="42" y="67"/>
                      <a:pt x="43" y="67"/>
                    </a:cubicBezTo>
                    <a:cubicBezTo>
                      <a:pt x="44" y="67"/>
                      <a:pt x="45" y="68"/>
                      <a:pt x="49" y="70"/>
                    </a:cubicBezTo>
                    <a:cubicBezTo>
                      <a:pt x="42" y="72"/>
                      <a:pt x="34" y="74"/>
                      <a:pt x="27" y="74"/>
                    </a:cubicBezTo>
                    <a:cubicBezTo>
                      <a:pt x="27" y="74"/>
                      <a:pt x="27" y="74"/>
                      <a:pt x="27" y="74"/>
                    </a:cubicBezTo>
                    <a:cubicBezTo>
                      <a:pt x="26" y="74"/>
                      <a:pt x="26" y="74"/>
                      <a:pt x="26" y="74"/>
                    </a:cubicBezTo>
                    <a:cubicBezTo>
                      <a:pt x="25" y="74"/>
                      <a:pt x="25" y="74"/>
                      <a:pt x="24" y="74"/>
                    </a:cubicBezTo>
                    <a:cubicBezTo>
                      <a:pt x="24" y="74"/>
                      <a:pt x="23" y="74"/>
                      <a:pt x="23" y="74"/>
                    </a:cubicBezTo>
                    <a:cubicBezTo>
                      <a:pt x="21" y="75"/>
                      <a:pt x="21" y="78"/>
                      <a:pt x="19" y="79"/>
                    </a:cubicBezTo>
                    <a:cubicBezTo>
                      <a:pt x="17" y="80"/>
                      <a:pt x="16" y="79"/>
                      <a:pt x="15" y="80"/>
                    </a:cubicBezTo>
                    <a:cubicBezTo>
                      <a:pt x="19" y="81"/>
                      <a:pt x="17" y="85"/>
                      <a:pt x="20" y="86"/>
                    </a:cubicBezTo>
                    <a:cubicBezTo>
                      <a:pt x="19" y="86"/>
                      <a:pt x="17" y="87"/>
                      <a:pt x="15" y="87"/>
                    </a:cubicBezTo>
                    <a:cubicBezTo>
                      <a:pt x="13" y="87"/>
                      <a:pt x="12" y="86"/>
                      <a:pt x="13" y="84"/>
                    </a:cubicBezTo>
                    <a:cubicBezTo>
                      <a:pt x="11" y="84"/>
                      <a:pt x="11" y="86"/>
                      <a:pt x="9" y="87"/>
                    </a:cubicBezTo>
                    <a:cubicBezTo>
                      <a:pt x="9" y="87"/>
                      <a:pt x="9" y="87"/>
                      <a:pt x="9" y="87"/>
                    </a:cubicBezTo>
                    <a:cubicBezTo>
                      <a:pt x="8" y="87"/>
                      <a:pt x="9" y="85"/>
                      <a:pt x="8" y="85"/>
                    </a:cubicBezTo>
                    <a:cubicBezTo>
                      <a:pt x="8" y="85"/>
                      <a:pt x="8" y="85"/>
                      <a:pt x="8" y="85"/>
                    </a:cubicBezTo>
                    <a:cubicBezTo>
                      <a:pt x="6" y="85"/>
                      <a:pt x="2" y="87"/>
                      <a:pt x="1" y="89"/>
                    </a:cubicBezTo>
                    <a:cubicBezTo>
                      <a:pt x="1" y="89"/>
                      <a:pt x="1" y="89"/>
                      <a:pt x="1" y="89"/>
                    </a:cubicBezTo>
                    <a:cubicBezTo>
                      <a:pt x="1" y="89"/>
                      <a:pt x="1" y="89"/>
                      <a:pt x="0" y="89"/>
                    </a:cubicBezTo>
                    <a:cubicBezTo>
                      <a:pt x="3" y="90"/>
                      <a:pt x="6" y="91"/>
                      <a:pt x="10" y="91"/>
                    </a:cubicBezTo>
                    <a:cubicBezTo>
                      <a:pt x="10" y="91"/>
                      <a:pt x="10" y="91"/>
                      <a:pt x="10" y="91"/>
                    </a:cubicBezTo>
                    <a:cubicBezTo>
                      <a:pt x="11" y="91"/>
                      <a:pt x="12" y="91"/>
                      <a:pt x="13" y="91"/>
                    </a:cubicBezTo>
                    <a:cubicBezTo>
                      <a:pt x="13" y="91"/>
                      <a:pt x="14" y="91"/>
                      <a:pt x="15" y="91"/>
                    </a:cubicBezTo>
                    <a:cubicBezTo>
                      <a:pt x="14" y="90"/>
                      <a:pt x="16" y="90"/>
                      <a:pt x="17" y="90"/>
                    </a:cubicBezTo>
                    <a:cubicBezTo>
                      <a:pt x="18" y="90"/>
                      <a:pt x="19" y="90"/>
                      <a:pt x="20" y="90"/>
                    </a:cubicBezTo>
                    <a:cubicBezTo>
                      <a:pt x="19" y="91"/>
                      <a:pt x="18" y="91"/>
                      <a:pt x="17" y="91"/>
                    </a:cubicBezTo>
                    <a:cubicBezTo>
                      <a:pt x="16" y="91"/>
                      <a:pt x="16" y="91"/>
                      <a:pt x="16" y="91"/>
                    </a:cubicBezTo>
                    <a:cubicBezTo>
                      <a:pt x="15" y="92"/>
                      <a:pt x="15" y="93"/>
                      <a:pt x="14" y="93"/>
                    </a:cubicBezTo>
                    <a:cubicBezTo>
                      <a:pt x="14" y="92"/>
                      <a:pt x="14" y="92"/>
                      <a:pt x="14" y="92"/>
                    </a:cubicBezTo>
                    <a:cubicBezTo>
                      <a:pt x="13" y="95"/>
                      <a:pt x="10" y="94"/>
                      <a:pt x="8" y="95"/>
                    </a:cubicBezTo>
                    <a:cubicBezTo>
                      <a:pt x="7" y="96"/>
                      <a:pt x="6" y="96"/>
                      <a:pt x="5" y="96"/>
                    </a:cubicBezTo>
                    <a:cubicBezTo>
                      <a:pt x="4" y="98"/>
                      <a:pt x="4" y="100"/>
                      <a:pt x="2" y="100"/>
                    </a:cubicBezTo>
                    <a:cubicBezTo>
                      <a:pt x="7" y="101"/>
                      <a:pt x="12" y="102"/>
                      <a:pt x="17" y="102"/>
                    </a:cubicBezTo>
                    <a:cubicBezTo>
                      <a:pt x="18" y="102"/>
                      <a:pt x="19" y="102"/>
                      <a:pt x="21" y="101"/>
                    </a:cubicBezTo>
                    <a:cubicBezTo>
                      <a:pt x="22" y="101"/>
                      <a:pt x="23" y="101"/>
                      <a:pt x="25" y="100"/>
                    </a:cubicBezTo>
                    <a:cubicBezTo>
                      <a:pt x="20" y="104"/>
                      <a:pt x="13" y="107"/>
                      <a:pt x="9" y="111"/>
                    </a:cubicBezTo>
                    <a:cubicBezTo>
                      <a:pt x="9" y="111"/>
                      <a:pt x="9" y="111"/>
                      <a:pt x="9" y="111"/>
                    </a:cubicBezTo>
                    <a:cubicBezTo>
                      <a:pt x="14" y="111"/>
                      <a:pt x="19" y="110"/>
                      <a:pt x="24" y="109"/>
                    </a:cubicBezTo>
                    <a:cubicBezTo>
                      <a:pt x="21" y="110"/>
                      <a:pt x="20" y="112"/>
                      <a:pt x="17" y="113"/>
                    </a:cubicBezTo>
                    <a:cubicBezTo>
                      <a:pt x="18" y="113"/>
                      <a:pt x="18" y="113"/>
                      <a:pt x="18" y="113"/>
                    </a:cubicBezTo>
                    <a:cubicBezTo>
                      <a:pt x="19" y="113"/>
                      <a:pt x="20" y="113"/>
                      <a:pt x="21" y="113"/>
                    </a:cubicBezTo>
                    <a:cubicBezTo>
                      <a:pt x="21" y="113"/>
                      <a:pt x="22" y="113"/>
                      <a:pt x="23" y="113"/>
                    </a:cubicBezTo>
                    <a:cubicBezTo>
                      <a:pt x="23" y="113"/>
                      <a:pt x="23" y="113"/>
                      <a:pt x="23" y="113"/>
                    </a:cubicBezTo>
                    <a:cubicBezTo>
                      <a:pt x="21" y="114"/>
                      <a:pt x="19" y="114"/>
                      <a:pt x="18" y="115"/>
                    </a:cubicBezTo>
                    <a:cubicBezTo>
                      <a:pt x="18" y="116"/>
                      <a:pt x="19" y="117"/>
                      <a:pt x="21" y="117"/>
                    </a:cubicBezTo>
                    <a:cubicBezTo>
                      <a:pt x="24" y="117"/>
                      <a:pt x="29" y="115"/>
                      <a:pt x="31" y="115"/>
                    </a:cubicBezTo>
                    <a:cubicBezTo>
                      <a:pt x="31" y="116"/>
                      <a:pt x="31" y="116"/>
                      <a:pt x="31" y="116"/>
                    </a:cubicBezTo>
                    <a:cubicBezTo>
                      <a:pt x="37" y="116"/>
                      <a:pt x="43" y="113"/>
                      <a:pt x="49" y="112"/>
                    </a:cubicBezTo>
                    <a:cubicBezTo>
                      <a:pt x="55" y="110"/>
                      <a:pt x="57" y="107"/>
                      <a:pt x="60" y="102"/>
                    </a:cubicBezTo>
                    <a:cubicBezTo>
                      <a:pt x="61" y="102"/>
                      <a:pt x="63" y="103"/>
                      <a:pt x="64" y="103"/>
                    </a:cubicBezTo>
                    <a:cubicBezTo>
                      <a:pt x="65" y="103"/>
                      <a:pt x="65" y="103"/>
                      <a:pt x="65" y="103"/>
                    </a:cubicBezTo>
                    <a:cubicBezTo>
                      <a:pt x="70" y="100"/>
                      <a:pt x="74" y="96"/>
                      <a:pt x="80" y="94"/>
                    </a:cubicBezTo>
                    <a:cubicBezTo>
                      <a:pt x="85" y="91"/>
                      <a:pt x="91" y="93"/>
                      <a:pt x="96" y="91"/>
                    </a:cubicBezTo>
                    <a:cubicBezTo>
                      <a:pt x="99" y="89"/>
                      <a:pt x="98" y="89"/>
                      <a:pt x="98" y="85"/>
                    </a:cubicBezTo>
                    <a:cubicBezTo>
                      <a:pt x="99" y="87"/>
                      <a:pt x="100" y="88"/>
                      <a:pt x="101" y="90"/>
                    </a:cubicBezTo>
                    <a:cubicBezTo>
                      <a:pt x="102" y="87"/>
                      <a:pt x="104" y="86"/>
                      <a:pt x="106" y="86"/>
                    </a:cubicBezTo>
                    <a:cubicBezTo>
                      <a:pt x="109" y="86"/>
                      <a:pt x="113" y="88"/>
                      <a:pt x="116" y="89"/>
                    </a:cubicBezTo>
                    <a:cubicBezTo>
                      <a:pt x="115" y="87"/>
                      <a:pt x="115" y="84"/>
                      <a:pt x="113" y="82"/>
                    </a:cubicBezTo>
                    <a:cubicBezTo>
                      <a:pt x="113" y="82"/>
                      <a:pt x="114" y="83"/>
                      <a:pt x="114" y="83"/>
                    </a:cubicBezTo>
                    <a:cubicBezTo>
                      <a:pt x="117" y="83"/>
                      <a:pt x="118" y="79"/>
                      <a:pt x="119" y="76"/>
                    </a:cubicBezTo>
                    <a:cubicBezTo>
                      <a:pt x="121" y="71"/>
                      <a:pt x="124" y="66"/>
                      <a:pt x="125" y="61"/>
                    </a:cubicBezTo>
                    <a:cubicBezTo>
                      <a:pt x="126" y="59"/>
                      <a:pt x="126" y="59"/>
                      <a:pt x="126" y="57"/>
                    </a:cubicBezTo>
                    <a:cubicBezTo>
                      <a:pt x="126" y="55"/>
                      <a:pt x="125" y="52"/>
                      <a:pt x="124" y="50"/>
                    </a:cubicBezTo>
                    <a:cubicBezTo>
                      <a:pt x="124" y="47"/>
                      <a:pt x="124" y="45"/>
                      <a:pt x="124" y="43"/>
                    </a:cubicBezTo>
                    <a:cubicBezTo>
                      <a:pt x="124" y="41"/>
                      <a:pt x="125" y="36"/>
                      <a:pt x="124" y="35"/>
                    </a:cubicBezTo>
                    <a:cubicBezTo>
                      <a:pt x="121" y="33"/>
                      <a:pt x="121" y="32"/>
                      <a:pt x="120" y="29"/>
                    </a:cubicBezTo>
                    <a:cubicBezTo>
                      <a:pt x="119" y="28"/>
                      <a:pt x="116" y="24"/>
                      <a:pt x="116" y="22"/>
                    </a:cubicBezTo>
                    <a:cubicBezTo>
                      <a:pt x="117" y="19"/>
                      <a:pt x="122" y="20"/>
                      <a:pt x="124" y="19"/>
                    </a:cubicBezTo>
                    <a:cubicBezTo>
                      <a:pt x="122" y="17"/>
                      <a:pt x="121" y="17"/>
                      <a:pt x="120" y="16"/>
                    </a:cubicBezTo>
                    <a:cubicBezTo>
                      <a:pt x="120" y="19"/>
                      <a:pt x="120" y="19"/>
                      <a:pt x="120" y="19"/>
                    </a:cubicBezTo>
                    <a:cubicBezTo>
                      <a:pt x="118" y="19"/>
                      <a:pt x="118" y="19"/>
                      <a:pt x="118" y="19"/>
                    </a:cubicBezTo>
                    <a:cubicBezTo>
                      <a:pt x="115" y="19"/>
                      <a:pt x="115" y="19"/>
                      <a:pt x="115" y="19"/>
                    </a:cubicBezTo>
                    <a:cubicBezTo>
                      <a:pt x="113" y="20"/>
                      <a:pt x="112" y="20"/>
                      <a:pt x="111" y="20"/>
                    </a:cubicBezTo>
                    <a:cubicBezTo>
                      <a:pt x="110" y="20"/>
                      <a:pt x="109" y="20"/>
                      <a:pt x="108" y="19"/>
                    </a:cubicBezTo>
                    <a:cubicBezTo>
                      <a:pt x="106" y="18"/>
                      <a:pt x="106" y="17"/>
                      <a:pt x="106" y="16"/>
                    </a:cubicBezTo>
                    <a:cubicBezTo>
                      <a:pt x="106" y="15"/>
                      <a:pt x="106" y="15"/>
                      <a:pt x="105" y="14"/>
                    </a:cubicBezTo>
                    <a:cubicBezTo>
                      <a:pt x="105" y="13"/>
                      <a:pt x="105" y="13"/>
                      <a:pt x="105" y="13"/>
                    </a:cubicBezTo>
                    <a:cubicBezTo>
                      <a:pt x="104" y="11"/>
                      <a:pt x="102" y="10"/>
                      <a:pt x="99" y="10"/>
                    </a:cubicBezTo>
                    <a:cubicBezTo>
                      <a:pt x="98" y="9"/>
                      <a:pt x="97" y="9"/>
                      <a:pt x="97" y="9"/>
                    </a:cubicBezTo>
                    <a:cubicBezTo>
                      <a:pt x="95" y="9"/>
                      <a:pt x="95" y="9"/>
                      <a:pt x="95" y="9"/>
                    </a:cubicBezTo>
                    <a:cubicBezTo>
                      <a:pt x="95" y="9"/>
                      <a:pt x="95" y="9"/>
                      <a:pt x="95" y="9"/>
                    </a:cubicBezTo>
                    <a:cubicBezTo>
                      <a:pt x="95" y="9"/>
                      <a:pt x="95" y="9"/>
                      <a:pt x="95" y="9"/>
                    </a:cubicBezTo>
                    <a:cubicBezTo>
                      <a:pt x="94" y="10"/>
                      <a:pt x="94" y="12"/>
                      <a:pt x="94" y="13"/>
                    </a:cubicBezTo>
                    <a:cubicBezTo>
                      <a:pt x="93" y="14"/>
                      <a:pt x="93" y="15"/>
                      <a:pt x="93" y="16"/>
                    </a:cubicBezTo>
                    <a:cubicBezTo>
                      <a:pt x="91" y="19"/>
                      <a:pt x="91" y="19"/>
                      <a:pt x="91" y="19"/>
                    </a:cubicBezTo>
                    <a:cubicBezTo>
                      <a:pt x="73" y="12"/>
                      <a:pt x="73" y="12"/>
                      <a:pt x="73" y="12"/>
                    </a:cubicBezTo>
                    <a:cubicBezTo>
                      <a:pt x="69" y="10"/>
                      <a:pt x="67" y="7"/>
                      <a:pt x="64" y="5"/>
                    </a:cubicBezTo>
                    <a:cubicBezTo>
                      <a:pt x="59" y="0"/>
                      <a:pt x="59" y="0"/>
                      <a:pt x="5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81" name="Freeform 362">
                <a:extLst>
                  <a:ext uri="{FF2B5EF4-FFF2-40B4-BE49-F238E27FC236}">
                    <a16:creationId xmlns:a16="http://schemas.microsoft.com/office/drawing/2014/main" id="{8E949554-D298-3040-97EF-B654B59E3FAB}"/>
                  </a:ext>
                </a:extLst>
              </p:cNvPr>
              <p:cNvSpPr>
                <a:spLocks/>
              </p:cNvSpPr>
              <p:nvPr/>
            </p:nvSpPr>
            <p:spPr bwMode="auto">
              <a:xfrm>
                <a:off x="5103886" y="3379252"/>
                <a:ext cx="29481" cy="36851"/>
              </a:xfrm>
              <a:custGeom>
                <a:avLst/>
                <a:gdLst>
                  <a:gd name="T0" fmla="*/ 4 w 9"/>
                  <a:gd name="T1" fmla="*/ 0 h 11"/>
                  <a:gd name="T2" fmla="*/ 0 w 9"/>
                  <a:gd name="T3" fmla="*/ 11 h 11"/>
                  <a:gd name="T4" fmla="*/ 1 w 9"/>
                  <a:gd name="T5" fmla="*/ 7 h 11"/>
                  <a:gd name="T6" fmla="*/ 1 w 9"/>
                  <a:gd name="T7" fmla="*/ 6 h 11"/>
                  <a:gd name="T8" fmla="*/ 2 w 9"/>
                  <a:gd name="T9" fmla="*/ 7 h 11"/>
                  <a:gd name="T10" fmla="*/ 3 w 9"/>
                  <a:gd name="T11" fmla="*/ 7 h 11"/>
                  <a:gd name="T12" fmla="*/ 3 w 9"/>
                  <a:gd name="T13" fmla="*/ 7 h 11"/>
                  <a:gd name="T14" fmla="*/ 8 w 9"/>
                  <a:gd name="T15" fmla="*/ 6 h 11"/>
                  <a:gd name="T16" fmla="*/ 9 w 9"/>
                  <a:gd name="T17" fmla="*/ 6 h 11"/>
                  <a:gd name="T18" fmla="*/ 9 w 9"/>
                  <a:gd name="T19" fmla="*/ 6 h 11"/>
                  <a:gd name="T20" fmla="*/ 7 w 9"/>
                  <a:gd name="T21" fmla="*/ 6 h 11"/>
                  <a:gd name="T22" fmla="*/ 5 w 9"/>
                  <a:gd name="T23" fmla="*/ 6 h 11"/>
                  <a:gd name="T24" fmla="*/ 4 w 9"/>
                  <a:gd name="T25" fmla="*/ 6 h 11"/>
                  <a:gd name="T26" fmla="*/ 4 w 9"/>
                  <a:gd name="T2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1">
                    <a:moveTo>
                      <a:pt x="4" y="0"/>
                    </a:moveTo>
                    <a:cubicBezTo>
                      <a:pt x="0" y="1"/>
                      <a:pt x="0" y="8"/>
                      <a:pt x="0" y="11"/>
                    </a:cubicBezTo>
                    <a:cubicBezTo>
                      <a:pt x="0" y="10"/>
                      <a:pt x="0" y="7"/>
                      <a:pt x="1" y="7"/>
                    </a:cubicBezTo>
                    <a:cubicBezTo>
                      <a:pt x="1" y="6"/>
                      <a:pt x="1" y="6"/>
                      <a:pt x="1" y="6"/>
                    </a:cubicBezTo>
                    <a:cubicBezTo>
                      <a:pt x="2" y="6"/>
                      <a:pt x="2" y="7"/>
                      <a:pt x="2" y="7"/>
                    </a:cubicBezTo>
                    <a:cubicBezTo>
                      <a:pt x="2" y="7"/>
                      <a:pt x="3" y="7"/>
                      <a:pt x="3" y="7"/>
                    </a:cubicBezTo>
                    <a:cubicBezTo>
                      <a:pt x="3" y="7"/>
                      <a:pt x="3" y="7"/>
                      <a:pt x="3" y="7"/>
                    </a:cubicBezTo>
                    <a:cubicBezTo>
                      <a:pt x="5" y="7"/>
                      <a:pt x="6" y="6"/>
                      <a:pt x="8" y="6"/>
                    </a:cubicBezTo>
                    <a:cubicBezTo>
                      <a:pt x="8" y="6"/>
                      <a:pt x="9" y="6"/>
                      <a:pt x="9" y="6"/>
                    </a:cubicBezTo>
                    <a:cubicBezTo>
                      <a:pt x="9" y="6"/>
                      <a:pt x="9" y="6"/>
                      <a:pt x="9" y="6"/>
                    </a:cubicBezTo>
                    <a:cubicBezTo>
                      <a:pt x="8" y="6"/>
                      <a:pt x="8" y="6"/>
                      <a:pt x="7" y="6"/>
                    </a:cubicBezTo>
                    <a:cubicBezTo>
                      <a:pt x="7" y="6"/>
                      <a:pt x="6" y="6"/>
                      <a:pt x="5" y="6"/>
                    </a:cubicBezTo>
                    <a:cubicBezTo>
                      <a:pt x="5" y="6"/>
                      <a:pt x="5" y="6"/>
                      <a:pt x="4" y="6"/>
                    </a:cubicBezTo>
                    <a:cubicBezTo>
                      <a:pt x="0" y="5"/>
                      <a:pt x="3" y="3"/>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82" name="Freeform 363">
                <a:extLst>
                  <a:ext uri="{FF2B5EF4-FFF2-40B4-BE49-F238E27FC236}">
                    <a16:creationId xmlns:a16="http://schemas.microsoft.com/office/drawing/2014/main" id="{88169D2C-04E4-3345-962F-C04E98EF95ED}"/>
                  </a:ext>
                </a:extLst>
              </p:cNvPr>
              <p:cNvSpPr>
                <a:spLocks/>
              </p:cNvSpPr>
              <p:nvPr/>
            </p:nvSpPr>
            <p:spPr bwMode="auto">
              <a:xfrm>
                <a:off x="4904889" y="3405048"/>
                <a:ext cx="795985" cy="884428"/>
              </a:xfrm>
              <a:custGeom>
                <a:avLst/>
                <a:gdLst>
                  <a:gd name="T0" fmla="*/ 83 w 251"/>
                  <a:gd name="T1" fmla="*/ 2 h 278"/>
                  <a:gd name="T2" fmla="*/ 74 w 251"/>
                  <a:gd name="T3" fmla="*/ 17 h 278"/>
                  <a:gd name="T4" fmla="*/ 89 w 251"/>
                  <a:gd name="T5" fmla="*/ 38 h 278"/>
                  <a:gd name="T6" fmla="*/ 70 w 251"/>
                  <a:gd name="T7" fmla="*/ 40 h 278"/>
                  <a:gd name="T8" fmla="*/ 63 w 251"/>
                  <a:gd name="T9" fmla="*/ 48 h 278"/>
                  <a:gd name="T10" fmla="*/ 49 w 251"/>
                  <a:gd name="T11" fmla="*/ 44 h 278"/>
                  <a:gd name="T12" fmla="*/ 34 w 251"/>
                  <a:gd name="T13" fmla="*/ 59 h 278"/>
                  <a:gd name="T14" fmla="*/ 34 w 251"/>
                  <a:gd name="T15" fmla="*/ 75 h 278"/>
                  <a:gd name="T16" fmla="*/ 24 w 251"/>
                  <a:gd name="T17" fmla="*/ 89 h 278"/>
                  <a:gd name="T18" fmla="*/ 26 w 251"/>
                  <a:gd name="T19" fmla="*/ 110 h 278"/>
                  <a:gd name="T20" fmla="*/ 14 w 251"/>
                  <a:gd name="T21" fmla="*/ 118 h 278"/>
                  <a:gd name="T22" fmla="*/ 3 w 251"/>
                  <a:gd name="T23" fmla="*/ 117 h 278"/>
                  <a:gd name="T24" fmla="*/ 5 w 251"/>
                  <a:gd name="T25" fmla="*/ 137 h 278"/>
                  <a:gd name="T26" fmla="*/ 1 w 251"/>
                  <a:gd name="T27" fmla="*/ 147 h 278"/>
                  <a:gd name="T28" fmla="*/ 2 w 251"/>
                  <a:gd name="T29" fmla="*/ 155 h 278"/>
                  <a:gd name="T30" fmla="*/ 9 w 251"/>
                  <a:gd name="T31" fmla="*/ 178 h 278"/>
                  <a:gd name="T32" fmla="*/ 6 w 251"/>
                  <a:gd name="T33" fmla="*/ 184 h 278"/>
                  <a:gd name="T34" fmla="*/ 12 w 251"/>
                  <a:gd name="T35" fmla="*/ 201 h 278"/>
                  <a:gd name="T36" fmla="*/ 26 w 251"/>
                  <a:gd name="T37" fmla="*/ 212 h 278"/>
                  <a:gd name="T38" fmla="*/ 44 w 251"/>
                  <a:gd name="T39" fmla="*/ 215 h 278"/>
                  <a:gd name="T40" fmla="*/ 50 w 251"/>
                  <a:gd name="T41" fmla="*/ 216 h 278"/>
                  <a:gd name="T42" fmla="*/ 64 w 251"/>
                  <a:gd name="T43" fmla="*/ 225 h 278"/>
                  <a:gd name="T44" fmla="*/ 45 w 251"/>
                  <a:gd name="T45" fmla="*/ 259 h 278"/>
                  <a:gd name="T46" fmla="*/ 46 w 251"/>
                  <a:gd name="T47" fmla="*/ 271 h 278"/>
                  <a:gd name="T48" fmla="*/ 51 w 251"/>
                  <a:gd name="T49" fmla="*/ 270 h 278"/>
                  <a:gd name="T50" fmla="*/ 63 w 251"/>
                  <a:gd name="T51" fmla="*/ 270 h 278"/>
                  <a:gd name="T52" fmla="*/ 74 w 251"/>
                  <a:gd name="T53" fmla="*/ 261 h 278"/>
                  <a:gd name="T54" fmla="*/ 82 w 251"/>
                  <a:gd name="T55" fmla="*/ 267 h 278"/>
                  <a:gd name="T56" fmla="*/ 101 w 251"/>
                  <a:gd name="T57" fmla="*/ 271 h 278"/>
                  <a:gd name="T58" fmla="*/ 110 w 251"/>
                  <a:gd name="T59" fmla="*/ 271 h 278"/>
                  <a:gd name="T60" fmla="*/ 120 w 251"/>
                  <a:gd name="T61" fmla="*/ 278 h 278"/>
                  <a:gd name="T62" fmla="*/ 143 w 251"/>
                  <a:gd name="T63" fmla="*/ 276 h 278"/>
                  <a:gd name="T64" fmla="*/ 166 w 251"/>
                  <a:gd name="T65" fmla="*/ 269 h 278"/>
                  <a:gd name="T66" fmla="*/ 181 w 251"/>
                  <a:gd name="T67" fmla="*/ 266 h 278"/>
                  <a:gd name="T68" fmla="*/ 188 w 251"/>
                  <a:gd name="T69" fmla="*/ 266 h 278"/>
                  <a:gd name="T70" fmla="*/ 193 w 251"/>
                  <a:gd name="T71" fmla="*/ 264 h 278"/>
                  <a:gd name="T72" fmla="*/ 201 w 251"/>
                  <a:gd name="T73" fmla="*/ 244 h 278"/>
                  <a:gd name="T74" fmla="*/ 211 w 251"/>
                  <a:gd name="T75" fmla="*/ 233 h 278"/>
                  <a:gd name="T76" fmla="*/ 215 w 251"/>
                  <a:gd name="T77" fmla="*/ 233 h 278"/>
                  <a:gd name="T78" fmla="*/ 211 w 251"/>
                  <a:gd name="T79" fmla="*/ 226 h 278"/>
                  <a:gd name="T80" fmla="*/ 189 w 251"/>
                  <a:gd name="T81" fmla="*/ 210 h 278"/>
                  <a:gd name="T82" fmla="*/ 178 w 251"/>
                  <a:gd name="T83" fmla="*/ 189 h 278"/>
                  <a:gd name="T84" fmla="*/ 168 w 251"/>
                  <a:gd name="T85" fmla="*/ 174 h 278"/>
                  <a:gd name="T86" fmla="*/ 176 w 251"/>
                  <a:gd name="T87" fmla="*/ 173 h 278"/>
                  <a:gd name="T88" fmla="*/ 192 w 251"/>
                  <a:gd name="T89" fmla="*/ 166 h 278"/>
                  <a:gd name="T90" fmla="*/ 221 w 251"/>
                  <a:gd name="T91" fmla="*/ 152 h 278"/>
                  <a:gd name="T92" fmla="*/ 235 w 251"/>
                  <a:gd name="T93" fmla="*/ 143 h 278"/>
                  <a:gd name="T94" fmla="*/ 250 w 251"/>
                  <a:gd name="T95" fmla="*/ 136 h 278"/>
                  <a:gd name="T96" fmla="*/ 242 w 251"/>
                  <a:gd name="T97" fmla="*/ 124 h 278"/>
                  <a:gd name="T98" fmla="*/ 237 w 251"/>
                  <a:gd name="T99" fmla="*/ 95 h 278"/>
                  <a:gd name="T100" fmla="*/ 229 w 251"/>
                  <a:gd name="T101" fmla="*/ 80 h 278"/>
                  <a:gd name="T102" fmla="*/ 231 w 251"/>
                  <a:gd name="T103" fmla="*/ 51 h 278"/>
                  <a:gd name="T104" fmla="*/ 214 w 251"/>
                  <a:gd name="T105" fmla="*/ 27 h 278"/>
                  <a:gd name="T106" fmla="*/ 180 w 251"/>
                  <a:gd name="T107" fmla="*/ 19 h 278"/>
                  <a:gd name="T108" fmla="*/ 171 w 251"/>
                  <a:gd name="T109" fmla="*/ 28 h 278"/>
                  <a:gd name="T110" fmla="*/ 136 w 251"/>
                  <a:gd name="T111" fmla="*/ 31 h 278"/>
                  <a:gd name="T112" fmla="*/ 121 w 251"/>
                  <a:gd name="T113" fmla="*/ 16 h 278"/>
                  <a:gd name="T114" fmla="*/ 97 w 251"/>
                  <a:gd name="T115"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 h="278">
                    <a:moveTo>
                      <a:pt x="97" y="0"/>
                    </a:moveTo>
                    <a:cubicBezTo>
                      <a:pt x="98" y="4"/>
                      <a:pt x="98" y="4"/>
                      <a:pt x="98" y="4"/>
                    </a:cubicBezTo>
                    <a:cubicBezTo>
                      <a:pt x="96" y="4"/>
                      <a:pt x="96" y="4"/>
                      <a:pt x="96" y="4"/>
                    </a:cubicBezTo>
                    <a:cubicBezTo>
                      <a:pt x="96" y="4"/>
                      <a:pt x="95" y="4"/>
                      <a:pt x="95" y="4"/>
                    </a:cubicBezTo>
                    <a:cubicBezTo>
                      <a:pt x="91" y="4"/>
                      <a:pt x="87" y="3"/>
                      <a:pt x="84" y="2"/>
                    </a:cubicBezTo>
                    <a:cubicBezTo>
                      <a:pt x="83" y="2"/>
                      <a:pt x="83" y="2"/>
                      <a:pt x="83" y="2"/>
                    </a:cubicBezTo>
                    <a:cubicBezTo>
                      <a:pt x="80" y="2"/>
                      <a:pt x="78" y="1"/>
                      <a:pt x="75" y="1"/>
                    </a:cubicBezTo>
                    <a:cubicBezTo>
                      <a:pt x="75" y="1"/>
                      <a:pt x="75" y="1"/>
                      <a:pt x="75" y="1"/>
                    </a:cubicBezTo>
                    <a:cubicBezTo>
                      <a:pt x="77" y="3"/>
                      <a:pt x="79" y="7"/>
                      <a:pt x="80" y="9"/>
                    </a:cubicBezTo>
                    <a:cubicBezTo>
                      <a:pt x="80" y="10"/>
                      <a:pt x="82" y="11"/>
                      <a:pt x="82" y="12"/>
                    </a:cubicBezTo>
                    <a:cubicBezTo>
                      <a:pt x="83" y="14"/>
                      <a:pt x="84" y="14"/>
                      <a:pt x="81" y="16"/>
                    </a:cubicBezTo>
                    <a:cubicBezTo>
                      <a:pt x="78" y="17"/>
                      <a:pt x="76" y="16"/>
                      <a:pt x="74" y="17"/>
                    </a:cubicBezTo>
                    <a:cubicBezTo>
                      <a:pt x="73" y="18"/>
                      <a:pt x="72" y="18"/>
                      <a:pt x="72" y="19"/>
                    </a:cubicBezTo>
                    <a:cubicBezTo>
                      <a:pt x="72" y="21"/>
                      <a:pt x="79" y="21"/>
                      <a:pt x="82" y="21"/>
                    </a:cubicBezTo>
                    <a:cubicBezTo>
                      <a:pt x="80" y="22"/>
                      <a:pt x="78" y="23"/>
                      <a:pt x="78" y="25"/>
                    </a:cubicBezTo>
                    <a:cubicBezTo>
                      <a:pt x="77" y="27"/>
                      <a:pt x="81" y="30"/>
                      <a:pt x="78" y="31"/>
                    </a:cubicBezTo>
                    <a:cubicBezTo>
                      <a:pt x="82" y="34"/>
                      <a:pt x="87" y="35"/>
                      <a:pt x="90" y="38"/>
                    </a:cubicBezTo>
                    <a:cubicBezTo>
                      <a:pt x="90" y="38"/>
                      <a:pt x="89" y="38"/>
                      <a:pt x="89" y="38"/>
                    </a:cubicBezTo>
                    <a:cubicBezTo>
                      <a:pt x="88" y="38"/>
                      <a:pt x="87" y="38"/>
                      <a:pt x="86" y="38"/>
                    </a:cubicBezTo>
                    <a:cubicBezTo>
                      <a:pt x="86" y="38"/>
                      <a:pt x="85" y="38"/>
                      <a:pt x="85" y="38"/>
                    </a:cubicBezTo>
                    <a:cubicBezTo>
                      <a:pt x="83" y="38"/>
                      <a:pt x="82" y="38"/>
                      <a:pt x="80" y="38"/>
                    </a:cubicBezTo>
                    <a:cubicBezTo>
                      <a:pt x="78" y="38"/>
                      <a:pt x="77" y="37"/>
                      <a:pt x="75" y="37"/>
                    </a:cubicBezTo>
                    <a:cubicBezTo>
                      <a:pt x="75" y="37"/>
                      <a:pt x="74" y="38"/>
                      <a:pt x="73" y="38"/>
                    </a:cubicBezTo>
                    <a:cubicBezTo>
                      <a:pt x="71" y="38"/>
                      <a:pt x="72" y="38"/>
                      <a:pt x="70" y="40"/>
                    </a:cubicBezTo>
                    <a:cubicBezTo>
                      <a:pt x="70" y="40"/>
                      <a:pt x="70" y="42"/>
                      <a:pt x="69" y="42"/>
                    </a:cubicBezTo>
                    <a:cubicBezTo>
                      <a:pt x="69" y="44"/>
                      <a:pt x="69" y="45"/>
                      <a:pt x="69" y="47"/>
                    </a:cubicBezTo>
                    <a:cubicBezTo>
                      <a:pt x="69" y="49"/>
                      <a:pt x="71" y="50"/>
                      <a:pt x="70" y="52"/>
                    </a:cubicBezTo>
                    <a:cubicBezTo>
                      <a:pt x="70" y="54"/>
                      <a:pt x="69" y="56"/>
                      <a:pt x="69" y="58"/>
                    </a:cubicBezTo>
                    <a:cubicBezTo>
                      <a:pt x="70" y="52"/>
                      <a:pt x="71" y="52"/>
                      <a:pt x="67" y="49"/>
                    </a:cubicBezTo>
                    <a:cubicBezTo>
                      <a:pt x="66" y="49"/>
                      <a:pt x="65" y="48"/>
                      <a:pt x="63" y="48"/>
                    </a:cubicBezTo>
                    <a:cubicBezTo>
                      <a:pt x="63" y="48"/>
                      <a:pt x="62" y="48"/>
                      <a:pt x="62" y="48"/>
                    </a:cubicBezTo>
                    <a:cubicBezTo>
                      <a:pt x="60" y="51"/>
                      <a:pt x="64" y="50"/>
                      <a:pt x="64" y="51"/>
                    </a:cubicBezTo>
                    <a:cubicBezTo>
                      <a:pt x="64" y="52"/>
                      <a:pt x="64" y="52"/>
                      <a:pt x="63" y="52"/>
                    </a:cubicBezTo>
                    <a:cubicBezTo>
                      <a:pt x="62" y="54"/>
                      <a:pt x="61" y="55"/>
                      <a:pt x="60" y="55"/>
                    </a:cubicBezTo>
                    <a:cubicBezTo>
                      <a:pt x="59" y="55"/>
                      <a:pt x="58" y="54"/>
                      <a:pt x="56" y="52"/>
                    </a:cubicBezTo>
                    <a:cubicBezTo>
                      <a:pt x="64" y="51"/>
                      <a:pt x="52" y="44"/>
                      <a:pt x="49" y="44"/>
                    </a:cubicBezTo>
                    <a:cubicBezTo>
                      <a:pt x="49" y="44"/>
                      <a:pt x="48" y="44"/>
                      <a:pt x="48" y="44"/>
                    </a:cubicBezTo>
                    <a:cubicBezTo>
                      <a:pt x="43" y="45"/>
                      <a:pt x="33" y="45"/>
                      <a:pt x="29" y="49"/>
                    </a:cubicBezTo>
                    <a:cubicBezTo>
                      <a:pt x="29" y="49"/>
                      <a:pt x="29" y="49"/>
                      <a:pt x="29" y="49"/>
                    </a:cubicBezTo>
                    <a:cubicBezTo>
                      <a:pt x="29" y="49"/>
                      <a:pt x="28" y="52"/>
                      <a:pt x="27" y="52"/>
                    </a:cubicBezTo>
                    <a:cubicBezTo>
                      <a:pt x="27" y="53"/>
                      <a:pt x="27" y="53"/>
                      <a:pt x="27" y="54"/>
                    </a:cubicBezTo>
                    <a:cubicBezTo>
                      <a:pt x="26" y="59"/>
                      <a:pt x="30" y="58"/>
                      <a:pt x="34" y="59"/>
                    </a:cubicBezTo>
                    <a:cubicBezTo>
                      <a:pt x="33" y="60"/>
                      <a:pt x="33" y="60"/>
                      <a:pt x="33" y="60"/>
                    </a:cubicBezTo>
                    <a:cubicBezTo>
                      <a:pt x="35" y="59"/>
                      <a:pt x="35" y="59"/>
                      <a:pt x="35" y="59"/>
                    </a:cubicBezTo>
                    <a:cubicBezTo>
                      <a:pt x="35" y="61"/>
                      <a:pt x="35" y="61"/>
                      <a:pt x="35" y="61"/>
                    </a:cubicBezTo>
                    <a:cubicBezTo>
                      <a:pt x="35" y="62"/>
                      <a:pt x="36" y="65"/>
                      <a:pt x="35" y="68"/>
                    </a:cubicBezTo>
                    <a:cubicBezTo>
                      <a:pt x="35" y="69"/>
                      <a:pt x="35" y="71"/>
                      <a:pt x="35" y="72"/>
                    </a:cubicBezTo>
                    <a:cubicBezTo>
                      <a:pt x="34" y="73"/>
                      <a:pt x="34" y="74"/>
                      <a:pt x="34" y="75"/>
                    </a:cubicBezTo>
                    <a:cubicBezTo>
                      <a:pt x="33" y="77"/>
                      <a:pt x="32" y="79"/>
                      <a:pt x="32" y="81"/>
                    </a:cubicBezTo>
                    <a:cubicBezTo>
                      <a:pt x="32" y="81"/>
                      <a:pt x="32" y="81"/>
                      <a:pt x="32" y="81"/>
                    </a:cubicBezTo>
                    <a:cubicBezTo>
                      <a:pt x="32" y="83"/>
                      <a:pt x="31" y="86"/>
                      <a:pt x="28" y="88"/>
                    </a:cubicBezTo>
                    <a:cubicBezTo>
                      <a:pt x="26" y="89"/>
                      <a:pt x="24" y="89"/>
                      <a:pt x="23" y="89"/>
                    </a:cubicBezTo>
                    <a:cubicBezTo>
                      <a:pt x="23" y="89"/>
                      <a:pt x="23" y="89"/>
                      <a:pt x="23" y="89"/>
                    </a:cubicBezTo>
                    <a:cubicBezTo>
                      <a:pt x="24" y="89"/>
                      <a:pt x="24" y="89"/>
                      <a:pt x="24" y="89"/>
                    </a:cubicBezTo>
                    <a:cubicBezTo>
                      <a:pt x="26" y="90"/>
                      <a:pt x="32" y="92"/>
                      <a:pt x="31" y="99"/>
                    </a:cubicBezTo>
                    <a:cubicBezTo>
                      <a:pt x="31" y="103"/>
                      <a:pt x="27" y="105"/>
                      <a:pt x="24" y="107"/>
                    </a:cubicBezTo>
                    <a:cubicBezTo>
                      <a:pt x="23" y="108"/>
                      <a:pt x="23" y="108"/>
                      <a:pt x="23" y="108"/>
                    </a:cubicBezTo>
                    <a:cubicBezTo>
                      <a:pt x="23" y="108"/>
                      <a:pt x="23" y="108"/>
                      <a:pt x="23" y="108"/>
                    </a:cubicBezTo>
                    <a:cubicBezTo>
                      <a:pt x="24" y="108"/>
                      <a:pt x="24" y="108"/>
                      <a:pt x="24" y="108"/>
                    </a:cubicBezTo>
                    <a:cubicBezTo>
                      <a:pt x="26" y="110"/>
                      <a:pt x="26" y="110"/>
                      <a:pt x="26" y="110"/>
                    </a:cubicBezTo>
                    <a:cubicBezTo>
                      <a:pt x="24" y="113"/>
                      <a:pt x="24" y="113"/>
                      <a:pt x="24" y="113"/>
                    </a:cubicBezTo>
                    <a:cubicBezTo>
                      <a:pt x="24" y="114"/>
                      <a:pt x="23" y="115"/>
                      <a:pt x="22" y="115"/>
                    </a:cubicBezTo>
                    <a:cubicBezTo>
                      <a:pt x="21" y="116"/>
                      <a:pt x="21" y="116"/>
                      <a:pt x="21" y="116"/>
                    </a:cubicBezTo>
                    <a:cubicBezTo>
                      <a:pt x="22" y="121"/>
                      <a:pt x="22" y="121"/>
                      <a:pt x="22" y="121"/>
                    </a:cubicBezTo>
                    <a:cubicBezTo>
                      <a:pt x="19" y="117"/>
                      <a:pt x="19" y="117"/>
                      <a:pt x="19" y="117"/>
                    </a:cubicBezTo>
                    <a:cubicBezTo>
                      <a:pt x="18" y="117"/>
                      <a:pt x="16" y="118"/>
                      <a:pt x="14" y="118"/>
                    </a:cubicBezTo>
                    <a:cubicBezTo>
                      <a:pt x="13" y="118"/>
                      <a:pt x="12" y="119"/>
                      <a:pt x="12" y="119"/>
                    </a:cubicBezTo>
                    <a:cubicBezTo>
                      <a:pt x="11" y="119"/>
                      <a:pt x="11" y="119"/>
                      <a:pt x="11" y="119"/>
                    </a:cubicBezTo>
                    <a:cubicBezTo>
                      <a:pt x="10" y="119"/>
                      <a:pt x="10" y="119"/>
                      <a:pt x="10" y="119"/>
                    </a:cubicBezTo>
                    <a:cubicBezTo>
                      <a:pt x="10" y="119"/>
                      <a:pt x="10" y="119"/>
                      <a:pt x="10" y="119"/>
                    </a:cubicBezTo>
                    <a:cubicBezTo>
                      <a:pt x="8" y="119"/>
                      <a:pt x="6" y="118"/>
                      <a:pt x="4" y="117"/>
                    </a:cubicBezTo>
                    <a:cubicBezTo>
                      <a:pt x="3" y="117"/>
                      <a:pt x="3" y="117"/>
                      <a:pt x="3" y="117"/>
                    </a:cubicBezTo>
                    <a:cubicBezTo>
                      <a:pt x="3" y="117"/>
                      <a:pt x="3" y="117"/>
                      <a:pt x="3" y="117"/>
                    </a:cubicBezTo>
                    <a:cubicBezTo>
                      <a:pt x="2" y="117"/>
                      <a:pt x="2" y="117"/>
                      <a:pt x="2" y="117"/>
                    </a:cubicBezTo>
                    <a:cubicBezTo>
                      <a:pt x="1" y="117"/>
                      <a:pt x="1" y="117"/>
                      <a:pt x="1" y="117"/>
                    </a:cubicBezTo>
                    <a:cubicBezTo>
                      <a:pt x="1" y="118"/>
                      <a:pt x="0" y="118"/>
                      <a:pt x="0" y="118"/>
                    </a:cubicBezTo>
                    <a:cubicBezTo>
                      <a:pt x="2" y="121"/>
                      <a:pt x="4" y="123"/>
                      <a:pt x="6" y="126"/>
                    </a:cubicBezTo>
                    <a:cubicBezTo>
                      <a:pt x="8" y="129"/>
                      <a:pt x="8" y="133"/>
                      <a:pt x="5" y="137"/>
                    </a:cubicBezTo>
                    <a:cubicBezTo>
                      <a:pt x="5" y="138"/>
                      <a:pt x="5" y="138"/>
                      <a:pt x="5" y="138"/>
                    </a:cubicBezTo>
                    <a:cubicBezTo>
                      <a:pt x="17" y="139"/>
                      <a:pt x="17" y="139"/>
                      <a:pt x="17" y="139"/>
                    </a:cubicBezTo>
                    <a:cubicBezTo>
                      <a:pt x="4" y="145"/>
                      <a:pt x="4" y="145"/>
                      <a:pt x="4" y="145"/>
                    </a:cubicBezTo>
                    <a:cubicBezTo>
                      <a:pt x="3" y="145"/>
                      <a:pt x="3" y="145"/>
                      <a:pt x="2" y="146"/>
                    </a:cubicBezTo>
                    <a:cubicBezTo>
                      <a:pt x="2" y="146"/>
                      <a:pt x="2" y="146"/>
                      <a:pt x="2" y="146"/>
                    </a:cubicBezTo>
                    <a:cubicBezTo>
                      <a:pt x="1" y="146"/>
                      <a:pt x="1" y="146"/>
                      <a:pt x="1" y="147"/>
                    </a:cubicBezTo>
                    <a:cubicBezTo>
                      <a:pt x="1" y="147"/>
                      <a:pt x="1" y="147"/>
                      <a:pt x="1" y="147"/>
                    </a:cubicBezTo>
                    <a:cubicBezTo>
                      <a:pt x="2" y="148"/>
                      <a:pt x="2" y="148"/>
                      <a:pt x="3" y="149"/>
                    </a:cubicBezTo>
                    <a:cubicBezTo>
                      <a:pt x="3" y="150"/>
                      <a:pt x="3" y="150"/>
                      <a:pt x="3" y="150"/>
                    </a:cubicBezTo>
                    <a:cubicBezTo>
                      <a:pt x="3" y="151"/>
                      <a:pt x="3" y="151"/>
                      <a:pt x="3" y="151"/>
                    </a:cubicBezTo>
                    <a:cubicBezTo>
                      <a:pt x="3" y="152"/>
                      <a:pt x="3" y="153"/>
                      <a:pt x="2" y="154"/>
                    </a:cubicBezTo>
                    <a:cubicBezTo>
                      <a:pt x="2" y="155"/>
                      <a:pt x="2" y="155"/>
                      <a:pt x="2" y="155"/>
                    </a:cubicBezTo>
                    <a:cubicBezTo>
                      <a:pt x="2" y="155"/>
                      <a:pt x="2" y="155"/>
                      <a:pt x="2" y="155"/>
                    </a:cubicBezTo>
                    <a:cubicBezTo>
                      <a:pt x="2" y="155"/>
                      <a:pt x="2" y="155"/>
                      <a:pt x="2" y="155"/>
                    </a:cubicBezTo>
                    <a:cubicBezTo>
                      <a:pt x="4" y="159"/>
                      <a:pt x="4" y="159"/>
                      <a:pt x="4" y="159"/>
                    </a:cubicBezTo>
                    <a:cubicBezTo>
                      <a:pt x="7" y="162"/>
                      <a:pt x="9" y="165"/>
                      <a:pt x="11" y="168"/>
                    </a:cubicBezTo>
                    <a:cubicBezTo>
                      <a:pt x="13" y="174"/>
                      <a:pt x="11" y="176"/>
                      <a:pt x="9" y="178"/>
                    </a:cubicBezTo>
                    <a:cubicBezTo>
                      <a:pt x="9" y="178"/>
                      <a:pt x="9" y="178"/>
                      <a:pt x="9" y="178"/>
                    </a:cubicBezTo>
                    <a:cubicBezTo>
                      <a:pt x="8" y="178"/>
                      <a:pt x="8" y="179"/>
                      <a:pt x="8" y="179"/>
                    </a:cubicBezTo>
                    <a:cubicBezTo>
                      <a:pt x="7" y="180"/>
                      <a:pt x="6" y="180"/>
                      <a:pt x="6" y="180"/>
                    </a:cubicBezTo>
                    <a:cubicBezTo>
                      <a:pt x="6" y="181"/>
                      <a:pt x="6" y="181"/>
                      <a:pt x="6" y="181"/>
                    </a:cubicBezTo>
                    <a:cubicBezTo>
                      <a:pt x="9" y="185"/>
                      <a:pt x="9" y="185"/>
                      <a:pt x="9" y="185"/>
                    </a:cubicBezTo>
                    <a:cubicBezTo>
                      <a:pt x="6" y="184"/>
                      <a:pt x="6" y="184"/>
                      <a:pt x="6" y="184"/>
                    </a:cubicBezTo>
                    <a:cubicBezTo>
                      <a:pt x="6" y="184"/>
                      <a:pt x="6" y="184"/>
                      <a:pt x="6" y="184"/>
                    </a:cubicBezTo>
                    <a:cubicBezTo>
                      <a:pt x="6" y="185"/>
                      <a:pt x="6" y="185"/>
                      <a:pt x="6" y="185"/>
                    </a:cubicBezTo>
                    <a:cubicBezTo>
                      <a:pt x="6" y="185"/>
                      <a:pt x="6" y="186"/>
                      <a:pt x="8" y="187"/>
                    </a:cubicBezTo>
                    <a:cubicBezTo>
                      <a:pt x="9" y="187"/>
                      <a:pt x="9" y="188"/>
                      <a:pt x="10" y="188"/>
                    </a:cubicBezTo>
                    <a:cubicBezTo>
                      <a:pt x="11" y="188"/>
                      <a:pt x="12" y="189"/>
                      <a:pt x="12" y="189"/>
                    </a:cubicBezTo>
                    <a:cubicBezTo>
                      <a:pt x="13" y="190"/>
                      <a:pt x="13" y="190"/>
                      <a:pt x="13" y="191"/>
                    </a:cubicBezTo>
                    <a:cubicBezTo>
                      <a:pt x="16" y="194"/>
                      <a:pt x="14" y="198"/>
                      <a:pt x="12" y="201"/>
                    </a:cubicBezTo>
                    <a:cubicBezTo>
                      <a:pt x="12" y="201"/>
                      <a:pt x="12" y="201"/>
                      <a:pt x="12" y="201"/>
                    </a:cubicBezTo>
                    <a:cubicBezTo>
                      <a:pt x="12" y="201"/>
                      <a:pt x="12" y="202"/>
                      <a:pt x="11" y="202"/>
                    </a:cubicBezTo>
                    <a:cubicBezTo>
                      <a:pt x="15" y="204"/>
                      <a:pt x="17" y="206"/>
                      <a:pt x="19" y="209"/>
                    </a:cubicBezTo>
                    <a:cubicBezTo>
                      <a:pt x="20" y="210"/>
                      <a:pt x="20" y="210"/>
                      <a:pt x="20" y="210"/>
                    </a:cubicBezTo>
                    <a:cubicBezTo>
                      <a:pt x="21" y="211"/>
                      <a:pt x="22" y="211"/>
                      <a:pt x="24" y="212"/>
                    </a:cubicBezTo>
                    <a:cubicBezTo>
                      <a:pt x="25" y="212"/>
                      <a:pt x="26" y="212"/>
                      <a:pt x="26" y="212"/>
                    </a:cubicBezTo>
                    <a:cubicBezTo>
                      <a:pt x="28" y="212"/>
                      <a:pt x="29" y="213"/>
                      <a:pt x="30" y="213"/>
                    </a:cubicBezTo>
                    <a:cubicBezTo>
                      <a:pt x="31" y="213"/>
                      <a:pt x="31" y="213"/>
                      <a:pt x="31" y="213"/>
                    </a:cubicBezTo>
                    <a:cubicBezTo>
                      <a:pt x="31" y="212"/>
                      <a:pt x="32" y="212"/>
                      <a:pt x="32" y="212"/>
                    </a:cubicBezTo>
                    <a:cubicBezTo>
                      <a:pt x="35" y="212"/>
                      <a:pt x="35" y="212"/>
                      <a:pt x="35" y="212"/>
                    </a:cubicBezTo>
                    <a:cubicBezTo>
                      <a:pt x="35" y="212"/>
                      <a:pt x="36" y="212"/>
                      <a:pt x="36" y="212"/>
                    </a:cubicBezTo>
                    <a:cubicBezTo>
                      <a:pt x="39" y="212"/>
                      <a:pt x="42" y="214"/>
                      <a:pt x="44" y="215"/>
                    </a:cubicBezTo>
                    <a:cubicBezTo>
                      <a:pt x="44" y="216"/>
                      <a:pt x="44" y="216"/>
                      <a:pt x="44" y="216"/>
                    </a:cubicBezTo>
                    <a:cubicBezTo>
                      <a:pt x="45" y="216"/>
                      <a:pt x="45" y="216"/>
                      <a:pt x="45" y="216"/>
                    </a:cubicBezTo>
                    <a:cubicBezTo>
                      <a:pt x="46" y="216"/>
                      <a:pt x="46" y="216"/>
                      <a:pt x="46" y="216"/>
                    </a:cubicBezTo>
                    <a:cubicBezTo>
                      <a:pt x="46" y="217"/>
                      <a:pt x="47" y="217"/>
                      <a:pt x="47" y="217"/>
                    </a:cubicBezTo>
                    <a:cubicBezTo>
                      <a:pt x="48" y="217"/>
                      <a:pt x="48" y="217"/>
                      <a:pt x="48" y="217"/>
                    </a:cubicBezTo>
                    <a:cubicBezTo>
                      <a:pt x="49" y="217"/>
                      <a:pt x="49" y="216"/>
                      <a:pt x="50" y="216"/>
                    </a:cubicBezTo>
                    <a:cubicBezTo>
                      <a:pt x="51" y="216"/>
                      <a:pt x="52" y="217"/>
                      <a:pt x="53" y="217"/>
                    </a:cubicBezTo>
                    <a:cubicBezTo>
                      <a:pt x="54" y="217"/>
                      <a:pt x="54" y="217"/>
                      <a:pt x="55" y="218"/>
                    </a:cubicBezTo>
                    <a:cubicBezTo>
                      <a:pt x="58" y="218"/>
                      <a:pt x="58" y="218"/>
                      <a:pt x="58" y="218"/>
                    </a:cubicBezTo>
                    <a:cubicBezTo>
                      <a:pt x="59" y="219"/>
                      <a:pt x="60" y="219"/>
                      <a:pt x="61" y="219"/>
                    </a:cubicBezTo>
                    <a:cubicBezTo>
                      <a:pt x="67" y="221"/>
                      <a:pt x="67" y="221"/>
                      <a:pt x="67" y="221"/>
                    </a:cubicBezTo>
                    <a:cubicBezTo>
                      <a:pt x="64" y="225"/>
                      <a:pt x="64" y="225"/>
                      <a:pt x="64" y="225"/>
                    </a:cubicBezTo>
                    <a:cubicBezTo>
                      <a:pt x="58" y="232"/>
                      <a:pt x="54" y="238"/>
                      <a:pt x="51" y="246"/>
                    </a:cubicBezTo>
                    <a:cubicBezTo>
                      <a:pt x="51" y="247"/>
                      <a:pt x="50" y="247"/>
                      <a:pt x="50" y="248"/>
                    </a:cubicBezTo>
                    <a:cubicBezTo>
                      <a:pt x="48" y="251"/>
                      <a:pt x="47" y="253"/>
                      <a:pt x="46" y="255"/>
                    </a:cubicBezTo>
                    <a:cubicBezTo>
                      <a:pt x="46" y="256"/>
                      <a:pt x="46" y="256"/>
                      <a:pt x="46" y="256"/>
                    </a:cubicBezTo>
                    <a:cubicBezTo>
                      <a:pt x="46" y="256"/>
                      <a:pt x="45" y="257"/>
                      <a:pt x="45" y="257"/>
                    </a:cubicBezTo>
                    <a:cubicBezTo>
                      <a:pt x="45" y="259"/>
                      <a:pt x="45" y="259"/>
                      <a:pt x="45" y="259"/>
                    </a:cubicBezTo>
                    <a:cubicBezTo>
                      <a:pt x="45" y="260"/>
                      <a:pt x="45" y="260"/>
                      <a:pt x="45" y="261"/>
                    </a:cubicBezTo>
                    <a:cubicBezTo>
                      <a:pt x="45" y="261"/>
                      <a:pt x="45" y="261"/>
                      <a:pt x="45" y="261"/>
                    </a:cubicBezTo>
                    <a:cubicBezTo>
                      <a:pt x="45" y="263"/>
                      <a:pt x="45" y="264"/>
                      <a:pt x="45" y="265"/>
                    </a:cubicBezTo>
                    <a:cubicBezTo>
                      <a:pt x="45" y="265"/>
                      <a:pt x="45" y="267"/>
                      <a:pt x="45" y="268"/>
                    </a:cubicBezTo>
                    <a:cubicBezTo>
                      <a:pt x="45" y="268"/>
                      <a:pt x="45" y="269"/>
                      <a:pt x="46" y="270"/>
                    </a:cubicBezTo>
                    <a:cubicBezTo>
                      <a:pt x="46" y="271"/>
                      <a:pt x="46" y="271"/>
                      <a:pt x="46" y="271"/>
                    </a:cubicBezTo>
                    <a:cubicBezTo>
                      <a:pt x="47" y="271"/>
                      <a:pt x="47" y="271"/>
                      <a:pt x="47" y="271"/>
                    </a:cubicBezTo>
                    <a:cubicBezTo>
                      <a:pt x="47" y="270"/>
                      <a:pt x="48" y="270"/>
                      <a:pt x="48" y="270"/>
                    </a:cubicBezTo>
                    <a:cubicBezTo>
                      <a:pt x="49" y="270"/>
                      <a:pt x="49" y="270"/>
                      <a:pt x="49" y="270"/>
                    </a:cubicBezTo>
                    <a:cubicBezTo>
                      <a:pt x="49" y="270"/>
                      <a:pt x="50" y="270"/>
                      <a:pt x="50" y="270"/>
                    </a:cubicBezTo>
                    <a:cubicBezTo>
                      <a:pt x="51" y="270"/>
                      <a:pt x="51" y="270"/>
                      <a:pt x="51" y="270"/>
                    </a:cubicBezTo>
                    <a:cubicBezTo>
                      <a:pt x="51" y="270"/>
                      <a:pt x="51" y="270"/>
                      <a:pt x="51" y="270"/>
                    </a:cubicBezTo>
                    <a:cubicBezTo>
                      <a:pt x="52" y="270"/>
                      <a:pt x="52" y="270"/>
                      <a:pt x="53" y="270"/>
                    </a:cubicBezTo>
                    <a:cubicBezTo>
                      <a:pt x="53" y="270"/>
                      <a:pt x="54" y="270"/>
                      <a:pt x="54" y="270"/>
                    </a:cubicBezTo>
                    <a:cubicBezTo>
                      <a:pt x="55" y="270"/>
                      <a:pt x="55" y="270"/>
                      <a:pt x="55" y="270"/>
                    </a:cubicBezTo>
                    <a:cubicBezTo>
                      <a:pt x="57" y="270"/>
                      <a:pt x="59" y="270"/>
                      <a:pt x="61" y="270"/>
                    </a:cubicBezTo>
                    <a:cubicBezTo>
                      <a:pt x="61" y="270"/>
                      <a:pt x="62" y="270"/>
                      <a:pt x="63" y="270"/>
                    </a:cubicBezTo>
                    <a:cubicBezTo>
                      <a:pt x="63" y="270"/>
                      <a:pt x="63" y="270"/>
                      <a:pt x="63" y="270"/>
                    </a:cubicBezTo>
                    <a:cubicBezTo>
                      <a:pt x="63" y="270"/>
                      <a:pt x="63" y="270"/>
                      <a:pt x="64" y="270"/>
                    </a:cubicBezTo>
                    <a:cubicBezTo>
                      <a:pt x="64" y="270"/>
                      <a:pt x="64" y="270"/>
                      <a:pt x="65" y="270"/>
                    </a:cubicBezTo>
                    <a:cubicBezTo>
                      <a:pt x="65" y="270"/>
                      <a:pt x="65" y="270"/>
                      <a:pt x="65" y="270"/>
                    </a:cubicBezTo>
                    <a:cubicBezTo>
                      <a:pt x="64" y="268"/>
                      <a:pt x="64" y="267"/>
                      <a:pt x="65" y="266"/>
                    </a:cubicBezTo>
                    <a:cubicBezTo>
                      <a:pt x="66" y="264"/>
                      <a:pt x="68" y="263"/>
                      <a:pt x="70" y="262"/>
                    </a:cubicBezTo>
                    <a:cubicBezTo>
                      <a:pt x="74" y="261"/>
                      <a:pt x="74" y="261"/>
                      <a:pt x="74" y="261"/>
                    </a:cubicBezTo>
                    <a:cubicBezTo>
                      <a:pt x="75" y="264"/>
                      <a:pt x="75" y="264"/>
                      <a:pt x="75" y="264"/>
                    </a:cubicBezTo>
                    <a:cubicBezTo>
                      <a:pt x="75" y="264"/>
                      <a:pt x="75" y="264"/>
                      <a:pt x="75" y="264"/>
                    </a:cubicBezTo>
                    <a:cubicBezTo>
                      <a:pt x="76" y="265"/>
                      <a:pt x="76" y="265"/>
                      <a:pt x="76" y="265"/>
                    </a:cubicBezTo>
                    <a:cubicBezTo>
                      <a:pt x="77" y="266"/>
                      <a:pt x="77" y="266"/>
                      <a:pt x="77" y="266"/>
                    </a:cubicBezTo>
                    <a:cubicBezTo>
                      <a:pt x="78" y="266"/>
                      <a:pt x="79" y="267"/>
                      <a:pt x="80" y="267"/>
                    </a:cubicBezTo>
                    <a:cubicBezTo>
                      <a:pt x="81" y="267"/>
                      <a:pt x="82" y="267"/>
                      <a:pt x="82" y="267"/>
                    </a:cubicBezTo>
                    <a:cubicBezTo>
                      <a:pt x="83" y="267"/>
                      <a:pt x="83" y="267"/>
                      <a:pt x="83" y="267"/>
                    </a:cubicBezTo>
                    <a:cubicBezTo>
                      <a:pt x="84" y="267"/>
                      <a:pt x="84" y="267"/>
                      <a:pt x="85" y="267"/>
                    </a:cubicBezTo>
                    <a:cubicBezTo>
                      <a:pt x="85" y="267"/>
                      <a:pt x="86" y="267"/>
                      <a:pt x="87" y="267"/>
                    </a:cubicBezTo>
                    <a:cubicBezTo>
                      <a:pt x="88" y="267"/>
                      <a:pt x="89" y="267"/>
                      <a:pt x="90" y="267"/>
                    </a:cubicBezTo>
                    <a:cubicBezTo>
                      <a:pt x="93" y="268"/>
                      <a:pt x="97" y="269"/>
                      <a:pt x="100" y="271"/>
                    </a:cubicBezTo>
                    <a:cubicBezTo>
                      <a:pt x="100" y="271"/>
                      <a:pt x="101" y="271"/>
                      <a:pt x="101" y="271"/>
                    </a:cubicBezTo>
                    <a:cubicBezTo>
                      <a:pt x="102" y="271"/>
                      <a:pt x="102" y="271"/>
                      <a:pt x="102" y="271"/>
                    </a:cubicBezTo>
                    <a:cubicBezTo>
                      <a:pt x="102" y="271"/>
                      <a:pt x="102" y="271"/>
                      <a:pt x="102" y="271"/>
                    </a:cubicBezTo>
                    <a:cubicBezTo>
                      <a:pt x="106" y="271"/>
                      <a:pt x="106" y="271"/>
                      <a:pt x="106" y="271"/>
                    </a:cubicBezTo>
                    <a:cubicBezTo>
                      <a:pt x="107" y="271"/>
                      <a:pt x="108" y="271"/>
                      <a:pt x="108" y="271"/>
                    </a:cubicBezTo>
                    <a:cubicBezTo>
                      <a:pt x="109" y="271"/>
                      <a:pt x="109" y="271"/>
                      <a:pt x="109" y="271"/>
                    </a:cubicBezTo>
                    <a:cubicBezTo>
                      <a:pt x="109" y="271"/>
                      <a:pt x="110" y="271"/>
                      <a:pt x="110" y="271"/>
                    </a:cubicBezTo>
                    <a:cubicBezTo>
                      <a:pt x="111" y="271"/>
                      <a:pt x="111" y="272"/>
                      <a:pt x="111" y="272"/>
                    </a:cubicBezTo>
                    <a:cubicBezTo>
                      <a:pt x="112" y="272"/>
                      <a:pt x="112" y="272"/>
                      <a:pt x="113" y="273"/>
                    </a:cubicBezTo>
                    <a:cubicBezTo>
                      <a:pt x="114" y="273"/>
                      <a:pt x="115" y="274"/>
                      <a:pt x="115" y="274"/>
                    </a:cubicBezTo>
                    <a:cubicBezTo>
                      <a:pt x="115" y="274"/>
                      <a:pt x="115" y="274"/>
                      <a:pt x="115" y="274"/>
                    </a:cubicBezTo>
                    <a:cubicBezTo>
                      <a:pt x="117" y="275"/>
                      <a:pt x="118" y="276"/>
                      <a:pt x="119" y="277"/>
                    </a:cubicBezTo>
                    <a:cubicBezTo>
                      <a:pt x="120" y="278"/>
                      <a:pt x="120" y="278"/>
                      <a:pt x="120" y="278"/>
                    </a:cubicBezTo>
                    <a:cubicBezTo>
                      <a:pt x="121" y="277"/>
                      <a:pt x="121" y="276"/>
                      <a:pt x="121" y="273"/>
                    </a:cubicBezTo>
                    <a:cubicBezTo>
                      <a:pt x="121" y="269"/>
                      <a:pt x="121" y="269"/>
                      <a:pt x="121" y="269"/>
                    </a:cubicBezTo>
                    <a:cubicBezTo>
                      <a:pt x="137" y="271"/>
                      <a:pt x="137" y="271"/>
                      <a:pt x="137" y="271"/>
                    </a:cubicBezTo>
                    <a:cubicBezTo>
                      <a:pt x="140" y="272"/>
                      <a:pt x="141" y="275"/>
                      <a:pt x="141" y="276"/>
                    </a:cubicBezTo>
                    <a:cubicBezTo>
                      <a:pt x="141" y="276"/>
                      <a:pt x="141" y="276"/>
                      <a:pt x="141" y="276"/>
                    </a:cubicBezTo>
                    <a:cubicBezTo>
                      <a:pt x="142" y="276"/>
                      <a:pt x="142" y="276"/>
                      <a:pt x="143" y="276"/>
                    </a:cubicBezTo>
                    <a:cubicBezTo>
                      <a:pt x="146" y="276"/>
                      <a:pt x="148" y="275"/>
                      <a:pt x="149" y="275"/>
                    </a:cubicBezTo>
                    <a:cubicBezTo>
                      <a:pt x="149" y="274"/>
                      <a:pt x="149" y="274"/>
                      <a:pt x="149" y="274"/>
                    </a:cubicBezTo>
                    <a:cubicBezTo>
                      <a:pt x="151" y="270"/>
                      <a:pt x="158" y="269"/>
                      <a:pt x="160" y="269"/>
                    </a:cubicBezTo>
                    <a:cubicBezTo>
                      <a:pt x="161" y="269"/>
                      <a:pt x="161" y="269"/>
                      <a:pt x="161" y="269"/>
                    </a:cubicBezTo>
                    <a:cubicBezTo>
                      <a:pt x="162" y="269"/>
                      <a:pt x="164" y="269"/>
                      <a:pt x="165" y="269"/>
                    </a:cubicBezTo>
                    <a:cubicBezTo>
                      <a:pt x="166" y="269"/>
                      <a:pt x="166" y="269"/>
                      <a:pt x="166" y="269"/>
                    </a:cubicBezTo>
                    <a:cubicBezTo>
                      <a:pt x="167" y="269"/>
                      <a:pt x="169" y="269"/>
                      <a:pt x="169" y="269"/>
                    </a:cubicBezTo>
                    <a:cubicBezTo>
                      <a:pt x="170" y="268"/>
                      <a:pt x="171" y="268"/>
                      <a:pt x="171" y="268"/>
                    </a:cubicBezTo>
                    <a:cubicBezTo>
                      <a:pt x="172" y="268"/>
                      <a:pt x="172" y="268"/>
                      <a:pt x="172" y="268"/>
                    </a:cubicBezTo>
                    <a:cubicBezTo>
                      <a:pt x="173" y="267"/>
                      <a:pt x="176" y="266"/>
                      <a:pt x="178" y="266"/>
                    </a:cubicBezTo>
                    <a:cubicBezTo>
                      <a:pt x="179" y="266"/>
                      <a:pt x="179" y="266"/>
                      <a:pt x="180" y="266"/>
                    </a:cubicBezTo>
                    <a:cubicBezTo>
                      <a:pt x="181" y="266"/>
                      <a:pt x="181" y="266"/>
                      <a:pt x="181" y="266"/>
                    </a:cubicBezTo>
                    <a:cubicBezTo>
                      <a:pt x="182" y="267"/>
                      <a:pt x="182" y="267"/>
                      <a:pt x="182" y="267"/>
                    </a:cubicBezTo>
                    <a:cubicBezTo>
                      <a:pt x="182" y="267"/>
                      <a:pt x="183" y="267"/>
                      <a:pt x="183" y="267"/>
                    </a:cubicBezTo>
                    <a:cubicBezTo>
                      <a:pt x="184" y="267"/>
                      <a:pt x="184" y="267"/>
                      <a:pt x="184" y="267"/>
                    </a:cubicBezTo>
                    <a:cubicBezTo>
                      <a:pt x="184" y="267"/>
                      <a:pt x="184" y="267"/>
                      <a:pt x="184" y="267"/>
                    </a:cubicBezTo>
                    <a:cubicBezTo>
                      <a:pt x="185" y="267"/>
                      <a:pt x="185" y="267"/>
                      <a:pt x="186" y="267"/>
                    </a:cubicBezTo>
                    <a:cubicBezTo>
                      <a:pt x="186" y="266"/>
                      <a:pt x="187" y="266"/>
                      <a:pt x="188" y="266"/>
                    </a:cubicBezTo>
                    <a:cubicBezTo>
                      <a:pt x="188" y="266"/>
                      <a:pt x="188" y="266"/>
                      <a:pt x="188" y="266"/>
                    </a:cubicBezTo>
                    <a:cubicBezTo>
                      <a:pt x="189" y="266"/>
                      <a:pt x="189" y="266"/>
                      <a:pt x="189" y="266"/>
                    </a:cubicBezTo>
                    <a:cubicBezTo>
                      <a:pt x="191" y="267"/>
                      <a:pt x="191" y="267"/>
                      <a:pt x="191" y="267"/>
                    </a:cubicBezTo>
                    <a:cubicBezTo>
                      <a:pt x="191" y="266"/>
                      <a:pt x="191" y="266"/>
                      <a:pt x="191" y="266"/>
                    </a:cubicBezTo>
                    <a:cubicBezTo>
                      <a:pt x="191" y="266"/>
                      <a:pt x="192" y="265"/>
                      <a:pt x="192" y="264"/>
                    </a:cubicBezTo>
                    <a:cubicBezTo>
                      <a:pt x="193" y="264"/>
                      <a:pt x="193" y="264"/>
                      <a:pt x="193" y="264"/>
                    </a:cubicBezTo>
                    <a:cubicBezTo>
                      <a:pt x="192" y="263"/>
                      <a:pt x="192" y="263"/>
                      <a:pt x="192" y="263"/>
                    </a:cubicBezTo>
                    <a:cubicBezTo>
                      <a:pt x="192" y="263"/>
                      <a:pt x="192" y="263"/>
                      <a:pt x="192" y="263"/>
                    </a:cubicBezTo>
                    <a:cubicBezTo>
                      <a:pt x="188" y="259"/>
                      <a:pt x="186" y="256"/>
                      <a:pt x="186" y="253"/>
                    </a:cubicBezTo>
                    <a:cubicBezTo>
                      <a:pt x="187" y="250"/>
                      <a:pt x="190" y="248"/>
                      <a:pt x="197" y="245"/>
                    </a:cubicBezTo>
                    <a:cubicBezTo>
                      <a:pt x="198" y="245"/>
                      <a:pt x="198" y="245"/>
                      <a:pt x="198" y="245"/>
                    </a:cubicBezTo>
                    <a:cubicBezTo>
                      <a:pt x="199" y="245"/>
                      <a:pt x="200" y="244"/>
                      <a:pt x="201" y="244"/>
                    </a:cubicBezTo>
                    <a:cubicBezTo>
                      <a:pt x="202" y="244"/>
                      <a:pt x="202" y="244"/>
                      <a:pt x="202" y="244"/>
                    </a:cubicBezTo>
                    <a:cubicBezTo>
                      <a:pt x="203" y="243"/>
                      <a:pt x="205" y="243"/>
                      <a:pt x="205" y="242"/>
                    </a:cubicBezTo>
                    <a:cubicBezTo>
                      <a:pt x="205" y="242"/>
                      <a:pt x="205" y="241"/>
                      <a:pt x="205" y="241"/>
                    </a:cubicBezTo>
                    <a:cubicBezTo>
                      <a:pt x="205" y="240"/>
                      <a:pt x="205" y="240"/>
                      <a:pt x="206" y="239"/>
                    </a:cubicBezTo>
                    <a:cubicBezTo>
                      <a:pt x="206" y="235"/>
                      <a:pt x="209" y="234"/>
                      <a:pt x="210" y="234"/>
                    </a:cubicBezTo>
                    <a:cubicBezTo>
                      <a:pt x="211" y="233"/>
                      <a:pt x="211" y="233"/>
                      <a:pt x="211" y="233"/>
                    </a:cubicBezTo>
                    <a:cubicBezTo>
                      <a:pt x="211" y="233"/>
                      <a:pt x="211" y="233"/>
                      <a:pt x="211" y="233"/>
                    </a:cubicBezTo>
                    <a:cubicBezTo>
                      <a:pt x="212" y="233"/>
                      <a:pt x="212" y="234"/>
                      <a:pt x="212" y="234"/>
                    </a:cubicBezTo>
                    <a:cubicBezTo>
                      <a:pt x="213" y="234"/>
                      <a:pt x="213" y="234"/>
                      <a:pt x="213" y="234"/>
                    </a:cubicBezTo>
                    <a:cubicBezTo>
                      <a:pt x="213" y="234"/>
                      <a:pt x="213" y="234"/>
                      <a:pt x="214" y="234"/>
                    </a:cubicBezTo>
                    <a:cubicBezTo>
                      <a:pt x="214" y="234"/>
                      <a:pt x="214" y="234"/>
                      <a:pt x="215" y="234"/>
                    </a:cubicBezTo>
                    <a:cubicBezTo>
                      <a:pt x="215" y="234"/>
                      <a:pt x="215" y="233"/>
                      <a:pt x="215" y="233"/>
                    </a:cubicBezTo>
                    <a:cubicBezTo>
                      <a:pt x="215" y="232"/>
                      <a:pt x="215" y="232"/>
                      <a:pt x="215" y="232"/>
                    </a:cubicBezTo>
                    <a:cubicBezTo>
                      <a:pt x="215" y="232"/>
                      <a:pt x="215" y="232"/>
                      <a:pt x="215" y="232"/>
                    </a:cubicBezTo>
                    <a:cubicBezTo>
                      <a:pt x="216" y="232"/>
                      <a:pt x="216" y="232"/>
                      <a:pt x="216" y="232"/>
                    </a:cubicBezTo>
                    <a:cubicBezTo>
                      <a:pt x="216" y="231"/>
                      <a:pt x="216" y="231"/>
                      <a:pt x="216" y="231"/>
                    </a:cubicBezTo>
                    <a:cubicBezTo>
                      <a:pt x="215" y="230"/>
                      <a:pt x="214" y="229"/>
                      <a:pt x="213" y="228"/>
                    </a:cubicBezTo>
                    <a:cubicBezTo>
                      <a:pt x="211" y="226"/>
                      <a:pt x="211" y="226"/>
                      <a:pt x="211" y="226"/>
                    </a:cubicBezTo>
                    <a:cubicBezTo>
                      <a:pt x="209" y="226"/>
                      <a:pt x="208" y="226"/>
                      <a:pt x="207" y="225"/>
                    </a:cubicBezTo>
                    <a:cubicBezTo>
                      <a:pt x="205" y="224"/>
                      <a:pt x="203" y="222"/>
                      <a:pt x="202" y="221"/>
                    </a:cubicBezTo>
                    <a:cubicBezTo>
                      <a:pt x="201" y="220"/>
                      <a:pt x="201" y="220"/>
                      <a:pt x="201" y="220"/>
                    </a:cubicBezTo>
                    <a:cubicBezTo>
                      <a:pt x="199" y="218"/>
                      <a:pt x="196" y="216"/>
                      <a:pt x="193" y="214"/>
                    </a:cubicBezTo>
                    <a:cubicBezTo>
                      <a:pt x="193" y="213"/>
                      <a:pt x="193" y="213"/>
                      <a:pt x="193" y="213"/>
                    </a:cubicBezTo>
                    <a:cubicBezTo>
                      <a:pt x="192" y="213"/>
                      <a:pt x="190" y="212"/>
                      <a:pt x="189" y="210"/>
                    </a:cubicBezTo>
                    <a:cubicBezTo>
                      <a:pt x="188" y="210"/>
                      <a:pt x="188" y="210"/>
                      <a:pt x="188" y="210"/>
                    </a:cubicBezTo>
                    <a:cubicBezTo>
                      <a:pt x="188" y="210"/>
                      <a:pt x="187" y="209"/>
                      <a:pt x="187" y="209"/>
                    </a:cubicBezTo>
                    <a:cubicBezTo>
                      <a:pt x="186" y="208"/>
                      <a:pt x="186" y="208"/>
                      <a:pt x="186" y="208"/>
                    </a:cubicBezTo>
                    <a:cubicBezTo>
                      <a:pt x="184" y="207"/>
                      <a:pt x="183" y="206"/>
                      <a:pt x="182" y="205"/>
                    </a:cubicBezTo>
                    <a:cubicBezTo>
                      <a:pt x="179" y="201"/>
                      <a:pt x="177" y="198"/>
                      <a:pt x="177" y="196"/>
                    </a:cubicBezTo>
                    <a:cubicBezTo>
                      <a:pt x="175" y="193"/>
                      <a:pt x="177" y="191"/>
                      <a:pt x="178" y="189"/>
                    </a:cubicBezTo>
                    <a:cubicBezTo>
                      <a:pt x="178" y="189"/>
                      <a:pt x="179" y="189"/>
                      <a:pt x="179" y="188"/>
                    </a:cubicBezTo>
                    <a:cubicBezTo>
                      <a:pt x="179" y="188"/>
                      <a:pt x="179" y="188"/>
                      <a:pt x="179" y="188"/>
                    </a:cubicBezTo>
                    <a:cubicBezTo>
                      <a:pt x="178" y="188"/>
                      <a:pt x="178" y="188"/>
                      <a:pt x="178" y="187"/>
                    </a:cubicBezTo>
                    <a:cubicBezTo>
                      <a:pt x="173" y="185"/>
                      <a:pt x="171" y="181"/>
                      <a:pt x="169" y="177"/>
                    </a:cubicBezTo>
                    <a:cubicBezTo>
                      <a:pt x="169" y="176"/>
                      <a:pt x="169" y="176"/>
                      <a:pt x="169" y="176"/>
                    </a:cubicBezTo>
                    <a:cubicBezTo>
                      <a:pt x="168" y="176"/>
                      <a:pt x="168" y="175"/>
                      <a:pt x="168" y="174"/>
                    </a:cubicBezTo>
                    <a:cubicBezTo>
                      <a:pt x="160" y="158"/>
                      <a:pt x="160" y="158"/>
                      <a:pt x="160" y="158"/>
                    </a:cubicBezTo>
                    <a:cubicBezTo>
                      <a:pt x="173" y="170"/>
                      <a:pt x="173" y="170"/>
                      <a:pt x="173" y="170"/>
                    </a:cubicBezTo>
                    <a:cubicBezTo>
                      <a:pt x="174" y="170"/>
                      <a:pt x="174" y="171"/>
                      <a:pt x="175" y="172"/>
                    </a:cubicBezTo>
                    <a:cubicBezTo>
                      <a:pt x="175" y="172"/>
                      <a:pt x="175" y="172"/>
                      <a:pt x="175" y="172"/>
                    </a:cubicBezTo>
                    <a:cubicBezTo>
                      <a:pt x="175" y="172"/>
                      <a:pt x="176" y="173"/>
                      <a:pt x="176" y="173"/>
                    </a:cubicBezTo>
                    <a:cubicBezTo>
                      <a:pt x="176" y="173"/>
                      <a:pt x="176" y="173"/>
                      <a:pt x="176" y="173"/>
                    </a:cubicBezTo>
                    <a:cubicBezTo>
                      <a:pt x="179" y="169"/>
                      <a:pt x="182" y="167"/>
                      <a:pt x="185" y="166"/>
                    </a:cubicBezTo>
                    <a:cubicBezTo>
                      <a:pt x="185" y="166"/>
                      <a:pt x="185" y="166"/>
                      <a:pt x="185" y="166"/>
                    </a:cubicBezTo>
                    <a:cubicBezTo>
                      <a:pt x="186" y="166"/>
                      <a:pt x="186" y="166"/>
                      <a:pt x="186" y="166"/>
                    </a:cubicBezTo>
                    <a:cubicBezTo>
                      <a:pt x="186" y="166"/>
                      <a:pt x="187" y="166"/>
                      <a:pt x="188" y="166"/>
                    </a:cubicBezTo>
                    <a:cubicBezTo>
                      <a:pt x="189" y="166"/>
                      <a:pt x="190" y="166"/>
                      <a:pt x="191" y="166"/>
                    </a:cubicBezTo>
                    <a:cubicBezTo>
                      <a:pt x="191" y="166"/>
                      <a:pt x="192" y="166"/>
                      <a:pt x="192" y="166"/>
                    </a:cubicBezTo>
                    <a:cubicBezTo>
                      <a:pt x="193" y="166"/>
                      <a:pt x="193" y="166"/>
                      <a:pt x="193" y="166"/>
                    </a:cubicBezTo>
                    <a:cubicBezTo>
                      <a:pt x="194" y="166"/>
                      <a:pt x="194" y="166"/>
                      <a:pt x="194" y="166"/>
                    </a:cubicBezTo>
                    <a:cubicBezTo>
                      <a:pt x="198" y="164"/>
                      <a:pt x="202" y="162"/>
                      <a:pt x="205" y="159"/>
                    </a:cubicBezTo>
                    <a:cubicBezTo>
                      <a:pt x="208" y="157"/>
                      <a:pt x="211" y="157"/>
                      <a:pt x="213" y="156"/>
                    </a:cubicBezTo>
                    <a:cubicBezTo>
                      <a:pt x="214" y="155"/>
                      <a:pt x="215" y="155"/>
                      <a:pt x="216" y="155"/>
                    </a:cubicBezTo>
                    <a:cubicBezTo>
                      <a:pt x="218" y="154"/>
                      <a:pt x="219" y="153"/>
                      <a:pt x="221" y="152"/>
                    </a:cubicBezTo>
                    <a:cubicBezTo>
                      <a:pt x="220" y="149"/>
                      <a:pt x="220" y="149"/>
                      <a:pt x="220" y="149"/>
                    </a:cubicBezTo>
                    <a:cubicBezTo>
                      <a:pt x="223" y="152"/>
                      <a:pt x="223" y="152"/>
                      <a:pt x="223" y="152"/>
                    </a:cubicBezTo>
                    <a:cubicBezTo>
                      <a:pt x="231" y="149"/>
                      <a:pt x="231" y="149"/>
                      <a:pt x="231" y="149"/>
                    </a:cubicBezTo>
                    <a:cubicBezTo>
                      <a:pt x="231" y="149"/>
                      <a:pt x="231" y="148"/>
                      <a:pt x="231" y="148"/>
                    </a:cubicBezTo>
                    <a:cubicBezTo>
                      <a:pt x="229" y="139"/>
                      <a:pt x="229" y="139"/>
                      <a:pt x="229" y="139"/>
                    </a:cubicBezTo>
                    <a:cubicBezTo>
                      <a:pt x="235" y="143"/>
                      <a:pt x="235" y="143"/>
                      <a:pt x="235" y="143"/>
                    </a:cubicBezTo>
                    <a:cubicBezTo>
                      <a:pt x="236" y="143"/>
                      <a:pt x="237" y="143"/>
                      <a:pt x="238" y="143"/>
                    </a:cubicBezTo>
                    <a:cubicBezTo>
                      <a:pt x="240" y="143"/>
                      <a:pt x="242" y="144"/>
                      <a:pt x="244" y="145"/>
                    </a:cubicBezTo>
                    <a:cubicBezTo>
                      <a:pt x="244" y="146"/>
                      <a:pt x="245" y="146"/>
                      <a:pt x="245" y="146"/>
                    </a:cubicBezTo>
                    <a:cubicBezTo>
                      <a:pt x="246" y="147"/>
                      <a:pt x="247" y="147"/>
                      <a:pt x="247" y="148"/>
                    </a:cubicBezTo>
                    <a:cubicBezTo>
                      <a:pt x="248" y="146"/>
                      <a:pt x="248" y="146"/>
                      <a:pt x="248" y="146"/>
                    </a:cubicBezTo>
                    <a:cubicBezTo>
                      <a:pt x="250" y="142"/>
                      <a:pt x="251" y="138"/>
                      <a:pt x="250" y="136"/>
                    </a:cubicBezTo>
                    <a:cubicBezTo>
                      <a:pt x="250" y="135"/>
                      <a:pt x="248" y="134"/>
                      <a:pt x="246" y="132"/>
                    </a:cubicBezTo>
                    <a:cubicBezTo>
                      <a:pt x="245" y="131"/>
                      <a:pt x="245" y="131"/>
                      <a:pt x="245" y="131"/>
                    </a:cubicBezTo>
                    <a:cubicBezTo>
                      <a:pt x="245" y="131"/>
                      <a:pt x="243" y="129"/>
                      <a:pt x="243" y="127"/>
                    </a:cubicBezTo>
                    <a:cubicBezTo>
                      <a:pt x="243" y="127"/>
                      <a:pt x="243" y="126"/>
                      <a:pt x="243" y="126"/>
                    </a:cubicBezTo>
                    <a:cubicBezTo>
                      <a:pt x="242" y="125"/>
                      <a:pt x="242" y="125"/>
                      <a:pt x="242" y="124"/>
                    </a:cubicBezTo>
                    <a:cubicBezTo>
                      <a:pt x="242" y="124"/>
                      <a:pt x="242" y="124"/>
                      <a:pt x="242" y="124"/>
                    </a:cubicBezTo>
                    <a:cubicBezTo>
                      <a:pt x="240" y="121"/>
                      <a:pt x="238" y="118"/>
                      <a:pt x="240" y="114"/>
                    </a:cubicBezTo>
                    <a:cubicBezTo>
                      <a:pt x="242" y="109"/>
                      <a:pt x="242" y="108"/>
                      <a:pt x="242" y="104"/>
                    </a:cubicBezTo>
                    <a:cubicBezTo>
                      <a:pt x="241" y="103"/>
                      <a:pt x="241" y="103"/>
                      <a:pt x="241" y="103"/>
                    </a:cubicBezTo>
                    <a:cubicBezTo>
                      <a:pt x="241" y="103"/>
                      <a:pt x="241" y="102"/>
                      <a:pt x="240" y="102"/>
                    </a:cubicBezTo>
                    <a:cubicBezTo>
                      <a:pt x="240" y="101"/>
                      <a:pt x="240" y="101"/>
                      <a:pt x="240" y="101"/>
                    </a:cubicBezTo>
                    <a:cubicBezTo>
                      <a:pt x="238" y="99"/>
                      <a:pt x="237" y="97"/>
                      <a:pt x="237" y="95"/>
                    </a:cubicBezTo>
                    <a:cubicBezTo>
                      <a:pt x="237" y="93"/>
                      <a:pt x="238" y="91"/>
                      <a:pt x="239" y="89"/>
                    </a:cubicBezTo>
                    <a:cubicBezTo>
                      <a:pt x="239" y="89"/>
                      <a:pt x="239" y="89"/>
                      <a:pt x="239" y="89"/>
                    </a:cubicBezTo>
                    <a:cubicBezTo>
                      <a:pt x="238" y="88"/>
                      <a:pt x="238" y="88"/>
                      <a:pt x="238" y="88"/>
                    </a:cubicBezTo>
                    <a:cubicBezTo>
                      <a:pt x="236" y="87"/>
                      <a:pt x="234" y="85"/>
                      <a:pt x="232" y="83"/>
                    </a:cubicBezTo>
                    <a:cubicBezTo>
                      <a:pt x="231" y="81"/>
                      <a:pt x="231" y="81"/>
                      <a:pt x="231" y="81"/>
                    </a:cubicBezTo>
                    <a:cubicBezTo>
                      <a:pt x="230" y="81"/>
                      <a:pt x="230" y="80"/>
                      <a:pt x="229" y="80"/>
                    </a:cubicBezTo>
                    <a:cubicBezTo>
                      <a:pt x="228" y="78"/>
                      <a:pt x="226" y="76"/>
                      <a:pt x="226" y="73"/>
                    </a:cubicBezTo>
                    <a:cubicBezTo>
                      <a:pt x="227" y="71"/>
                      <a:pt x="228" y="69"/>
                      <a:pt x="230" y="68"/>
                    </a:cubicBezTo>
                    <a:cubicBezTo>
                      <a:pt x="231" y="68"/>
                      <a:pt x="231" y="68"/>
                      <a:pt x="231" y="68"/>
                    </a:cubicBezTo>
                    <a:cubicBezTo>
                      <a:pt x="232" y="67"/>
                      <a:pt x="232" y="66"/>
                      <a:pt x="233" y="64"/>
                    </a:cubicBezTo>
                    <a:cubicBezTo>
                      <a:pt x="233" y="60"/>
                      <a:pt x="233" y="57"/>
                      <a:pt x="232" y="53"/>
                    </a:cubicBezTo>
                    <a:cubicBezTo>
                      <a:pt x="231" y="52"/>
                      <a:pt x="231" y="51"/>
                      <a:pt x="231" y="51"/>
                    </a:cubicBezTo>
                    <a:cubicBezTo>
                      <a:pt x="229" y="43"/>
                      <a:pt x="229" y="43"/>
                      <a:pt x="229" y="43"/>
                    </a:cubicBezTo>
                    <a:cubicBezTo>
                      <a:pt x="229" y="43"/>
                      <a:pt x="229" y="43"/>
                      <a:pt x="229" y="43"/>
                    </a:cubicBezTo>
                    <a:cubicBezTo>
                      <a:pt x="228" y="43"/>
                      <a:pt x="228" y="43"/>
                      <a:pt x="227" y="42"/>
                    </a:cubicBezTo>
                    <a:cubicBezTo>
                      <a:pt x="224" y="42"/>
                      <a:pt x="223" y="39"/>
                      <a:pt x="220" y="38"/>
                    </a:cubicBezTo>
                    <a:cubicBezTo>
                      <a:pt x="221" y="36"/>
                      <a:pt x="220" y="34"/>
                      <a:pt x="219" y="32"/>
                    </a:cubicBezTo>
                    <a:cubicBezTo>
                      <a:pt x="218" y="28"/>
                      <a:pt x="218" y="27"/>
                      <a:pt x="214" y="27"/>
                    </a:cubicBezTo>
                    <a:cubicBezTo>
                      <a:pt x="210" y="26"/>
                      <a:pt x="207" y="27"/>
                      <a:pt x="204" y="24"/>
                    </a:cubicBezTo>
                    <a:cubicBezTo>
                      <a:pt x="202" y="22"/>
                      <a:pt x="200" y="20"/>
                      <a:pt x="199" y="17"/>
                    </a:cubicBezTo>
                    <a:cubicBezTo>
                      <a:pt x="198" y="16"/>
                      <a:pt x="197" y="16"/>
                      <a:pt x="197" y="16"/>
                    </a:cubicBezTo>
                    <a:cubicBezTo>
                      <a:pt x="196" y="16"/>
                      <a:pt x="196" y="16"/>
                      <a:pt x="195" y="16"/>
                    </a:cubicBezTo>
                    <a:cubicBezTo>
                      <a:pt x="192" y="19"/>
                      <a:pt x="189" y="20"/>
                      <a:pt x="185" y="20"/>
                    </a:cubicBezTo>
                    <a:cubicBezTo>
                      <a:pt x="183" y="20"/>
                      <a:pt x="182" y="19"/>
                      <a:pt x="180" y="19"/>
                    </a:cubicBezTo>
                    <a:cubicBezTo>
                      <a:pt x="181" y="17"/>
                      <a:pt x="183" y="17"/>
                      <a:pt x="185" y="17"/>
                    </a:cubicBezTo>
                    <a:cubicBezTo>
                      <a:pt x="188" y="16"/>
                      <a:pt x="190" y="16"/>
                      <a:pt x="194" y="15"/>
                    </a:cubicBezTo>
                    <a:cubicBezTo>
                      <a:pt x="191" y="15"/>
                      <a:pt x="188" y="14"/>
                      <a:pt x="186" y="14"/>
                    </a:cubicBezTo>
                    <a:cubicBezTo>
                      <a:pt x="184" y="14"/>
                      <a:pt x="183" y="14"/>
                      <a:pt x="182" y="15"/>
                    </a:cubicBezTo>
                    <a:cubicBezTo>
                      <a:pt x="179" y="18"/>
                      <a:pt x="174" y="28"/>
                      <a:pt x="171" y="28"/>
                    </a:cubicBezTo>
                    <a:cubicBezTo>
                      <a:pt x="171" y="28"/>
                      <a:pt x="171" y="28"/>
                      <a:pt x="171" y="28"/>
                    </a:cubicBezTo>
                    <a:cubicBezTo>
                      <a:pt x="169" y="28"/>
                      <a:pt x="169" y="26"/>
                      <a:pt x="167" y="26"/>
                    </a:cubicBezTo>
                    <a:cubicBezTo>
                      <a:pt x="167" y="26"/>
                      <a:pt x="166" y="27"/>
                      <a:pt x="166" y="27"/>
                    </a:cubicBezTo>
                    <a:cubicBezTo>
                      <a:pt x="163" y="28"/>
                      <a:pt x="160" y="30"/>
                      <a:pt x="157" y="31"/>
                    </a:cubicBezTo>
                    <a:cubicBezTo>
                      <a:pt x="153" y="33"/>
                      <a:pt x="150" y="35"/>
                      <a:pt x="146" y="35"/>
                    </a:cubicBezTo>
                    <a:cubicBezTo>
                      <a:pt x="146" y="35"/>
                      <a:pt x="146" y="35"/>
                      <a:pt x="146" y="35"/>
                    </a:cubicBezTo>
                    <a:cubicBezTo>
                      <a:pt x="142" y="35"/>
                      <a:pt x="134" y="36"/>
                      <a:pt x="136" y="31"/>
                    </a:cubicBezTo>
                    <a:cubicBezTo>
                      <a:pt x="139" y="26"/>
                      <a:pt x="141" y="22"/>
                      <a:pt x="143" y="17"/>
                    </a:cubicBezTo>
                    <a:cubicBezTo>
                      <a:pt x="142" y="18"/>
                      <a:pt x="139" y="18"/>
                      <a:pt x="137" y="18"/>
                    </a:cubicBezTo>
                    <a:cubicBezTo>
                      <a:pt x="136" y="19"/>
                      <a:pt x="135" y="21"/>
                      <a:pt x="132" y="21"/>
                    </a:cubicBezTo>
                    <a:cubicBezTo>
                      <a:pt x="132" y="21"/>
                      <a:pt x="132" y="21"/>
                      <a:pt x="132" y="21"/>
                    </a:cubicBezTo>
                    <a:cubicBezTo>
                      <a:pt x="129" y="21"/>
                      <a:pt x="124" y="17"/>
                      <a:pt x="121" y="16"/>
                    </a:cubicBezTo>
                    <a:cubicBezTo>
                      <a:pt x="121" y="16"/>
                      <a:pt x="121" y="16"/>
                      <a:pt x="121" y="16"/>
                    </a:cubicBezTo>
                    <a:cubicBezTo>
                      <a:pt x="119" y="16"/>
                      <a:pt x="117" y="19"/>
                      <a:pt x="116" y="20"/>
                    </a:cubicBezTo>
                    <a:cubicBezTo>
                      <a:pt x="117" y="18"/>
                      <a:pt x="117" y="16"/>
                      <a:pt x="117" y="15"/>
                    </a:cubicBezTo>
                    <a:cubicBezTo>
                      <a:pt x="114" y="15"/>
                      <a:pt x="110" y="15"/>
                      <a:pt x="107" y="14"/>
                    </a:cubicBezTo>
                    <a:cubicBezTo>
                      <a:pt x="108" y="14"/>
                      <a:pt x="110" y="13"/>
                      <a:pt x="111" y="12"/>
                    </a:cubicBezTo>
                    <a:cubicBezTo>
                      <a:pt x="114" y="9"/>
                      <a:pt x="111" y="2"/>
                      <a:pt x="107" y="2"/>
                    </a:cubicBezTo>
                    <a:cubicBezTo>
                      <a:pt x="104" y="1"/>
                      <a:pt x="100" y="1"/>
                      <a:pt x="9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83" name="Freeform 364">
                <a:extLst>
                  <a:ext uri="{FF2B5EF4-FFF2-40B4-BE49-F238E27FC236}">
                    <a16:creationId xmlns:a16="http://schemas.microsoft.com/office/drawing/2014/main" id="{76F6C39E-F8AE-364E-B3A1-8EA64F556984}"/>
                  </a:ext>
                </a:extLst>
              </p:cNvPr>
              <p:cNvSpPr>
                <a:spLocks/>
              </p:cNvSpPr>
              <p:nvPr/>
            </p:nvSpPr>
            <p:spPr bwMode="auto">
              <a:xfrm>
                <a:off x="5085460" y="3124979"/>
                <a:ext cx="257958" cy="276384"/>
              </a:xfrm>
              <a:custGeom>
                <a:avLst/>
                <a:gdLst>
                  <a:gd name="T0" fmla="*/ 45 w 81"/>
                  <a:gd name="T1" fmla="*/ 1 h 87"/>
                  <a:gd name="T2" fmla="*/ 42 w 81"/>
                  <a:gd name="T3" fmla="*/ 1 h 87"/>
                  <a:gd name="T4" fmla="*/ 37 w 81"/>
                  <a:gd name="T5" fmla="*/ 1 h 87"/>
                  <a:gd name="T6" fmla="*/ 31 w 81"/>
                  <a:gd name="T7" fmla="*/ 14 h 87"/>
                  <a:gd name="T8" fmla="*/ 27 w 81"/>
                  <a:gd name="T9" fmla="*/ 17 h 87"/>
                  <a:gd name="T10" fmla="*/ 24 w 81"/>
                  <a:gd name="T11" fmla="*/ 10 h 87"/>
                  <a:gd name="T12" fmla="*/ 18 w 81"/>
                  <a:gd name="T13" fmla="*/ 16 h 87"/>
                  <a:gd name="T14" fmla="*/ 4 w 81"/>
                  <a:gd name="T15" fmla="*/ 14 h 87"/>
                  <a:gd name="T16" fmla="*/ 1 w 81"/>
                  <a:gd name="T17" fmla="*/ 31 h 87"/>
                  <a:gd name="T18" fmla="*/ 4 w 81"/>
                  <a:gd name="T19" fmla="*/ 38 h 87"/>
                  <a:gd name="T20" fmla="*/ 8 w 81"/>
                  <a:gd name="T21" fmla="*/ 45 h 87"/>
                  <a:gd name="T22" fmla="*/ 6 w 81"/>
                  <a:gd name="T23" fmla="*/ 45 h 87"/>
                  <a:gd name="T24" fmla="*/ 1 w 81"/>
                  <a:gd name="T25" fmla="*/ 57 h 87"/>
                  <a:gd name="T26" fmla="*/ 5 w 81"/>
                  <a:gd name="T27" fmla="*/ 59 h 87"/>
                  <a:gd name="T28" fmla="*/ 14 w 81"/>
                  <a:gd name="T29" fmla="*/ 75 h 87"/>
                  <a:gd name="T30" fmla="*/ 13 w 81"/>
                  <a:gd name="T31" fmla="*/ 74 h 87"/>
                  <a:gd name="T32" fmla="*/ 11 w 81"/>
                  <a:gd name="T33" fmla="*/ 75 h 87"/>
                  <a:gd name="T34" fmla="*/ 17 w 81"/>
                  <a:gd name="T35" fmla="*/ 76 h 87"/>
                  <a:gd name="T36" fmla="*/ 17 w 81"/>
                  <a:gd name="T37" fmla="*/ 84 h 87"/>
                  <a:gd name="T38" fmla="*/ 19 w 81"/>
                  <a:gd name="T39" fmla="*/ 82 h 87"/>
                  <a:gd name="T40" fmla="*/ 38 w 81"/>
                  <a:gd name="T41" fmla="*/ 85 h 87"/>
                  <a:gd name="T42" fmla="*/ 40 w 81"/>
                  <a:gd name="T43" fmla="*/ 85 h 87"/>
                  <a:gd name="T44" fmla="*/ 44 w 81"/>
                  <a:gd name="T45" fmla="*/ 85 h 87"/>
                  <a:gd name="T46" fmla="*/ 44 w 81"/>
                  <a:gd name="T47" fmla="*/ 81 h 87"/>
                  <a:gd name="T48" fmla="*/ 42 w 81"/>
                  <a:gd name="T49" fmla="*/ 80 h 87"/>
                  <a:gd name="T50" fmla="*/ 40 w 81"/>
                  <a:gd name="T51" fmla="*/ 79 h 87"/>
                  <a:gd name="T52" fmla="*/ 43 w 81"/>
                  <a:gd name="T53" fmla="*/ 67 h 87"/>
                  <a:gd name="T54" fmla="*/ 43 w 81"/>
                  <a:gd name="T55" fmla="*/ 54 h 87"/>
                  <a:gd name="T56" fmla="*/ 50 w 81"/>
                  <a:gd name="T57" fmla="*/ 54 h 87"/>
                  <a:gd name="T58" fmla="*/ 54 w 81"/>
                  <a:gd name="T59" fmla="*/ 54 h 87"/>
                  <a:gd name="T60" fmla="*/ 56 w 81"/>
                  <a:gd name="T61" fmla="*/ 47 h 87"/>
                  <a:gd name="T62" fmla="*/ 60 w 81"/>
                  <a:gd name="T63" fmla="*/ 47 h 87"/>
                  <a:gd name="T64" fmla="*/ 69 w 81"/>
                  <a:gd name="T65" fmla="*/ 31 h 87"/>
                  <a:gd name="T66" fmla="*/ 69 w 81"/>
                  <a:gd name="T67" fmla="*/ 37 h 87"/>
                  <a:gd name="T68" fmla="*/ 81 w 81"/>
                  <a:gd name="T69" fmla="*/ 23 h 87"/>
                  <a:gd name="T70" fmla="*/ 65 w 81"/>
                  <a:gd name="T71" fmla="*/ 19 h 87"/>
                  <a:gd name="T72" fmla="*/ 64 w 81"/>
                  <a:gd name="T73" fmla="*/ 18 h 87"/>
                  <a:gd name="T74" fmla="*/ 65 w 81"/>
                  <a:gd name="T75" fmla="*/ 15 h 87"/>
                  <a:gd name="T76" fmla="*/ 62 w 81"/>
                  <a:gd name="T77" fmla="*/ 13 h 87"/>
                  <a:gd name="T78" fmla="*/ 63 w 81"/>
                  <a:gd name="T79" fmla="*/ 8 h 87"/>
                  <a:gd name="T80" fmla="*/ 57 w 81"/>
                  <a:gd name="T81"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1" h="87">
                    <a:moveTo>
                      <a:pt x="57" y="0"/>
                    </a:moveTo>
                    <a:cubicBezTo>
                      <a:pt x="53" y="0"/>
                      <a:pt x="49" y="1"/>
                      <a:pt x="45" y="1"/>
                    </a:cubicBezTo>
                    <a:cubicBezTo>
                      <a:pt x="45" y="1"/>
                      <a:pt x="45" y="1"/>
                      <a:pt x="45" y="1"/>
                    </a:cubicBezTo>
                    <a:cubicBezTo>
                      <a:pt x="44" y="1"/>
                      <a:pt x="43" y="1"/>
                      <a:pt x="42" y="1"/>
                    </a:cubicBezTo>
                    <a:cubicBezTo>
                      <a:pt x="41" y="1"/>
                      <a:pt x="39" y="1"/>
                      <a:pt x="38" y="1"/>
                    </a:cubicBezTo>
                    <a:cubicBezTo>
                      <a:pt x="38" y="1"/>
                      <a:pt x="37" y="1"/>
                      <a:pt x="37" y="1"/>
                    </a:cubicBezTo>
                    <a:cubicBezTo>
                      <a:pt x="35" y="4"/>
                      <a:pt x="32" y="6"/>
                      <a:pt x="32" y="10"/>
                    </a:cubicBezTo>
                    <a:cubicBezTo>
                      <a:pt x="31" y="11"/>
                      <a:pt x="31" y="13"/>
                      <a:pt x="31" y="14"/>
                    </a:cubicBezTo>
                    <a:cubicBezTo>
                      <a:pt x="36" y="14"/>
                      <a:pt x="35" y="14"/>
                      <a:pt x="36" y="20"/>
                    </a:cubicBezTo>
                    <a:cubicBezTo>
                      <a:pt x="33" y="18"/>
                      <a:pt x="31" y="18"/>
                      <a:pt x="27" y="17"/>
                    </a:cubicBezTo>
                    <a:cubicBezTo>
                      <a:pt x="29" y="16"/>
                      <a:pt x="29" y="14"/>
                      <a:pt x="31" y="13"/>
                    </a:cubicBezTo>
                    <a:cubicBezTo>
                      <a:pt x="29" y="12"/>
                      <a:pt x="27" y="11"/>
                      <a:pt x="24" y="10"/>
                    </a:cubicBezTo>
                    <a:cubicBezTo>
                      <a:pt x="24" y="11"/>
                      <a:pt x="23" y="13"/>
                      <a:pt x="22" y="14"/>
                    </a:cubicBezTo>
                    <a:cubicBezTo>
                      <a:pt x="21" y="15"/>
                      <a:pt x="18" y="15"/>
                      <a:pt x="18" y="16"/>
                    </a:cubicBezTo>
                    <a:cubicBezTo>
                      <a:pt x="17" y="19"/>
                      <a:pt x="20" y="19"/>
                      <a:pt x="18" y="22"/>
                    </a:cubicBezTo>
                    <a:cubicBezTo>
                      <a:pt x="15" y="21"/>
                      <a:pt x="3" y="18"/>
                      <a:pt x="4" y="14"/>
                    </a:cubicBezTo>
                    <a:cubicBezTo>
                      <a:pt x="3" y="16"/>
                      <a:pt x="1" y="19"/>
                      <a:pt x="1" y="21"/>
                    </a:cubicBezTo>
                    <a:cubicBezTo>
                      <a:pt x="1" y="25"/>
                      <a:pt x="2" y="28"/>
                      <a:pt x="1" y="31"/>
                    </a:cubicBezTo>
                    <a:cubicBezTo>
                      <a:pt x="1" y="35"/>
                      <a:pt x="0" y="38"/>
                      <a:pt x="1" y="41"/>
                    </a:cubicBezTo>
                    <a:cubicBezTo>
                      <a:pt x="2" y="40"/>
                      <a:pt x="3" y="39"/>
                      <a:pt x="4" y="38"/>
                    </a:cubicBezTo>
                    <a:cubicBezTo>
                      <a:pt x="6" y="40"/>
                      <a:pt x="7" y="42"/>
                      <a:pt x="9" y="45"/>
                    </a:cubicBezTo>
                    <a:cubicBezTo>
                      <a:pt x="8" y="45"/>
                      <a:pt x="8" y="45"/>
                      <a:pt x="8" y="45"/>
                    </a:cubicBezTo>
                    <a:cubicBezTo>
                      <a:pt x="8" y="45"/>
                      <a:pt x="7" y="45"/>
                      <a:pt x="7" y="45"/>
                    </a:cubicBezTo>
                    <a:cubicBezTo>
                      <a:pt x="6" y="45"/>
                      <a:pt x="6" y="45"/>
                      <a:pt x="6" y="45"/>
                    </a:cubicBezTo>
                    <a:cubicBezTo>
                      <a:pt x="4" y="45"/>
                      <a:pt x="2" y="45"/>
                      <a:pt x="1" y="42"/>
                    </a:cubicBezTo>
                    <a:cubicBezTo>
                      <a:pt x="2" y="48"/>
                      <a:pt x="4" y="52"/>
                      <a:pt x="1" y="57"/>
                    </a:cubicBezTo>
                    <a:cubicBezTo>
                      <a:pt x="0" y="61"/>
                      <a:pt x="3" y="62"/>
                      <a:pt x="6" y="63"/>
                    </a:cubicBezTo>
                    <a:cubicBezTo>
                      <a:pt x="6" y="61"/>
                      <a:pt x="5" y="60"/>
                      <a:pt x="5" y="59"/>
                    </a:cubicBezTo>
                    <a:cubicBezTo>
                      <a:pt x="5" y="59"/>
                      <a:pt x="6" y="59"/>
                      <a:pt x="6" y="59"/>
                    </a:cubicBezTo>
                    <a:cubicBezTo>
                      <a:pt x="13" y="59"/>
                      <a:pt x="21" y="73"/>
                      <a:pt x="14" y="75"/>
                    </a:cubicBezTo>
                    <a:cubicBezTo>
                      <a:pt x="14" y="75"/>
                      <a:pt x="14" y="75"/>
                      <a:pt x="14" y="75"/>
                    </a:cubicBezTo>
                    <a:cubicBezTo>
                      <a:pt x="13" y="75"/>
                      <a:pt x="13" y="75"/>
                      <a:pt x="13" y="74"/>
                    </a:cubicBezTo>
                    <a:cubicBezTo>
                      <a:pt x="12" y="74"/>
                      <a:pt x="12" y="74"/>
                      <a:pt x="12" y="74"/>
                    </a:cubicBezTo>
                    <a:cubicBezTo>
                      <a:pt x="12" y="74"/>
                      <a:pt x="11" y="74"/>
                      <a:pt x="11" y="75"/>
                    </a:cubicBezTo>
                    <a:cubicBezTo>
                      <a:pt x="10" y="76"/>
                      <a:pt x="12" y="77"/>
                      <a:pt x="13" y="77"/>
                    </a:cubicBezTo>
                    <a:cubicBezTo>
                      <a:pt x="15" y="77"/>
                      <a:pt x="16" y="76"/>
                      <a:pt x="17" y="76"/>
                    </a:cubicBezTo>
                    <a:cubicBezTo>
                      <a:pt x="16" y="79"/>
                      <a:pt x="15" y="82"/>
                      <a:pt x="16" y="84"/>
                    </a:cubicBezTo>
                    <a:cubicBezTo>
                      <a:pt x="17" y="84"/>
                      <a:pt x="17" y="84"/>
                      <a:pt x="17" y="84"/>
                    </a:cubicBezTo>
                    <a:cubicBezTo>
                      <a:pt x="17" y="82"/>
                      <a:pt x="17" y="82"/>
                      <a:pt x="17" y="82"/>
                    </a:cubicBezTo>
                    <a:cubicBezTo>
                      <a:pt x="19" y="82"/>
                      <a:pt x="19" y="82"/>
                      <a:pt x="19" y="82"/>
                    </a:cubicBezTo>
                    <a:cubicBezTo>
                      <a:pt x="22" y="82"/>
                      <a:pt x="25" y="83"/>
                      <a:pt x="28" y="83"/>
                    </a:cubicBezTo>
                    <a:cubicBezTo>
                      <a:pt x="32" y="84"/>
                      <a:pt x="35" y="85"/>
                      <a:pt x="38" y="85"/>
                    </a:cubicBezTo>
                    <a:cubicBezTo>
                      <a:pt x="38" y="85"/>
                      <a:pt x="38" y="85"/>
                      <a:pt x="39" y="85"/>
                    </a:cubicBezTo>
                    <a:cubicBezTo>
                      <a:pt x="40" y="85"/>
                      <a:pt x="40" y="85"/>
                      <a:pt x="40" y="85"/>
                    </a:cubicBezTo>
                    <a:cubicBezTo>
                      <a:pt x="40" y="87"/>
                      <a:pt x="40" y="87"/>
                      <a:pt x="40" y="87"/>
                    </a:cubicBezTo>
                    <a:cubicBezTo>
                      <a:pt x="42" y="86"/>
                      <a:pt x="42" y="85"/>
                      <a:pt x="44" y="85"/>
                    </a:cubicBezTo>
                    <a:cubicBezTo>
                      <a:pt x="44" y="85"/>
                      <a:pt x="45" y="85"/>
                      <a:pt x="46" y="86"/>
                    </a:cubicBezTo>
                    <a:cubicBezTo>
                      <a:pt x="48" y="83"/>
                      <a:pt x="46" y="82"/>
                      <a:pt x="44" y="81"/>
                    </a:cubicBezTo>
                    <a:cubicBezTo>
                      <a:pt x="43" y="80"/>
                      <a:pt x="43" y="80"/>
                      <a:pt x="42" y="80"/>
                    </a:cubicBezTo>
                    <a:cubicBezTo>
                      <a:pt x="42" y="80"/>
                      <a:pt x="42" y="80"/>
                      <a:pt x="42" y="80"/>
                    </a:cubicBezTo>
                    <a:cubicBezTo>
                      <a:pt x="41" y="80"/>
                      <a:pt x="41" y="80"/>
                      <a:pt x="41" y="80"/>
                    </a:cubicBezTo>
                    <a:cubicBezTo>
                      <a:pt x="40" y="80"/>
                      <a:pt x="40" y="80"/>
                      <a:pt x="40" y="79"/>
                    </a:cubicBezTo>
                    <a:cubicBezTo>
                      <a:pt x="39" y="74"/>
                      <a:pt x="43" y="77"/>
                      <a:pt x="45" y="74"/>
                    </a:cubicBezTo>
                    <a:cubicBezTo>
                      <a:pt x="46" y="72"/>
                      <a:pt x="44" y="69"/>
                      <a:pt x="43" y="67"/>
                    </a:cubicBezTo>
                    <a:cubicBezTo>
                      <a:pt x="42" y="61"/>
                      <a:pt x="43" y="60"/>
                      <a:pt x="47" y="57"/>
                    </a:cubicBezTo>
                    <a:cubicBezTo>
                      <a:pt x="46" y="56"/>
                      <a:pt x="44" y="55"/>
                      <a:pt x="43" y="54"/>
                    </a:cubicBezTo>
                    <a:cubicBezTo>
                      <a:pt x="44" y="53"/>
                      <a:pt x="46" y="53"/>
                      <a:pt x="47" y="53"/>
                    </a:cubicBezTo>
                    <a:cubicBezTo>
                      <a:pt x="48" y="53"/>
                      <a:pt x="49" y="53"/>
                      <a:pt x="50" y="54"/>
                    </a:cubicBezTo>
                    <a:cubicBezTo>
                      <a:pt x="51" y="54"/>
                      <a:pt x="52" y="54"/>
                      <a:pt x="53" y="54"/>
                    </a:cubicBezTo>
                    <a:cubicBezTo>
                      <a:pt x="54" y="54"/>
                      <a:pt x="54" y="54"/>
                      <a:pt x="54" y="54"/>
                    </a:cubicBezTo>
                    <a:cubicBezTo>
                      <a:pt x="54" y="52"/>
                      <a:pt x="52" y="47"/>
                      <a:pt x="54" y="47"/>
                    </a:cubicBezTo>
                    <a:cubicBezTo>
                      <a:pt x="55" y="47"/>
                      <a:pt x="55" y="47"/>
                      <a:pt x="56" y="47"/>
                    </a:cubicBezTo>
                    <a:cubicBezTo>
                      <a:pt x="57" y="48"/>
                      <a:pt x="58" y="48"/>
                      <a:pt x="59" y="48"/>
                    </a:cubicBezTo>
                    <a:cubicBezTo>
                      <a:pt x="59" y="48"/>
                      <a:pt x="59" y="48"/>
                      <a:pt x="60" y="47"/>
                    </a:cubicBezTo>
                    <a:cubicBezTo>
                      <a:pt x="62" y="45"/>
                      <a:pt x="62" y="30"/>
                      <a:pt x="67" y="30"/>
                    </a:cubicBezTo>
                    <a:cubicBezTo>
                      <a:pt x="67" y="30"/>
                      <a:pt x="68" y="30"/>
                      <a:pt x="69" y="31"/>
                    </a:cubicBezTo>
                    <a:cubicBezTo>
                      <a:pt x="66" y="34"/>
                      <a:pt x="64" y="36"/>
                      <a:pt x="69" y="36"/>
                    </a:cubicBezTo>
                    <a:cubicBezTo>
                      <a:pt x="69" y="37"/>
                      <a:pt x="69" y="37"/>
                      <a:pt x="69" y="37"/>
                    </a:cubicBezTo>
                    <a:cubicBezTo>
                      <a:pt x="70" y="37"/>
                      <a:pt x="70" y="37"/>
                      <a:pt x="71" y="37"/>
                    </a:cubicBezTo>
                    <a:cubicBezTo>
                      <a:pt x="77" y="33"/>
                      <a:pt x="79" y="30"/>
                      <a:pt x="81" y="23"/>
                    </a:cubicBezTo>
                    <a:cubicBezTo>
                      <a:pt x="78" y="23"/>
                      <a:pt x="75" y="22"/>
                      <a:pt x="72" y="21"/>
                    </a:cubicBezTo>
                    <a:cubicBezTo>
                      <a:pt x="69" y="21"/>
                      <a:pt x="68" y="19"/>
                      <a:pt x="65" y="19"/>
                    </a:cubicBezTo>
                    <a:cubicBezTo>
                      <a:pt x="65" y="18"/>
                      <a:pt x="64" y="18"/>
                      <a:pt x="64" y="18"/>
                    </a:cubicBezTo>
                    <a:cubicBezTo>
                      <a:pt x="64" y="18"/>
                      <a:pt x="64" y="18"/>
                      <a:pt x="64" y="18"/>
                    </a:cubicBezTo>
                    <a:cubicBezTo>
                      <a:pt x="62" y="20"/>
                      <a:pt x="62" y="23"/>
                      <a:pt x="60" y="23"/>
                    </a:cubicBezTo>
                    <a:cubicBezTo>
                      <a:pt x="61" y="20"/>
                      <a:pt x="63" y="18"/>
                      <a:pt x="65" y="15"/>
                    </a:cubicBezTo>
                    <a:cubicBezTo>
                      <a:pt x="62" y="15"/>
                      <a:pt x="60" y="14"/>
                      <a:pt x="58" y="14"/>
                    </a:cubicBezTo>
                    <a:cubicBezTo>
                      <a:pt x="59" y="13"/>
                      <a:pt x="61" y="13"/>
                      <a:pt x="62" y="13"/>
                    </a:cubicBezTo>
                    <a:cubicBezTo>
                      <a:pt x="63" y="13"/>
                      <a:pt x="63" y="13"/>
                      <a:pt x="64" y="13"/>
                    </a:cubicBezTo>
                    <a:cubicBezTo>
                      <a:pt x="64" y="12"/>
                      <a:pt x="63" y="10"/>
                      <a:pt x="63" y="8"/>
                    </a:cubicBezTo>
                    <a:cubicBezTo>
                      <a:pt x="62" y="7"/>
                      <a:pt x="64" y="4"/>
                      <a:pt x="63" y="3"/>
                    </a:cubicBezTo>
                    <a:cubicBezTo>
                      <a:pt x="62" y="1"/>
                      <a:pt x="59" y="0"/>
                      <a:pt x="5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84" name="Freeform 365">
                <a:extLst>
                  <a:ext uri="{FF2B5EF4-FFF2-40B4-BE49-F238E27FC236}">
                    <a16:creationId xmlns:a16="http://schemas.microsoft.com/office/drawing/2014/main" id="{60D8DEBB-A35E-2145-AB36-4846BDC0FE95}"/>
                  </a:ext>
                </a:extLst>
              </p:cNvPr>
              <p:cNvSpPr>
                <a:spLocks/>
              </p:cNvSpPr>
              <p:nvPr/>
            </p:nvSpPr>
            <p:spPr bwMode="auto">
              <a:xfrm>
                <a:off x="9422841" y="6489489"/>
                <a:ext cx="33166" cy="62647"/>
              </a:xfrm>
              <a:custGeom>
                <a:avLst/>
                <a:gdLst>
                  <a:gd name="T0" fmla="*/ 7 w 11"/>
                  <a:gd name="T1" fmla="*/ 0 h 20"/>
                  <a:gd name="T2" fmla="*/ 0 w 11"/>
                  <a:gd name="T3" fmla="*/ 6 h 20"/>
                  <a:gd name="T4" fmla="*/ 2 w 11"/>
                  <a:gd name="T5" fmla="*/ 6 h 20"/>
                  <a:gd name="T6" fmla="*/ 2 w 11"/>
                  <a:gd name="T7" fmla="*/ 7 h 20"/>
                  <a:gd name="T8" fmla="*/ 2 w 11"/>
                  <a:gd name="T9" fmla="*/ 10 h 20"/>
                  <a:gd name="T10" fmla="*/ 2 w 11"/>
                  <a:gd name="T11" fmla="*/ 12 h 20"/>
                  <a:gd name="T12" fmla="*/ 3 w 11"/>
                  <a:gd name="T13" fmla="*/ 18 h 20"/>
                  <a:gd name="T14" fmla="*/ 3 w 11"/>
                  <a:gd name="T15" fmla="*/ 18 h 20"/>
                  <a:gd name="T16" fmla="*/ 5 w 11"/>
                  <a:gd name="T17" fmla="*/ 20 h 20"/>
                  <a:gd name="T18" fmla="*/ 9 w 11"/>
                  <a:gd name="T19" fmla="*/ 8 h 20"/>
                  <a:gd name="T20" fmla="*/ 5 w 11"/>
                  <a:gd name="T21" fmla="*/ 6 h 20"/>
                  <a:gd name="T22" fmla="*/ 11 w 11"/>
                  <a:gd name="T23" fmla="*/ 1 h 20"/>
                  <a:gd name="T24" fmla="*/ 7 w 11"/>
                  <a:gd name="T25"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20">
                    <a:moveTo>
                      <a:pt x="7" y="0"/>
                    </a:moveTo>
                    <a:cubicBezTo>
                      <a:pt x="4" y="0"/>
                      <a:pt x="2" y="3"/>
                      <a:pt x="0" y="6"/>
                    </a:cubicBezTo>
                    <a:cubicBezTo>
                      <a:pt x="2" y="6"/>
                      <a:pt x="2" y="6"/>
                      <a:pt x="2" y="6"/>
                    </a:cubicBezTo>
                    <a:cubicBezTo>
                      <a:pt x="2" y="7"/>
                      <a:pt x="2" y="7"/>
                      <a:pt x="2" y="7"/>
                    </a:cubicBezTo>
                    <a:cubicBezTo>
                      <a:pt x="2" y="8"/>
                      <a:pt x="2" y="9"/>
                      <a:pt x="2" y="10"/>
                    </a:cubicBezTo>
                    <a:cubicBezTo>
                      <a:pt x="2" y="12"/>
                      <a:pt x="2" y="12"/>
                      <a:pt x="2" y="12"/>
                    </a:cubicBezTo>
                    <a:cubicBezTo>
                      <a:pt x="2" y="15"/>
                      <a:pt x="3" y="17"/>
                      <a:pt x="3" y="18"/>
                    </a:cubicBezTo>
                    <a:cubicBezTo>
                      <a:pt x="3" y="18"/>
                      <a:pt x="3" y="18"/>
                      <a:pt x="3" y="18"/>
                    </a:cubicBezTo>
                    <a:cubicBezTo>
                      <a:pt x="5" y="20"/>
                      <a:pt x="5" y="20"/>
                      <a:pt x="5" y="20"/>
                    </a:cubicBezTo>
                    <a:cubicBezTo>
                      <a:pt x="7" y="17"/>
                      <a:pt x="8" y="10"/>
                      <a:pt x="9" y="8"/>
                    </a:cubicBezTo>
                    <a:cubicBezTo>
                      <a:pt x="7" y="8"/>
                      <a:pt x="6" y="7"/>
                      <a:pt x="5" y="6"/>
                    </a:cubicBezTo>
                    <a:cubicBezTo>
                      <a:pt x="7" y="4"/>
                      <a:pt x="9" y="3"/>
                      <a:pt x="11" y="1"/>
                    </a:cubicBezTo>
                    <a:cubicBezTo>
                      <a:pt x="9" y="1"/>
                      <a:pt x="8" y="0"/>
                      <a:pt x="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85" name="Freeform 366">
                <a:extLst>
                  <a:ext uri="{FF2B5EF4-FFF2-40B4-BE49-F238E27FC236}">
                    <a16:creationId xmlns:a16="http://schemas.microsoft.com/office/drawing/2014/main" id="{24F1E22C-666D-3B47-A49D-BA057837F3EA}"/>
                  </a:ext>
                </a:extLst>
              </p:cNvPr>
              <p:cNvSpPr>
                <a:spLocks/>
              </p:cNvSpPr>
              <p:nvPr/>
            </p:nvSpPr>
            <p:spPr bwMode="auto">
              <a:xfrm>
                <a:off x="6253642" y="1263995"/>
                <a:ext cx="936019" cy="1485102"/>
              </a:xfrm>
              <a:custGeom>
                <a:avLst/>
                <a:gdLst>
                  <a:gd name="T0" fmla="*/ 179 w 295"/>
                  <a:gd name="T1" fmla="*/ 5 h 468"/>
                  <a:gd name="T2" fmla="*/ 166 w 295"/>
                  <a:gd name="T3" fmla="*/ 6 h 468"/>
                  <a:gd name="T4" fmla="*/ 145 w 295"/>
                  <a:gd name="T5" fmla="*/ 19 h 468"/>
                  <a:gd name="T6" fmla="*/ 138 w 295"/>
                  <a:gd name="T7" fmla="*/ 50 h 468"/>
                  <a:gd name="T8" fmla="*/ 127 w 295"/>
                  <a:gd name="T9" fmla="*/ 60 h 468"/>
                  <a:gd name="T10" fmla="*/ 109 w 295"/>
                  <a:gd name="T11" fmla="*/ 75 h 468"/>
                  <a:gd name="T12" fmla="*/ 81 w 295"/>
                  <a:gd name="T13" fmla="*/ 65 h 468"/>
                  <a:gd name="T14" fmla="*/ 35 w 295"/>
                  <a:gd name="T15" fmla="*/ 62 h 468"/>
                  <a:gd name="T16" fmla="*/ 9 w 295"/>
                  <a:gd name="T17" fmla="*/ 40 h 468"/>
                  <a:gd name="T18" fmla="*/ 2 w 295"/>
                  <a:gd name="T19" fmla="*/ 50 h 468"/>
                  <a:gd name="T20" fmla="*/ 75 w 295"/>
                  <a:gd name="T21" fmla="*/ 98 h 468"/>
                  <a:gd name="T22" fmla="*/ 75 w 295"/>
                  <a:gd name="T23" fmla="*/ 108 h 468"/>
                  <a:gd name="T24" fmla="*/ 74 w 295"/>
                  <a:gd name="T25" fmla="*/ 123 h 468"/>
                  <a:gd name="T26" fmla="*/ 80 w 295"/>
                  <a:gd name="T27" fmla="*/ 137 h 468"/>
                  <a:gd name="T28" fmla="*/ 85 w 295"/>
                  <a:gd name="T29" fmla="*/ 152 h 468"/>
                  <a:gd name="T30" fmla="*/ 85 w 295"/>
                  <a:gd name="T31" fmla="*/ 164 h 468"/>
                  <a:gd name="T32" fmla="*/ 79 w 295"/>
                  <a:gd name="T33" fmla="*/ 182 h 468"/>
                  <a:gd name="T34" fmla="*/ 91 w 295"/>
                  <a:gd name="T35" fmla="*/ 206 h 468"/>
                  <a:gd name="T36" fmla="*/ 120 w 295"/>
                  <a:gd name="T37" fmla="*/ 237 h 468"/>
                  <a:gd name="T38" fmla="*/ 120 w 295"/>
                  <a:gd name="T39" fmla="*/ 250 h 468"/>
                  <a:gd name="T40" fmla="*/ 94 w 295"/>
                  <a:gd name="T41" fmla="*/ 265 h 468"/>
                  <a:gd name="T42" fmla="*/ 68 w 295"/>
                  <a:gd name="T43" fmla="*/ 286 h 468"/>
                  <a:gd name="T44" fmla="*/ 36 w 295"/>
                  <a:gd name="T45" fmla="*/ 314 h 468"/>
                  <a:gd name="T46" fmla="*/ 15 w 295"/>
                  <a:gd name="T47" fmla="*/ 326 h 468"/>
                  <a:gd name="T48" fmla="*/ 6 w 295"/>
                  <a:gd name="T49" fmla="*/ 361 h 468"/>
                  <a:gd name="T50" fmla="*/ 14 w 295"/>
                  <a:gd name="T51" fmla="*/ 396 h 468"/>
                  <a:gd name="T52" fmla="*/ 10 w 295"/>
                  <a:gd name="T53" fmla="*/ 421 h 468"/>
                  <a:gd name="T54" fmla="*/ 19 w 295"/>
                  <a:gd name="T55" fmla="*/ 438 h 468"/>
                  <a:gd name="T56" fmla="*/ 58 w 295"/>
                  <a:gd name="T57" fmla="*/ 448 h 468"/>
                  <a:gd name="T58" fmla="*/ 41 w 295"/>
                  <a:gd name="T59" fmla="*/ 456 h 468"/>
                  <a:gd name="T60" fmla="*/ 39 w 295"/>
                  <a:gd name="T61" fmla="*/ 464 h 468"/>
                  <a:gd name="T62" fmla="*/ 61 w 295"/>
                  <a:gd name="T63" fmla="*/ 468 h 468"/>
                  <a:gd name="T64" fmla="*/ 78 w 295"/>
                  <a:gd name="T65" fmla="*/ 464 h 468"/>
                  <a:gd name="T66" fmla="*/ 99 w 295"/>
                  <a:gd name="T67" fmla="*/ 463 h 468"/>
                  <a:gd name="T68" fmla="*/ 140 w 295"/>
                  <a:gd name="T69" fmla="*/ 453 h 468"/>
                  <a:gd name="T70" fmla="*/ 142 w 295"/>
                  <a:gd name="T71" fmla="*/ 444 h 468"/>
                  <a:gd name="T72" fmla="*/ 179 w 295"/>
                  <a:gd name="T73" fmla="*/ 442 h 468"/>
                  <a:gd name="T74" fmla="*/ 227 w 295"/>
                  <a:gd name="T75" fmla="*/ 409 h 468"/>
                  <a:gd name="T76" fmla="*/ 288 w 295"/>
                  <a:gd name="T77" fmla="*/ 352 h 468"/>
                  <a:gd name="T78" fmla="*/ 292 w 295"/>
                  <a:gd name="T79" fmla="*/ 333 h 468"/>
                  <a:gd name="T80" fmla="*/ 253 w 295"/>
                  <a:gd name="T81" fmla="*/ 297 h 468"/>
                  <a:gd name="T82" fmla="*/ 259 w 295"/>
                  <a:gd name="T83" fmla="*/ 276 h 468"/>
                  <a:gd name="T84" fmla="*/ 253 w 295"/>
                  <a:gd name="T85" fmla="*/ 258 h 468"/>
                  <a:gd name="T86" fmla="*/ 241 w 295"/>
                  <a:gd name="T87" fmla="*/ 245 h 468"/>
                  <a:gd name="T88" fmla="*/ 242 w 295"/>
                  <a:gd name="T89" fmla="*/ 225 h 468"/>
                  <a:gd name="T90" fmla="*/ 241 w 295"/>
                  <a:gd name="T91" fmla="*/ 211 h 468"/>
                  <a:gd name="T92" fmla="*/ 231 w 295"/>
                  <a:gd name="T93" fmla="*/ 163 h 468"/>
                  <a:gd name="T94" fmla="*/ 226 w 295"/>
                  <a:gd name="T95" fmla="*/ 148 h 468"/>
                  <a:gd name="T96" fmla="*/ 231 w 295"/>
                  <a:gd name="T97" fmla="*/ 98 h 468"/>
                  <a:gd name="T98" fmla="*/ 211 w 295"/>
                  <a:gd name="T99" fmla="*/ 84 h 468"/>
                  <a:gd name="T100" fmla="*/ 212 w 295"/>
                  <a:gd name="T101" fmla="*/ 67 h 468"/>
                  <a:gd name="T102" fmla="*/ 203 w 295"/>
                  <a:gd name="T103" fmla="*/ 56 h 468"/>
                  <a:gd name="T104" fmla="*/ 222 w 295"/>
                  <a:gd name="T105" fmla="*/ 48 h 468"/>
                  <a:gd name="T106" fmla="*/ 222 w 295"/>
                  <a:gd name="T107" fmla="*/ 46 h 468"/>
                  <a:gd name="T108" fmla="*/ 228 w 295"/>
                  <a:gd name="T109" fmla="*/ 31 h 468"/>
                  <a:gd name="T110" fmla="*/ 216 w 295"/>
                  <a:gd name="T111" fmla="*/ 15 h 468"/>
                  <a:gd name="T112" fmla="*/ 200 w 295"/>
                  <a:gd name="T113" fmla="*/ 5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5" h="468">
                    <a:moveTo>
                      <a:pt x="191" y="0"/>
                    </a:moveTo>
                    <a:cubicBezTo>
                      <a:pt x="190" y="0"/>
                      <a:pt x="189" y="0"/>
                      <a:pt x="188" y="1"/>
                    </a:cubicBezTo>
                    <a:cubicBezTo>
                      <a:pt x="188" y="1"/>
                      <a:pt x="188" y="1"/>
                      <a:pt x="187" y="2"/>
                    </a:cubicBezTo>
                    <a:cubicBezTo>
                      <a:pt x="186" y="2"/>
                      <a:pt x="185" y="3"/>
                      <a:pt x="183" y="4"/>
                    </a:cubicBezTo>
                    <a:cubicBezTo>
                      <a:pt x="182" y="4"/>
                      <a:pt x="181" y="5"/>
                      <a:pt x="179" y="5"/>
                    </a:cubicBezTo>
                    <a:cubicBezTo>
                      <a:pt x="178" y="5"/>
                      <a:pt x="177" y="6"/>
                      <a:pt x="176" y="6"/>
                    </a:cubicBezTo>
                    <a:cubicBezTo>
                      <a:pt x="175" y="6"/>
                      <a:pt x="175" y="6"/>
                      <a:pt x="175" y="6"/>
                    </a:cubicBezTo>
                    <a:cubicBezTo>
                      <a:pt x="174" y="6"/>
                      <a:pt x="173" y="6"/>
                      <a:pt x="172" y="6"/>
                    </a:cubicBezTo>
                    <a:cubicBezTo>
                      <a:pt x="168" y="6"/>
                      <a:pt x="168" y="6"/>
                      <a:pt x="168" y="6"/>
                    </a:cubicBezTo>
                    <a:cubicBezTo>
                      <a:pt x="168" y="6"/>
                      <a:pt x="167" y="6"/>
                      <a:pt x="166" y="6"/>
                    </a:cubicBezTo>
                    <a:cubicBezTo>
                      <a:pt x="160" y="7"/>
                      <a:pt x="158" y="7"/>
                      <a:pt x="155" y="12"/>
                    </a:cubicBezTo>
                    <a:cubicBezTo>
                      <a:pt x="154" y="12"/>
                      <a:pt x="154" y="12"/>
                      <a:pt x="154" y="12"/>
                    </a:cubicBezTo>
                    <a:cubicBezTo>
                      <a:pt x="153" y="14"/>
                      <a:pt x="151" y="15"/>
                      <a:pt x="149" y="16"/>
                    </a:cubicBezTo>
                    <a:cubicBezTo>
                      <a:pt x="149" y="16"/>
                      <a:pt x="149" y="16"/>
                      <a:pt x="149" y="16"/>
                    </a:cubicBezTo>
                    <a:cubicBezTo>
                      <a:pt x="147" y="17"/>
                      <a:pt x="146" y="18"/>
                      <a:pt x="145" y="19"/>
                    </a:cubicBezTo>
                    <a:cubicBezTo>
                      <a:pt x="144" y="19"/>
                      <a:pt x="144" y="19"/>
                      <a:pt x="144" y="19"/>
                    </a:cubicBezTo>
                    <a:cubicBezTo>
                      <a:pt x="143" y="21"/>
                      <a:pt x="143" y="22"/>
                      <a:pt x="142" y="25"/>
                    </a:cubicBezTo>
                    <a:cubicBezTo>
                      <a:pt x="141" y="30"/>
                      <a:pt x="141" y="30"/>
                      <a:pt x="141" y="30"/>
                    </a:cubicBezTo>
                    <a:cubicBezTo>
                      <a:pt x="140" y="33"/>
                      <a:pt x="140" y="36"/>
                      <a:pt x="140" y="39"/>
                    </a:cubicBezTo>
                    <a:cubicBezTo>
                      <a:pt x="139" y="43"/>
                      <a:pt x="139" y="47"/>
                      <a:pt x="138" y="50"/>
                    </a:cubicBezTo>
                    <a:cubicBezTo>
                      <a:pt x="137" y="52"/>
                      <a:pt x="137" y="54"/>
                      <a:pt x="136" y="56"/>
                    </a:cubicBezTo>
                    <a:cubicBezTo>
                      <a:pt x="135" y="57"/>
                      <a:pt x="135" y="57"/>
                      <a:pt x="135" y="57"/>
                    </a:cubicBezTo>
                    <a:cubicBezTo>
                      <a:pt x="134" y="59"/>
                      <a:pt x="132" y="60"/>
                      <a:pt x="130" y="60"/>
                    </a:cubicBezTo>
                    <a:cubicBezTo>
                      <a:pt x="129" y="60"/>
                      <a:pt x="128" y="60"/>
                      <a:pt x="128" y="60"/>
                    </a:cubicBezTo>
                    <a:cubicBezTo>
                      <a:pt x="127" y="60"/>
                      <a:pt x="127" y="60"/>
                      <a:pt x="127" y="60"/>
                    </a:cubicBezTo>
                    <a:cubicBezTo>
                      <a:pt x="119" y="69"/>
                      <a:pt x="119" y="69"/>
                      <a:pt x="119" y="69"/>
                    </a:cubicBezTo>
                    <a:cubicBezTo>
                      <a:pt x="119" y="69"/>
                      <a:pt x="119" y="69"/>
                      <a:pt x="119" y="69"/>
                    </a:cubicBezTo>
                    <a:cubicBezTo>
                      <a:pt x="118" y="70"/>
                      <a:pt x="118" y="70"/>
                      <a:pt x="118" y="70"/>
                    </a:cubicBezTo>
                    <a:cubicBezTo>
                      <a:pt x="116" y="72"/>
                      <a:pt x="114" y="75"/>
                      <a:pt x="111" y="75"/>
                    </a:cubicBezTo>
                    <a:cubicBezTo>
                      <a:pt x="110" y="75"/>
                      <a:pt x="110" y="75"/>
                      <a:pt x="109" y="75"/>
                    </a:cubicBezTo>
                    <a:cubicBezTo>
                      <a:pt x="94" y="68"/>
                      <a:pt x="94" y="68"/>
                      <a:pt x="94" y="68"/>
                    </a:cubicBezTo>
                    <a:cubicBezTo>
                      <a:pt x="93" y="68"/>
                      <a:pt x="92" y="67"/>
                      <a:pt x="90" y="66"/>
                    </a:cubicBezTo>
                    <a:cubicBezTo>
                      <a:pt x="88" y="65"/>
                      <a:pt x="84" y="63"/>
                      <a:pt x="82" y="63"/>
                    </a:cubicBezTo>
                    <a:cubicBezTo>
                      <a:pt x="82" y="63"/>
                      <a:pt x="82" y="63"/>
                      <a:pt x="81" y="63"/>
                    </a:cubicBezTo>
                    <a:cubicBezTo>
                      <a:pt x="81" y="64"/>
                      <a:pt x="81" y="65"/>
                      <a:pt x="81" y="65"/>
                    </a:cubicBezTo>
                    <a:cubicBezTo>
                      <a:pt x="80" y="66"/>
                      <a:pt x="79" y="67"/>
                      <a:pt x="77" y="67"/>
                    </a:cubicBezTo>
                    <a:cubicBezTo>
                      <a:pt x="43" y="68"/>
                      <a:pt x="43" y="68"/>
                      <a:pt x="43" y="68"/>
                    </a:cubicBezTo>
                    <a:cubicBezTo>
                      <a:pt x="43" y="68"/>
                      <a:pt x="42" y="68"/>
                      <a:pt x="42" y="68"/>
                    </a:cubicBezTo>
                    <a:cubicBezTo>
                      <a:pt x="41" y="68"/>
                      <a:pt x="40" y="68"/>
                      <a:pt x="39" y="67"/>
                    </a:cubicBezTo>
                    <a:cubicBezTo>
                      <a:pt x="36" y="67"/>
                      <a:pt x="36" y="65"/>
                      <a:pt x="35" y="62"/>
                    </a:cubicBezTo>
                    <a:cubicBezTo>
                      <a:pt x="35" y="62"/>
                      <a:pt x="35" y="62"/>
                      <a:pt x="35" y="62"/>
                    </a:cubicBezTo>
                    <a:cubicBezTo>
                      <a:pt x="35" y="60"/>
                      <a:pt x="30" y="55"/>
                      <a:pt x="24" y="50"/>
                    </a:cubicBezTo>
                    <a:cubicBezTo>
                      <a:pt x="12" y="42"/>
                      <a:pt x="12" y="42"/>
                      <a:pt x="12" y="42"/>
                    </a:cubicBezTo>
                    <a:cubicBezTo>
                      <a:pt x="11" y="41"/>
                      <a:pt x="10" y="40"/>
                      <a:pt x="9" y="40"/>
                    </a:cubicBezTo>
                    <a:cubicBezTo>
                      <a:pt x="9" y="40"/>
                      <a:pt x="9" y="40"/>
                      <a:pt x="9" y="40"/>
                    </a:cubicBezTo>
                    <a:cubicBezTo>
                      <a:pt x="9" y="40"/>
                      <a:pt x="8" y="40"/>
                      <a:pt x="7" y="40"/>
                    </a:cubicBezTo>
                    <a:cubicBezTo>
                      <a:pt x="6" y="41"/>
                      <a:pt x="6" y="41"/>
                      <a:pt x="5" y="41"/>
                    </a:cubicBezTo>
                    <a:cubicBezTo>
                      <a:pt x="5" y="41"/>
                      <a:pt x="5" y="42"/>
                      <a:pt x="5" y="42"/>
                    </a:cubicBezTo>
                    <a:cubicBezTo>
                      <a:pt x="5" y="43"/>
                      <a:pt x="5" y="44"/>
                      <a:pt x="5" y="46"/>
                    </a:cubicBezTo>
                    <a:cubicBezTo>
                      <a:pt x="5" y="46"/>
                      <a:pt x="5" y="48"/>
                      <a:pt x="2" y="50"/>
                    </a:cubicBezTo>
                    <a:cubicBezTo>
                      <a:pt x="1" y="51"/>
                      <a:pt x="1" y="51"/>
                      <a:pt x="1" y="51"/>
                    </a:cubicBezTo>
                    <a:cubicBezTo>
                      <a:pt x="0" y="51"/>
                      <a:pt x="0" y="51"/>
                      <a:pt x="0" y="51"/>
                    </a:cubicBezTo>
                    <a:cubicBezTo>
                      <a:pt x="63" y="87"/>
                      <a:pt x="63" y="87"/>
                      <a:pt x="63" y="87"/>
                    </a:cubicBezTo>
                    <a:cubicBezTo>
                      <a:pt x="67" y="90"/>
                      <a:pt x="69" y="92"/>
                      <a:pt x="73" y="95"/>
                    </a:cubicBezTo>
                    <a:cubicBezTo>
                      <a:pt x="75" y="98"/>
                      <a:pt x="75" y="98"/>
                      <a:pt x="75" y="98"/>
                    </a:cubicBezTo>
                    <a:cubicBezTo>
                      <a:pt x="76" y="99"/>
                      <a:pt x="76" y="99"/>
                      <a:pt x="77" y="100"/>
                    </a:cubicBezTo>
                    <a:cubicBezTo>
                      <a:pt x="78" y="101"/>
                      <a:pt x="78" y="102"/>
                      <a:pt x="78" y="103"/>
                    </a:cubicBezTo>
                    <a:cubicBezTo>
                      <a:pt x="78" y="104"/>
                      <a:pt x="78" y="104"/>
                      <a:pt x="78" y="104"/>
                    </a:cubicBezTo>
                    <a:cubicBezTo>
                      <a:pt x="78" y="104"/>
                      <a:pt x="78" y="104"/>
                      <a:pt x="78" y="104"/>
                    </a:cubicBezTo>
                    <a:cubicBezTo>
                      <a:pt x="78" y="107"/>
                      <a:pt x="76" y="107"/>
                      <a:pt x="75" y="108"/>
                    </a:cubicBezTo>
                    <a:cubicBezTo>
                      <a:pt x="74" y="109"/>
                      <a:pt x="75" y="111"/>
                      <a:pt x="75" y="113"/>
                    </a:cubicBezTo>
                    <a:cubicBezTo>
                      <a:pt x="75" y="114"/>
                      <a:pt x="75" y="116"/>
                      <a:pt x="75" y="117"/>
                    </a:cubicBezTo>
                    <a:cubicBezTo>
                      <a:pt x="75" y="119"/>
                      <a:pt x="75" y="121"/>
                      <a:pt x="74" y="123"/>
                    </a:cubicBezTo>
                    <a:cubicBezTo>
                      <a:pt x="74" y="123"/>
                      <a:pt x="74" y="123"/>
                      <a:pt x="74" y="123"/>
                    </a:cubicBezTo>
                    <a:cubicBezTo>
                      <a:pt x="74" y="123"/>
                      <a:pt x="74" y="123"/>
                      <a:pt x="74" y="123"/>
                    </a:cubicBezTo>
                    <a:cubicBezTo>
                      <a:pt x="74" y="124"/>
                      <a:pt x="75" y="124"/>
                      <a:pt x="75" y="124"/>
                    </a:cubicBezTo>
                    <a:cubicBezTo>
                      <a:pt x="78" y="125"/>
                      <a:pt x="81" y="128"/>
                      <a:pt x="82" y="130"/>
                    </a:cubicBezTo>
                    <a:cubicBezTo>
                      <a:pt x="82" y="131"/>
                      <a:pt x="82" y="131"/>
                      <a:pt x="82" y="131"/>
                    </a:cubicBezTo>
                    <a:cubicBezTo>
                      <a:pt x="83" y="133"/>
                      <a:pt x="82" y="134"/>
                      <a:pt x="81" y="136"/>
                    </a:cubicBezTo>
                    <a:cubicBezTo>
                      <a:pt x="80" y="137"/>
                      <a:pt x="80" y="137"/>
                      <a:pt x="80" y="137"/>
                    </a:cubicBezTo>
                    <a:cubicBezTo>
                      <a:pt x="79" y="137"/>
                      <a:pt x="78" y="138"/>
                      <a:pt x="78" y="139"/>
                    </a:cubicBezTo>
                    <a:cubicBezTo>
                      <a:pt x="77" y="139"/>
                      <a:pt x="77" y="140"/>
                      <a:pt x="77" y="140"/>
                    </a:cubicBezTo>
                    <a:cubicBezTo>
                      <a:pt x="77" y="142"/>
                      <a:pt x="80" y="145"/>
                      <a:pt x="82" y="148"/>
                    </a:cubicBezTo>
                    <a:cubicBezTo>
                      <a:pt x="83" y="149"/>
                      <a:pt x="84" y="150"/>
                      <a:pt x="85" y="151"/>
                    </a:cubicBezTo>
                    <a:cubicBezTo>
                      <a:pt x="85" y="152"/>
                      <a:pt x="85" y="152"/>
                      <a:pt x="85" y="152"/>
                    </a:cubicBezTo>
                    <a:cubicBezTo>
                      <a:pt x="86" y="153"/>
                      <a:pt x="87" y="154"/>
                      <a:pt x="88" y="156"/>
                    </a:cubicBezTo>
                    <a:cubicBezTo>
                      <a:pt x="88" y="157"/>
                      <a:pt x="88" y="158"/>
                      <a:pt x="88" y="159"/>
                    </a:cubicBezTo>
                    <a:cubicBezTo>
                      <a:pt x="87" y="165"/>
                      <a:pt x="87" y="165"/>
                      <a:pt x="87" y="165"/>
                    </a:cubicBezTo>
                    <a:cubicBezTo>
                      <a:pt x="85" y="163"/>
                      <a:pt x="85" y="163"/>
                      <a:pt x="85" y="163"/>
                    </a:cubicBezTo>
                    <a:cubicBezTo>
                      <a:pt x="85" y="164"/>
                      <a:pt x="85" y="164"/>
                      <a:pt x="85" y="164"/>
                    </a:cubicBezTo>
                    <a:cubicBezTo>
                      <a:pt x="85" y="165"/>
                      <a:pt x="85" y="165"/>
                      <a:pt x="85" y="165"/>
                    </a:cubicBezTo>
                    <a:cubicBezTo>
                      <a:pt x="84" y="167"/>
                      <a:pt x="83" y="169"/>
                      <a:pt x="82" y="171"/>
                    </a:cubicBezTo>
                    <a:cubicBezTo>
                      <a:pt x="81" y="174"/>
                      <a:pt x="79" y="178"/>
                      <a:pt x="79" y="180"/>
                    </a:cubicBezTo>
                    <a:cubicBezTo>
                      <a:pt x="79" y="181"/>
                      <a:pt x="79" y="181"/>
                      <a:pt x="79" y="182"/>
                    </a:cubicBezTo>
                    <a:cubicBezTo>
                      <a:pt x="79" y="182"/>
                      <a:pt x="79" y="182"/>
                      <a:pt x="79" y="182"/>
                    </a:cubicBezTo>
                    <a:cubicBezTo>
                      <a:pt x="80" y="183"/>
                      <a:pt x="80" y="183"/>
                      <a:pt x="80" y="183"/>
                    </a:cubicBezTo>
                    <a:cubicBezTo>
                      <a:pt x="80" y="183"/>
                      <a:pt x="81" y="184"/>
                      <a:pt x="82" y="185"/>
                    </a:cubicBezTo>
                    <a:cubicBezTo>
                      <a:pt x="83" y="186"/>
                      <a:pt x="85" y="187"/>
                      <a:pt x="86" y="190"/>
                    </a:cubicBezTo>
                    <a:cubicBezTo>
                      <a:pt x="92" y="205"/>
                      <a:pt x="92" y="205"/>
                      <a:pt x="92" y="205"/>
                    </a:cubicBezTo>
                    <a:cubicBezTo>
                      <a:pt x="91" y="206"/>
                      <a:pt x="91" y="206"/>
                      <a:pt x="91" y="206"/>
                    </a:cubicBezTo>
                    <a:cubicBezTo>
                      <a:pt x="93" y="206"/>
                      <a:pt x="98" y="207"/>
                      <a:pt x="99" y="208"/>
                    </a:cubicBezTo>
                    <a:cubicBezTo>
                      <a:pt x="103" y="211"/>
                      <a:pt x="105" y="212"/>
                      <a:pt x="109" y="214"/>
                    </a:cubicBezTo>
                    <a:cubicBezTo>
                      <a:pt x="112" y="215"/>
                      <a:pt x="119" y="216"/>
                      <a:pt x="121" y="219"/>
                    </a:cubicBezTo>
                    <a:cubicBezTo>
                      <a:pt x="122" y="221"/>
                      <a:pt x="122" y="228"/>
                      <a:pt x="122" y="231"/>
                    </a:cubicBezTo>
                    <a:cubicBezTo>
                      <a:pt x="121" y="234"/>
                      <a:pt x="118" y="235"/>
                      <a:pt x="120" y="237"/>
                    </a:cubicBezTo>
                    <a:cubicBezTo>
                      <a:pt x="121" y="238"/>
                      <a:pt x="123" y="238"/>
                      <a:pt x="124" y="239"/>
                    </a:cubicBezTo>
                    <a:cubicBezTo>
                      <a:pt x="125" y="241"/>
                      <a:pt x="126" y="243"/>
                      <a:pt x="127" y="245"/>
                    </a:cubicBezTo>
                    <a:cubicBezTo>
                      <a:pt x="124" y="244"/>
                      <a:pt x="122" y="243"/>
                      <a:pt x="121" y="243"/>
                    </a:cubicBezTo>
                    <a:cubicBezTo>
                      <a:pt x="120" y="243"/>
                      <a:pt x="120" y="245"/>
                      <a:pt x="124" y="248"/>
                    </a:cubicBezTo>
                    <a:cubicBezTo>
                      <a:pt x="123" y="250"/>
                      <a:pt x="121" y="250"/>
                      <a:pt x="120" y="250"/>
                    </a:cubicBezTo>
                    <a:cubicBezTo>
                      <a:pt x="119" y="250"/>
                      <a:pt x="117" y="249"/>
                      <a:pt x="115" y="248"/>
                    </a:cubicBezTo>
                    <a:cubicBezTo>
                      <a:pt x="114" y="248"/>
                      <a:pt x="114" y="248"/>
                      <a:pt x="113" y="248"/>
                    </a:cubicBezTo>
                    <a:cubicBezTo>
                      <a:pt x="111" y="248"/>
                      <a:pt x="108" y="250"/>
                      <a:pt x="106" y="251"/>
                    </a:cubicBezTo>
                    <a:cubicBezTo>
                      <a:pt x="102" y="252"/>
                      <a:pt x="101" y="253"/>
                      <a:pt x="99" y="256"/>
                    </a:cubicBezTo>
                    <a:cubicBezTo>
                      <a:pt x="97" y="259"/>
                      <a:pt x="96" y="263"/>
                      <a:pt x="94" y="265"/>
                    </a:cubicBezTo>
                    <a:cubicBezTo>
                      <a:pt x="88" y="269"/>
                      <a:pt x="83" y="274"/>
                      <a:pt x="78" y="280"/>
                    </a:cubicBezTo>
                    <a:cubicBezTo>
                      <a:pt x="77" y="281"/>
                      <a:pt x="75" y="286"/>
                      <a:pt x="74" y="286"/>
                    </a:cubicBezTo>
                    <a:cubicBezTo>
                      <a:pt x="74" y="286"/>
                      <a:pt x="74" y="286"/>
                      <a:pt x="74" y="286"/>
                    </a:cubicBezTo>
                    <a:cubicBezTo>
                      <a:pt x="73" y="286"/>
                      <a:pt x="70" y="285"/>
                      <a:pt x="69" y="285"/>
                    </a:cubicBezTo>
                    <a:cubicBezTo>
                      <a:pt x="68" y="285"/>
                      <a:pt x="68" y="285"/>
                      <a:pt x="68" y="286"/>
                    </a:cubicBezTo>
                    <a:cubicBezTo>
                      <a:pt x="67" y="288"/>
                      <a:pt x="69" y="291"/>
                      <a:pt x="67" y="292"/>
                    </a:cubicBezTo>
                    <a:cubicBezTo>
                      <a:pt x="62" y="293"/>
                      <a:pt x="61" y="295"/>
                      <a:pt x="58" y="298"/>
                    </a:cubicBezTo>
                    <a:cubicBezTo>
                      <a:pt x="56" y="300"/>
                      <a:pt x="54" y="302"/>
                      <a:pt x="51" y="303"/>
                    </a:cubicBezTo>
                    <a:cubicBezTo>
                      <a:pt x="48" y="304"/>
                      <a:pt x="44" y="305"/>
                      <a:pt x="41" y="307"/>
                    </a:cubicBezTo>
                    <a:cubicBezTo>
                      <a:pt x="39" y="308"/>
                      <a:pt x="33" y="311"/>
                      <a:pt x="36" y="314"/>
                    </a:cubicBezTo>
                    <a:cubicBezTo>
                      <a:pt x="39" y="318"/>
                      <a:pt x="40" y="319"/>
                      <a:pt x="35" y="322"/>
                    </a:cubicBezTo>
                    <a:cubicBezTo>
                      <a:pt x="33" y="323"/>
                      <a:pt x="30" y="323"/>
                      <a:pt x="29" y="326"/>
                    </a:cubicBezTo>
                    <a:cubicBezTo>
                      <a:pt x="28" y="323"/>
                      <a:pt x="28" y="321"/>
                      <a:pt x="25" y="321"/>
                    </a:cubicBezTo>
                    <a:cubicBezTo>
                      <a:pt x="25" y="321"/>
                      <a:pt x="24" y="321"/>
                      <a:pt x="24" y="321"/>
                    </a:cubicBezTo>
                    <a:cubicBezTo>
                      <a:pt x="19" y="322"/>
                      <a:pt x="18" y="322"/>
                      <a:pt x="15" y="326"/>
                    </a:cubicBezTo>
                    <a:cubicBezTo>
                      <a:pt x="15" y="326"/>
                      <a:pt x="19" y="330"/>
                      <a:pt x="19" y="330"/>
                    </a:cubicBezTo>
                    <a:cubicBezTo>
                      <a:pt x="20" y="333"/>
                      <a:pt x="16" y="333"/>
                      <a:pt x="14" y="334"/>
                    </a:cubicBezTo>
                    <a:cubicBezTo>
                      <a:pt x="10" y="335"/>
                      <a:pt x="7" y="339"/>
                      <a:pt x="5" y="343"/>
                    </a:cubicBezTo>
                    <a:cubicBezTo>
                      <a:pt x="2" y="348"/>
                      <a:pt x="3" y="350"/>
                      <a:pt x="4" y="356"/>
                    </a:cubicBezTo>
                    <a:cubicBezTo>
                      <a:pt x="4" y="358"/>
                      <a:pt x="5" y="360"/>
                      <a:pt x="6" y="361"/>
                    </a:cubicBezTo>
                    <a:cubicBezTo>
                      <a:pt x="7" y="363"/>
                      <a:pt x="9" y="362"/>
                      <a:pt x="10" y="364"/>
                    </a:cubicBezTo>
                    <a:cubicBezTo>
                      <a:pt x="12" y="369"/>
                      <a:pt x="11" y="371"/>
                      <a:pt x="9" y="376"/>
                    </a:cubicBezTo>
                    <a:cubicBezTo>
                      <a:pt x="8" y="381"/>
                      <a:pt x="12" y="384"/>
                      <a:pt x="15" y="388"/>
                    </a:cubicBezTo>
                    <a:cubicBezTo>
                      <a:pt x="17" y="391"/>
                      <a:pt x="18" y="394"/>
                      <a:pt x="20" y="397"/>
                    </a:cubicBezTo>
                    <a:cubicBezTo>
                      <a:pt x="18" y="397"/>
                      <a:pt x="16" y="396"/>
                      <a:pt x="14" y="396"/>
                    </a:cubicBezTo>
                    <a:cubicBezTo>
                      <a:pt x="14" y="396"/>
                      <a:pt x="13" y="396"/>
                      <a:pt x="13" y="397"/>
                    </a:cubicBezTo>
                    <a:cubicBezTo>
                      <a:pt x="14" y="398"/>
                      <a:pt x="13" y="400"/>
                      <a:pt x="13" y="402"/>
                    </a:cubicBezTo>
                    <a:cubicBezTo>
                      <a:pt x="13" y="404"/>
                      <a:pt x="16" y="406"/>
                      <a:pt x="15" y="408"/>
                    </a:cubicBezTo>
                    <a:cubicBezTo>
                      <a:pt x="15" y="412"/>
                      <a:pt x="15" y="413"/>
                      <a:pt x="12" y="415"/>
                    </a:cubicBezTo>
                    <a:cubicBezTo>
                      <a:pt x="8" y="418"/>
                      <a:pt x="8" y="417"/>
                      <a:pt x="10" y="421"/>
                    </a:cubicBezTo>
                    <a:cubicBezTo>
                      <a:pt x="11" y="424"/>
                      <a:pt x="12" y="426"/>
                      <a:pt x="12" y="429"/>
                    </a:cubicBezTo>
                    <a:cubicBezTo>
                      <a:pt x="12" y="431"/>
                      <a:pt x="11" y="435"/>
                      <a:pt x="12" y="437"/>
                    </a:cubicBezTo>
                    <a:cubicBezTo>
                      <a:pt x="13" y="439"/>
                      <a:pt x="15" y="442"/>
                      <a:pt x="17" y="442"/>
                    </a:cubicBezTo>
                    <a:cubicBezTo>
                      <a:pt x="17" y="442"/>
                      <a:pt x="17" y="442"/>
                      <a:pt x="17" y="442"/>
                    </a:cubicBezTo>
                    <a:cubicBezTo>
                      <a:pt x="19" y="442"/>
                      <a:pt x="20" y="439"/>
                      <a:pt x="19" y="438"/>
                    </a:cubicBezTo>
                    <a:cubicBezTo>
                      <a:pt x="24" y="438"/>
                      <a:pt x="27" y="442"/>
                      <a:pt x="31" y="444"/>
                    </a:cubicBezTo>
                    <a:cubicBezTo>
                      <a:pt x="33" y="445"/>
                      <a:pt x="45" y="448"/>
                      <a:pt x="45" y="449"/>
                    </a:cubicBezTo>
                    <a:cubicBezTo>
                      <a:pt x="44" y="452"/>
                      <a:pt x="43" y="454"/>
                      <a:pt x="45" y="454"/>
                    </a:cubicBezTo>
                    <a:cubicBezTo>
                      <a:pt x="45" y="454"/>
                      <a:pt x="46" y="454"/>
                      <a:pt x="47" y="454"/>
                    </a:cubicBezTo>
                    <a:cubicBezTo>
                      <a:pt x="51" y="453"/>
                      <a:pt x="55" y="450"/>
                      <a:pt x="58" y="448"/>
                    </a:cubicBezTo>
                    <a:cubicBezTo>
                      <a:pt x="58" y="450"/>
                      <a:pt x="56" y="452"/>
                      <a:pt x="54" y="454"/>
                    </a:cubicBezTo>
                    <a:cubicBezTo>
                      <a:pt x="55" y="453"/>
                      <a:pt x="55" y="452"/>
                      <a:pt x="55" y="451"/>
                    </a:cubicBezTo>
                    <a:cubicBezTo>
                      <a:pt x="53" y="451"/>
                      <a:pt x="53" y="453"/>
                      <a:pt x="51" y="454"/>
                    </a:cubicBezTo>
                    <a:cubicBezTo>
                      <a:pt x="50" y="454"/>
                      <a:pt x="47" y="454"/>
                      <a:pt x="45" y="455"/>
                    </a:cubicBezTo>
                    <a:cubicBezTo>
                      <a:pt x="45" y="455"/>
                      <a:pt x="41" y="455"/>
                      <a:pt x="41" y="456"/>
                    </a:cubicBezTo>
                    <a:cubicBezTo>
                      <a:pt x="39" y="458"/>
                      <a:pt x="44" y="457"/>
                      <a:pt x="45" y="458"/>
                    </a:cubicBezTo>
                    <a:cubicBezTo>
                      <a:pt x="45" y="458"/>
                      <a:pt x="44" y="458"/>
                      <a:pt x="44" y="458"/>
                    </a:cubicBezTo>
                    <a:cubicBezTo>
                      <a:pt x="42" y="458"/>
                      <a:pt x="41" y="458"/>
                      <a:pt x="42" y="460"/>
                    </a:cubicBezTo>
                    <a:cubicBezTo>
                      <a:pt x="41" y="460"/>
                      <a:pt x="41" y="460"/>
                      <a:pt x="41" y="460"/>
                    </a:cubicBezTo>
                    <a:cubicBezTo>
                      <a:pt x="39" y="460"/>
                      <a:pt x="40" y="462"/>
                      <a:pt x="39" y="464"/>
                    </a:cubicBezTo>
                    <a:cubicBezTo>
                      <a:pt x="45" y="464"/>
                      <a:pt x="49" y="465"/>
                      <a:pt x="51" y="460"/>
                    </a:cubicBezTo>
                    <a:cubicBezTo>
                      <a:pt x="52" y="459"/>
                      <a:pt x="53" y="458"/>
                      <a:pt x="53" y="457"/>
                    </a:cubicBezTo>
                    <a:cubicBezTo>
                      <a:pt x="53" y="457"/>
                      <a:pt x="53" y="457"/>
                      <a:pt x="53" y="457"/>
                    </a:cubicBezTo>
                    <a:cubicBezTo>
                      <a:pt x="54" y="460"/>
                      <a:pt x="61" y="461"/>
                      <a:pt x="63" y="462"/>
                    </a:cubicBezTo>
                    <a:cubicBezTo>
                      <a:pt x="63" y="463"/>
                      <a:pt x="61" y="466"/>
                      <a:pt x="61" y="468"/>
                    </a:cubicBezTo>
                    <a:cubicBezTo>
                      <a:pt x="62" y="467"/>
                      <a:pt x="63" y="465"/>
                      <a:pt x="65" y="464"/>
                    </a:cubicBezTo>
                    <a:cubicBezTo>
                      <a:pt x="64" y="466"/>
                      <a:pt x="63" y="467"/>
                      <a:pt x="61" y="468"/>
                    </a:cubicBezTo>
                    <a:cubicBezTo>
                      <a:pt x="67" y="465"/>
                      <a:pt x="70" y="464"/>
                      <a:pt x="75" y="464"/>
                    </a:cubicBezTo>
                    <a:cubicBezTo>
                      <a:pt x="76" y="464"/>
                      <a:pt x="77" y="464"/>
                      <a:pt x="78" y="464"/>
                    </a:cubicBezTo>
                    <a:cubicBezTo>
                      <a:pt x="78" y="464"/>
                      <a:pt x="78" y="464"/>
                      <a:pt x="78" y="464"/>
                    </a:cubicBezTo>
                    <a:cubicBezTo>
                      <a:pt x="82" y="464"/>
                      <a:pt x="90" y="463"/>
                      <a:pt x="92" y="461"/>
                    </a:cubicBezTo>
                    <a:cubicBezTo>
                      <a:pt x="93" y="461"/>
                      <a:pt x="93" y="461"/>
                      <a:pt x="94" y="461"/>
                    </a:cubicBezTo>
                    <a:cubicBezTo>
                      <a:pt x="95" y="461"/>
                      <a:pt x="95" y="462"/>
                      <a:pt x="96" y="462"/>
                    </a:cubicBezTo>
                    <a:cubicBezTo>
                      <a:pt x="97" y="463"/>
                      <a:pt x="97" y="464"/>
                      <a:pt x="98" y="464"/>
                    </a:cubicBezTo>
                    <a:cubicBezTo>
                      <a:pt x="98" y="464"/>
                      <a:pt x="99" y="464"/>
                      <a:pt x="99" y="463"/>
                    </a:cubicBezTo>
                    <a:cubicBezTo>
                      <a:pt x="101" y="462"/>
                      <a:pt x="101" y="459"/>
                      <a:pt x="100" y="457"/>
                    </a:cubicBezTo>
                    <a:cubicBezTo>
                      <a:pt x="106" y="455"/>
                      <a:pt x="113" y="456"/>
                      <a:pt x="119" y="455"/>
                    </a:cubicBezTo>
                    <a:cubicBezTo>
                      <a:pt x="121" y="454"/>
                      <a:pt x="126" y="454"/>
                      <a:pt x="128" y="452"/>
                    </a:cubicBezTo>
                    <a:cubicBezTo>
                      <a:pt x="130" y="451"/>
                      <a:pt x="131" y="449"/>
                      <a:pt x="133" y="448"/>
                    </a:cubicBezTo>
                    <a:cubicBezTo>
                      <a:pt x="134" y="450"/>
                      <a:pt x="138" y="452"/>
                      <a:pt x="140" y="453"/>
                    </a:cubicBezTo>
                    <a:cubicBezTo>
                      <a:pt x="139" y="451"/>
                      <a:pt x="140" y="450"/>
                      <a:pt x="140" y="448"/>
                    </a:cubicBezTo>
                    <a:cubicBezTo>
                      <a:pt x="141" y="449"/>
                      <a:pt x="142" y="449"/>
                      <a:pt x="144" y="449"/>
                    </a:cubicBezTo>
                    <a:cubicBezTo>
                      <a:pt x="144" y="449"/>
                      <a:pt x="144" y="449"/>
                      <a:pt x="145" y="449"/>
                    </a:cubicBezTo>
                    <a:cubicBezTo>
                      <a:pt x="143" y="449"/>
                      <a:pt x="143" y="447"/>
                      <a:pt x="142" y="446"/>
                    </a:cubicBezTo>
                    <a:cubicBezTo>
                      <a:pt x="142" y="445"/>
                      <a:pt x="142" y="444"/>
                      <a:pt x="142" y="444"/>
                    </a:cubicBezTo>
                    <a:cubicBezTo>
                      <a:pt x="143" y="444"/>
                      <a:pt x="144" y="445"/>
                      <a:pt x="145" y="445"/>
                    </a:cubicBezTo>
                    <a:cubicBezTo>
                      <a:pt x="146" y="446"/>
                      <a:pt x="148" y="446"/>
                      <a:pt x="149" y="446"/>
                    </a:cubicBezTo>
                    <a:cubicBezTo>
                      <a:pt x="149" y="446"/>
                      <a:pt x="150" y="446"/>
                      <a:pt x="150" y="446"/>
                    </a:cubicBezTo>
                    <a:cubicBezTo>
                      <a:pt x="156" y="443"/>
                      <a:pt x="162" y="442"/>
                      <a:pt x="169" y="442"/>
                    </a:cubicBezTo>
                    <a:cubicBezTo>
                      <a:pt x="172" y="442"/>
                      <a:pt x="176" y="442"/>
                      <a:pt x="179" y="442"/>
                    </a:cubicBezTo>
                    <a:cubicBezTo>
                      <a:pt x="180" y="440"/>
                      <a:pt x="180" y="440"/>
                      <a:pt x="180" y="440"/>
                    </a:cubicBezTo>
                    <a:cubicBezTo>
                      <a:pt x="181" y="440"/>
                      <a:pt x="181" y="440"/>
                      <a:pt x="181" y="440"/>
                    </a:cubicBezTo>
                    <a:cubicBezTo>
                      <a:pt x="181" y="440"/>
                      <a:pt x="182" y="440"/>
                      <a:pt x="182" y="440"/>
                    </a:cubicBezTo>
                    <a:cubicBezTo>
                      <a:pt x="185" y="440"/>
                      <a:pt x="189" y="438"/>
                      <a:pt x="193" y="436"/>
                    </a:cubicBezTo>
                    <a:cubicBezTo>
                      <a:pt x="203" y="426"/>
                      <a:pt x="215" y="417"/>
                      <a:pt x="227" y="409"/>
                    </a:cubicBezTo>
                    <a:cubicBezTo>
                      <a:pt x="236" y="403"/>
                      <a:pt x="244" y="395"/>
                      <a:pt x="252" y="387"/>
                    </a:cubicBezTo>
                    <a:cubicBezTo>
                      <a:pt x="255" y="383"/>
                      <a:pt x="258" y="380"/>
                      <a:pt x="261" y="377"/>
                    </a:cubicBezTo>
                    <a:cubicBezTo>
                      <a:pt x="266" y="372"/>
                      <a:pt x="272" y="367"/>
                      <a:pt x="278" y="362"/>
                    </a:cubicBezTo>
                    <a:cubicBezTo>
                      <a:pt x="279" y="361"/>
                      <a:pt x="280" y="360"/>
                      <a:pt x="281" y="359"/>
                    </a:cubicBezTo>
                    <a:cubicBezTo>
                      <a:pt x="284" y="357"/>
                      <a:pt x="287" y="354"/>
                      <a:pt x="288" y="352"/>
                    </a:cubicBezTo>
                    <a:cubicBezTo>
                      <a:pt x="289" y="350"/>
                      <a:pt x="290" y="348"/>
                      <a:pt x="291" y="346"/>
                    </a:cubicBezTo>
                    <a:cubicBezTo>
                      <a:pt x="291" y="346"/>
                      <a:pt x="291" y="346"/>
                      <a:pt x="291" y="346"/>
                    </a:cubicBezTo>
                    <a:cubicBezTo>
                      <a:pt x="292" y="344"/>
                      <a:pt x="293" y="341"/>
                      <a:pt x="294" y="339"/>
                    </a:cubicBezTo>
                    <a:cubicBezTo>
                      <a:pt x="295" y="337"/>
                      <a:pt x="295" y="337"/>
                      <a:pt x="294" y="335"/>
                    </a:cubicBezTo>
                    <a:cubicBezTo>
                      <a:pt x="293" y="335"/>
                      <a:pt x="293" y="334"/>
                      <a:pt x="292" y="333"/>
                    </a:cubicBezTo>
                    <a:cubicBezTo>
                      <a:pt x="285" y="323"/>
                      <a:pt x="274" y="317"/>
                      <a:pt x="264" y="310"/>
                    </a:cubicBezTo>
                    <a:cubicBezTo>
                      <a:pt x="263" y="310"/>
                      <a:pt x="263" y="310"/>
                      <a:pt x="263" y="310"/>
                    </a:cubicBezTo>
                    <a:cubicBezTo>
                      <a:pt x="259" y="307"/>
                      <a:pt x="256" y="305"/>
                      <a:pt x="253" y="303"/>
                    </a:cubicBezTo>
                    <a:cubicBezTo>
                      <a:pt x="248" y="299"/>
                      <a:pt x="248" y="299"/>
                      <a:pt x="248" y="299"/>
                    </a:cubicBezTo>
                    <a:cubicBezTo>
                      <a:pt x="253" y="297"/>
                      <a:pt x="253" y="297"/>
                      <a:pt x="253" y="297"/>
                    </a:cubicBezTo>
                    <a:cubicBezTo>
                      <a:pt x="258" y="294"/>
                      <a:pt x="261" y="292"/>
                      <a:pt x="265" y="288"/>
                    </a:cubicBezTo>
                    <a:cubicBezTo>
                      <a:pt x="267" y="286"/>
                      <a:pt x="267" y="286"/>
                      <a:pt x="267" y="286"/>
                    </a:cubicBezTo>
                    <a:cubicBezTo>
                      <a:pt x="268" y="285"/>
                      <a:pt x="270" y="282"/>
                      <a:pt x="268" y="280"/>
                    </a:cubicBezTo>
                    <a:cubicBezTo>
                      <a:pt x="268" y="279"/>
                      <a:pt x="264" y="278"/>
                      <a:pt x="262" y="277"/>
                    </a:cubicBezTo>
                    <a:cubicBezTo>
                      <a:pt x="261" y="277"/>
                      <a:pt x="260" y="276"/>
                      <a:pt x="259" y="276"/>
                    </a:cubicBezTo>
                    <a:cubicBezTo>
                      <a:pt x="256" y="274"/>
                      <a:pt x="254" y="269"/>
                      <a:pt x="252" y="266"/>
                    </a:cubicBezTo>
                    <a:cubicBezTo>
                      <a:pt x="252" y="265"/>
                      <a:pt x="252" y="265"/>
                      <a:pt x="252" y="265"/>
                    </a:cubicBezTo>
                    <a:cubicBezTo>
                      <a:pt x="252" y="264"/>
                      <a:pt x="252" y="263"/>
                      <a:pt x="251" y="263"/>
                    </a:cubicBezTo>
                    <a:cubicBezTo>
                      <a:pt x="250" y="260"/>
                      <a:pt x="250" y="260"/>
                      <a:pt x="250" y="260"/>
                    </a:cubicBezTo>
                    <a:cubicBezTo>
                      <a:pt x="253" y="258"/>
                      <a:pt x="253" y="258"/>
                      <a:pt x="253" y="258"/>
                    </a:cubicBezTo>
                    <a:cubicBezTo>
                      <a:pt x="254" y="258"/>
                      <a:pt x="254" y="258"/>
                      <a:pt x="255" y="258"/>
                    </a:cubicBezTo>
                    <a:cubicBezTo>
                      <a:pt x="256" y="257"/>
                      <a:pt x="256" y="257"/>
                      <a:pt x="256" y="257"/>
                    </a:cubicBezTo>
                    <a:cubicBezTo>
                      <a:pt x="256" y="257"/>
                      <a:pt x="256" y="257"/>
                      <a:pt x="256" y="257"/>
                    </a:cubicBezTo>
                    <a:cubicBezTo>
                      <a:pt x="254" y="256"/>
                      <a:pt x="254" y="256"/>
                      <a:pt x="251" y="256"/>
                    </a:cubicBezTo>
                    <a:cubicBezTo>
                      <a:pt x="246" y="255"/>
                      <a:pt x="242" y="250"/>
                      <a:pt x="241" y="245"/>
                    </a:cubicBezTo>
                    <a:cubicBezTo>
                      <a:pt x="240" y="240"/>
                      <a:pt x="244" y="237"/>
                      <a:pt x="246" y="236"/>
                    </a:cubicBezTo>
                    <a:cubicBezTo>
                      <a:pt x="245" y="236"/>
                      <a:pt x="245" y="236"/>
                      <a:pt x="245" y="236"/>
                    </a:cubicBezTo>
                    <a:cubicBezTo>
                      <a:pt x="245" y="235"/>
                      <a:pt x="244" y="235"/>
                      <a:pt x="244" y="235"/>
                    </a:cubicBezTo>
                    <a:cubicBezTo>
                      <a:pt x="239" y="233"/>
                      <a:pt x="241" y="229"/>
                      <a:pt x="241" y="226"/>
                    </a:cubicBezTo>
                    <a:cubicBezTo>
                      <a:pt x="242" y="225"/>
                      <a:pt x="242" y="225"/>
                      <a:pt x="242" y="225"/>
                    </a:cubicBezTo>
                    <a:cubicBezTo>
                      <a:pt x="242" y="224"/>
                      <a:pt x="242" y="224"/>
                      <a:pt x="242" y="224"/>
                    </a:cubicBezTo>
                    <a:cubicBezTo>
                      <a:pt x="242" y="224"/>
                      <a:pt x="242" y="224"/>
                      <a:pt x="242" y="224"/>
                    </a:cubicBezTo>
                    <a:cubicBezTo>
                      <a:pt x="243" y="221"/>
                      <a:pt x="245" y="218"/>
                      <a:pt x="245" y="216"/>
                    </a:cubicBezTo>
                    <a:cubicBezTo>
                      <a:pt x="245" y="216"/>
                      <a:pt x="245" y="215"/>
                      <a:pt x="244" y="215"/>
                    </a:cubicBezTo>
                    <a:cubicBezTo>
                      <a:pt x="241" y="211"/>
                      <a:pt x="241" y="211"/>
                      <a:pt x="241" y="211"/>
                    </a:cubicBezTo>
                    <a:cubicBezTo>
                      <a:pt x="246" y="210"/>
                      <a:pt x="246" y="210"/>
                      <a:pt x="246" y="210"/>
                    </a:cubicBezTo>
                    <a:cubicBezTo>
                      <a:pt x="248" y="209"/>
                      <a:pt x="251" y="209"/>
                      <a:pt x="253" y="209"/>
                    </a:cubicBezTo>
                    <a:cubicBezTo>
                      <a:pt x="239" y="176"/>
                      <a:pt x="239" y="176"/>
                      <a:pt x="239" y="176"/>
                    </a:cubicBezTo>
                    <a:cubicBezTo>
                      <a:pt x="238" y="172"/>
                      <a:pt x="235" y="169"/>
                      <a:pt x="233" y="166"/>
                    </a:cubicBezTo>
                    <a:cubicBezTo>
                      <a:pt x="233" y="165"/>
                      <a:pt x="232" y="164"/>
                      <a:pt x="231" y="163"/>
                    </a:cubicBezTo>
                    <a:cubicBezTo>
                      <a:pt x="231" y="163"/>
                      <a:pt x="231" y="162"/>
                      <a:pt x="230" y="162"/>
                    </a:cubicBezTo>
                    <a:cubicBezTo>
                      <a:pt x="230" y="162"/>
                      <a:pt x="230" y="162"/>
                      <a:pt x="230" y="162"/>
                    </a:cubicBezTo>
                    <a:cubicBezTo>
                      <a:pt x="229" y="161"/>
                      <a:pt x="227" y="159"/>
                      <a:pt x="226" y="157"/>
                    </a:cubicBezTo>
                    <a:cubicBezTo>
                      <a:pt x="225" y="156"/>
                      <a:pt x="225" y="154"/>
                      <a:pt x="225" y="153"/>
                    </a:cubicBezTo>
                    <a:cubicBezTo>
                      <a:pt x="225" y="151"/>
                      <a:pt x="225" y="149"/>
                      <a:pt x="226" y="148"/>
                    </a:cubicBezTo>
                    <a:cubicBezTo>
                      <a:pt x="250" y="116"/>
                      <a:pt x="250" y="116"/>
                      <a:pt x="250" y="116"/>
                    </a:cubicBezTo>
                    <a:cubicBezTo>
                      <a:pt x="249" y="115"/>
                      <a:pt x="247" y="114"/>
                      <a:pt x="246" y="114"/>
                    </a:cubicBezTo>
                    <a:cubicBezTo>
                      <a:pt x="246" y="113"/>
                      <a:pt x="245" y="113"/>
                      <a:pt x="245" y="113"/>
                    </a:cubicBezTo>
                    <a:cubicBezTo>
                      <a:pt x="242" y="110"/>
                      <a:pt x="240" y="107"/>
                      <a:pt x="239" y="105"/>
                    </a:cubicBezTo>
                    <a:cubicBezTo>
                      <a:pt x="237" y="102"/>
                      <a:pt x="235" y="99"/>
                      <a:pt x="231" y="98"/>
                    </a:cubicBezTo>
                    <a:cubicBezTo>
                      <a:pt x="231" y="98"/>
                      <a:pt x="230" y="98"/>
                      <a:pt x="230" y="98"/>
                    </a:cubicBezTo>
                    <a:cubicBezTo>
                      <a:pt x="230" y="98"/>
                      <a:pt x="229" y="98"/>
                      <a:pt x="228" y="98"/>
                    </a:cubicBezTo>
                    <a:cubicBezTo>
                      <a:pt x="228" y="97"/>
                      <a:pt x="228" y="97"/>
                      <a:pt x="228" y="97"/>
                    </a:cubicBezTo>
                    <a:cubicBezTo>
                      <a:pt x="223" y="97"/>
                      <a:pt x="218" y="96"/>
                      <a:pt x="216" y="93"/>
                    </a:cubicBezTo>
                    <a:cubicBezTo>
                      <a:pt x="213" y="91"/>
                      <a:pt x="212" y="87"/>
                      <a:pt x="211" y="84"/>
                    </a:cubicBezTo>
                    <a:cubicBezTo>
                      <a:pt x="211" y="83"/>
                      <a:pt x="211" y="83"/>
                      <a:pt x="211" y="83"/>
                    </a:cubicBezTo>
                    <a:cubicBezTo>
                      <a:pt x="210" y="82"/>
                      <a:pt x="210" y="81"/>
                      <a:pt x="210" y="80"/>
                    </a:cubicBezTo>
                    <a:cubicBezTo>
                      <a:pt x="208" y="76"/>
                      <a:pt x="210" y="72"/>
                      <a:pt x="211" y="69"/>
                    </a:cubicBezTo>
                    <a:cubicBezTo>
                      <a:pt x="212" y="68"/>
                      <a:pt x="212" y="68"/>
                      <a:pt x="212" y="68"/>
                    </a:cubicBezTo>
                    <a:cubicBezTo>
                      <a:pt x="212" y="68"/>
                      <a:pt x="212" y="67"/>
                      <a:pt x="212" y="67"/>
                    </a:cubicBezTo>
                    <a:cubicBezTo>
                      <a:pt x="213" y="65"/>
                      <a:pt x="213" y="65"/>
                      <a:pt x="213" y="65"/>
                    </a:cubicBezTo>
                    <a:cubicBezTo>
                      <a:pt x="213" y="63"/>
                      <a:pt x="214" y="62"/>
                      <a:pt x="214" y="61"/>
                    </a:cubicBezTo>
                    <a:cubicBezTo>
                      <a:pt x="214" y="61"/>
                      <a:pt x="214" y="61"/>
                      <a:pt x="214" y="61"/>
                    </a:cubicBezTo>
                    <a:cubicBezTo>
                      <a:pt x="212" y="61"/>
                      <a:pt x="210" y="61"/>
                      <a:pt x="209" y="60"/>
                    </a:cubicBezTo>
                    <a:cubicBezTo>
                      <a:pt x="203" y="56"/>
                      <a:pt x="203" y="56"/>
                      <a:pt x="203" y="56"/>
                    </a:cubicBezTo>
                    <a:cubicBezTo>
                      <a:pt x="209" y="53"/>
                      <a:pt x="209" y="53"/>
                      <a:pt x="209" y="53"/>
                    </a:cubicBezTo>
                    <a:cubicBezTo>
                      <a:pt x="211" y="52"/>
                      <a:pt x="213" y="52"/>
                      <a:pt x="215" y="51"/>
                    </a:cubicBezTo>
                    <a:cubicBezTo>
                      <a:pt x="220" y="49"/>
                      <a:pt x="220" y="49"/>
                      <a:pt x="220" y="49"/>
                    </a:cubicBezTo>
                    <a:cubicBezTo>
                      <a:pt x="220" y="49"/>
                      <a:pt x="221" y="49"/>
                      <a:pt x="222" y="49"/>
                    </a:cubicBezTo>
                    <a:cubicBezTo>
                      <a:pt x="222" y="48"/>
                      <a:pt x="222" y="48"/>
                      <a:pt x="222" y="48"/>
                    </a:cubicBezTo>
                    <a:cubicBezTo>
                      <a:pt x="223" y="48"/>
                      <a:pt x="223" y="48"/>
                      <a:pt x="223" y="48"/>
                    </a:cubicBezTo>
                    <a:cubicBezTo>
                      <a:pt x="222" y="47"/>
                      <a:pt x="222" y="47"/>
                      <a:pt x="222" y="47"/>
                    </a:cubicBezTo>
                    <a:cubicBezTo>
                      <a:pt x="222" y="47"/>
                      <a:pt x="222" y="47"/>
                      <a:pt x="222" y="47"/>
                    </a:cubicBezTo>
                    <a:cubicBezTo>
                      <a:pt x="222" y="47"/>
                      <a:pt x="222" y="47"/>
                      <a:pt x="222" y="47"/>
                    </a:cubicBezTo>
                    <a:cubicBezTo>
                      <a:pt x="222" y="46"/>
                      <a:pt x="222" y="46"/>
                      <a:pt x="222" y="46"/>
                    </a:cubicBezTo>
                    <a:cubicBezTo>
                      <a:pt x="222" y="45"/>
                      <a:pt x="222" y="44"/>
                      <a:pt x="222" y="43"/>
                    </a:cubicBezTo>
                    <a:cubicBezTo>
                      <a:pt x="221" y="42"/>
                      <a:pt x="222" y="41"/>
                      <a:pt x="222" y="41"/>
                    </a:cubicBezTo>
                    <a:cubicBezTo>
                      <a:pt x="222" y="39"/>
                      <a:pt x="222" y="38"/>
                      <a:pt x="223" y="37"/>
                    </a:cubicBezTo>
                    <a:cubicBezTo>
                      <a:pt x="225" y="34"/>
                      <a:pt x="225" y="34"/>
                      <a:pt x="225" y="34"/>
                    </a:cubicBezTo>
                    <a:cubicBezTo>
                      <a:pt x="226" y="33"/>
                      <a:pt x="227" y="32"/>
                      <a:pt x="228" y="31"/>
                    </a:cubicBezTo>
                    <a:cubicBezTo>
                      <a:pt x="229" y="30"/>
                      <a:pt x="230" y="28"/>
                      <a:pt x="231" y="27"/>
                    </a:cubicBezTo>
                    <a:cubicBezTo>
                      <a:pt x="231" y="27"/>
                      <a:pt x="231" y="27"/>
                      <a:pt x="231" y="27"/>
                    </a:cubicBezTo>
                    <a:cubicBezTo>
                      <a:pt x="232" y="26"/>
                      <a:pt x="232" y="26"/>
                      <a:pt x="232" y="25"/>
                    </a:cubicBezTo>
                    <a:cubicBezTo>
                      <a:pt x="231" y="23"/>
                      <a:pt x="227" y="20"/>
                      <a:pt x="222" y="17"/>
                    </a:cubicBezTo>
                    <a:cubicBezTo>
                      <a:pt x="220" y="16"/>
                      <a:pt x="218" y="15"/>
                      <a:pt x="216" y="15"/>
                    </a:cubicBezTo>
                    <a:cubicBezTo>
                      <a:pt x="211" y="12"/>
                      <a:pt x="211" y="12"/>
                      <a:pt x="211" y="12"/>
                    </a:cubicBezTo>
                    <a:cubicBezTo>
                      <a:pt x="207" y="11"/>
                      <a:pt x="205" y="9"/>
                      <a:pt x="204" y="8"/>
                    </a:cubicBezTo>
                    <a:cubicBezTo>
                      <a:pt x="203" y="8"/>
                      <a:pt x="202" y="7"/>
                      <a:pt x="201" y="6"/>
                    </a:cubicBezTo>
                    <a:cubicBezTo>
                      <a:pt x="201" y="6"/>
                      <a:pt x="201" y="6"/>
                      <a:pt x="201" y="6"/>
                    </a:cubicBezTo>
                    <a:cubicBezTo>
                      <a:pt x="200" y="5"/>
                      <a:pt x="200" y="5"/>
                      <a:pt x="200" y="5"/>
                    </a:cubicBezTo>
                    <a:cubicBezTo>
                      <a:pt x="196" y="2"/>
                      <a:pt x="194" y="0"/>
                      <a:pt x="191" y="0"/>
                    </a:cubicBezTo>
                  </a:path>
                </a:pathLst>
              </a:custGeom>
              <a:solidFill>
                <a:srgbClr val="1F76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86" name="Freeform 367">
                <a:extLst>
                  <a:ext uri="{FF2B5EF4-FFF2-40B4-BE49-F238E27FC236}">
                    <a16:creationId xmlns:a16="http://schemas.microsoft.com/office/drawing/2014/main" id="{696CB6B8-B787-B345-98E3-3559A9E48488}"/>
                  </a:ext>
                </a:extLst>
              </p:cNvPr>
              <p:cNvSpPr>
                <a:spLocks/>
              </p:cNvSpPr>
              <p:nvPr/>
            </p:nvSpPr>
            <p:spPr bwMode="auto">
              <a:xfrm>
                <a:off x="7974590" y="4735374"/>
                <a:ext cx="582248" cy="246903"/>
              </a:xfrm>
              <a:custGeom>
                <a:avLst/>
                <a:gdLst>
                  <a:gd name="T0" fmla="*/ 0 w 183"/>
                  <a:gd name="T1" fmla="*/ 5 h 78"/>
                  <a:gd name="T2" fmla="*/ 13 w 183"/>
                  <a:gd name="T3" fmla="*/ 12 h 78"/>
                  <a:gd name="T4" fmla="*/ 40 w 183"/>
                  <a:gd name="T5" fmla="*/ 32 h 78"/>
                  <a:gd name="T6" fmla="*/ 47 w 183"/>
                  <a:gd name="T7" fmla="*/ 56 h 78"/>
                  <a:gd name="T8" fmla="*/ 43 w 183"/>
                  <a:gd name="T9" fmla="*/ 64 h 78"/>
                  <a:gd name="T10" fmla="*/ 49 w 183"/>
                  <a:gd name="T11" fmla="*/ 65 h 78"/>
                  <a:gd name="T12" fmla="*/ 56 w 183"/>
                  <a:gd name="T13" fmla="*/ 65 h 78"/>
                  <a:gd name="T14" fmla="*/ 66 w 183"/>
                  <a:gd name="T15" fmla="*/ 66 h 78"/>
                  <a:gd name="T16" fmla="*/ 74 w 183"/>
                  <a:gd name="T17" fmla="*/ 62 h 78"/>
                  <a:gd name="T18" fmla="*/ 82 w 183"/>
                  <a:gd name="T19" fmla="*/ 68 h 78"/>
                  <a:gd name="T20" fmla="*/ 84 w 183"/>
                  <a:gd name="T21" fmla="*/ 67 h 78"/>
                  <a:gd name="T22" fmla="*/ 86 w 183"/>
                  <a:gd name="T23" fmla="*/ 69 h 78"/>
                  <a:gd name="T24" fmla="*/ 92 w 183"/>
                  <a:gd name="T25" fmla="*/ 73 h 78"/>
                  <a:gd name="T26" fmla="*/ 96 w 183"/>
                  <a:gd name="T27" fmla="*/ 76 h 78"/>
                  <a:gd name="T28" fmla="*/ 97 w 183"/>
                  <a:gd name="T29" fmla="*/ 77 h 78"/>
                  <a:gd name="T30" fmla="*/ 101 w 183"/>
                  <a:gd name="T31" fmla="*/ 77 h 78"/>
                  <a:gd name="T32" fmla="*/ 124 w 183"/>
                  <a:gd name="T33" fmla="*/ 74 h 78"/>
                  <a:gd name="T34" fmla="*/ 128 w 183"/>
                  <a:gd name="T35" fmla="*/ 74 h 78"/>
                  <a:gd name="T36" fmla="*/ 132 w 183"/>
                  <a:gd name="T37" fmla="*/ 74 h 78"/>
                  <a:gd name="T38" fmla="*/ 132 w 183"/>
                  <a:gd name="T39" fmla="*/ 73 h 78"/>
                  <a:gd name="T40" fmla="*/ 142 w 183"/>
                  <a:gd name="T41" fmla="*/ 69 h 78"/>
                  <a:gd name="T42" fmla="*/ 149 w 183"/>
                  <a:gd name="T43" fmla="*/ 66 h 78"/>
                  <a:gd name="T44" fmla="*/ 158 w 183"/>
                  <a:gd name="T45" fmla="*/ 71 h 78"/>
                  <a:gd name="T46" fmla="*/ 162 w 183"/>
                  <a:gd name="T47" fmla="*/ 73 h 78"/>
                  <a:gd name="T48" fmla="*/ 179 w 183"/>
                  <a:gd name="T49" fmla="*/ 77 h 78"/>
                  <a:gd name="T50" fmla="*/ 182 w 183"/>
                  <a:gd name="T51" fmla="*/ 75 h 78"/>
                  <a:gd name="T52" fmla="*/ 172 w 183"/>
                  <a:gd name="T53" fmla="*/ 67 h 78"/>
                  <a:gd name="T54" fmla="*/ 175 w 183"/>
                  <a:gd name="T55" fmla="*/ 56 h 78"/>
                  <a:gd name="T56" fmla="*/ 157 w 183"/>
                  <a:gd name="T57" fmla="*/ 48 h 78"/>
                  <a:gd name="T58" fmla="*/ 155 w 183"/>
                  <a:gd name="T59" fmla="*/ 37 h 78"/>
                  <a:gd name="T60" fmla="*/ 138 w 183"/>
                  <a:gd name="T61" fmla="*/ 29 h 78"/>
                  <a:gd name="T62" fmla="*/ 135 w 183"/>
                  <a:gd name="T63" fmla="*/ 40 h 78"/>
                  <a:gd name="T64" fmla="*/ 127 w 183"/>
                  <a:gd name="T65" fmla="*/ 29 h 78"/>
                  <a:gd name="T66" fmla="*/ 120 w 183"/>
                  <a:gd name="T67" fmla="*/ 31 h 78"/>
                  <a:gd name="T68" fmla="*/ 107 w 183"/>
                  <a:gd name="T69" fmla="*/ 34 h 78"/>
                  <a:gd name="T70" fmla="*/ 100 w 183"/>
                  <a:gd name="T71" fmla="*/ 29 h 78"/>
                  <a:gd name="T72" fmla="*/ 100 w 183"/>
                  <a:gd name="T73" fmla="*/ 27 h 78"/>
                  <a:gd name="T74" fmla="*/ 67 w 183"/>
                  <a:gd name="T75" fmla="*/ 12 h 78"/>
                  <a:gd name="T76" fmla="*/ 56 w 183"/>
                  <a:gd name="T77" fmla="*/ 13 h 78"/>
                  <a:gd name="T78" fmla="*/ 15 w 183"/>
                  <a:gd name="T79" fmla="*/ 2 h 78"/>
                  <a:gd name="T80" fmla="*/ 11 w 183"/>
                  <a:gd name="T81" fmla="*/ 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3" h="78">
                    <a:moveTo>
                      <a:pt x="2" y="0"/>
                    </a:moveTo>
                    <a:cubicBezTo>
                      <a:pt x="2" y="1"/>
                      <a:pt x="1" y="3"/>
                      <a:pt x="0" y="5"/>
                    </a:cubicBezTo>
                    <a:cubicBezTo>
                      <a:pt x="0" y="6"/>
                      <a:pt x="0" y="6"/>
                      <a:pt x="0" y="6"/>
                    </a:cubicBezTo>
                    <a:cubicBezTo>
                      <a:pt x="4" y="9"/>
                      <a:pt x="8" y="11"/>
                      <a:pt x="13" y="12"/>
                    </a:cubicBezTo>
                    <a:cubicBezTo>
                      <a:pt x="19" y="14"/>
                      <a:pt x="25" y="15"/>
                      <a:pt x="28" y="21"/>
                    </a:cubicBezTo>
                    <a:cubicBezTo>
                      <a:pt x="31" y="27"/>
                      <a:pt x="39" y="26"/>
                      <a:pt x="40" y="32"/>
                    </a:cubicBezTo>
                    <a:cubicBezTo>
                      <a:pt x="41" y="36"/>
                      <a:pt x="42" y="46"/>
                      <a:pt x="47" y="46"/>
                    </a:cubicBezTo>
                    <a:cubicBezTo>
                      <a:pt x="44" y="50"/>
                      <a:pt x="48" y="52"/>
                      <a:pt x="47" y="56"/>
                    </a:cubicBezTo>
                    <a:cubicBezTo>
                      <a:pt x="46" y="60"/>
                      <a:pt x="45" y="62"/>
                      <a:pt x="43" y="64"/>
                    </a:cubicBezTo>
                    <a:cubicBezTo>
                      <a:pt x="43" y="64"/>
                      <a:pt x="43" y="64"/>
                      <a:pt x="43" y="64"/>
                    </a:cubicBezTo>
                    <a:cubicBezTo>
                      <a:pt x="44" y="65"/>
                      <a:pt x="45" y="65"/>
                      <a:pt x="46" y="65"/>
                    </a:cubicBezTo>
                    <a:cubicBezTo>
                      <a:pt x="47" y="65"/>
                      <a:pt x="48" y="65"/>
                      <a:pt x="49" y="65"/>
                    </a:cubicBezTo>
                    <a:cubicBezTo>
                      <a:pt x="51" y="65"/>
                      <a:pt x="52" y="65"/>
                      <a:pt x="53" y="65"/>
                    </a:cubicBezTo>
                    <a:cubicBezTo>
                      <a:pt x="54" y="65"/>
                      <a:pt x="55" y="65"/>
                      <a:pt x="56" y="65"/>
                    </a:cubicBezTo>
                    <a:cubicBezTo>
                      <a:pt x="58" y="65"/>
                      <a:pt x="58" y="65"/>
                      <a:pt x="58" y="65"/>
                    </a:cubicBezTo>
                    <a:cubicBezTo>
                      <a:pt x="61" y="65"/>
                      <a:pt x="63" y="66"/>
                      <a:pt x="66" y="66"/>
                    </a:cubicBezTo>
                    <a:cubicBezTo>
                      <a:pt x="67" y="64"/>
                      <a:pt x="69" y="62"/>
                      <a:pt x="71" y="62"/>
                    </a:cubicBezTo>
                    <a:cubicBezTo>
                      <a:pt x="72" y="62"/>
                      <a:pt x="73" y="62"/>
                      <a:pt x="74" y="62"/>
                    </a:cubicBezTo>
                    <a:cubicBezTo>
                      <a:pt x="77" y="62"/>
                      <a:pt x="80" y="63"/>
                      <a:pt x="83" y="66"/>
                    </a:cubicBezTo>
                    <a:cubicBezTo>
                      <a:pt x="82" y="68"/>
                      <a:pt x="82" y="68"/>
                      <a:pt x="82" y="68"/>
                    </a:cubicBezTo>
                    <a:cubicBezTo>
                      <a:pt x="83" y="67"/>
                      <a:pt x="83" y="67"/>
                      <a:pt x="83" y="67"/>
                    </a:cubicBezTo>
                    <a:cubicBezTo>
                      <a:pt x="84" y="67"/>
                      <a:pt x="84" y="67"/>
                      <a:pt x="84" y="67"/>
                    </a:cubicBezTo>
                    <a:cubicBezTo>
                      <a:pt x="84" y="68"/>
                      <a:pt x="85" y="68"/>
                      <a:pt x="85" y="68"/>
                    </a:cubicBezTo>
                    <a:cubicBezTo>
                      <a:pt x="85" y="69"/>
                      <a:pt x="86" y="69"/>
                      <a:pt x="86" y="69"/>
                    </a:cubicBezTo>
                    <a:cubicBezTo>
                      <a:pt x="87" y="70"/>
                      <a:pt x="87" y="70"/>
                      <a:pt x="87" y="70"/>
                    </a:cubicBezTo>
                    <a:cubicBezTo>
                      <a:pt x="89" y="71"/>
                      <a:pt x="90" y="72"/>
                      <a:pt x="92" y="73"/>
                    </a:cubicBezTo>
                    <a:cubicBezTo>
                      <a:pt x="93" y="74"/>
                      <a:pt x="93" y="74"/>
                      <a:pt x="93" y="74"/>
                    </a:cubicBezTo>
                    <a:cubicBezTo>
                      <a:pt x="94" y="75"/>
                      <a:pt x="95" y="76"/>
                      <a:pt x="96" y="76"/>
                    </a:cubicBezTo>
                    <a:cubicBezTo>
                      <a:pt x="97" y="77"/>
                      <a:pt x="97" y="77"/>
                      <a:pt x="97" y="77"/>
                    </a:cubicBezTo>
                    <a:cubicBezTo>
                      <a:pt x="97" y="77"/>
                      <a:pt x="97" y="77"/>
                      <a:pt x="97" y="77"/>
                    </a:cubicBezTo>
                    <a:cubicBezTo>
                      <a:pt x="98" y="77"/>
                      <a:pt x="98" y="77"/>
                      <a:pt x="98" y="77"/>
                    </a:cubicBezTo>
                    <a:cubicBezTo>
                      <a:pt x="101" y="77"/>
                      <a:pt x="101" y="77"/>
                      <a:pt x="101" y="77"/>
                    </a:cubicBezTo>
                    <a:cubicBezTo>
                      <a:pt x="106" y="76"/>
                      <a:pt x="112" y="76"/>
                      <a:pt x="118" y="75"/>
                    </a:cubicBezTo>
                    <a:cubicBezTo>
                      <a:pt x="120" y="74"/>
                      <a:pt x="122" y="74"/>
                      <a:pt x="124" y="74"/>
                    </a:cubicBezTo>
                    <a:cubicBezTo>
                      <a:pt x="125" y="74"/>
                      <a:pt x="126" y="74"/>
                      <a:pt x="127" y="74"/>
                    </a:cubicBezTo>
                    <a:cubicBezTo>
                      <a:pt x="128" y="74"/>
                      <a:pt x="128" y="74"/>
                      <a:pt x="128" y="74"/>
                    </a:cubicBezTo>
                    <a:cubicBezTo>
                      <a:pt x="129" y="74"/>
                      <a:pt x="130" y="74"/>
                      <a:pt x="131" y="74"/>
                    </a:cubicBezTo>
                    <a:cubicBezTo>
                      <a:pt x="132" y="74"/>
                      <a:pt x="132" y="74"/>
                      <a:pt x="132" y="74"/>
                    </a:cubicBezTo>
                    <a:cubicBezTo>
                      <a:pt x="132" y="74"/>
                      <a:pt x="133" y="74"/>
                      <a:pt x="133" y="74"/>
                    </a:cubicBezTo>
                    <a:cubicBezTo>
                      <a:pt x="132" y="73"/>
                      <a:pt x="132" y="73"/>
                      <a:pt x="132" y="73"/>
                    </a:cubicBezTo>
                    <a:cubicBezTo>
                      <a:pt x="138" y="72"/>
                      <a:pt x="138" y="72"/>
                      <a:pt x="138" y="72"/>
                    </a:cubicBezTo>
                    <a:cubicBezTo>
                      <a:pt x="139" y="71"/>
                      <a:pt x="141" y="70"/>
                      <a:pt x="142" y="69"/>
                    </a:cubicBezTo>
                    <a:cubicBezTo>
                      <a:pt x="144" y="68"/>
                      <a:pt x="144" y="68"/>
                      <a:pt x="144" y="68"/>
                    </a:cubicBezTo>
                    <a:cubicBezTo>
                      <a:pt x="146" y="67"/>
                      <a:pt x="147" y="66"/>
                      <a:pt x="149" y="66"/>
                    </a:cubicBezTo>
                    <a:cubicBezTo>
                      <a:pt x="149" y="66"/>
                      <a:pt x="150" y="66"/>
                      <a:pt x="150" y="66"/>
                    </a:cubicBezTo>
                    <a:cubicBezTo>
                      <a:pt x="154" y="68"/>
                      <a:pt x="156" y="69"/>
                      <a:pt x="158" y="71"/>
                    </a:cubicBezTo>
                    <a:cubicBezTo>
                      <a:pt x="159" y="71"/>
                      <a:pt x="159" y="71"/>
                      <a:pt x="159" y="71"/>
                    </a:cubicBezTo>
                    <a:cubicBezTo>
                      <a:pt x="160" y="72"/>
                      <a:pt x="161" y="73"/>
                      <a:pt x="162" y="73"/>
                    </a:cubicBezTo>
                    <a:cubicBezTo>
                      <a:pt x="163" y="74"/>
                      <a:pt x="164" y="74"/>
                      <a:pt x="165" y="74"/>
                    </a:cubicBezTo>
                    <a:cubicBezTo>
                      <a:pt x="169" y="76"/>
                      <a:pt x="174" y="76"/>
                      <a:pt x="179" y="77"/>
                    </a:cubicBezTo>
                    <a:cubicBezTo>
                      <a:pt x="180" y="77"/>
                      <a:pt x="181" y="77"/>
                      <a:pt x="182" y="78"/>
                    </a:cubicBezTo>
                    <a:cubicBezTo>
                      <a:pt x="183" y="75"/>
                      <a:pt x="183" y="75"/>
                      <a:pt x="182" y="75"/>
                    </a:cubicBezTo>
                    <a:cubicBezTo>
                      <a:pt x="180" y="73"/>
                      <a:pt x="178" y="72"/>
                      <a:pt x="177" y="70"/>
                    </a:cubicBezTo>
                    <a:cubicBezTo>
                      <a:pt x="175" y="69"/>
                      <a:pt x="174" y="68"/>
                      <a:pt x="172" y="67"/>
                    </a:cubicBezTo>
                    <a:cubicBezTo>
                      <a:pt x="168" y="65"/>
                      <a:pt x="168" y="65"/>
                      <a:pt x="168" y="65"/>
                    </a:cubicBezTo>
                    <a:cubicBezTo>
                      <a:pt x="175" y="56"/>
                      <a:pt x="175" y="56"/>
                      <a:pt x="175" y="56"/>
                    </a:cubicBezTo>
                    <a:cubicBezTo>
                      <a:pt x="174" y="55"/>
                      <a:pt x="174" y="55"/>
                      <a:pt x="173" y="55"/>
                    </a:cubicBezTo>
                    <a:cubicBezTo>
                      <a:pt x="168" y="54"/>
                      <a:pt x="157" y="48"/>
                      <a:pt x="157" y="48"/>
                    </a:cubicBezTo>
                    <a:cubicBezTo>
                      <a:pt x="156" y="47"/>
                      <a:pt x="155" y="46"/>
                      <a:pt x="155" y="44"/>
                    </a:cubicBezTo>
                    <a:cubicBezTo>
                      <a:pt x="154" y="42"/>
                      <a:pt x="154" y="40"/>
                      <a:pt x="155" y="37"/>
                    </a:cubicBezTo>
                    <a:cubicBezTo>
                      <a:pt x="150" y="36"/>
                      <a:pt x="142" y="32"/>
                      <a:pt x="138" y="30"/>
                    </a:cubicBezTo>
                    <a:cubicBezTo>
                      <a:pt x="138" y="29"/>
                      <a:pt x="138" y="29"/>
                      <a:pt x="138" y="29"/>
                    </a:cubicBezTo>
                    <a:cubicBezTo>
                      <a:pt x="137" y="30"/>
                      <a:pt x="137" y="30"/>
                      <a:pt x="137" y="31"/>
                    </a:cubicBezTo>
                    <a:cubicBezTo>
                      <a:pt x="135" y="40"/>
                      <a:pt x="135" y="40"/>
                      <a:pt x="135" y="40"/>
                    </a:cubicBezTo>
                    <a:cubicBezTo>
                      <a:pt x="131" y="32"/>
                      <a:pt x="131" y="32"/>
                      <a:pt x="131" y="32"/>
                    </a:cubicBezTo>
                    <a:cubicBezTo>
                      <a:pt x="130" y="30"/>
                      <a:pt x="129" y="30"/>
                      <a:pt x="127" y="29"/>
                    </a:cubicBezTo>
                    <a:cubicBezTo>
                      <a:pt x="127" y="29"/>
                      <a:pt x="127" y="29"/>
                      <a:pt x="127" y="29"/>
                    </a:cubicBezTo>
                    <a:cubicBezTo>
                      <a:pt x="125" y="29"/>
                      <a:pt x="123" y="30"/>
                      <a:pt x="120" y="31"/>
                    </a:cubicBezTo>
                    <a:cubicBezTo>
                      <a:pt x="116" y="34"/>
                      <a:pt x="113" y="35"/>
                      <a:pt x="111" y="35"/>
                    </a:cubicBezTo>
                    <a:cubicBezTo>
                      <a:pt x="109" y="35"/>
                      <a:pt x="108" y="35"/>
                      <a:pt x="107" y="34"/>
                    </a:cubicBezTo>
                    <a:cubicBezTo>
                      <a:pt x="107" y="34"/>
                      <a:pt x="102" y="33"/>
                      <a:pt x="100" y="30"/>
                    </a:cubicBezTo>
                    <a:cubicBezTo>
                      <a:pt x="100" y="29"/>
                      <a:pt x="100" y="29"/>
                      <a:pt x="100" y="29"/>
                    </a:cubicBezTo>
                    <a:cubicBezTo>
                      <a:pt x="100" y="27"/>
                      <a:pt x="100" y="27"/>
                      <a:pt x="100" y="27"/>
                    </a:cubicBezTo>
                    <a:cubicBezTo>
                      <a:pt x="100" y="27"/>
                      <a:pt x="100" y="27"/>
                      <a:pt x="100" y="27"/>
                    </a:cubicBezTo>
                    <a:cubicBezTo>
                      <a:pt x="94" y="26"/>
                      <a:pt x="81" y="19"/>
                      <a:pt x="79" y="16"/>
                    </a:cubicBezTo>
                    <a:cubicBezTo>
                      <a:pt x="77" y="15"/>
                      <a:pt x="72" y="12"/>
                      <a:pt x="67" y="12"/>
                    </a:cubicBezTo>
                    <a:cubicBezTo>
                      <a:pt x="65" y="12"/>
                      <a:pt x="63" y="12"/>
                      <a:pt x="62" y="13"/>
                    </a:cubicBezTo>
                    <a:cubicBezTo>
                      <a:pt x="60" y="13"/>
                      <a:pt x="58" y="13"/>
                      <a:pt x="56" y="13"/>
                    </a:cubicBezTo>
                    <a:cubicBezTo>
                      <a:pt x="44" y="13"/>
                      <a:pt x="25" y="7"/>
                      <a:pt x="22" y="5"/>
                    </a:cubicBezTo>
                    <a:cubicBezTo>
                      <a:pt x="19" y="3"/>
                      <a:pt x="16" y="2"/>
                      <a:pt x="15" y="2"/>
                    </a:cubicBezTo>
                    <a:cubicBezTo>
                      <a:pt x="14" y="2"/>
                      <a:pt x="14" y="2"/>
                      <a:pt x="14" y="2"/>
                    </a:cubicBezTo>
                    <a:cubicBezTo>
                      <a:pt x="13" y="2"/>
                      <a:pt x="12" y="2"/>
                      <a:pt x="11" y="2"/>
                    </a:cubicBezTo>
                    <a:cubicBezTo>
                      <a:pt x="9" y="2"/>
                      <a:pt x="5" y="2"/>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87" name="Freeform 368">
                <a:extLst>
                  <a:ext uri="{FF2B5EF4-FFF2-40B4-BE49-F238E27FC236}">
                    <a16:creationId xmlns:a16="http://schemas.microsoft.com/office/drawing/2014/main" id="{AE66D9AF-0EE3-1242-B657-942993FF8F6E}"/>
                  </a:ext>
                </a:extLst>
              </p:cNvPr>
              <p:cNvSpPr>
                <a:spLocks/>
              </p:cNvSpPr>
              <p:nvPr/>
            </p:nvSpPr>
            <p:spPr bwMode="auto">
              <a:xfrm>
                <a:off x="9912961" y="3618784"/>
                <a:ext cx="18426" cy="7370"/>
              </a:xfrm>
              <a:custGeom>
                <a:avLst/>
                <a:gdLst>
                  <a:gd name="T0" fmla="*/ 0 w 5"/>
                  <a:gd name="T1" fmla="*/ 0 h 2"/>
                  <a:gd name="T2" fmla="*/ 0 w 5"/>
                  <a:gd name="T3" fmla="*/ 1 h 2"/>
                  <a:gd name="T4" fmla="*/ 1 w 5"/>
                  <a:gd name="T5" fmla="*/ 2 h 2"/>
                  <a:gd name="T6" fmla="*/ 2 w 5"/>
                  <a:gd name="T7" fmla="*/ 2 h 2"/>
                  <a:gd name="T8" fmla="*/ 3 w 5"/>
                  <a:gd name="T9" fmla="*/ 2 h 2"/>
                  <a:gd name="T10" fmla="*/ 4 w 5"/>
                  <a:gd name="T11" fmla="*/ 2 h 2"/>
                  <a:gd name="T12" fmla="*/ 5 w 5"/>
                  <a:gd name="T13" fmla="*/ 2 h 2"/>
                  <a:gd name="T14" fmla="*/ 5 w 5"/>
                  <a:gd name="T15" fmla="*/ 2 h 2"/>
                  <a:gd name="T16" fmla="*/ 3 w 5"/>
                  <a:gd name="T17" fmla="*/ 1 h 2"/>
                  <a:gd name="T18" fmla="*/ 0 w 5"/>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2">
                    <a:moveTo>
                      <a:pt x="0" y="0"/>
                    </a:moveTo>
                    <a:cubicBezTo>
                      <a:pt x="0" y="1"/>
                      <a:pt x="0" y="1"/>
                      <a:pt x="0" y="1"/>
                    </a:cubicBezTo>
                    <a:cubicBezTo>
                      <a:pt x="1" y="2"/>
                      <a:pt x="1" y="2"/>
                      <a:pt x="1" y="2"/>
                    </a:cubicBezTo>
                    <a:cubicBezTo>
                      <a:pt x="1" y="2"/>
                      <a:pt x="1" y="2"/>
                      <a:pt x="2" y="2"/>
                    </a:cubicBezTo>
                    <a:cubicBezTo>
                      <a:pt x="2" y="2"/>
                      <a:pt x="2" y="2"/>
                      <a:pt x="3" y="2"/>
                    </a:cubicBezTo>
                    <a:cubicBezTo>
                      <a:pt x="3" y="2"/>
                      <a:pt x="4" y="2"/>
                      <a:pt x="4" y="2"/>
                    </a:cubicBezTo>
                    <a:cubicBezTo>
                      <a:pt x="5" y="2"/>
                      <a:pt x="5" y="2"/>
                      <a:pt x="5" y="2"/>
                    </a:cubicBezTo>
                    <a:cubicBezTo>
                      <a:pt x="5" y="2"/>
                      <a:pt x="5" y="2"/>
                      <a:pt x="5" y="2"/>
                    </a:cubicBezTo>
                    <a:cubicBezTo>
                      <a:pt x="3" y="1"/>
                      <a:pt x="3" y="1"/>
                      <a:pt x="3" y="1"/>
                    </a:cubicBezTo>
                    <a:cubicBezTo>
                      <a:pt x="2" y="0"/>
                      <a:pt x="1"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88" name="Rectangle 369">
                <a:extLst>
                  <a:ext uri="{FF2B5EF4-FFF2-40B4-BE49-F238E27FC236}">
                    <a16:creationId xmlns:a16="http://schemas.microsoft.com/office/drawing/2014/main" id="{375C9288-ACD6-0E46-8090-53028CDA8353}"/>
                  </a:ext>
                </a:extLst>
              </p:cNvPr>
              <p:cNvSpPr>
                <a:spLocks noChangeArrowheads="1"/>
              </p:cNvSpPr>
              <p:nvPr/>
            </p:nvSpPr>
            <p:spPr bwMode="auto">
              <a:xfrm>
                <a:off x="10288843" y="3423473"/>
                <a:ext cx="3685" cy="368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89" name="Rectangle 370">
                <a:extLst>
                  <a:ext uri="{FF2B5EF4-FFF2-40B4-BE49-F238E27FC236}">
                    <a16:creationId xmlns:a16="http://schemas.microsoft.com/office/drawing/2014/main" id="{6DE6C0E5-D8C8-8644-AD5B-686A2141BB6D}"/>
                  </a:ext>
                </a:extLst>
              </p:cNvPr>
              <p:cNvSpPr>
                <a:spLocks noChangeArrowheads="1"/>
              </p:cNvSpPr>
              <p:nvPr/>
            </p:nvSpPr>
            <p:spPr bwMode="auto">
              <a:xfrm>
                <a:off x="10288843" y="3423473"/>
                <a:ext cx="3685" cy="368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90" name="Freeform 371">
                <a:extLst>
                  <a:ext uri="{FF2B5EF4-FFF2-40B4-BE49-F238E27FC236}">
                    <a16:creationId xmlns:a16="http://schemas.microsoft.com/office/drawing/2014/main" id="{29F10B47-430C-FE44-9712-ADED63264C4A}"/>
                  </a:ext>
                </a:extLst>
              </p:cNvPr>
              <p:cNvSpPr>
                <a:spLocks/>
              </p:cNvSpPr>
              <p:nvPr/>
            </p:nvSpPr>
            <p:spPr bwMode="auto">
              <a:xfrm>
                <a:off x="8800056" y="4422140"/>
                <a:ext cx="3685" cy="3685"/>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0"/>
                    </a:cubicBezTo>
                    <a:cubicBezTo>
                      <a:pt x="0" y="0"/>
                      <a:pt x="1" y="0"/>
                      <a:pt x="1" y="1"/>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91" name="Rectangle 372">
                <a:extLst>
                  <a:ext uri="{FF2B5EF4-FFF2-40B4-BE49-F238E27FC236}">
                    <a16:creationId xmlns:a16="http://schemas.microsoft.com/office/drawing/2014/main" id="{32ECEC46-00C4-C24A-ABBA-9D7651DDC447}"/>
                  </a:ext>
                </a:extLst>
              </p:cNvPr>
              <p:cNvSpPr>
                <a:spLocks noChangeArrowheads="1"/>
              </p:cNvSpPr>
              <p:nvPr/>
            </p:nvSpPr>
            <p:spPr bwMode="auto">
              <a:xfrm>
                <a:off x="8766890" y="4366863"/>
                <a:ext cx="3685" cy="368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92" name="Freeform 373">
                <a:extLst>
                  <a:ext uri="{FF2B5EF4-FFF2-40B4-BE49-F238E27FC236}">
                    <a16:creationId xmlns:a16="http://schemas.microsoft.com/office/drawing/2014/main" id="{55F462BB-98EF-C94A-AEF8-3BBE7C671709}"/>
                  </a:ext>
                </a:extLst>
              </p:cNvPr>
              <p:cNvSpPr>
                <a:spLocks/>
              </p:cNvSpPr>
              <p:nvPr/>
            </p:nvSpPr>
            <p:spPr bwMode="auto">
              <a:xfrm>
                <a:off x="8766890" y="4366863"/>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93" name="Freeform 374">
                <a:extLst>
                  <a:ext uri="{FF2B5EF4-FFF2-40B4-BE49-F238E27FC236}">
                    <a16:creationId xmlns:a16="http://schemas.microsoft.com/office/drawing/2014/main" id="{B04A2A39-DFE0-4548-A380-3CBA8CB24001}"/>
                  </a:ext>
                </a:extLst>
              </p:cNvPr>
              <p:cNvSpPr>
                <a:spLocks noEditPoints="1"/>
              </p:cNvSpPr>
              <p:nvPr/>
            </p:nvSpPr>
            <p:spPr bwMode="auto">
              <a:xfrm>
                <a:off x="12090864" y="445900"/>
                <a:ext cx="88443" cy="103183"/>
              </a:xfrm>
              <a:custGeom>
                <a:avLst/>
                <a:gdLst>
                  <a:gd name="T0" fmla="*/ 9 w 28"/>
                  <a:gd name="T1" fmla="*/ 22 h 32"/>
                  <a:gd name="T2" fmla="*/ 10 w 28"/>
                  <a:gd name="T3" fmla="*/ 23 h 32"/>
                  <a:gd name="T4" fmla="*/ 7 w 28"/>
                  <a:gd name="T5" fmla="*/ 25 h 32"/>
                  <a:gd name="T6" fmla="*/ 5 w 28"/>
                  <a:gd name="T7" fmla="*/ 26 h 32"/>
                  <a:gd name="T8" fmla="*/ 5 w 28"/>
                  <a:gd name="T9" fmla="*/ 27 h 32"/>
                  <a:gd name="T10" fmla="*/ 6 w 28"/>
                  <a:gd name="T11" fmla="*/ 27 h 32"/>
                  <a:gd name="T12" fmla="*/ 6 w 28"/>
                  <a:gd name="T13" fmla="*/ 28 h 32"/>
                  <a:gd name="T14" fmla="*/ 6 w 28"/>
                  <a:gd name="T15" fmla="*/ 28 h 32"/>
                  <a:gd name="T16" fmla="*/ 6 w 28"/>
                  <a:gd name="T17" fmla="*/ 29 h 32"/>
                  <a:gd name="T18" fmla="*/ 6 w 28"/>
                  <a:gd name="T19" fmla="*/ 30 h 32"/>
                  <a:gd name="T20" fmla="*/ 12 w 28"/>
                  <a:gd name="T21" fmla="*/ 31 h 32"/>
                  <a:gd name="T22" fmla="*/ 17 w 28"/>
                  <a:gd name="T23" fmla="*/ 31 h 32"/>
                  <a:gd name="T24" fmla="*/ 18 w 28"/>
                  <a:gd name="T25" fmla="*/ 31 h 32"/>
                  <a:gd name="T26" fmla="*/ 22 w 28"/>
                  <a:gd name="T27" fmla="*/ 31 h 32"/>
                  <a:gd name="T28" fmla="*/ 22 w 28"/>
                  <a:gd name="T29" fmla="*/ 31 h 32"/>
                  <a:gd name="T30" fmla="*/ 27 w 28"/>
                  <a:gd name="T31" fmla="*/ 24 h 32"/>
                  <a:gd name="T32" fmla="*/ 22 w 28"/>
                  <a:gd name="T33" fmla="*/ 23 h 32"/>
                  <a:gd name="T34" fmla="*/ 11 w 28"/>
                  <a:gd name="T35" fmla="*/ 22 h 32"/>
                  <a:gd name="T36" fmla="*/ 26 w 28"/>
                  <a:gd name="T37" fmla="*/ 15 h 32"/>
                  <a:gd name="T38" fmla="*/ 24 w 28"/>
                  <a:gd name="T39" fmla="*/ 16 h 32"/>
                  <a:gd name="T40" fmla="*/ 23 w 28"/>
                  <a:gd name="T41" fmla="*/ 16 h 32"/>
                  <a:gd name="T42" fmla="*/ 23 w 28"/>
                  <a:gd name="T43" fmla="*/ 17 h 32"/>
                  <a:gd name="T44" fmla="*/ 24 w 28"/>
                  <a:gd name="T45" fmla="*/ 17 h 32"/>
                  <a:gd name="T46" fmla="*/ 25 w 28"/>
                  <a:gd name="T47" fmla="*/ 18 h 32"/>
                  <a:gd name="T48" fmla="*/ 26 w 28"/>
                  <a:gd name="T49" fmla="*/ 18 h 32"/>
                  <a:gd name="T50" fmla="*/ 27 w 28"/>
                  <a:gd name="T51" fmla="*/ 15 h 32"/>
                  <a:gd name="T52" fmla="*/ 9 w 28"/>
                  <a:gd name="T53" fmla="*/ 0 h 32"/>
                  <a:gd name="T54" fmla="*/ 10 w 28"/>
                  <a:gd name="T55" fmla="*/ 1 h 32"/>
                  <a:gd name="T56" fmla="*/ 10 w 28"/>
                  <a:gd name="T57" fmla="*/ 1 h 32"/>
                  <a:gd name="T58" fmla="*/ 10 w 28"/>
                  <a:gd name="T59" fmla="*/ 2 h 32"/>
                  <a:gd name="T60" fmla="*/ 6 w 28"/>
                  <a:gd name="T61" fmla="*/ 4 h 32"/>
                  <a:gd name="T62" fmla="*/ 4 w 28"/>
                  <a:gd name="T63" fmla="*/ 5 h 32"/>
                  <a:gd name="T64" fmla="*/ 3 w 28"/>
                  <a:gd name="T65" fmla="*/ 6 h 32"/>
                  <a:gd name="T66" fmla="*/ 3 w 28"/>
                  <a:gd name="T67" fmla="*/ 7 h 32"/>
                  <a:gd name="T68" fmla="*/ 3 w 28"/>
                  <a:gd name="T69" fmla="*/ 8 h 32"/>
                  <a:gd name="T70" fmla="*/ 3 w 28"/>
                  <a:gd name="T71" fmla="*/ 8 h 32"/>
                  <a:gd name="T72" fmla="*/ 1 w 28"/>
                  <a:gd name="T73" fmla="*/ 9 h 32"/>
                  <a:gd name="T74" fmla="*/ 1 w 28"/>
                  <a:gd name="T75" fmla="*/ 9 h 32"/>
                  <a:gd name="T76" fmla="*/ 0 w 28"/>
                  <a:gd name="T77" fmla="*/ 10 h 32"/>
                  <a:gd name="T78" fmla="*/ 1 w 28"/>
                  <a:gd name="T79" fmla="*/ 10 h 32"/>
                  <a:gd name="T80" fmla="*/ 2 w 28"/>
                  <a:gd name="T81" fmla="*/ 10 h 32"/>
                  <a:gd name="T82" fmla="*/ 5 w 28"/>
                  <a:gd name="T83" fmla="*/ 11 h 32"/>
                  <a:gd name="T84" fmla="*/ 7 w 28"/>
                  <a:gd name="T85" fmla="*/ 11 h 32"/>
                  <a:gd name="T86" fmla="*/ 10 w 28"/>
                  <a:gd name="T87" fmla="*/ 11 h 32"/>
                  <a:gd name="T88" fmla="*/ 10 w 28"/>
                  <a:gd name="T89" fmla="*/ 11 h 32"/>
                  <a:gd name="T90" fmla="*/ 13 w 28"/>
                  <a:gd name="T91" fmla="*/ 11 h 32"/>
                  <a:gd name="T92" fmla="*/ 15 w 28"/>
                  <a:gd name="T93" fmla="*/ 11 h 32"/>
                  <a:gd name="T94" fmla="*/ 19 w 28"/>
                  <a:gd name="T95" fmla="*/ 13 h 32"/>
                  <a:gd name="T96" fmla="*/ 20 w 28"/>
                  <a:gd name="T97" fmla="*/ 13 h 32"/>
                  <a:gd name="T98" fmla="*/ 26 w 28"/>
                  <a:gd name="T99" fmla="*/ 14 h 32"/>
                  <a:gd name="T100" fmla="*/ 27 w 28"/>
                  <a:gd name="T101" fmla="*/ 14 h 32"/>
                  <a:gd name="T102" fmla="*/ 27 w 28"/>
                  <a:gd name="T103" fmla="*/ 10 h 32"/>
                  <a:gd name="T104" fmla="*/ 26 w 28"/>
                  <a:gd name="T105" fmla="*/ 9 h 32"/>
                  <a:gd name="T106" fmla="*/ 25 w 28"/>
                  <a:gd name="T107" fmla="*/ 9 h 32"/>
                  <a:gd name="T108" fmla="*/ 23 w 28"/>
                  <a:gd name="T109" fmla="*/ 6 h 32"/>
                  <a:gd name="T110" fmla="*/ 18 w 28"/>
                  <a:gd name="T111" fmla="*/ 6 h 32"/>
                  <a:gd name="T112" fmla="*/ 9 w 28"/>
                  <a:gd name="T11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 h="32">
                    <a:moveTo>
                      <a:pt x="11" y="22"/>
                    </a:moveTo>
                    <a:cubicBezTo>
                      <a:pt x="9" y="22"/>
                      <a:pt x="9" y="22"/>
                      <a:pt x="9" y="22"/>
                    </a:cubicBezTo>
                    <a:cubicBezTo>
                      <a:pt x="10" y="23"/>
                      <a:pt x="10" y="23"/>
                      <a:pt x="10" y="23"/>
                    </a:cubicBezTo>
                    <a:cubicBezTo>
                      <a:pt x="10" y="23"/>
                      <a:pt x="10" y="23"/>
                      <a:pt x="10" y="23"/>
                    </a:cubicBezTo>
                    <a:cubicBezTo>
                      <a:pt x="9" y="23"/>
                      <a:pt x="9" y="23"/>
                      <a:pt x="9" y="23"/>
                    </a:cubicBezTo>
                    <a:cubicBezTo>
                      <a:pt x="7" y="25"/>
                      <a:pt x="7" y="25"/>
                      <a:pt x="7" y="25"/>
                    </a:cubicBezTo>
                    <a:cubicBezTo>
                      <a:pt x="5" y="25"/>
                      <a:pt x="5" y="25"/>
                      <a:pt x="5" y="25"/>
                    </a:cubicBezTo>
                    <a:cubicBezTo>
                      <a:pt x="5" y="26"/>
                      <a:pt x="5" y="26"/>
                      <a:pt x="5" y="26"/>
                    </a:cubicBezTo>
                    <a:cubicBezTo>
                      <a:pt x="5" y="26"/>
                      <a:pt x="5" y="26"/>
                      <a:pt x="5" y="26"/>
                    </a:cubicBezTo>
                    <a:cubicBezTo>
                      <a:pt x="5" y="27"/>
                      <a:pt x="5" y="27"/>
                      <a:pt x="5" y="27"/>
                    </a:cubicBezTo>
                    <a:cubicBezTo>
                      <a:pt x="5" y="27"/>
                      <a:pt x="5" y="27"/>
                      <a:pt x="5" y="27"/>
                    </a:cubicBezTo>
                    <a:cubicBezTo>
                      <a:pt x="6" y="27"/>
                      <a:pt x="6" y="27"/>
                      <a:pt x="6" y="27"/>
                    </a:cubicBezTo>
                    <a:cubicBezTo>
                      <a:pt x="6" y="27"/>
                      <a:pt x="6" y="27"/>
                      <a:pt x="6" y="27"/>
                    </a:cubicBezTo>
                    <a:cubicBezTo>
                      <a:pt x="6" y="28"/>
                      <a:pt x="6" y="28"/>
                      <a:pt x="6" y="28"/>
                    </a:cubicBezTo>
                    <a:cubicBezTo>
                      <a:pt x="6" y="28"/>
                      <a:pt x="6" y="28"/>
                      <a:pt x="6" y="28"/>
                    </a:cubicBezTo>
                    <a:cubicBezTo>
                      <a:pt x="6" y="28"/>
                      <a:pt x="6" y="28"/>
                      <a:pt x="6" y="28"/>
                    </a:cubicBezTo>
                    <a:cubicBezTo>
                      <a:pt x="6" y="29"/>
                      <a:pt x="6" y="29"/>
                      <a:pt x="6" y="29"/>
                    </a:cubicBezTo>
                    <a:cubicBezTo>
                      <a:pt x="6" y="29"/>
                      <a:pt x="6" y="29"/>
                      <a:pt x="6" y="29"/>
                    </a:cubicBezTo>
                    <a:cubicBezTo>
                      <a:pt x="6" y="30"/>
                      <a:pt x="6" y="30"/>
                      <a:pt x="6" y="30"/>
                    </a:cubicBezTo>
                    <a:cubicBezTo>
                      <a:pt x="6" y="30"/>
                      <a:pt x="6" y="30"/>
                      <a:pt x="6" y="30"/>
                    </a:cubicBezTo>
                    <a:cubicBezTo>
                      <a:pt x="7" y="30"/>
                      <a:pt x="7" y="30"/>
                      <a:pt x="7" y="30"/>
                    </a:cubicBezTo>
                    <a:cubicBezTo>
                      <a:pt x="8" y="31"/>
                      <a:pt x="10" y="31"/>
                      <a:pt x="12" y="31"/>
                    </a:cubicBezTo>
                    <a:cubicBezTo>
                      <a:pt x="14" y="31"/>
                      <a:pt x="15" y="31"/>
                      <a:pt x="16" y="31"/>
                    </a:cubicBezTo>
                    <a:cubicBezTo>
                      <a:pt x="17" y="31"/>
                      <a:pt x="17" y="31"/>
                      <a:pt x="17" y="31"/>
                    </a:cubicBezTo>
                    <a:cubicBezTo>
                      <a:pt x="17" y="31"/>
                      <a:pt x="17" y="31"/>
                      <a:pt x="17" y="31"/>
                    </a:cubicBezTo>
                    <a:cubicBezTo>
                      <a:pt x="18" y="31"/>
                      <a:pt x="18" y="31"/>
                      <a:pt x="18" y="31"/>
                    </a:cubicBezTo>
                    <a:cubicBezTo>
                      <a:pt x="19" y="31"/>
                      <a:pt x="19" y="31"/>
                      <a:pt x="19" y="31"/>
                    </a:cubicBezTo>
                    <a:cubicBezTo>
                      <a:pt x="20" y="31"/>
                      <a:pt x="21" y="31"/>
                      <a:pt x="22" y="31"/>
                    </a:cubicBezTo>
                    <a:cubicBezTo>
                      <a:pt x="22" y="31"/>
                      <a:pt x="22" y="31"/>
                      <a:pt x="22" y="31"/>
                    </a:cubicBezTo>
                    <a:cubicBezTo>
                      <a:pt x="22" y="31"/>
                      <a:pt x="22" y="31"/>
                      <a:pt x="22" y="31"/>
                    </a:cubicBezTo>
                    <a:cubicBezTo>
                      <a:pt x="23" y="31"/>
                      <a:pt x="24" y="31"/>
                      <a:pt x="27" y="32"/>
                    </a:cubicBezTo>
                    <a:cubicBezTo>
                      <a:pt x="27" y="24"/>
                      <a:pt x="27" y="24"/>
                      <a:pt x="27" y="24"/>
                    </a:cubicBezTo>
                    <a:cubicBezTo>
                      <a:pt x="25" y="23"/>
                      <a:pt x="25" y="23"/>
                      <a:pt x="25" y="23"/>
                    </a:cubicBezTo>
                    <a:cubicBezTo>
                      <a:pt x="22" y="23"/>
                      <a:pt x="22" y="23"/>
                      <a:pt x="22" y="23"/>
                    </a:cubicBezTo>
                    <a:cubicBezTo>
                      <a:pt x="14" y="22"/>
                      <a:pt x="14" y="22"/>
                      <a:pt x="14" y="22"/>
                    </a:cubicBezTo>
                    <a:cubicBezTo>
                      <a:pt x="11" y="22"/>
                      <a:pt x="11" y="22"/>
                      <a:pt x="11" y="22"/>
                    </a:cubicBezTo>
                    <a:moveTo>
                      <a:pt x="27" y="15"/>
                    </a:moveTo>
                    <a:cubicBezTo>
                      <a:pt x="26" y="15"/>
                      <a:pt x="26" y="15"/>
                      <a:pt x="26" y="15"/>
                    </a:cubicBezTo>
                    <a:cubicBezTo>
                      <a:pt x="25" y="16"/>
                      <a:pt x="25" y="16"/>
                      <a:pt x="25" y="16"/>
                    </a:cubicBezTo>
                    <a:cubicBezTo>
                      <a:pt x="24" y="16"/>
                      <a:pt x="24" y="16"/>
                      <a:pt x="24" y="16"/>
                    </a:cubicBezTo>
                    <a:cubicBezTo>
                      <a:pt x="23" y="16"/>
                      <a:pt x="23" y="16"/>
                      <a:pt x="23" y="16"/>
                    </a:cubicBezTo>
                    <a:cubicBezTo>
                      <a:pt x="23" y="16"/>
                      <a:pt x="23" y="16"/>
                      <a:pt x="23" y="16"/>
                    </a:cubicBezTo>
                    <a:cubicBezTo>
                      <a:pt x="23" y="17"/>
                      <a:pt x="23" y="17"/>
                      <a:pt x="23" y="17"/>
                    </a:cubicBezTo>
                    <a:cubicBezTo>
                      <a:pt x="23" y="17"/>
                      <a:pt x="23" y="17"/>
                      <a:pt x="23" y="17"/>
                    </a:cubicBezTo>
                    <a:cubicBezTo>
                      <a:pt x="24" y="17"/>
                      <a:pt x="24" y="17"/>
                      <a:pt x="24" y="17"/>
                    </a:cubicBezTo>
                    <a:cubicBezTo>
                      <a:pt x="24" y="17"/>
                      <a:pt x="24" y="17"/>
                      <a:pt x="24" y="17"/>
                    </a:cubicBezTo>
                    <a:cubicBezTo>
                      <a:pt x="25" y="18"/>
                      <a:pt x="25" y="18"/>
                      <a:pt x="25" y="18"/>
                    </a:cubicBezTo>
                    <a:cubicBezTo>
                      <a:pt x="25" y="18"/>
                      <a:pt x="25" y="18"/>
                      <a:pt x="25" y="18"/>
                    </a:cubicBezTo>
                    <a:cubicBezTo>
                      <a:pt x="25" y="18"/>
                      <a:pt x="25" y="18"/>
                      <a:pt x="25" y="18"/>
                    </a:cubicBezTo>
                    <a:cubicBezTo>
                      <a:pt x="26" y="18"/>
                      <a:pt x="26" y="18"/>
                      <a:pt x="26" y="18"/>
                    </a:cubicBezTo>
                    <a:cubicBezTo>
                      <a:pt x="27" y="19"/>
                      <a:pt x="27" y="19"/>
                      <a:pt x="27" y="19"/>
                    </a:cubicBezTo>
                    <a:cubicBezTo>
                      <a:pt x="27" y="15"/>
                      <a:pt x="27" y="15"/>
                      <a:pt x="27" y="15"/>
                    </a:cubicBezTo>
                    <a:moveTo>
                      <a:pt x="9" y="0"/>
                    </a:moveTo>
                    <a:cubicBezTo>
                      <a:pt x="9" y="0"/>
                      <a:pt x="9" y="0"/>
                      <a:pt x="9" y="0"/>
                    </a:cubicBezTo>
                    <a:cubicBezTo>
                      <a:pt x="9" y="1"/>
                      <a:pt x="9" y="1"/>
                      <a:pt x="9" y="1"/>
                    </a:cubicBezTo>
                    <a:cubicBezTo>
                      <a:pt x="10" y="1"/>
                      <a:pt x="10" y="1"/>
                      <a:pt x="10" y="1"/>
                    </a:cubicBezTo>
                    <a:cubicBezTo>
                      <a:pt x="10" y="1"/>
                      <a:pt x="10" y="1"/>
                      <a:pt x="10" y="1"/>
                    </a:cubicBezTo>
                    <a:cubicBezTo>
                      <a:pt x="10" y="1"/>
                      <a:pt x="10" y="1"/>
                      <a:pt x="10" y="1"/>
                    </a:cubicBezTo>
                    <a:cubicBezTo>
                      <a:pt x="11" y="2"/>
                      <a:pt x="11" y="2"/>
                      <a:pt x="11" y="2"/>
                    </a:cubicBezTo>
                    <a:cubicBezTo>
                      <a:pt x="10" y="2"/>
                      <a:pt x="10" y="2"/>
                      <a:pt x="10" y="2"/>
                    </a:cubicBezTo>
                    <a:cubicBezTo>
                      <a:pt x="9" y="3"/>
                      <a:pt x="9" y="3"/>
                      <a:pt x="9" y="3"/>
                    </a:cubicBezTo>
                    <a:cubicBezTo>
                      <a:pt x="6" y="4"/>
                      <a:pt x="6" y="4"/>
                      <a:pt x="6" y="4"/>
                    </a:cubicBezTo>
                    <a:cubicBezTo>
                      <a:pt x="5" y="5"/>
                      <a:pt x="5" y="5"/>
                      <a:pt x="5" y="5"/>
                    </a:cubicBezTo>
                    <a:cubicBezTo>
                      <a:pt x="4" y="5"/>
                      <a:pt x="4" y="5"/>
                      <a:pt x="4" y="5"/>
                    </a:cubicBezTo>
                    <a:cubicBezTo>
                      <a:pt x="3" y="6"/>
                      <a:pt x="3" y="6"/>
                      <a:pt x="3" y="6"/>
                    </a:cubicBezTo>
                    <a:cubicBezTo>
                      <a:pt x="3" y="6"/>
                      <a:pt x="3" y="6"/>
                      <a:pt x="3" y="6"/>
                    </a:cubicBezTo>
                    <a:cubicBezTo>
                      <a:pt x="3" y="6"/>
                      <a:pt x="3" y="6"/>
                      <a:pt x="3" y="6"/>
                    </a:cubicBezTo>
                    <a:cubicBezTo>
                      <a:pt x="3" y="7"/>
                      <a:pt x="3" y="7"/>
                      <a:pt x="3" y="7"/>
                    </a:cubicBezTo>
                    <a:cubicBezTo>
                      <a:pt x="3" y="7"/>
                      <a:pt x="3" y="7"/>
                      <a:pt x="3" y="7"/>
                    </a:cubicBezTo>
                    <a:cubicBezTo>
                      <a:pt x="3" y="8"/>
                      <a:pt x="3" y="8"/>
                      <a:pt x="3" y="8"/>
                    </a:cubicBezTo>
                    <a:cubicBezTo>
                      <a:pt x="3" y="8"/>
                      <a:pt x="3" y="8"/>
                      <a:pt x="3" y="8"/>
                    </a:cubicBezTo>
                    <a:cubicBezTo>
                      <a:pt x="3" y="8"/>
                      <a:pt x="3" y="8"/>
                      <a:pt x="3" y="8"/>
                    </a:cubicBezTo>
                    <a:cubicBezTo>
                      <a:pt x="2" y="8"/>
                      <a:pt x="2" y="8"/>
                      <a:pt x="2" y="8"/>
                    </a:cubicBezTo>
                    <a:cubicBezTo>
                      <a:pt x="1" y="9"/>
                      <a:pt x="1" y="9"/>
                      <a:pt x="1" y="9"/>
                    </a:cubicBezTo>
                    <a:cubicBezTo>
                      <a:pt x="1" y="9"/>
                      <a:pt x="1" y="9"/>
                      <a:pt x="1" y="9"/>
                    </a:cubicBezTo>
                    <a:cubicBezTo>
                      <a:pt x="1" y="9"/>
                      <a:pt x="1" y="9"/>
                      <a:pt x="1" y="9"/>
                    </a:cubicBezTo>
                    <a:cubicBezTo>
                      <a:pt x="0" y="9"/>
                      <a:pt x="0" y="9"/>
                      <a:pt x="0" y="9"/>
                    </a:cubicBezTo>
                    <a:cubicBezTo>
                      <a:pt x="0" y="10"/>
                      <a:pt x="0" y="10"/>
                      <a:pt x="0" y="10"/>
                    </a:cubicBezTo>
                    <a:cubicBezTo>
                      <a:pt x="1" y="10"/>
                      <a:pt x="1" y="10"/>
                      <a:pt x="1" y="10"/>
                    </a:cubicBezTo>
                    <a:cubicBezTo>
                      <a:pt x="1" y="10"/>
                      <a:pt x="1" y="10"/>
                      <a:pt x="1" y="10"/>
                    </a:cubicBezTo>
                    <a:cubicBezTo>
                      <a:pt x="2" y="10"/>
                      <a:pt x="2" y="10"/>
                      <a:pt x="2" y="10"/>
                    </a:cubicBezTo>
                    <a:cubicBezTo>
                      <a:pt x="2" y="10"/>
                      <a:pt x="2" y="10"/>
                      <a:pt x="2" y="10"/>
                    </a:cubicBezTo>
                    <a:cubicBezTo>
                      <a:pt x="3" y="10"/>
                      <a:pt x="3" y="10"/>
                      <a:pt x="4" y="10"/>
                    </a:cubicBezTo>
                    <a:cubicBezTo>
                      <a:pt x="4" y="11"/>
                      <a:pt x="5" y="11"/>
                      <a:pt x="5" y="11"/>
                    </a:cubicBezTo>
                    <a:cubicBezTo>
                      <a:pt x="6" y="11"/>
                      <a:pt x="6" y="11"/>
                      <a:pt x="7" y="11"/>
                    </a:cubicBezTo>
                    <a:cubicBezTo>
                      <a:pt x="7" y="11"/>
                      <a:pt x="7" y="11"/>
                      <a:pt x="7" y="11"/>
                    </a:cubicBezTo>
                    <a:cubicBezTo>
                      <a:pt x="8" y="10"/>
                      <a:pt x="8" y="10"/>
                      <a:pt x="8" y="10"/>
                    </a:cubicBezTo>
                    <a:cubicBezTo>
                      <a:pt x="9" y="11"/>
                      <a:pt x="9" y="11"/>
                      <a:pt x="10" y="11"/>
                    </a:cubicBezTo>
                    <a:cubicBezTo>
                      <a:pt x="10" y="11"/>
                      <a:pt x="10" y="11"/>
                      <a:pt x="10" y="11"/>
                    </a:cubicBezTo>
                    <a:cubicBezTo>
                      <a:pt x="10" y="11"/>
                      <a:pt x="10" y="11"/>
                      <a:pt x="10" y="11"/>
                    </a:cubicBezTo>
                    <a:cubicBezTo>
                      <a:pt x="11" y="11"/>
                      <a:pt x="12" y="11"/>
                      <a:pt x="13" y="11"/>
                    </a:cubicBezTo>
                    <a:cubicBezTo>
                      <a:pt x="13" y="11"/>
                      <a:pt x="13" y="11"/>
                      <a:pt x="13" y="11"/>
                    </a:cubicBezTo>
                    <a:cubicBezTo>
                      <a:pt x="14" y="11"/>
                      <a:pt x="14" y="11"/>
                      <a:pt x="14" y="11"/>
                    </a:cubicBezTo>
                    <a:cubicBezTo>
                      <a:pt x="15" y="11"/>
                      <a:pt x="15" y="11"/>
                      <a:pt x="15" y="11"/>
                    </a:cubicBezTo>
                    <a:cubicBezTo>
                      <a:pt x="16" y="11"/>
                      <a:pt x="16" y="11"/>
                      <a:pt x="16" y="11"/>
                    </a:cubicBezTo>
                    <a:cubicBezTo>
                      <a:pt x="18" y="12"/>
                      <a:pt x="17" y="13"/>
                      <a:pt x="19" y="13"/>
                    </a:cubicBezTo>
                    <a:cubicBezTo>
                      <a:pt x="20" y="13"/>
                      <a:pt x="20" y="13"/>
                      <a:pt x="20" y="13"/>
                    </a:cubicBezTo>
                    <a:cubicBezTo>
                      <a:pt x="20" y="13"/>
                      <a:pt x="20" y="13"/>
                      <a:pt x="20" y="13"/>
                    </a:cubicBezTo>
                    <a:cubicBezTo>
                      <a:pt x="21" y="14"/>
                      <a:pt x="22" y="14"/>
                      <a:pt x="23" y="14"/>
                    </a:cubicBezTo>
                    <a:cubicBezTo>
                      <a:pt x="24" y="14"/>
                      <a:pt x="25" y="14"/>
                      <a:pt x="26" y="14"/>
                    </a:cubicBezTo>
                    <a:cubicBezTo>
                      <a:pt x="27" y="14"/>
                      <a:pt x="27" y="14"/>
                      <a:pt x="27" y="14"/>
                    </a:cubicBezTo>
                    <a:cubicBezTo>
                      <a:pt x="27" y="14"/>
                      <a:pt x="27" y="14"/>
                      <a:pt x="27" y="14"/>
                    </a:cubicBezTo>
                    <a:cubicBezTo>
                      <a:pt x="27" y="10"/>
                      <a:pt x="27" y="10"/>
                      <a:pt x="27" y="10"/>
                    </a:cubicBezTo>
                    <a:cubicBezTo>
                      <a:pt x="27" y="10"/>
                      <a:pt x="27" y="10"/>
                      <a:pt x="27" y="10"/>
                    </a:cubicBezTo>
                    <a:cubicBezTo>
                      <a:pt x="26" y="10"/>
                      <a:pt x="26" y="10"/>
                      <a:pt x="26" y="10"/>
                    </a:cubicBezTo>
                    <a:cubicBezTo>
                      <a:pt x="26" y="9"/>
                      <a:pt x="26" y="9"/>
                      <a:pt x="26" y="9"/>
                    </a:cubicBezTo>
                    <a:cubicBezTo>
                      <a:pt x="26" y="9"/>
                      <a:pt x="26" y="9"/>
                      <a:pt x="26" y="9"/>
                    </a:cubicBezTo>
                    <a:cubicBezTo>
                      <a:pt x="25" y="9"/>
                      <a:pt x="25" y="9"/>
                      <a:pt x="25" y="9"/>
                    </a:cubicBezTo>
                    <a:cubicBezTo>
                      <a:pt x="23" y="8"/>
                      <a:pt x="28" y="6"/>
                      <a:pt x="24" y="6"/>
                    </a:cubicBezTo>
                    <a:cubicBezTo>
                      <a:pt x="23" y="6"/>
                      <a:pt x="23" y="6"/>
                      <a:pt x="23" y="6"/>
                    </a:cubicBezTo>
                    <a:cubicBezTo>
                      <a:pt x="22" y="6"/>
                      <a:pt x="22" y="6"/>
                      <a:pt x="22" y="6"/>
                    </a:cubicBezTo>
                    <a:cubicBezTo>
                      <a:pt x="20" y="6"/>
                      <a:pt x="19" y="6"/>
                      <a:pt x="18" y="6"/>
                    </a:cubicBezTo>
                    <a:cubicBezTo>
                      <a:pt x="15" y="6"/>
                      <a:pt x="17" y="5"/>
                      <a:pt x="10" y="1"/>
                    </a:cubicBezTo>
                    <a:cubicBezTo>
                      <a:pt x="9" y="0"/>
                      <a:pt x="9" y="0"/>
                      <a:pt x="9" y="0"/>
                    </a:cubicBezTo>
                    <a:cubicBezTo>
                      <a:pt x="9" y="0"/>
                      <a:pt x="9" y="0"/>
                      <a:pt x="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94" name="Freeform 375">
                <a:extLst>
                  <a:ext uri="{FF2B5EF4-FFF2-40B4-BE49-F238E27FC236}">
                    <a16:creationId xmlns:a16="http://schemas.microsoft.com/office/drawing/2014/main" id="{09246B27-06CA-3049-8264-23628BE8341C}"/>
                  </a:ext>
                </a:extLst>
              </p:cNvPr>
              <p:cNvSpPr>
                <a:spLocks noEditPoints="1"/>
              </p:cNvSpPr>
              <p:nvPr/>
            </p:nvSpPr>
            <p:spPr bwMode="auto">
              <a:xfrm>
                <a:off x="6839575" y="615415"/>
                <a:ext cx="5339732" cy="4326326"/>
              </a:xfrm>
              <a:custGeom>
                <a:avLst/>
                <a:gdLst>
                  <a:gd name="T0" fmla="*/ 235 w 1682"/>
                  <a:gd name="T1" fmla="*/ 574 h 1362"/>
                  <a:gd name="T2" fmla="*/ 211 w 1682"/>
                  <a:gd name="T3" fmla="*/ 553 h 1362"/>
                  <a:gd name="T4" fmla="*/ 88 w 1682"/>
                  <a:gd name="T5" fmla="*/ 495 h 1362"/>
                  <a:gd name="T6" fmla="*/ 8 w 1682"/>
                  <a:gd name="T7" fmla="*/ 761 h 1362"/>
                  <a:gd name="T8" fmla="*/ 39 w 1682"/>
                  <a:gd name="T9" fmla="*/ 831 h 1362"/>
                  <a:gd name="T10" fmla="*/ 1149 w 1682"/>
                  <a:gd name="T11" fmla="*/ 870 h 1362"/>
                  <a:gd name="T12" fmla="*/ 1245 w 1682"/>
                  <a:gd name="T13" fmla="*/ 904 h 1362"/>
                  <a:gd name="T14" fmla="*/ 943 w 1682"/>
                  <a:gd name="T15" fmla="*/ 250 h 1362"/>
                  <a:gd name="T16" fmla="*/ 748 w 1682"/>
                  <a:gd name="T17" fmla="*/ 284 h 1362"/>
                  <a:gd name="T18" fmla="*/ 569 w 1682"/>
                  <a:gd name="T19" fmla="*/ 359 h 1362"/>
                  <a:gd name="T20" fmla="*/ 1119 w 1682"/>
                  <a:gd name="T21" fmla="*/ 205 h 1362"/>
                  <a:gd name="T22" fmla="*/ 1116 w 1682"/>
                  <a:gd name="T23" fmla="*/ 150 h 1362"/>
                  <a:gd name="T24" fmla="*/ 142 w 1682"/>
                  <a:gd name="T25" fmla="*/ 946 h 1362"/>
                  <a:gd name="T26" fmla="*/ 229 w 1682"/>
                  <a:gd name="T27" fmla="*/ 1024 h 1362"/>
                  <a:gd name="T28" fmla="*/ 312 w 1682"/>
                  <a:gd name="T29" fmla="*/ 1168 h 1362"/>
                  <a:gd name="T30" fmla="*/ 357 w 1682"/>
                  <a:gd name="T31" fmla="*/ 1291 h 1362"/>
                  <a:gd name="T32" fmla="*/ 552 w 1682"/>
                  <a:gd name="T33" fmla="*/ 1130 h 1362"/>
                  <a:gd name="T34" fmla="*/ 1346 w 1682"/>
                  <a:gd name="T35" fmla="*/ 915 h 1362"/>
                  <a:gd name="T36" fmla="*/ 1562 w 1682"/>
                  <a:gd name="T37" fmla="*/ 1033 h 1362"/>
                  <a:gd name="T38" fmla="*/ 1675 w 1682"/>
                  <a:gd name="T39" fmla="*/ 1072 h 1362"/>
                  <a:gd name="T40" fmla="*/ 1039 w 1682"/>
                  <a:gd name="T41" fmla="*/ 895 h 1362"/>
                  <a:gd name="T42" fmla="*/ 259 w 1682"/>
                  <a:gd name="T43" fmla="*/ 457 h 1362"/>
                  <a:gd name="T44" fmla="*/ 367 w 1682"/>
                  <a:gd name="T45" fmla="*/ 457 h 1362"/>
                  <a:gd name="T46" fmla="*/ 56 w 1682"/>
                  <a:gd name="T47" fmla="*/ 240 h 1362"/>
                  <a:gd name="T48" fmla="*/ 194 w 1682"/>
                  <a:gd name="T49" fmla="*/ 428 h 1362"/>
                  <a:gd name="T50" fmla="*/ 213 w 1682"/>
                  <a:gd name="T51" fmla="*/ 374 h 1362"/>
                  <a:gd name="T52" fmla="*/ 134 w 1682"/>
                  <a:gd name="T53" fmla="*/ 233 h 1362"/>
                  <a:gd name="T54" fmla="*/ 1501 w 1682"/>
                  <a:gd name="T55" fmla="*/ 31 h 1362"/>
                  <a:gd name="T56" fmla="*/ 1510 w 1682"/>
                  <a:gd name="T57" fmla="*/ 63 h 1362"/>
                  <a:gd name="T58" fmla="*/ 1516 w 1682"/>
                  <a:gd name="T59" fmla="*/ 97 h 1362"/>
                  <a:gd name="T60" fmla="*/ 1378 w 1682"/>
                  <a:gd name="T61" fmla="*/ 106 h 1362"/>
                  <a:gd name="T62" fmla="*/ 1431 w 1682"/>
                  <a:gd name="T63" fmla="*/ 136 h 1362"/>
                  <a:gd name="T64" fmla="*/ 1457 w 1682"/>
                  <a:gd name="T65" fmla="*/ 157 h 1362"/>
                  <a:gd name="T66" fmla="*/ 1432 w 1682"/>
                  <a:gd name="T67" fmla="*/ 152 h 1362"/>
                  <a:gd name="T68" fmla="*/ 1386 w 1682"/>
                  <a:gd name="T69" fmla="*/ 142 h 1362"/>
                  <a:gd name="T70" fmla="*/ 1364 w 1682"/>
                  <a:gd name="T71" fmla="*/ 120 h 1362"/>
                  <a:gd name="T72" fmla="*/ 1365 w 1682"/>
                  <a:gd name="T73" fmla="*/ 96 h 1362"/>
                  <a:gd name="T74" fmla="*/ 1366 w 1682"/>
                  <a:gd name="T75" fmla="*/ 74 h 1362"/>
                  <a:gd name="T76" fmla="*/ 1313 w 1682"/>
                  <a:gd name="T77" fmla="*/ 108 h 1362"/>
                  <a:gd name="T78" fmla="*/ 1315 w 1682"/>
                  <a:gd name="T79" fmla="*/ 195 h 1362"/>
                  <a:gd name="T80" fmla="*/ 1317 w 1682"/>
                  <a:gd name="T81" fmla="*/ 249 h 1362"/>
                  <a:gd name="T82" fmla="*/ 1399 w 1682"/>
                  <a:gd name="T83" fmla="*/ 248 h 1362"/>
                  <a:gd name="T84" fmla="*/ 1421 w 1682"/>
                  <a:gd name="T85" fmla="*/ 306 h 1362"/>
                  <a:gd name="T86" fmla="*/ 1445 w 1682"/>
                  <a:gd name="T87" fmla="*/ 321 h 1362"/>
                  <a:gd name="T88" fmla="*/ 1463 w 1682"/>
                  <a:gd name="T89" fmla="*/ 326 h 1362"/>
                  <a:gd name="T90" fmla="*/ 1414 w 1682"/>
                  <a:gd name="T91" fmla="*/ 277 h 1362"/>
                  <a:gd name="T92" fmla="*/ 1331 w 1682"/>
                  <a:gd name="T93" fmla="*/ 286 h 1362"/>
                  <a:gd name="T94" fmla="*/ 1316 w 1682"/>
                  <a:gd name="T95" fmla="*/ 354 h 1362"/>
                  <a:gd name="T96" fmla="*/ 1270 w 1682"/>
                  <a:gd name="T97" fmla="*/ 387 h 1362"/>
                  <a:gd name="T98" fmla="*/ 1204 w 1682"/>
                  <a:gd name="T99" fmla="*/ 359 h 1362"/>
                  <a:gd name="T100" fmla="*/ 1271 w 1682"/>
                  <a:gd name="T101" fmla="*/ 344 h 1362"/>
                  <a:gd name="T102" fmla="*/ 1298 w 1682"/>
                  <a:gd name="T103" fmla="*/ 303 h 1362"/>
                  <a:gd name="T104" fmla="*/ 1281 w 1682"/>
                  <a:gd name="T105" fmla="*/ 226 h 1362"/>
                  <a:gd name="T106" fmla="*/ 1285 w 1682"/>
                  <a:gd name="T107" fmla="*/ 176 h 1362"/>
                  <a:gd name="T108" fmla="*/ 1274 w 1682"/>
                  <a:gd name="T109" fmla="*/ 108 h 1362"/>
                  <a:gd name="T110" fmla="*/ 1260 w 1682"/>
                  <a:gd name="T111" fmla="*/ 57 h 1362"/>
                  <a:gd name="T112" fmla="*/ 1188 w 1682"/>
                  <a:gd name="T113" fmla="*/ 52 h 1362"/>
                  <a:gd name="T114" fmla="*/ 1174 w 1682"/>
                  <a:gd name="T115" fmla="*/ 82 h 1362"/>
                  <a:gd name="T116" fmla="*/ 1143 w 1682"/>
                  <a:gd name="T117" fmla="*/ 129 h 1362"/>
                  <a:gd name="T118" fmla="*/ 1125 w 1682"/>
                  <a:gd name="T119" fmla="*/ 194 h 1362"/>
                  <a:gd name="T120" fmla="*/ 1144 w 1682"/>
                  <a:gd name="T121" fmla="*/ 229 h 1362"/>
                  <a:gd name="T122" fmla="*/ 1163 w 1682"/>
                  <a:gd name="T123" fmla="*/ 255 h 1362"/>
                  <a:gd name="T124" fmla="*/ 1180 w 1682"/>
                  <a:gd name="T125" fmla="*/ 265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82" h="1362">
                    <a:moveTo>
                      <a:pt x="86" y="603"/>
                    </a:moveTo>
                    <a:cubicBezTo>
                      <a:pt x="86" y="603"/>
                      <a:pt x="87" y="603"/>
                      <a:pt x="87" y="602"/>
                    </a:cubicBezTo>
                    <a:cubicBezTo>
                      <a:pt x="89" y="602"/>
                      <a:pt x="93" y="594"/>
                      <a:pt x="94" y="593"/>
                    </a:cubicBezTo>
                    <a:cubicBezTo>
                      <a:pt x="94" y="592"/>
                      <a:pt x="94" y="592"/>
                      <a:pt x="95" y="592"/>
                    </a:cubicBezTo>
                    <a:cubicBezTo>
                      <a:pt x="96" y="592"/>
                      <a:pt x="98" y="594"/>
                      <a:pt x="99" y="595"/>
                    </a:cubicBezTo>
                    <a:cubicBezTo>
                      <a:pt x="109" y="601"/>
                      <a:pt x="119" y="607"/>
                      <a:pt x="128" y="613"/>
                    </a:cubicBezTo>
                    <a:cubicBezTo>
                      <a:pt x="135" y="617"/>
                      <a:pt x="138" y="620"/>
                      <a:pt x="143" y="626"/>
                    </a:cubicBezTo>
                    <a:cubicBezTo>
                      <a:pt x="146" y="630"/>
                      <a:pt x="149" y="634"/>
                      <a:pt x="152" y="638"/>
                    </a:cubicBezTo>
                    <a:cubicBezTo>
                      <a:pt x="154" y="640"/>
                      <a:pt x="151" y="646"/>
                      <a:pt x="150" y="648"/>
                    </a:cubicBezTo>
                    <a:cubicBezTo>
                      <a:pt x="149" y="647"/>
                      <a:pt x="147" y="646"/>
                      <a:pt x="147" y="646"/>
                    </a:cubicBezTo>
                    <a:cubicBezTo>
                      <a:pt x="146" y="646"/>
                      <a:pt x="146" y="647"/>
                      <a:pt x="146" y="649"/>
                    </a:cubicBezTo>
                    <a:cubicBezTo>
                      <a:pt x="147" y="651"/>
                      <a:pt x="146" y="651"/>
                      <a:pt x="146" y="653"/>
                    </a:cubicBezTo>
                    <a:cubicBezTo>
                      <a:pt x="146" y="654"/>
                      <a:pt x="145" y="655"/>
                      <a:pt x="145" y="656"/>
                    </a:cubicBezTo>
                    <a:cubicBezTo>
                      <a:pt x="145" y="656"/>
                      <a:pt x="146" y="657"/>
                      <a:pt x="145" y="658"/>
                    </a:cubicBezTo>
                    <a:cubicBezTo>
                      <a:pt x="145" y="660"/>
                      <a:pt x="144" y="661"/>
                      <a:pt x="142" y="661"/>
                    </a:cubicBezTo>
                    <a:cubicBezTo>
                      <a:pt x="142" y="661"/>
                      <a:pt x="141" y="661"/>
                      <a:pt x="141" y="661"/>
                    </a:cubicBezTo>
                    <a:cubicBezTo>
                      <a:pt x="136" y="660"/>
                      <a:pt x="131" y="659"/>
                      <a:pt x="126" y="659"/>
                    </a:cubicBezTo>
                    <a:cubicBezTo>
                      <a:pt x="125" y="658"/>
                      <a:pt x="122" y="658"/>
                      <a:pt x="121" y="658"/>
                    </a:cubicBezTo>
                    <a:cubicBezTo>
                      <a:pt x="121" y="658"/>
                      <a:pt x="121" y="658"/>
                      <a:pt x="121" y="658"/>
                    </a:cubicBezTo>
                    <a:cubicBezTo>
                      <a:pt x="118" y="659"/>
                      <a:pt x="116" y="666"/>
                      <a:pt x="115" y="669"/>
                    </a:cubicBezTo>
                    <a:cubicBezTo>
                      <a:pt x="116" y="669"/>
                      <a:pt x="116" y="669"/>
                      <a:pt x="116" y="669"/>
                    </a:cubicBezTo>
                    <a:cubicBezTo>
                      <a:pt x="115" y="669"/>
                      <a:pt x="114" y="672"/>
                      <a:pt x="113" y="672"/>
                    </a:cubicBezTo>
                    <a:cubicBezTo>
                      <a:pt x="112" y="673"/>
                      <a:pt x="111" y="673"/>
                      <a:pt x="110" y="673"/>
                    </a:cubicBezTo>
                    <a:cubicBezTo>
                      <a:pt x="107" y="673"/>
                      <a:pt x="104" y="671"/>
                      <a:pt x="101" y="671"/>
                    </a:cubicBezTo>
                    <a:cubicBezTo>
                      <a:pt x="102" y="670"/>
                      <a:pt x="102" y="669"/>
                      <a:pt x="103" y="669"/>
                    </a:cubicBezTo>
                    <a:cubicBezTo>
                      <a:pt x="99" y="661"/>
                      <a:pt x="95" y="653"/>
                      <a:pt x="91" y="645"/>
                    </a:cubicBezTo>
                    <a:cubicBezTo>
                      <a:pt x="89" y="640"/>
                      <a:pt x="87" y="635"/>
                      <a:pt x="84" y="630"/>
                    </a:cubicBezTo>
                    <a:cubicBezTo>
                      <a:pt x="81" y="626"/>
                      <a:pt x="67" y="620"/>
                      <a:pt x="67" y="617"/>
                    </a:cubicBezTo>
                    <a:cubicBezTo>
                      <a:pt x="68" y="615"/>
                      <a:pt x="68" y="614"/>
                      <a:pt x="69" y="614"/>
                    </a:cubicBezTo>
                    <a:cubicBezTo>
                      <a:pt x="69" y="614"/>
                      <a:pt x="69" y="614"/>
                      <a:pt x="70" y="615"/>
                    </a:cubicBezTo>
                    <a:cubicBezTo>
                      <a:pt x="70" y="615"/>
                      <a:pt x="71" y="616"/>
                      <a:pt x="72" y="616"/>
                    </a:cubicBezTo>
                    <a:cubicBezTo>
                      <a:pt x="72" y="616"/>
                      <a:pt x="72" y="616"/>
                      <a:pt x="72" y="616"/>
                    </a:cubicBezTo>
                    <a:cubicBezTo>
                      <a:pt x="74" y="615"/>
                      <a:pt x="77" y="608"/>
                      <a:pt x="77" y="607"/>
                    </a:cubicBezTo>
                    <a:cubicBezTo>
                      <a:pt x="78" y="606"/>
                      <a:pt x="77" y="604"/>
                      <a:pt x="77" y="604"/>
                    </a:cubicBezTo>
                    <a:cubicBezTo>
                      <a:pt x="77" y="604"/>
                      <a:pt x="77" y="604"/>
                      <a:pt x="77" y="604"/>
                    </a:cubicBezTo>
                    <a:cubicBezTo>
                      <a:pt x="78" y="603"/>
                      <a:pt x="81" y="603"/>
                      <a:pt x="84" y="603"/>
                    </a:cubicBezTo>
                    <a:cubicBezTo>
                      <a:pt x="84" y="603"/>
                      <a:pt x="85" y="603"/>
                      <a:pt x="85" y="603"/>
                    </a:cubicBezTo>
                    <a:cubicBezTo>
                      <a:pt x="85" y="603"/>
                      <a:pt x="85" y="603"/>
                      <a:pt x="86" y="603"/>
                    </a:cubicBezTo>
                    <a:moveTo>
                      <a:pt x="213" y="562"/>
                    </a:moveTo>
                    <a:cubicBezTo>
                      <a:pt x="213" y="561"/>
                      <a:pt x="212" y="560"/>
                      <a:pt x="211" y="558"/>
                    </a:cubicBezTo>
                    <a:cubicBezTo>
                      <a:pt x="211" y="558"/>
                      <a:pt x="211" y="558"/>
                      <a:pt x="211" y="558"/>
                    </a:cubicBezTo>
                    <a:cubicBezTo>
                      <a:pt x="212" y="559"/>
                      <a:pt x="213" y="561"/>
                      <a:pt x="213" y="562"/>
                    </a:cubicBezTo>
                    <a:moveTo>
                      <a:pt x="211" y="558"/>
                    </a:moveTo>
                    <a:cubicBezTo>
                      <a:pt x="210" y="557"/>
                      <a:pt x="209" y="557"/>
                      <a:pt x="208" y="556"/>
                    </a:cubicBezTo>
                    <a:cubicBezTo>
                      <a:pt x="206" y="554"/>
                      <a:pt x="205" y="553"/>
                      <a:pt x="203" y="551"/>
                    </a:cubicBezTo>
                    <a:cubicBezTo>
                      <a:pt x="201" y="549"/>
                      <a:pt x="201" y="547"/>
                      <a:pt x="199" y="544"/>
                    </a:cubicBezTo>
                    <a:cubicBezTo>
                      <a:pt x="199" y="544"/>
                      <a:pt x="196" y="544"/>
                      <a:pt x="198" y="542"/>
                    </a:cubicBezTo>
                    <a:cubicBezTo>
                      <a:pt x="198" y="542"/>
                      <a:pt x="198" y="542"/>
                      <a:pt x="198" y="542"/>
                    </a:cubicBezTo>
                    <a:cubicBezTo>
                      <a:pt x="200" y="542"/>
                      <a:pt x="203" y="544"/>
                      <a:pt x="204" y="545"/>
                    </a:cubicBezTo>
                    <a:cubicBezTo>
                      <a:pt x="214" y="549"/>
                      <a:pt x="223" y="554"/>
                      <a:pt x="233" y="559"/>
                    </a:cubicBezTo>
                    <a:cubicBezTo>
                      <a:pt x="236" y="561"/>
                      <a:pt x="236" y="571"/>
                      <a:pt x="235" y="574"/>
                    </a:cubicBezTo>
                    <a:cubicBezTo>
                      <a:pt x="234" y="576"/>
                      <a:pt x="230" y="578"/>
                      <a:pt x="232" y="581"/>
                    </a:cubicBezTo>
                    <a:cubicBezTo>
                      <a:pt x="239" y="589"/>
                      <a:pt x="245" y="597"/>
                      <a:pt x="252" y="606"/>
                    </a:cubicBezTo>
                    <a:cubicBezTo>
                      <a:pt x="255" y="610"/>
                      <a:pt x="251" y="610"/>
                      <a:pt x="252" y="615"/>
                    </a:cubicBezTo>
                    <a:cubicBezTo>
                      <a:pt x="252" y="616"/>
                      <a:pt x="253" y="617"/>
                      <a:pt x="254" y="618"/>
                    </a:cubicBezTo>
                    <a:cubicBezTo>
                      <a:pt x="249" y="622"/>
                      <a:pt x="243" y="625"/>
                      <a:pt x="238" y="629"/>
                    </a:cubicBezTo>
                    <a:cubicBezTo>
                      <a:pt x="240" y="630"/>
                      <a:pt x="240" y="630"/>
                      <a:pt x="238" y="630"/>
                    </a:cubicBezTo>
                    <a:cubicBezTo>
                      <a:pt x="238" y="630"/>
                      <a:pt x="238" y="630"/>
                      <a:pt x="237" y="630"/>
                    </a:cubicBezTo>
                    <a:cubicBezTo>
                      <a:pt x="235" y="630"/>
                      <a:pt x="228" y="629"/>
                      <a:pt x="228" y="628"/>
                    </a:cubicBezTo>
                    <a:cubicBezTo>
                      <a:pt x="228" y="626"/>
                      <a:pt x="227" y="626"/>
                      <a:pt x="227" y="625"/>
                    </a:cubicBezTo>
                    <a:cubicBezTo>
                      <a:pt x="227" y="625"/>
                      <a:pt x="227" y="625"/>
                      <a:pt x="227" y="625"/>
                    </a:cubicBezTo>
                    <a:cubicBezTo>
                      <a:pt x="228" y="625"/>
                      <a:pt x="229" y="625"/>
                      <a:pt x="230" y="623"/>
                    </a:cubicBezTo>
                    <a:cubicBezTo>
                      <a:pt x="232" y="621"/>
                      <a:pt x="232" y="619"/>
                      <a:pt x="229" y="617"/>
                    </a:cubicBezTo>
                    <a:cubicBezTo>
                      <a:pt x="225" y="613"/>
                      <a:pt x="221" y="610"/>
                      <a:pt x="216" y="606"/>
                    </a:cubicBezTo>
                    <a:cubicBezTo>
                      <a:pt x="213" y="603"/>
                      <a:pt x="209" y="603"/>
                      <a:pt x="206" y="601"/>
                    </a:cubicBezTo>
                    <a:cubicBezTo>
                      <a:pt x="201" y="598"/>
                      <a:pt x="199" y="593"/>
                      <a:pt x="195" y="590"/>
                    </a:cubicBezTo>
                    <a:cubicBezTo>
                      <a:pt x="195" y="590"/>
                      <a:pt x="196" y="590"/>
                      <a:pt x="197" y="590"/>
                    </a:cubicBezTo>
                    <a:cubicBezTo>
                      <a:pt x="198" y="590"/>
                      <a:pt x="199" y="591"/>
                      <a:pt x="200" y="592"/>
                    </a:cubicBezTo>
                    <a:cubicBezTo>
                      <a:pt x="201" y="588"/>
                      <a:pt x="199" y="585"/>
                      <a:pt x="199" y="581"/>
                    </a:cubicBezTo>
                    <a:cubicBezTo>
                      <a:pt x="198" y="579"/>
                      <a:pt x="195" y="579"/>
                      <a:pt x="194" y="578"/>
                    </a:cubicBezTo>
                    <a:cubicBezTo>
                      <a:pt x="191" y="575"/>
                      <a:pt x="193" y="573"/>
                      <a:pt x="192" y="570"/>
                    </a:cubicBezTo>
                    <a:cubicBezTo>
                      <a:pt x="192" y="570"/>
                      <a:pt x="187" y="564"/>
                      <a:pt x="187" y="564"/>
                    </a:cubicBezTo>
                    <a:cubicBezTo>
                      <a:pt x="187" y="564"/>
                      <a:pt x="186" y="564"/>
                      <a:pt x="186" y="564"/>
                    </a:cubicBezTo>
                    <a:cubicBezTo>
                      <a:pt x="186" y="564"/>
                      <a:pt x="185" y="564"/>
                      <a:pt x="185" y="564"/>
                    </a:cubicBezTo>
                    <a:cubicBezTo>
                      <a:pt x="185" y="565"/>
                      <a:pt x="185" y="565"/>
                      <a:pt x="184" y="565"/>
                    </a:cubicBezTo>
                    <a:cubicBezTo>
                      <a:pt x="184" y="565"/>
                      <a:pt x="184" y="565"/>
                      <a:pt x="184" y="565"/>
                    </a:cubicBezTo>
                    <a:cubicBezTo>
                      <a:pt x="183" y="564"/>
                      <a:pt x="183" y="562"/>
                      <a:pt x="182" y="561"/>
                    </a:cubicBezTo>
                    <a:cubicBezTo>
                      <a:pt x="183" y="561"/>
                      <a:pt x="183" y="560"/>
                      <a:pt x="183" y="560"/>
                    </a:cubicBezTo>
                    <a:cubicBezTo>
                      <a:pt x="186" y="562"/>
                      <a:pt x="189" y="566"/>
                      <a:pt x="192" y="568"/>
                    </a:cubicBezTo>
                    <a:cubicBezTo>
                      <a:pt x="193" y="569"/>
                      <a:pt x="195" y="570"/>
                      <a:pt x="195" y="570"/>
                    </a:cubicBezTo>
                    <a:cubicBezTo>
                      <a:pt x="195" y="572"/>
                      <a:pt x="193" y="571"/>
                      <a:pt x="193" y="572"/>
                    </a:cubicBezTo>
                    <a:cubicBezTo>
                      <a:pt x="194" y="577"/>
                      <a:pt x="201" y="578"/>
                      <a:pt x="204" y="581"/>
                    </a:cubicBezTo>
                    <a:cubicBezTo>
                      <a:pt x="204" y="578"/>
                      <a:pt x="203" y="575"/>
                      <a:pt x="201" y="573"/>
                    </a:cubicBezTo>
                    <a:cubicBezTo>
                      <a:pt x="202" y="573"/>
                      <a:pt x="204" y="574"/>
                      <a:pt x="205" y="575"/>
                    </a:cubicBezTo>
                    <a:cubicBezTo>
                      <a:pt x="204" y="572"/>
                      <a:pt x="201" y="565"/>
                      <a:pt x="198" y="563"/>
                    </a:cubicBezTo>
                    <a:cubicBezTo>
                      <a:pt x="201" y="565"/>
                      <a:pt x="203" y="569"/>
                      <a:pt x="207" y="570"/>
                    </a:cubicBezTo>
                    <a:cubicBezTo>
                      <a:pt x="205" y="565"/>
                      <a:pt x="199" y="562"/>
                      <a:pt x="198" y="557"/>
                    </a:cubicBezTo>
                    <a:cubicBezTo>
                      <a:pt x="203" y="559"/>
                      <a:pt x="207" y="564"/>
                      <a:pt x="208" y="569"/>
                    </a:cubicBezTo>
                    <a:cubicBezTo>
                      <a:pt x="209" y="571"/>
                      <a:pt x="209" y="573"/>
                      <a:pt x="211" y="576"/>
                    </a:cubicBezTo>
                    <a:cubicBezTo>
                      <a:pt x="212" y="577"/>
                      <a:pt x="215" y="581"/>
                      <a:pt x="216" y="581"/>
                    </a:cubicBezTo>
                    <a:cubicBezTo>
                      <a:pt x="217" y="581"/>
                      <a:pt x="217" y="581"/>
                      <a:pt x="217" y="580"/>
                    </a:cubicBezTo>
                    <a:cubicBezTo>
                      <a:pt x="220" y="578"/>
                      <a:pt x="213" y="574"/>
                      <a:pt x="214" y="571"/>
                    </a:cubicBezTo>
                    <a:cubicBezTo>
                      <a:pt x="216" y="572"/>
                      <a:pt x="217" y="574"/>
                      <a:pt x="219" y="574"/>
                    </a:cubicBezTo>
                    <a:cubicBezTo>
                      <a:pt x="221" y="574"/>
                      <a:pt x="222" y="575"/>
                      <a:pt x="223" y="577"/>
                    </a:cubicBezTo>
                    <a:cubicBezTo>
                      <a:pt x="225" y="572"/>
                      <a:pt x="228" y="566"/>
                      <a:pt x="225" y="561"/>
                    </a:cubicBezTo>
                    <a:cubicBezTo>
                      <a:pt x="225" y="560"/>
                      <a:pt x="224" y="559"/>
                      <a:pt x="223" y="559"/>
                    </a:cubicBezTo>
                    <a:cubicBezTo>
                      <a:pt x="223" y="558"/>
                      <a:pt x="223" y="557"/>
                      <a:pt x="222" y="557"/>
                    </a:cubicBezTo>
                    <a:cubicBezTo>
                      <a:pt x="222" y="557"/>
                      <a:pt x="222" y="557"/>
                      <a:pt x="222" y="557"/>
                    </a:cubicBezTo>
                    <a:cubicBezTo>
                      <a:pt x="221" y="557"/>
                      <a:pt x="220" y="558"/>
                      <a:pt x="219" y="558"/>
                    </a:cubicBezTo>
                    <a:cubicBezTo>
                      <a:pt x="219" y="558"/>
                      <a:pt x="219" y="558"/>
                      <a:pt x="219" y="558"/>
                    </a:cubicBezTo>
                    <a:cubicBezTo>
                      <a:pt x="217" y="558"/>
                      <a:pt x="216" y="557"/>
                      <a:pt x="215" y="556"/>
                    </a:cubicBezTo>
                    <a:cubicBezTo>
                      <a:pt x="214" y="554"/>
                      <a:pt x="213" y="553"/>
                      <a:pt x="211" y="553"/>
                    </a:cubicBezTo>
                    <a:cubicBezTo>
                      <a:pt x="211" y="553"/>
                      <a:pt x="211" y="553"/>
                      <a:pt x="211" y="553"/>
                    </a:cubicBezTo>
                    <a:cubicBezTo>
                      <a:pt x="209" y="553"/>
                      <a:pt x="210" y="556"/>
                      <a:pt x="211" y="558"/>
                    </a:cubicBezTo>
                    <a:moveTo>
                      <a:pt x="560" y="457"/>
                    </a:moveTo>
                    <a:cubicBezTo>
                      <a:pt x="367" y="457"/>
                      <a:pt x="367" y="457"/>
                      <a:pt x="367" y="457"/>
                    </a:cubicBezTo>
                    <a:cubicBezTo>
                      <a:pt x="367" y="457"/>
                      <a:pt x="368" y="457"/>
                      <a:pt x="368" y="457"/>
                    </a:cubicBezTo>
                    <a:cubicBezTo>
                      <a:pt x="368" y="458"/>
                      <a:pt x="371" y="468"/>
                      <a:pt x="370" y="468"/>
                    </a:cubicBezTo>
                    <a:cubicBezTo>
                      <a:pt x="370" y="468"/>
                      <a:pt x="370" y="468"/>
                      <a:pt x="370" y="468"/>
                    </a:cubicBezTo>
                    <a:cubicBezTo>
                      <a:pt x="367" y="467"/>
                      <a:pt x="365" y="467"/>
                      <a:pt x="362" y="467"/>
                    </a:cubicBezTo>
                    <a:cubicBezTo>
                      <a:pt x="343" y="464"/>
                      <a:pt x="324" y="462"/>
                      <a:pt x="305" y="459"/>
                    </a:cubicBezTo>
                    <a:cubicBezTo>
                      <a:pt x="305" y="459"/>
                      <a:pt x="305" y="459"/>
                      <a:pt x="304" y="459"/>
                    </a:cubicBezTo>
                    <a:cubicBezTo>
                      <a:pt x="303" y="459"/>
                      <a:pt x="304" y="461"/>
                      <a:pt x="302" y="462"/>
                    </a:cubicBezTo>
                    <a:cubicBezTo>
                      <a:pt x="302" y="462"/>
                      <a:pt x="301" y="462"/>
                      <a:pt x="301" y="462"/>
                    </a:cubicBezTo>
                    <a:cubicBezTo>
                      <a:pt x="299" y="462"/>
                      <a:pt x="298" y="461"/>
                      <a:pt x="299" y="458"/>
                    </a:cubicBezTo>
                    <a:cubicBezTo>
                      <a:pt x="300" y="458"/>
                      <a:pt x="300" y="457"/>
                      <a:pt x="301" y="457"/>
                    </a:cubicBezTo>
                    <a:cubicBezTo>
                      <a:pt x="259" y="457"/>
                      <a:pt x="259" y="457"/>
                      <a:pt x="259" y="457"/>
                    </a:cubicBezTo>
                    <a:cubicBezTo>
                      <a:pt x="263" y="462"/>
                      <a:pt x="268" y="467"/>
                      <a:pt x="272" y="471"/>
                    </a:cubicBezTo>
                    <a:cubicBezTo>
                      <a:pt x="274" y="473"/>
                      <a:pt x="276" y="476"/>
                      <a:pt x="280" y="476"/>
                    </a:cubicBezTo>
                    <a:cubicBezTo>
                      <a:pt x="280" y="476"/>
                      <a:pt x="280" y="476"/>
                      <a:pt x="280" y="476"/>
                    </a:cubicBezTo>
                    <a:cubicBezTo>
                      <a:pt x="281" y="476"/>
                      <a:pt x="282" y="475"/>
                      <a:pt x="284" y="475"/>
                    </a:cubicBezTo>
                    <a:cubicBezTo>
                      <a:pt x="284" y="475"/>
                      <a:pt x="284" y="475"/>
                      <a:pt x="284" y="475"/>
                    </a:cubicBezTo>
                    <a:cubicBezTo>
                      <a:pt x="285" y="475"/>
                      <a:pt x="285" y="475"/>
                      <a:pt x="286" y="475"/>
                    </a:cubicBezTo>
                    <a:cubicBezTo>
                      <a:pt x="286" y="475"/>
                      <a:pt x="287" y="475"/>
                      <a:pt x="287" y="475"/>
                    </a:cubicBezTo>
                    <a:cubicBezTo>
                      <a:pt x="288" y="475"/>
                      <a:pt x="288" y="475"/>
                      <a:pt x="288" y="475"/>
                    </a:cubicBezTo>
                    <a:cubicBezTo>
                      <a:pt x="290" y="474"/>
                      <a:pt x="289" y="472"/>
                      <a:pt x="291" y="472"/>
                    </a:cubicBezTo>
                    <a:cubicBezTo>
                      <a:pt x="291" y="472"/>
                      <a:pt x="291" y="472"/>
                      <a:pt x="291" y="472"/>
                    </a:cubicBezTo>
                    <a:cubicBezTo>
                      <a:pt x="293" y="472"/>
                      <a:pt x="293" y="474"/>
                      <a:pt x="294" y="475"/>
                    </a:cubicBezTo>
                    <a:cubicBezTo>
                      <a:pt x="295" y="477"/>
                      <a:pt x="296" y="476"/>
                      <a:pt x="298" y="478"/>
                    </a:cubicBezTo>
                    <a:cubicBezTo>
                      <a:pt x="299" y="480"/>
                      <a:pt x="298" y="481"/>
                      <a:pt x="298" y="484"/>
                    </a:cubicBezTo>
                    <a:cubicBezTo>
                      <a:pt x="299" y="486"/>
                      <a:pt x="301" y="488"/>
                      <a:pt x="300" y="491"/>
                    </a:cubicBezTo>
                    <a:cubicBezTo>
                      <a:pt x="299" y="493"/>
                      <a:pt x="295" y="496"/>
                      <a:pt x="293" y="496"/>
                    </a:cubicBezTo>
                    <a:cubicBezTo>
                      <a:pt x="291" y="497"/>
                      <a:pt x="290" y="497"/>
                      <a:pt x="288" y="497"/>
                    </a:cubicBezTo>
                    <a:cubicBezTo>
                      <a:pt x="286" y="497"/>
                      <a:pt x="287" y="498"/>
                      <a:pt x="286" y="499"/>
                    </a:cubicBezTo>
                    <a:cubicBezTo>
                      <a:pt x="285" y="500"/>
                      <a:pt x="284" y="501"/>
                      <a:pt x="282" y="501"/>
                    </a:cubicBezTo>
                    <a:cubicBezTo>
                      <a:pt x="281" y="501"/>
                      <a:pt x="281" y="501"/>
                      <a:pt x="280" y="501"/>
                    </a:cubicBezTo>
                    <a:cubicBezTo>
                      <a:pt x="274" y="499"/>
                      <a:pt x="269" y="498"/>
                      <a:pt x="264" y="496"/>
                    </a:cubicBezTo>
                    <a:cubicBezTo>
                      <a:pt x="257" y="494"/>
                      <a:pt x="255" y="493"/>
                      <a:pt x="250" y="487"/>
                    </a:cubicBezTo>
                    <a:cubicBezTo>
                      <a:pt x="248" y="485"/>
                      <a:pt x="246" y="483"/>
                      <a:pt x="244" y="481"/>
                    </a:cubicBezTo>
                    <a:cubicBezTo>
                      <a:pt x="235" y="474"/>
                      <a:pt x="223" y="477"/>
                      <a:pt x="213" y="472"/>
                    </a:cubicBezTo>
                    <a:cubicBezTo>
                      <a:pt x="212" y="472"/>
                      <a:pt x="208" y="469"/>
                      <a:pt x="207" y="468"/>
                    </a:cubicBezTo>
                    <a:cubicBezTo>
                      <a:pt x="206" y="466"/>
                      <a:pt x="207" y="466"/>
                      <a:pt x="207" y="464"/>
                    </a:cubicBezTo>
                    <a:cubicBezTo>
                      <a:pt x="208" y="462"/>
                      <a:pt x="207" y="460"/>
                      <a:pt x="209" y="459"/>
                    </a:cubicBezTo>
                    <a:cubicBezTo>
                      <a:pt x="210" y="458"/>
                      <a:pt x="212" y="458"/>
                      <a:pt x="213" y="457"/>
                    </a:cubicBezTo>
                    <a:cubicBezTo>
                      <a:pt x="77" y="457"/>
                      <a:pt x="77" y="457"/>
                      <a:pt x="77" y="457"/>
                    </a:cubicBezTo>
                    <a:cubicBezTo>
                      <a:pt x="78" y="457"/>
                      <a:pt x="78" y="458"/>
                      <a:pt x="78" y="458"/>
                    </a:cubicBezTo>
                    <a:cubicBezTo>
                      <a:pt x="80" y="461"/>
                      <a:pt x="80" y="463"/>
                      <a:pt x="80" y="464"/>
                    </a:cubicBezTo>
                    <a:cubicBezTo>
                      <a:pt x="79" y="466"/>
                      <a:pt x="77" y="467"/>
                      <a:pt x="75" y="468"/>
                    </a:cubicBezTo>
                    <a:cubicBezTo>
                      <a:pt x="77" y="471"/>
                      <a:pt x="77" y="473"/>
                      <a:pt x="78" y="474"/>
                    </a:cubicBezTo>
                    <a:cubicBezTo>
                      <a:pt x="79" y="474"/>
                      <a:pt x="79" y="474"/>
                      <a:pt x="80" y="474"/>
                    </a:cubicBezTo>
                    <a:cubicBezTo>
                      <a:pt x="80" y="474"/>
                      <a:pt x="80" y="474"/>
                      <a:pt x="80" y="474"/>
                    </a:cubicBezTo>
                    <a:cubicBezTo>
                      <a:pt x="84" y="476"/>
                      <a:pt x="88" y="477"/>
                      <a:pt x="90" y="480"/>
                    </a:cubicBezTo>
                    <a:cubicBezTo>
                      <a:pt x="94" y="486"/>
                      <a:pt x="91" y="492"/>
                      <a:pt x="88" y="495"/>
                    </a:cubicBezTo>
                    <a:cubicBezTo>
                      <a:pt x="86" y="497"/>
                      <a:pt x="86" y="497"/>
                      <a:pt x="86" y="497"/>
                    </a:cubicBezTo>
                    <a:cubicBezTo>
                      <a:pt x="83" y="500"/>
                      <a:pt x="81" y="502"/>
                      <a:pt x="77" y="504"/>
                    </a:cubicBezTo>
                    <a:cubicBezTo>
                      <a:pt x="79" y="506"/>
                      <a:pt x="81" y="507"/>
                      <a:pt x="83" y="508"/>
                    </a:cubicBezTo>
                    <a:cubicBezTo>
                      <a:pt x="94" y="515"/>
                      <a:pt x="106" y="522"/>
                      <a:pt x="114" y="533"/>
                    </a:cubicBezTo>
                    <a:cubicBezTo>
                      <a:pt x="114" y="533"/>
                      <a:pt x="115" y="534"/>
                      <a:pt x="115" y="535"/>
                    </a:cubicBezTo>
                    <a:cubicBezTo>
                      <a:pt x="115" y="535"/>
                      <a:pt x="115" y="535"/>
                      <a:pt x="115" y="535"/>
                    </a:cubicBezTo>
                    <a:cubicBezTo>
                      <a:pt x="118" y="538"/>
                      <a:pt x="120" y="541"/>
                      <a:pt x="116" y="547"/>
                    </a:cubicBezTo>
                    <a:cubicBezTo>
                      <a:pt x="115" y="548"/>
                      <a:pt x="114" y="550"/>
                      <a:pt x="114" y="552"/>
                    </a:cubicBezTo>
                    <a:cubicBezTo>
                      <a:pt x="113" y="555"/>
                      <a:pt x="112" y="557"/>
                      <a:pt x="110" y="560"/>
                    </a:cubicBezTo>
                    <a:cubicBezTo>
                      <a:pt x="108" y="563"/>
                      <a:pt x="105" y="566"/>
                      <a:pt x="101" y="568"/>
                    </a:cubicBezTo>
                    <a:cubicBezTo>
                      <a:pt x="100" y="569"/>
                      <a:pt x="99" y="570"/>
                      <a:pt x="98" y="571"/>
                    </a:cubicBezTo>
                    <a:cubicBezTo>
                      <a:pt x="92" y="576"/>
                      <a:pt x="87" y="581"/>
                      <a:pt x="82" y="586"/>
                    </a:cubicBezTo>
                    <a:cubicBezTo>
                      <a:pt x="79" y="589"/>
                      <a:pt x="76" y="592"/>
                      <a:pt x="73" y="595"/>
                    </a:cubicBezTo>
                    <a:cubicBezTo>
                      <a:pt x="65" y="604"/>
                      <a:pt x="57" y="612"/>
                      <a:pt x="47" y="619"/>
                    </a:cubicBezTo>
                    <a:cubicBezTo>
                      <a:pt x="36" y="626"/>
                      <a:pt x="24" y="634"/>
                      <a:pt x="15" y="644"/>
                    </a:cubicBezTo>
                    <a:cubicBezTo>
                      <a:pt x="18" y="643"/>
                      <a:pt x="21" y="643"/>
                      <a:pt x="24" y="642"/>
                    </a:cubicBezTo>
                    <a:cubicBezTo>
                      <a:pt x="24" y="639"/>
                      <a:pt x="30" y="640"/>
                      <a:pt x="33" y="636"/>
                    </a:cubicBezTo>
                    <a:cubicBezTo>
                      <a:pt x="36" y="644"/>
                      <a:pt x="26" y="638"/>
                      <a:pt x="32" y="645"/>
                    </a:cubicBezTo>
                    <a:cubicBezTo>
                      <a:pt x="34" y="647"/>
                      <a:pt x="34" y="648"/>
                      <a:pt x="34" y="648"/>
                    </a:cubicBezTo>
                    <a:cubicBezTo>
                      <a:pt x="33" y="648"/>
                      <a:pt x="28" y="645"/>
                      <a:pt x="27" y="644"/>
                    </a:cubicBezTo>
                    <a:cubicBezTo>
                      <a:pt x="31" y="654"/>
                      <a:pt x="44" y="656"/>
                      <a:pt x="53" y="660"/>
                    </a:cubicBezTo>
                    <a:cubicBezTo>
                      <a:pt x="57" y="661"/>
                      <a:pt x="60" y="662"/>
                      <a:pt x="63" y="663"/>
                    </a:cubicBezTo>
                    <a:cubicBezTo>
                      <a:pt x="66" y="664"/>
                      <a:pt x="69" y="666"/>
                      <a:pt x="73" y="667"/>
                    </a:cubicBezTo>
                    <a:cubicBezTo>
                      <a:pt x="75" y="672"/>
                      <a:pt x="75" y="672"/>
                      <a:pt x="75" y="672"/>
                    </a:cubicBezTo>
                    <a:cubicBezTo>
                      <a:pt x="71" y="672"/>
                      <a:pt x="71" y="672"/>
                      <a:pt x="71" y="672"/>
                    </a:cubicBezTo>
                    <a:cubicBezTo>
                      <a:pt x="68" y="672"/>
                      <a:pt x="65" y="671"/>
                      <a:pt x="62" y="670"/>
                    </a:cubicBezTo>
                    <a:cubicBezTo>
                      <a:pt x="59" y="669"/>
                      <a:pt x="54" y="668"/>
                      <a:pt x="51" y="668"/>
                    </a:cubicBezTo>
                    <a:cubicBezTo>
                      <a:pt x="49" y="668"/>
                      <a:pt x="48" y="668"/>
                      <a:pt x="47" y="668"/>
                    </a:cubicBezTo>
                    <a:cubicBezTo>
                      <a:pt x="44" y="670"/>
                      <a:pt x="40" y="674"/>
                      <a:pt x="38" y="677"/>
                    </a:cubicBezTo>
                    <a:cubicBezTo>
                      <a:pt x="37" y="677"/>
                      <a:pt x="37" y="677"/>
                      <a:pt x="37" y="677"/>
                    </a:cubicBezTo>
                    <a:cubicBezTo>
                      <a:pt x="35" y="677"/>
                      <a:pt x="32" y="675"/>
                      <a:pt x="30" y="675"/>
                    </a:cubicBezTo>
                    <a:cubicBezTo>
                      <a:pt x="30" y="675"/>
                      <a:pt x="30" y="675"/>
                      <a:pt x="29" y="675"/>
                    </a:cubicBezTo>
                    <a:cubicBezTo>
                      <a:pt x="28" y="675"/>
                      <a:pt x="26" y="675"/>
                      <a:pt x="25" y="676"/>
                    </a:cubicBezTo>
                    <a:cubicBezTo>
                      <a:pt x="23" y="677"/>
                      <a:pt x="21" y="678"/>
                      <a:pt x="20" y="678"/>
                    </a:cubicBezTo>
                    <a:cubicBezTo>
                      <a:pt x="19" y="678"/>
                      <a:pt x="18" y="677"/>
                      <a:pt x="17" y="676"/>
                    </a:cubicBezTo>
                    <a:cubicBezTo>
                      <a:pt x="15" y="679"/>
                      <a:pt x="15" y="683"/>
                      <a:pt x="15" y="686"/>
                    </a:cubicBezTo>
                    <a:cubicBezTo>
                      <a:pt x="22" y="691"/>
                      <a:pt x="22" y="691"/>
                      <a:pt x="22" y="691"/>
                    </a:cubicBezTo>
                    <a:cubicBezTo>
                      <a:pt x="21" y="694"/>
                      <a:pt x="21" y="694"/>
                      <a:pt x="21" y="694"/>
                    </a:cubicBezTo>
                    <a:cubicBezTo>
                      <a:pt x="21" y="694"/>
                      <a:pt x="20" y="695"/>
                      <a:pt x="20" y="695"/>
                    </a:cubicBezTo>
                    <a:cubicBezTo>
                      <a:pt x="25" y="698"/>
                      <a:pt x="25" y="698"/>
                      <a:pt x="25" y="698"/>
                    </a:cubicBezTo>
                    <a:cubicBezTo>
                      <a:pt x="18" y="700"/>
                      <a:pt x="18" y="700"/>
                      <a:pt x="18" y="700"/>
                    </a:cubicBezTo>
                    <a:cubicBezTo>
                      <a:pt x="17" y="701"/>
                      <a:pt x="13" y="702"/>
                      <a:pt x="12" y="706"/>
                    </a:cubicBezTo>
                    <a:cubicBezTo>
                      <a:pt x="10" y="712"/>
                      <a:pt x="5" y="718"/>
                      <a:pt x="2" y="719"/>
                    </a:cubicBezTo>
                    <a:cubicBezTo>
                      <a:pt x="2" y="719"/>
                      <a:pt x="1" y="721"/>
                      <a:pt x="2" y="723"/>
                    </a:cubicBezTo>
                    <a:cubicBezTo>
                      <a:pt x="3" y="727"/>
                      <a:pt x="2" y="732"/>
                      <a:pt x="2" y="735"/>
                    </a:cubicBezTo>
                    <a:cubicBezTo>
                      <a:pt x="2" y="736"/>
                      <a:pt x="2" y="736"/>
                      <a:pt x="2" y="737"/>
                    </a:cubicBezTo>
                    <a:cubicBezTo>
                      <a:pt x="2" y="737"/>
                      <a:pt x="2" y="743"/>
                      <a:pt x="5" y="746"/>
                    </a:cubicBezTo>
                    <a:cubicBezTo>
                      <a:pt x="10" y="749"/>
                      <a:pt x="11" y="754"/>
                      <a:pt x="12" y="756"/>
                    </a:cubicBezTo>
                    <a:cubicBezTo>
                      <a:pt x="12" y="758"/>
                      <a:pt x="11" y="759"/>
                      <a:pt x="10" y="760"/>
                    </a:cubicBezTo>
                    <a:cubicBezTo>
                      <a:pt x="9" y="761"/>
                      <a:pt x="9" y="761"/>
                      <a:pt x="9" y="761"/>
                    </a:cubicBezTo>
                    <a:cubicBezTo>
                      <a:pt x="8" y="761"/>
                      <a:pt x="8" y="761"/>
                      <a:pt x="8" y="761"/>
                    </a:cubicBezTo>
                    <a:cubicBezTo>
                      <a:pt x="7" y="761"/>
                      <a:pt x="7" y="761"/>
                      <a:pt x="7" y="761"/>
                    </a:cubicBezTo>
                    <a:cubicBezTo>
                      <a:pt x="7" y="761"/>
                      <a:pt x="7" y="761"/>
                      <a:pt x="6" y="761"/>
                    </a:cubicBezTo>
                    <a:cubicBezTo>
                      <a:pt x="6" y="761"/>
                      <a:pt x="6" y="761"/>
                      <a:pt x="6" y="761"/>
                    </a:cubicBezTo>
                    <a:cubicBezTo>
                      <a:pt x="5" y="762"/>
                      <a:pt x="5" y="762"/>
                      <a:pt x="5" y="762"/>
                    </a:cubicBezTo>
                    <a:cubicBezTo>
                      <a:pt x="4" y="762"/>
                      <a:pt x="4" y="762"/>
                      <a:pt x="4" y="762"/>
                    </a:cubicBezTo>
                    <a:cubicBezTo>
                      <a:pt x="4" y="762"/>
                      <a:pt x="4" y="762"/>
                      <a:pt x="4" y="762"/>
                    </a:cubicBezTo>
                    <a:cubicBezTo>
                      <a:pt x="3" y="763"/>
                      <a:pt x="3" y="763"/>
                      <a:pt x="3" y="763"/>
                    </a:cubicBezTo>
                    <a:cubicBezTo>
                      <a:pt x="3" y="763"/>
                      <a:pt x="3" y="763"/>
                      <a:pt x="3" y="763"/>
                    </a:cubicBezTo>
                    <a:cubicBezTo>
                      <a:pt x="2" y="764"/>
                      <a:pt x="2" y="764"/>
                      <a:pt x="2" y="764"/>
                    </a:cubicBezTo>
                    <a:cubicBezTo>
                      <a:pt x="2" y="764"/>
                      <a:pt x="2" y="765"/>
                      <a:pt x="1" y="765"/>
                    </a:cubicBezTo>
                    <a:cubicBezTo>
                      <a:pt x="1" y="765"/>
                      <a:pt x="1" y="765"/>
                      <a:pt x="1" y="765"/>
                    </a:cubicBezTo>
                    <a:cubicBezTo>
                      <a:pt x="1" y="766"/>
                      <a:pt x="1" y="766"/>
                      <a:pt x="1" y="766"/>
                    </a:cubicBezTo>
                    <a:cubicBezTo>
                      <a:pt x="1" y="766"/>
                      <a:pt x="1" y="766"/>
                      <a:pt x="1" y="766"/>
                    </a:cubicBezTo>
                    <a:cubicBezTo>
                      <a:pt x="1" y="766"/>
                      <a:pt x="1" y="767"/>
                      <a:pt x="1" y="767"/>
                    </a:cubicBezTo>
                    <a:cubicBezTo>
                      <a:pt x="0" y="768"/>
                      <a:pt x="0" y="768"/>
                      <a:pt x="0" y="768"/>
                    </a:cubicBezTo>
                    <a:cubicBezTo>
                      <a:pt x="0" y="768"/>
                      <a:pt x="0" y="768"/>
                      <a:pt x="0" y="768"/>
                    </a:cubicBezTo>
                    <a:cubicBezTo>
                      <a:pt x="0" y="769"/>
                      <a:pt x="0" y="769"/>
                      <a:pt x="0" y="769"/>
                    </a:cubicBezTo>
                    <a:cubicBezTo>
                      <a:pt x="1" y="770"/>
                      <a:pt x="1" y="770"/>
                      <a:pt x="1" y="770"/>
                    </a:cubicBezTo>
                    <a:cubicBezTo>
                      <a:pt x="1" y="771"/>
                      <a:pt x="1" y="771"/>
                      <a:pt x="1" y="771"/>
                    </a:cubicBezTo>
                    <a:cubicBezTo>
                      <a:pt x="1" y="771"/>
                      <a:pt x="1" y="771"/>
                      <a:pt x="1" y="771"/>
                    </a:cubicBezTo>
                    <a:cubicBezTo>
                      <a:pt x="2" y="771"/>
                      <a:pt x="2" y="771"/>
                      <a:pt x="2" y="771"/>
                    </a:cubicBezTo>
                    <a:cubicBezTo>
                      <a:pt x="2" y="771"/>
                      <a:pt x="2" y="771"/>
                      <a:pt x="2" y="771"/>
                    </a:cubicBezTo>
                    <a:cubicBezTo>
                      <a:pt x="5" y="773"/>
                      <a:pt x="9" y="775"/>
                      <a:pt x="9" y="775"/>
                    </a:cubicBezTo>
                    <a:cubicBezTo>
                      <a:pt x="11" y="776"/>
                      <a:pt x="12" y="777"/>
                      <a:pt x="13" y="778"/>
                    </a:cubicBezTo>
                    <a:cubicBezTo>
                      <a:pt x="14" y="781"/>
                      <a:pt x="12" y="786"/>
                      <a:pt x="10" y="788"/>
                    </a:cubicBezTo>
                    <a:cubicBezTo>
                      <a:pt x="10" y="789"/>
                      <a:pt x="10" y="789"/>
                      <a:pt x="10" y="789"/>
                    </a:cubicBezTo>
                    <a:cubicBezTo>
                      <a:pt x="10" y="790"/>
                      <a:pt x="11" y="792"/>
                      <a:pt x="10" y="794"/>
                    </a:cubicBezTo>
                    <a:cubicBezTo>
                      <a:pt x="9" y="794"/>
                      <a:pt x="9" y="794"/>
                      <a:pt x="9" y="794"/>
                    </a:cubicBezTo>
                    <a:cubicBezTo>
                      <a:pt x="10" y="795"/>
                      <a:pt x="10" y="795"/>
                      <a:pt x="10" y="795"/>
                    </a:cubicBezTo>
                    <a:cubicBezTo>
                      <a:pt x="14" y="796"/>
                      <a:pt x="16" y="799"/>
                      <a:pt x="18" y="805"/>
                    </a:cubicBezTo>
                    <a:cubicBezTo>
                      <a:pt x="20" y="810"/>
                      <a:pt x="20" y="811"/>
                      <a:pt x="20" y="812"/>
                    </a:cubicBezTo>
                    <a:cubicBezTo>
                      <a:pt x="21" y="813"/>
                      <a:pt x="21" y="813"/>
                      <a:pt x="21" y="813"/>
                    </a:cubicBezTo>
                    <a:cubicBezTo>
                      <a:pt x="21" y="813"/>
                      <a:pt x="21" y="813"/>
                      <a:pt x="22" y="814"/>
                    </a:cubicBezTo>
                    <a:cubicBezTo>
                      <a:pt x="22" y="814"/>
                      <a:pt x="22" y="814"/>
                      <a:pt x="22" y="814"/>
                    </a:cubicBezTo>
                    <a:cubicBezTo>
                      <a:pt x="22" y="815"/>
                      <a:pt x="22" y="815"/>
                      <a:pt x="22" y="815"/>
                    </a:cubicBezTo>
                    <a:cubicBezTo>
                      <a:pt x="22" y="816"/>
                      <a:pt x="22" y="816"/>
                      <a:pt x="22" y="816"/>
                    </a:cubicBezTo>
                    <a:cubicBezTo>
                      <a:pt x="22" y="818"/>
                      <a:pt x="22" y="818"/>
                      <a:pt x="22" y="818"/>
                    </a:cubicBezTo>
                    <a:cubicBezTo>
                      <a:pt x="23" y="819"/>
                      <a:pt x="23" y="819"/>
                      <a:pt x="23" y="819"/>
                    </a:cubicBezTo>
                    <a:cubicBezTo>
                      <a:pt x="23" y="824"/>
                      <a:pt x="23" y="824"/>
                      <a:pt x="23" y="824"/>
                    </a:cubicBezTo>
                    <a:cubicBezTo>
                      <a:pt x="23" y="825"/>
                      <a:pt x="23" y="825"/>
                      <a:pt x="23" y="825"/>
                    </a:cubicBezTo>
                    <a:cubicBezTo>
                      <a:pt x="24" y="825"/>
                      <a:pt x="24" y="825"/>
                      <a:pt x="24" y="825"/>
                    </a:cubicBezTo>
                    <a:cubicBezTo>
                      <a:pt x="24" y="825"/>
                      <a:pt x="25" y="826"/>
                      <a:pt x="25" y="826"/>
                    </a:cubicBezTo>
                    <a:cubicBezTo>
                      <a:pt x="26" y="827"/>
                      <a:pt x="26" y="827"/>
                      <a:pt x="26" y="827"/>
                    </a:cubicBezTo>
                    <a:cubicBezTo>
                      <a:pt x="27" y="827"/>
                      <a:pt x="28" y="827"/>
                      <a:pt x="29" y="828"/>
                    </a:cubicBezTo>
                    <a:cubicBezTo>
                      <a:pt x="29" y="828"/>
                      <a:pt x="29" y="828"/>
                      <a:pt x="29" y="828"/>
                    </a:cubicBezTo>
                    <a:cubicBezTo>
                      <a:pt x="34" y="830"/>
                      <a:pt x="34" y="830"/>
                      <a:pt x="34" y="830"/>
                    </a:cubicBezTo>
                    <a:cubicBezTo>
                      <a:pt x="35" y="830"/>
                      <a:pt x="35" y="830"/>
                      <a:pt x="35" y="831"/>
                    </a:cubicBezTo>
                    <a:cubicBezTo>
                      <a:pt x="36" y="831"/>
                      <a:pt x="36" y="831"/>
                      <a:pt x="37" y="831"/>
                    </a:cubicBezTo>
                    <a:cubicBezTo>
                      <a:pt x="37" y="831"/>
                      <a:pt x="37" y="831"/>
                      <a:pt x="37" y="831"/>
                    </a:cubicBezTo>
                    <a:cubicBezTo>
                      <a:pt x="38" y="831"/>
                      <a:pt x="38" y="831"/>
                      <a:pt x="39" y="831"/>
                    </a:cubicBezTo>
                    <a:cubicBezTo>
                      <a:pt x="39" y="831"/>
                      <a:pt x="39" y="831"/>
                      <a:pt x="39" y="831"/>
                    </a:cubicBezTo>
                    <a:cubicBezTo>
                      <a:pt x="40" y="831"/>
                      <a:pt x="41" y="831"/>
                      <a:pt x="42" y="831"/>
                    </a:cubicBezTo>
                    <a:cubicBezTo>
                      <a:pt x="43" y="831"/>
                      <a:pt x="43" y="831"/>
                      <a:pt x="43" y="831"/>
                    </a:cubicBezTo>
                    <a:cubicBezTo>
                      <a:pt x="44" y="830"/>
                      <a:pt x="45" y="830"/>
                      <a:pt x="47" y="830"/>
                    </a:cubicBezTo>
                    <a:cubicBezTo>
                      <a:pt x="47" y="829"/>
                      <a:pt x="48" y="829"/>
                      <a:pt x="48" y="829"/>
                    </a:cubicBezTo>
                    <a:cubicBezTo>
                      <a:pt x="48" y="829"/>
                      <a:pt x="49" y="829"/>
                      <a:pt x="49" y="830"/>
                    </a:cubicBezTo>
                    <a:cubicBezTo>
                      <a:pt x="50" y="830"/>
                      <a:pt x="50" y="830"/>
                      <a:pt x="50" y="830"/>
                    </a:cubicBezTo>
                    <a:cubicBezTo>
                      <a:pt x="51" y="830"/>
                      <a:pt x="53" y="831"/>
                      <a:pt x="54" y="833"/>
                    </a:cubicBezTo>
                    <a:cubicBezTo>
                      <a:pt x="54" y="834"/>
                      <a:pt x="54" y="834"/>
                      <a:pt x="54" y="834"/>
                    </a:cubicBezTo>
                    <a:cubicBezTo>
                      <a:pt x="55" y="833"/>
                      <a:pt x="55" y="833"/>
                      <a:pt x="55" y="833"/>
                    </a:cubicBezTo>
                    <a:cubicBezTo>
                      <a:pt x="56" y="835"/>
                      <a:pt x="57" y="837"/>
                      <a:pt x="57" y="838"/>
                    </a:cubicBezTo>
                    <a:cubicBezTo>
                      <a:pt x="57" y="839"/>
                      <a:pt x="57" y="839"/>
                      <a:pt x="57" y="839"/>
                    </a:cubicBezTo>
                    <a:cubicBezTo>
                      <a:pt x="57" y="840"/>
                      <a:pt x="57" y="840"/>
                      <a:pt x="57" y="841"/>
                    </a:cubicBezTo>
                    <a:cubicBezTo>
                      <a:pt x="58" y="840"/>
                      <a:pt x="59" y="840"/>
                      <a:pt x="60" y="839"/>
                    </a:cubicBezTo>
                    <a:cubicBezTo>
                      <a:pt x="61" y="839"/>
                      <a:pt x="62" y="838"/>
                      <a:pt x="63" y="837"/>
                    </a:cubicBezTo>
                    <a:cubicBezTo>
                      <a:pt x="63" y="837"/>
                      <a:pt x="64" y="837"/>
                      <a:pt x="65" y="836"/>
                    </a:cubicBezTo>
                    <a:cubicBezTo>
                      <a:pt x="66" y="836"/>
                      <a:pt x="66" y="836"/>
                      <a:pt x="66" y="836"/>
                    </a:cubicBezTo>
                    <a:cubicBezTo>
                      <a:pt x="66" y="836"/>
                      <a:pt x="66" y="836"/>
                      <a:pt x="67" y="836"/>
                    </a:cubicBezTo>
                    <a:cubicBezTo>
                      <a:pt x="67" y="836"/>
                      <a:pt x="68" y="835"/>
                      <a:pt x="68" y="835"/>
                    </a:cubicBezTo>
                    <a:cubicBezTo>
                      <a:pt x="69" y="835"/>
                      <a:pt x="69" y="835"/>
                      <a:pt x="69" y="835"/>
                    </a:cubicBezTo>
                    <a:cubicBezTo>
                      <a:pt x="70" y="835"/>
                      <a:pt x="71" y="835"/>
                      <a:pt x="72" y="835"/>
                    </a:cubicBezTo>
                    <a:cubicBezTo>
                      <a:pt x="73" y="835"/>
                      <a:pt x="73" y="835"/>
                      <a:pt x="73" y="835"/>
                    </a:cubicBezTo>
                    <a:cubicBezTo>
                      <a:pt x="75" y="835"/>
                      <a:pt x="77" y="835"/>
                      <a:pt x="79" y="836"/>
                    </a:cubicBezTo>
                    <a:cubicBezTo>
                      <a:pt x="79" y="836"/>
                      <a:pt x="79" y="836"/>
                      <a:pt x="79" y="836"/>
                    </a:cubicBezTo>
                    <a:cubicBezTo>
                      <a:pt x="82" y="836"/>
                      <a:pt x="84" y="837"/>
                      <a:pt x="86" y="838"/>
                    </a:cubicBezTo>
                    <a:cubicBezTo>
                      <a:pt x="96" y="842"/>
                      <a:pt x="99" y="845"/>
                      <a:pt x="99" y="846"/>
                    </a:cubicBezTo>
                    <a:cubicBezTo>
                      <a:pt x="100" y="847"/>
                      <a:pt x="100" y="847"/>
                      <a:pt x="100" y="847"/>
                    </a:cubicBezTo>
                    <a:cubicBezTo>
                      <a:pt x="101" y="858"/>
                      <a:pt x="101" y="858"/>
                      <a:pt x="101" y="858"/>
                    </a:cubicBezTo>
                    <a:cubicBezTo>
                      <a:pt x="98" y="861"/>
                      <a:pt x="98" y="861"/>
                      <a:pt x="98" y="861"/>
                    </a:cubicBezTo>
                    <a:cubicBezTo>
                      <a:pt x="99" y="862"/>
                      <a:pt x="99" y="862"/>
                      <a:pt x="99" y="862"/>
                    </a:cubicBezTo>
                    <a:cubicBezTo>
                      <a:pt x="100" y="863"/>
                      <a:pt x="105" y="869"/>
                      <a:pt x="103" y="873"/>
                    </a:cubicBezTo>
                    <a:cubicBezTo>
                      <a:pt x="102" y="874"/>
                      <a:pt x="102" y="874"/>
                      <a:pt x="102" y="874"/>
                    </a:cubicBezTo>
                    <a:cubicBezTo>
                      <a:pt x="101" y="874"/>
                      <a:pt x="100" y="876"/>
                      <a:pt x="98" y="879"/>
                    </a:cubicBezTo>
                    <a:cubicBezTo>
                      <a:pt x="103" y="881"/>
                      <a:pt x="108" y="884"/>
                      <a:pt x="108" y="889"/>
                    </a:cubicBezTo>
                    <a:cubicBezTo>
                      <a:pt x="108" y="891"/>
                      <a:pt x="110" y="898"/>
                      <a:pt x="118" y="902"/>
                    </a:cubicBezTo>
                    <a:cubicBezTo>
                      <a:pt x="124" y="904"/>
                      <a:pt x="126" y="909"/>
                      <a:pt x="126" y="911"/>
                    </a:cubicBezTo>
                    <a:cubicBezTo>
                      <a:pt x="127" y="913"/>
                      <a:pt x="127" y="914"/>
                      <a:pt x="126" y="915"/>
                    </a:cubicBezTo>
                    <a:cubicBezTo>
                      <a:pt x="560" y="915"/>
                      <a:pt x="560" y="915"/>
                      <a:pt x="560" y="915"/>
                    </a:cubicBezTo>
                    <a:cubicBezTo>
                      <a:pt x="560" y="457"/>
                      <a:pt x="560" y="457"/>
                      <a:pt x="560" y="457"/>
                    </a:cubicBezTo>
                    <a:moveTo>
                      <a:pt x="1682" y="457"/>
                    </a:moveTo>
                    <a:cubicBezTo>
                      <a:pt x="1122" y="457"/>
                      <a:pt x="1122" y="457"/>
                      <a:pt x="1122" y="457"/>
                    </a:cubicBezTo>
                    <a:cubicBezTo>
                      <a:pt x="1122" y="877"/>
                      <a:pt x="1122" y="877"/>
                      <a:pt x="1122" y="877"/>
                    </a:cubicBezTo>
                    <a:cubicBezTo>
                      <a:pt x="1122" y="877"/>
                      <a:pt x="1122" y="877"/>
                      <a:pt x="1122" y="877"/>
                    </a:cubicBezTo>
                    <a:cubicBezTo>
                      <a:pt x="1124" y="877"/>
                      <a:pt x="1125" y="876"/>
                      <a:pt x="1127" y="875"/>
                    </a:cubicBezTo>
                    <a:cubicBezTo>
                      <a:pt x="1129" y="875"/>
                      <a:pt x="1129" y="875"/>
                      <a:pt x="1129" y="875"/>
                    </a:cubicBezTo>
                    <a:cubicBezTo>
                      <a:pt x="1131" y="874"/>
                      <a:pt x="1131" y="874"/>
                      <a:pt x="1131" y="874"/>
                    </a:cubicBezTo>
                    <a:cubicBezTo>
                      <a:pt x="1132" y="874"/>
                      <a:pt x="1132" y="874"/>
                      <a:pt x="1132" y="874"/>
                    </a:cubicBezTo>
                    <a:cubicBezTo>
                      <a:pt x="1143" y="872"/>
                      <a:pt x="1143" y="872"/>
                      <a:pt x="1143" y="872"/>
                    </a:cubicBezTo>
                    <a:cubicBezTo>
                      <a:pt x="1143" y="872"/>
                      <a:pt x="1143" y="872"/>
                      <a:pt x="1143" y="872"/>
                    </a:cubicBezTo>
                    <a:cubicBezTo>
                      <a:pt x="1144" y="871"/>
                      <a:pt x="1144" y="871"/>
                      <a:pt x="1144" y="871"/>
                    </a:cubicBezTo>
                    <a:cubicBezTo>
                      <a:pt x="1145" y="870"/>
                      <a:pt x="1146" y="870"/>
                      <a:pt x="1147" y="870"/>
                    </a:cubicBezTo>
                    <a:cubicBezTo>
                      <a:pt x="1148" y="870"/>
                      <a:pt x="1148" y="870"/>
                      <a:pt x="1149" y="870"/>
                    </a:cubicBezTo>
                    <a:cubicBezTo>
                      <a:pt x="1150" y="870"/>
                      <a:pt x="1150" y="870"/>
                      <a:pt x="1151" y="870"/>
                    </a:cubicBezTo>
                    <a:cubicBezTo>
                      <a:pt x="1152" y="871"/>
                      <a:pt x="1152" y="871"/>
                      <a:pt x="1152" y="871"/>
                    </a:cubicBezTo>
                    <a:cubicBezTo>
                      <a:pt x="1152" y="871"/>
                      <a:pt x="1152" y="871"/>
                      <a:pt x="1152" y="871"/>
                    </a:cubicBezTo>
                    <a:cubicBezTo>
                      <a:pt x="1153" y="871"/>
                      <a:pt x="1153" y="870"/>
                      <a:pt x="1154" y="870"/>
                    </a:cubicBezTo>
                    <a:cubicBezTo>
                      <a:pt x="1156" y="868"/>
                      <a:pt x="1156" y="868"/>
                      <a:pt x="1156" y="868"/>
                    </a:cubicBezTo>
                    <a:cubicBezTo>
                      <a:pt x="1157" y="868"/>
                      <a:pt x="1157" y="868"/>
                      <a:pt x="1157" y="868"/>
                    </a:cubicBezTo>
                    <a:cubicBezTo>
                      <a:pt x="1158" y="867"/>
                      <a:pt x="1158" y="867"/>
                      <a:pt x="1158" y="867"/>
                    </a:cubicBezTo>
                    <a:cubicBezTo>
                      <a:pt x="1159" y="867"/>
                      <a:pt x="1160" y="866"/>
                      <a:pt x="1161" y="865"/>
                    </a:cubicBezTo>
                    <a:cubicBezTo>
                      <a:pt x="1162" y="865"/>
                      <a:pt x="1165" y="863"/>
                      <a:pt x="1166" y="862"/>
                    </a:cubicBezTo>
                    <a:cubicBezTo>
                      <a:pt x="1167" y="861"/>
                      <a:pt x="1167" y="860"/>
                      <a:pt x="1167" y="859"/>
                    </a:cubicBezTo>
                    <a:cubicBezTo>
                      <a:pt x="1168" y="857"/>
                      <a:pt x="1168" y="857"/>
                      <a:pt x="1168" y="857"/>
                    </a:cubicBezTo>
                    <a:cubicBezTo>
                      <a:pt x="1169" y="856"/>
                      <a:pt x="1171" y="855"/>
                      <a:pt x="1173" y="855"/>
                    </a:cubicBezTo>
                    <a:cubicBezTo>
                      <a:pt x="1173" y="855"/>
                      <a:pt x="1173" y="855"/>
                      <a:pt x="1173" y="855"/>
                    </a:cubicBezTo>
                    <a:cubicBezTo>
                      <a:pt x="1174" y="855"/>
                      <a:pt x="1174" y="855"/>
                      <a:pt x="1174" y="855"/>
                    </a:cubicBezTo>
                    <a:cubicBezTo>
                      <a:pt x="1174" y="855"/>
                      <a:pt x="1174" y="855"/>
                      <a:pt x="1174" y="855"/>
                    </a:cubicBezTo>
                    <a:cubicBezTo>
                      <a:pt x="1181" y="855"/>
                      <a:pt x="1181" y="855"/>
                      <a:pt x="1181" y="855"/>
                    </a:cubicBezTo>
                    <a:cubicBezTo>
                      <a:pt x="1182" y="855"/>
                      <a:pt x="1182" y="855"/>
                      <a:pt x="1182" y="855"/>
                    </a:cubicBezTo>
                    <a:cubicBezTo>
                      <a:pt x="1182" y="855"/>
                      <a:pt x="1182" y="855"/>
                      <a:pt x="1182" y="855"/>
                    </a:cubicBezTo>
                    <a:cubicBezTo>
                      <a:pt x="1186" y="855"/>
                      <a:pt x="1186" y="855"/>
                      <a:pt x="1186" y="855"/>
                    </a:cubicBezTo>
                    <a:cubicBezTo>
                      <a:pt x="1186" y="855"/>
                      <a:pt x="1186" y="855"/>
                      <a:pt x="1186" y="855"/>
                    </a:cubicBezTo>
                    <a:cubicBezTo>
                      <a:pt x="1187" y="855"/>
                      <a:pt x="1187" y="855"/>
                      <a:pt x="1187" y="855"/>
                    </a:cubicBezTo>
                    <a:cubicBezTo>
                      <a:pt x="1187" y="855"/>
                      <a:pt x="1187" y="855"/>
                      <a:pt x="1187" y="855"/>
                    </a:cubicBezTo>
                    <a:cubicBezTo>
                      <a:pt x="1198" y="855"/>
                      <a:pt x="1198" y="855"/>
                      <a:pt x="1198" y="855"/>
                    </a:cubicBezTo>
                    <a:cubicBezTo>
                      <a:pt x="1200" y="855"/>
                      <a:pt x="1201" y="856"/>
                      <a:pt x="1202" y="857"/>
                    </a:cubicBezTo>
                    <a:cubicBezTo>
                      <a:pt x="1204" y="858"/>
                      <a:pt x="1204" y="858"/>
                      <a:pt x="1204" y="858"/>
                    </a:cubicBezTo>
                    <a:cubicBezTo>
                      <a:pt x="1205" y="859"/>
                      <a:pt x="1206" y="860"/>
                      <a:pt x="1207" y="861"/>
                    </a:cubicBezTo>
                    <a:cubicBezTo>
                      <a:pt x="1208" y="861"/>
                      <a:pt x="1208" y="861"/>
                      <a:pt x="1208" y="861"/>
                    </a:cubicBezTo>
                    <a:cubicBezTo>
                      <a:pt x="1209" y="861"/>
                      <a:pt x="1209" y="861"/>
                      <a:pt x="1209" y="861"/>
                    </a:cubicBezTo>
                    <a:cubicBezTo>
                      <a:pt x="1210" y="862"/>
                      <a:pt x="1211" y="862"/>
                      <a:pt x="1213" y="863"/>
                    </a:cubicBezTo>
                    <a:cubicBezTo>
                      <a:pt x="1214" y="863"/>
                      <a:pt x="1214" y="863"/>
                      <a:pt x="1214" y="863"/>
                    </a:cubicBezTo>
                    <a:cubicBezTo>
                      <a:pt x="1215" y="861"/>
                      <a:pt x="1219" y="859"/>
                      <a:pt x="1222" y="857"/>
                    </a:cubicBezTo>
                    <a:cubicBezTo>
                      <a:pt x="1223" y="857"/>
                      <a:pt x="1223" y="857"/>
                      <a:pt x="1223" y="857"/>
                    </a:cubicBezTo>
                    <a:cubicBezTo>
                      <a:pt x="1229" y="856"/>
                      <a:pt x="1229" y="856"/>
                      <a:pt x="1229" y="856"/>
                    </a:cubicBezTo>
                    <a:cubicBezTo>
                      <a:pt x="1230" y="857"/>
                      <a:pt x="1230" y="857"/>
                      <a:pt x="1230" y="857"/>
                    </a:cubicBezTo>
                    <a:cubicBezTo>
                      <a:pt x="1232" y="857"/>
                      <a:pt x="1234" y="859"/>
                      <a:pt x="1235" y="860"/>
                    </a:cubicBezTo>
                    <a:cubicBezTo>
                      <a:pt x="1237" y="864"/>
                      <a:pt x="1239" y="868"/>
                      <a:pt x="1241" y="872"/>
                    </a:cubicBezTo>
                    <a:cubicBezTo>
                      <a:pt x="1247" y="883"/>
                      <a:pt x="1247" y="883"/>
                      <a:pt x="1247" y="883"/>
                    </a:cubicBezTo>
                    <a:cubicBezTo>
                      <a:pt x="1247" y="885"/>
                      <a:pt x="1247" y="886"/>
                      <a:pt x="1246" y="887"/>
                    </a:cubicBezTo>
                    <a:cubicBezTo>
                      <a:pt x="1246" y="888"/>
                      <a:pt x="1246" y="888"/>
                      <a:pt x="1246" y="888"/>
                    </a:cubicBezTo>
                    <a:cubicBezTo>
                      <a:pt x="1244" y="890"/>
                      <a:pt x="1244" y="890"/>
                      <a:pt x="1244" y="890"/>
                    </a:cubicBezTo>
                    <a:cubicBezTo>
                      <a:pt x="1244" y="892"/>
                      <a:pt x="1244" y="892"/>
                      <a:pt x="1244" y="892"/>
                    </a:cubicBezTo>
                    <a:cubicBezTo>
                      <a:pt x="1245" y="892"/>
                      <a:pt x="1245" y="892"/>
                      <a:pt x="1245" y="892"/>
                    </a:cubicBezTo>
                    <a:cubicBezTo>
                      <a:pt x="1245" y="893"/>
                      <a:pt x="1245" y="893"/>
                      <a:pt x="1245" y="893"/>
                    </a:cubicBezTo>
                    <a:cubicBezTo>
                      <a:pt x="1245" y="894"/>
                      <a:pt x="1245" y="894"/>
                      <a:pt x="1245" y="894"/>
                    </a:cubicBezTo>
                    <a:cubicBezTo>
                      <a:pt x="1245" y="894"/>
                      <a:pt x="1245" y="894"/>
                      <a:pt x="1245" y="894"/>
                    </a:cubicBezTo>
                    <a:cubicBezTo>
                      <a:pt x="1246" y="896"/>
                      <a:pt x="1246" y="896"/>
                      <a:pt x="1246" y="896"/>
                    </a:cubicBezTo>
                    <a:cubicBezTo>
                      <a:pt x="1246" y="899"/>
                      <a:pt x="1245" y="900"/>
                      <a:pt x="1243" y="901"/>
                    </a:cubicBezTo>
                    <a:cubicBezTo>
                      <a:pt x="1243" y="902"/>
                      <a:pt x="1242" y="902"/>
                      <a:pt x="1242" y="902"/>
                    </a:cubicBezTo>
                    <a:cubicBezTo>
                      <a:pt x="1243" y="903"/>
                      <a:pt x="1243" y="903"/>
                      <a:pt x="1243" y="903"/>
                    </a:cubicBezTo>
                    <a:cubicBezTo>
                      <a:pt x="1245" y="904"/>
                      <a:pt x="1245" y="904"/>
                      <a:pt x="1245" y="904"/>
                    </a:cubicBezTo>
                    <a:cubicBezTo>
                      <a:pt x="1245" y="904"/>
                      <a:pt x="1245" y="904"/>
                      <a:pt x="1245" y="904"/>
                    </a:cubicBezTo>
                    <a:cubicBezTo>
                      <a:pt x="1246" y="904"/>
                      <a:pt x="1246" y="904"/>
                      <a:pt x="1247" y="904"/>
                    </a:cubicBezTo>
                    <a:cubicBezTo>
                      <a:pt x="1248" y="904"/>
                      <a:pt x="1250" y="904"/>
                      <a:pt x="1251" y="903"/>
                    </a:cubicBezTo>
                    <a:cubicBezTo>
                      <a:pt x="1256" y="903"/>
                      <a:pt x="1256" y="903"/>
                      <a:pt x="1256" y="903"/>
                    </a:cubicBezTo>
                    <a:cubicBezTo>
                      <a:pt x="1263" y="901"/>
                      <a:pt x="1263" y="901"/>
                      <a:pt x="1263" y="901"/>
                    </a:cubicBezTo>
                    <a:cubicBezTo>
                      <a:pt x="1264" y="901"/>
                      <a:pt x="1264" y="901"/>
                      <a:pt x="1264" y="901"/>
                    </a:cubicBezTo>
                    <a:cubicBezTo>
                      <a:pt x="1263" y="900"/>
                      <a:pt x="1263" y="899"/>
                      <a:pt x="1263" y="898"/>
                    </a:cubicBezTo>
                    <a:cubicBezTo>
                      <a:pt x="1262" y="895"/>
                      <a:pt x="1262" y="895"/>
                      <a:pt x="1262" y="895"/>
                    </a:cubicBezTo>
                    <a:cubicBezTo>
                      <a:pt x="1269" y="893"/>
                      <a:pt x="1269" y="893"/>
                      <a:pt x="1269" y="893"/>
                    </a:cubicBezTo>
                    <a:cubicBezTo>
                      <a:pt x="1271" y="894"/>
                      <a:pt x="1271" y="894"/>
                      <a:pt x="1271" y="894"/>
                    </a:cubicBezTo>
                    <a:cubicBezTo>
                      <a:pt x="1272" y="895"/>
                      <a:pt x="1272" y="895"/>
                      <a:pt x="1272" y="895"/>
                    </a:cubicBezTo>
                    <a:cubicBezTo>
                      <a:pt x="1277" y="900"/>
                      <a:pt x="1277" y="900"/>
                      <a:pt x="1277" y="900"/>
                    </a:cubicBezTo>
                    <a:cubicBezTo>
                      <a:pt x="1278" y="901"/>
                      <a:pt x="1278" y="903"/>
                      <a:pt x="1279" y="904"/>
                    </a:cubicBezTo>
                    <a:cubicBezTo>
                      <a:pt x="1279" y="904"/>
                      <a:pt x="1279" y="904"/>
                      <a:pt x="1279" y="904"/>
                    </a:cubicBezTo>
                    <a:cubicBezTo>
                      <a:pt x="1280" y="903"/>
                      <a:pt x="1280" y="903"/>
                      <a:pt x="1280" y="903"/>
                    </a:cubicBezTo>
                    <a:cubicBezTo>
                      <a:pt x="1280" y="903"/>
                      <a:pt x="1281" y="903"/>
                      <a:pt x="1282" y="903"/>
                    </a:cubicBezTo>
                    <a:cubicBezTo>
                      <a:pt x="1283" y="903"/>
                      <a:pt x="1283" y="903"/>
                      <a:pt x="1284" y="903"/>
                    </a:cubicBezTo>
                    <a:cubicBezTo>
                      <a:pt x="1285" y="903"/>
                      <a:pt x="1285" y="904"/>
                      <a:pt x="1285" y="904"/>
                    </a:cubicBezTo>
                    <a:cubicBezTo>
                      <a:pt x="1286" y="904"/>
                      <a:pt x="1286" y="904"/>
                      <a:pt x="1286" y="904"/>
                    </a:cubicBezTo>
                    <a:cubicBezTo>
                      <a:pt x="1287" y="904"/>
                      <a:pt x="1288" y="905"/>
                      <a:pt x="1289" y="905"/>
                    </a:cubicBezTo>
                    <a:cubicBezTo>
                      <a:pt x="1289" y="906"/>
                      <a:pt x="1289" y="906"/>
                      <a:pt x="1289" y="906"/>
                    </a:cubicBezTo>
                    <a:cubicBezTo>
                      <a:pt x="1292" y="907"/>
                      <a:pt x="1295" y="908"/>
                      <a:pt x="1296" y="909"/>
                    </a:cubicBezTo>
                    <a:cubicBezTo>
                      <a:pt x="1297" y="909"/>
                      <a:pt x="1297" y="909"/>
                      <a:pt x="1297" y="909"/>
                    </a:cubicBezTo>
                    <a:cubicBezTo>
                      <a:pt x="1321" y="904"/>
                      <a:pt x="1321" y="904"/>
                      <a:pt x="1321" y="904"/>
                    </a:cubicBezTo>
                    <a:cubicBezTo>
                      <a:pt x="1318" y="911"/>
                      <a:pt x="1318" y="911"/>
                      <a:pt x="1318" y="911"/>
                    </a:cubicBezTo>
                    <a:cubicBezTo>
                      <a:pt x="1317" y="911"/>
                      <a:pt x="1317" y="912"/>
                      <a:pt x="1316" y="913"/>
                    </a:cubicBezTo>
                    <a:cubicBezTo>
                      <a:pt x="1314" y="915"/>
                      <a:pt x="1314" y="915"/>
                      <a:pt x="1314" y="915"/>
                    </a:cubicBezTo>
                    <a:cubicBezTo>
                      <a:pt x="1346" y="915"/>
                      <a:pt x="1346" y="915"/>
                      <a:pt x="1346" y="915"/>
                    </a:cubicBezTo>
                    <a:cubicBezTo>
                      <a:pt x="1347" y="915"/>
                      <a:pt x="1347" y="915"/>
                      <a:pt x="1347" y="915"/>
                    </a:cubicBezTo>
                    <a:cubicBezTo>
                      <a:pt x="1351" y="913"/>
                      <a:pt x="1355" y="911"/>
                      <a:pt x="1359" y="909"/>
                    </a:cubicBezTo>
                    <a:cubicBezTo>
                      <a:pt x="1362" y="907"/>
                      <a:pt x="1366" y="905"/>
                      <a:pt x="1371" y="903"/>
                    </a:cubicBezTo>
                    <a:cubicBezTo>
                      <a:pt x="1424" y="881"/>
                      <a:pt x="1424" y="881"/>
                      <a:pt x="1424" y="881"/>
                    </a:cubicBezTo>
                    <a:cubicBezTo>
                      <a:pt x="1404" y="898"/>
                      <a:pt x="1404" y="898"/>
                      <a:pt x="1404" y="898"/>
                    </a:cubicBezTo>
                    <a:cubicBezTo>
                      <a:pt x="1404" y="901"/>
                      <a:pt x="1404" y="901"/>
                      <a:pt x="1404" y="901"/>
                    </a:cubicBezTo>
                    <a:cubicBezTo>
                      <a:pt x="1404" y="903"/>
                      <a:pt x="1404" y="904"/>
                      <a:pt x="1403" y="906"/>
                    </a:cubicBezTo>
                    <a:cubicBezTo>
                      <a:pt x="1403" y="907"/>
                      <a:pt x="1403" y="907"/>
                      <a:pt x="1403" y="907"/>
                    </a:cubicBezTo>
                    <a:cubicBezTo>
                      <a:pt x="1402" y="907"/>
                      <a:pt x="1402" y="907"/>
                      <a:pt x="1402" y="907"/>
                    </a:cubicBezTo>
                    <a:cubicBezTo>
                      <a:pt x="1402" y="907"/>
                      <a:pt x="1402" y="907"/>
                      <a:pt x="1402" y="907"/>
                    </a:cubicBezTo>
                    <a:cubicBezTo>
                      <a:pt x="1401" y="908"/>
                      <a:pt x="1401" y="908"/>
                      <a:pt x="1401" y="908"/>
                    </a:cubicBezTo>
                    <a:cubicBezTo>
                      <a:pt x="1401" y="908"/>
                      <a:pt x="1400" y="909"/>
                      <a:pt x="1400" y="909"/>
                    </a:cubicBezTo>
                    <a:cubicBezTo>
                      <a:pt x="1399" y="909"/>
                      <a:pt x="1399" y="909"/>
                      <a:pt x="1399" y="909"/>
                    </a:cubicBezTo>
                    <a:cubicBezTo>
                      <a:pt x="1400" y="911"/>
                      <a:pt x="1402" y="912"/>
                      <a:pt x="1403" y="913"/>
                    </a:cubicBezTo>
                    <a:cubicBezTo>
                      <a:pt x="1405" y="915"/>
                      <a:pt x="1405" y="915"/>
                      <a:pt x="1405" y="915"/>
                    </a:cubicBezTo>
                    <a:cubicBezTo>
                      <a:pt x="1682" y="915"/>
                      <a:pt x="1682" y="915"/>
                      <a:pt x="1682" y="915"/>
                    </a:cubicBezTo>
                    <a:cubicBezTo>
                      <a:pt x="1682" y="457"/>
                      <a:pt x="1682" y="457"/>
                      <a:pt x="1682" y="457"/>
                    </a:cubicBezTo>
                    <a:moveTo>
                      <a:pt x="955" y="212"/>
                    </a:moveTo>
                    <a:cubicBezTo>
                      <a:pt x="955" y="212"/>
                      <a:pt x="955" y="212"/>
                      <a:pt x="955" y="212"/>
                    </a:cubicBezTo>
                    <a:cubicBezTo>
                      <a:pt x="948" y="214"/>
                      <a:pt x="942" y="220"/>
                      <a:pt x="936" y="221"/>
                    </a:cubicBezTo>
                    <a:cubicBezTo>
                      <a:pt x="933" y="222"/>
                      <a:pt x="927" y="220"/>
                      <a:pt x="929" y="225"/>
                    </a:cubicBezTo>
                    <a:cubicBezTo>
                      <a:pt x="931" y="230"/>
                      <a:pt x="932" y="232"/>
                      <a:pt x="935" y="235"/>
                    </a:cubicBezTo>
                    <a:cubicBezTo>
                      <a:pt x="937" y="237"/>
                      <a:pt x="940" y="240"/>
                      <a:pt x="940" y="243"/>
                    </a:cubicBezTo>
                    <a:cubicBezTo>
                      <a:pt x="940" y="243"/>
                      <a:pt x="941" y="250"/>
                      <a:pt x="943" y="250"/>
                    </a:cubicBezTo>
                    <a:cubicBezTo>
                      <a:pt x="943" y="250"/>
                      <a:pt x="944" y="250"/>
                      <a:pt x="945" y="249"/>
                    </a:cubicBezTo>
                    <a:cubicBezTo>
                      <a:pt x="945" y="248"/>
                      <a:pt x="946" y="247"/>
                      <a:pt x="947" y="247"/>
                    </a:cubicBezTo>
                    <a:cubicBezTo>
                      <a:pt x="948" y="247"/>
                      <a:pt x="949" y="250"/>
                      <a:pt x="950" y="252"/>
                    </a:cubicBezTo>
                    <a:cubicBezTo>
                      <a:pt x="951" y="256"/>
                      <a:pt x="951" y="258"/>
                      <a:pt x="948" y="260"/>
                    </a:cubicBezTo>
                    <a:cubicBezTo>
                      <a:pt x="941" y="265"/>
                      <a:pt x="931" y="267"/>
                      <a:pt x="924" y="270"/>
                    </a:cubicBezTo>
                    <a:cubicBezTo>
                      <a:pt x="923" y="270"/>
                      <a:pt x="923" y="270"/>
                      <a:pt x="923" y="270"/>
                    </a:cubicBezTo>
                    <a:cubicBezTo>
                      <a:pt x="923" y="270"/>
                      <a:pt x="923" y="270"/>
                      <a:pt x="923" y="270"/>
                    </a:cubicBezTo>
                    <a:cubicBezTo>
                      <a:pt x="922" y="272"/>
                      <a:pt x="920" y="274"/>
                      <a:pt x="920" y="276"/>
                    </a:cubicBezTo>
                    <a:cubicBezTo>
                      <a:pt x="920" y="277"/>
                      <a:pt x="922" y="278"/>
                      <a:pt x="922" y="279"/>
                    </a:cubicBezTo>
                    <a:cubicBezTo>
                      <a:pt x="922" y="282"/>
                      <a:pt x="921" y="285"/>
                      <a:pt x="919" y="286"/>
                    </a:cubicBezTo>
                    <a:cubicBezTo>
                      <a:pt x="917" y="287"/>
                      <a:pt x="916" y="287"/>
                      <a:pt x="914" y="287"/>
                    </a:cubicBezTo>
                    <a:cubicBezTo>
                      <a:pt x="910" y="287"/>
                      <a:pt x="905" y="285"/>
                      <a:pt x="902" y="285"/>
                    </a:cubicBezTo>
                    <a:cubicBezTo>
                      <a:pt x="895" y="283"/>
                      <a:pt x="899" y="282"/>
                      <a:pt x="898" y="278"/>
                    </a:cubicBezTo>
                    <a:cubicBezTo>
                      <a:pt x="898" y="277"/>
                      <a:pt x="897" y="276"/>
                      <a:pt x="897" y="274"/>
                    </a:cubicBezTo>
                    <a:cubicBezTo>
                      <a:pt x="897" y="274"/>
                      <a:pt x="899" y="271"/>
                      <a:pt x="899" y="271"/>
                    </a:cubicBezTo>
                    <a:cubicBezTo>
                      <a:pt x="902" y="269"/>
                      <a:pt x="908" y="270"/>
                      <a:pt x="907" y="266"/>
                    </a:cubicBezTo>
                    <a:cubicBezTo>
                      <a:pt x="906" y="265"/>
                      <a:pt x="901" y="262"/>
                      <a:pt x="900" y="261"/>
                    </a:cubicBezTo>
                    <a:cubicBezTo>
                      <a:pt x="897" y="259"/>
                      <a:pt x="895" y="259"/>
                      <a:pt x="892" y="258"/>
                    </a:cubicBezTo>
                    <a:cubicBezTo>
                      <a:pt x="895" y="256"/>
                      <a:pt x="898" y="256"/>
                      <a:pt x="901" y="255"/>
                    </a:cubicBezTo>
                    <a:cubicBezTo>
                      <a:pt x="900" y="255"/>
                      <a:pt x="899" y="255"/>
                      <a:pt x="898" y="255"/>
                    </a:cubicBezTo>
                    <a:cubicBezTo>
                      <a:pt x="890" y="255"/>
                      <a:pt x="882" y="259"/>
                      <a:pt x="875" y="265"/>
                    </a:cubicBezTo>
                    <a:cubicBezTo>
                      <a:pt x="877" y="266"/>
                      <a:pt x="879" y="266"/>
                      <a:pt x="879" y="268"/>
                    </a:cubicBezTo>
                    <a:cubicBezTo>
                      <a:pt x="877" y="267"/>
                      <a:pt x="874" y="265"/>
                      <a:pt x="872" y="263"/>
                    </a:cubicBezTo>
                    <a:cubicBezTo>
                      <a:pt x="872" y="262"/>
                      <a:pt x="874" y="261"/>
                      <a:pt x="873" y="261"/>
                    </a:cubicBezTo>
                    <a:cubicBezTo>
                      <a:pt x="873" y="261"/>
                      <a:pt x="872" y="261"/>
                      <a:pt x="870" y="262"/>
                    </a:cubicBezTo>
                    <a:cubicBezTo>
                      <a:pt x="864" y="265"/>
                      <a:pt x="855" y="268"/>
                      <a:pt x="851" y="273"/>
                    </a:cubicBezTo>
                    <a:cubicBezTo>
                      <a:pt x="849" y="275"/>
                      <a:pt x="851" y="276"/>
                      <a:pt x="847" y="276"/>
                    </a:cubicBezTo>
                    <a:cubicBezTo>
                      <a:pt x="846" y="276"/>
                      <a:pt x="846" y="276"/>
                      <a:pt x="845" y="276"/>
                    </a:cubicBezTo>
                    <a:cubicBezTo>
                      <a:pt x="842" y="276"/>
                      <a:pt x="838" y="275"/>
                      <a:pt x="835" y="275"/>
                    </a:cubicBezTo>
                    <a:cubicBezTo>
                      <a:pt x="831" y="274"/>
                      <a:pt x="828" y="273"/>
                      <a:pt x="825" y="273"/>
                    </a:cubicBezTo>
                    <a:cubicBezTo>
                      <a:pt x="824" y="273"/>
                      <a:pt x="822" y="273"/>
                      <a:pt x="821" y="274"/>
                    </a:cubicBezTo>
                    <a:cubicBezTo>
                      <a:pt x="820" y="274"/>
                      <a:pt x="819" y="274"/>
                      <a:pt x="818" y="274"/>
                    </a:cubicBezTo>
                    <a:cubicBezTo>
                      <a:pt x="816" y="274"/>
                      <a:pt x="814" y="273"/>
                      <a:pt x="811" y="272"/>
                    </a:cubicBezTo>
                    <a:cubicBezTo>
                      <a:pt x="810" y="272"/>
                      <a:pt x="810" y="272"/>
                      <a:pt x="810" y="272"/>
                    </a:cubicBezTo>
                    <a:cubicBezTo>
                      <a:pt x="805" y="272"/>
                      <a:pt x="797" y="279"/>
                      <a:pt x="793" y="281"/>
                    </a:cubicBezTo>
                    <a:cubicBezTo>
                      <a:pt x="789" y="284"/>
                      <a:pt x="785" y="287"/>
                      <a:pt x="781" y="289"/>
                    </a:cubicBezTo>
                    <a:cubicBezTo>
                      <a:pt x="779" y="291"/>
                      <a:pt x="780" y="292"/>
                      <a:pt x="779" y="293"/>
                    </a:cubicBezTo>
                    <a:cubicBezTo>
                      <a:pt x="778" y="294"/>
                      <a:pt x="777" y="295"/>
                      <a:pt x="776" y="295"/>
                    </a:cubicBezTo>
                    <a:cubicBezTo>
                      <a:pt x="776" y="295"/>
                      <a:pt x="775" y="294"/>
                      <a:pt x="773" y="293"/>
                    </a:cubicBezTo>
                    <a:cubicBezTo>
                      <a:pt x="771" y="292"/>
                      <a:pt x="770" y="290"/>
                      <a:pt x="767" y="290"/>
                    </a:cubicBezTo>
                    <a:cubicBezTo>
                      <a:pt x="767" y="290"/>
                      <a:pt x="766" y="290"/>
                      <a:pt x="765" y="291"/>
                    </a:cubicBezTo>
                    <a:cubicBezTo>
                      <a:pt x="762" y="292"/>
                      <a:pt x="761" y="294"/>
                      <a:pt x="760" y="294"/>
                    </a:cubicBezTo>
                    <a:cubicBezTo>
                      <a:pt x="759" y="294"/>
                      <a:pt x="758" y="293"/>
                      <a:pt x="758" y="290"/>
                    </a:cubicBezTo>
                    <a:cubicBezTo>
                      <a:pt x="755" y="291"/>
                      <a:pt x="754" y="293"/>
                      <a:pt x="752" y="293"/>
                    </a:cubicBezTo>
                    <a:cubicBezTo>
                      <a:pt x="751" y="293"/>
                      <a:pt x="750" y="293"/>
                      <a:pt x="749" y="292"/>
                    </a:cubicBezTo>
                    <a:cubicBezTo>
                      <a:pt x="744" y="291"/>
                      <a:pt x="739" y="290"/>
                      <a:pt x="735" y="287"/>
                    </a:cubicBezTo>
                    <a:cubicBezTo>
                      <a:pt x="738" y="286"/>
                      <a:pt x="740" y="287"/>
                      <a:pt x="743" y="286"/>
                    </a:cubicBezTo>
                    <a:cubicBezTo>
                      <a:pt x="742" y="286"/>
                      <a:pt x="742" y="285"/>
                      <a:pt x="741" y="285"/>
                    </a:cubicBezTo>
                    <a:cubicBezTo>
                      <a:pt x="742" y="284"/>
                      <a:pt x="743" y="284"/>
                      <a:pt x="744" y="284"/>
                    </a:cubicBezTo>
                    <a:cubicBezTo>
                      <a:pt x="745" y="284"/>
                      <a:pt x="746" y="284"/>
                      <a:pt x="746" y="284"/>
                    </a:cubicBezTo>
                    <a:cubicBezTo>
                      <a:pt x="747" y="284"/>
                      <a:pt x="748" y="284"/>
                      <a:pt x="748" y="284"/>
                    </a:cubicBezTo>
                    <a:cubicBezTo>
                      <a:pt x="749" y="284"/>
                      <a:pt x="750" y="284"/>
                      <a:pt x="751" y="284"/>
                    </a:cubicBezTo>
                    <a:cubicBezTo>
                      <a:pt x="750" y="280"/>
                      <a:pt x="750" y="279"/>
                      <a:pt x="748" y="276"/>
                    </a:cubicBezTo>
                    <a:cubicBezTo>
                      <a:pt x="744" y="272"/>
                      <a:pt x="746" y="272"/>
                      <a:pt x="748" y="268"/>
                    </a:cubicBezTo>
                    <a:cubicBezTo>
                      <a:pt x="749" y="266"/>
                      <a:pt x="749" y="266"/>
                      <a:pt x="751" y="264"/>
                    </a:cubicBezTo>
                    <a:cubicBezTo>
                      <a:pt x="753" y="263"/>
                      <a:pt x="755" y="263"/>
                      <a:pt x="752" y="261"/>
                    </a:cubicBezTo>
                    <a:cubicBezTo>
                      <a:pt x="749" y="260"/>
                      <a:pt x="744" y="261"/>
                      <a:pt x="742" y="259"/>
                    </a:cubicBezTo>
                    <a:cubicBezTo>
                      <a:pt x="743" y="259"/>
                      <a:pt x="744" y="259"/>
                      <a:pt x="745" y="259"/>
                    </a:cubicBezTo>
                    <a:cubicBezTo>
                      <a:pt x="736" y="261"/>
                      <a:pt x="728" y="263"/>
                      <a:pt x="719" y="267"/>
                    </a:cubicBezTo>
                    <a:cubicBezTo>
                      <a:pt x="716" y="268"/>
                      <a:pt x="713" y="270"/>
                      <a:pt x="710" y="271"/>
                    </a:cubicBezTo>
                    <a:cubicBezTo>
                      <a:pt x="707" y="272"/>
                      <a:pt x="702" y="274"/>
                      <a:pt x="706" y="275"/>
                    </a:cubicBezTo>
                    <a:cubicBezTo>
                      <a:pt x="707" y="276"/>
                      <a:pt x="708" y="276"/>
                      <a:pt x="708" y="276"/>
                    </a:cubicBezTo>
                    <a:cubicBezTo>
                      <a:pt x="708" y="276"/>
                      <a:pt x="709" y="276"/>
                      <a:pt x="709" y="276"/>
                    </a:cubicBezTo>
                    <a:cubicBezTo>
                      <a:pt x="709" y="276"/>
                      <a:pt x="709" y="276"/>
                      <a:pt x="709" y="276"/>
                    </a:cubicBezTo>
                    <a:cubicBezTo>
                      <a:pt x="710" y="276"/>
                      <a:pt x="710" y="276"/>
                      <a:pt x="711" y="276"/>
                    </a:cubicBezTo>
                    <a:cubicBezTo>
                      <a:pt x="712" y="276"/>
                      <a:pt x="713" y="278"/>
                      <a:pt x="714" y="279"/>
                    </a:cubicBezTo>
                    <a:cubicBezTo>
                      <a:pt x="716" y="281"/>
                      <a:pt x="718" y="281"/>
                      <a:pt x="714" y="284"/>
                    </a:cubicBezTo>
                    <a:cubicBezTo>
                      <a:pt x="713" y="285"/>
                      <a:pt x="708" y="288"/>
                      <a:pt x="706" y="288"/>
                    </a:cubicBezTo>
                    <a:cubicBezTo>
                      <a:pt x="706" y="288"/>
                      <a:pt x="706" y="288"/>
                      <a:pt x="706" y="288"/>
                    </a:cubicBezTo>
                    <a:cubicBezTo>
                      <a:pt x="703" y="288"/>
                      <a:pt x="704" y="288"/>
                      <a:pt x="704" y="284"/>
                    </a:cubicBezTo>
                    <a:cubicBezTo>
                      <a:pt x="705" y="283"/>
                      <a:pt x="704" y="281"/>
                      <a:pt x="706" y="281"/>
                    </a:cubicBezTo>
                    <a:cubicBezTo>
                      <a:pt x="705" y="279"/>
                      <a:pt x="701" y="279"/>
                      <a:pt x="699" y="279"/>
                    </a:cubicBezTo>
                    <a:cubicBezTo>
                      <a:pt x="700" y="279"/>
                      <a:pt x="701" y="278"/>
                      <a:pt x="702" y="276"/>
                    </a:cubicBezTo>
                    <a:cubicBezTo>
                      <a:pt x="697" y="277"/>
                      <a:pt x="687" y="278"/>
                      <a:pt x="683" y="281"/>
                    </a:cubicBezTo>
                    <a:cubicBezTo>
                      <a:pt x="682" y="282"/>
                      <a:pt x="685" y="282"/>
                      <a:pt x="684" y="283"/>
                    </a:cubicBezTo>
                    <a:cubicBezTo>
                      <a:pt x="683" y="284"/>
                      <a:pt x="682" y="283"/>
                      <a:pt x="681" y="284"/>
                    </a:cubicBezTo>
                    <a:cubicBezTo>
                      <a:pt x="680" y="284"/>
                      <a:pt x="677" y="285"/>
                      <a:pt x="675" y="285"/>
                    </a:cubicBezTo>
                    <a:cubicBezTo>
                      <a:pt x="672" y="286"/>
                      <a:pt x="669" y="287"/>
                      <a:pt x="665" y="287"/>
                    </a:cubicBezTo>
                    <a:cubicBezTo>
                      <a:pt x="660" y="288"/>
                      <a:pt x="658" y="289"/>
                      <a:pt x="654" y="292"/>
                    </a:cubicBezTo>
                    <a:cubicBezTo>
                      <a:pt x="651" y="294"/>
                      <a:pt x="647" y="295"/>
                      <a:pt x="644" y="297"/>
                    </a:cubicBezTo>
                    <a:cubicBezTo>
                      <a:pt x="641" y="298"/>
                      <a:pt x="640" y="301"/>
                      <a:pt x="637" y="303"/>
                    </a:cubicBezTo>
                    <a:cubicBezTo>
                      <a:pt x="634" y="304"/>
                      <a:pt x="631" y="305"/>
                      <a:pt x="628" y="306"/>
                    </a:cubicBezTo>
                    <a:cubicBezTo>
                      <a:pt x="625" y="307"/>
                      <a:pt x="622" y="309"/>
                      <a:pt x="618" y="310"/>
                    </a:cubicBezTo>
                    <a:cubicBezTo>
                      <a:pt x="616" y="311"/>
                      <a:pt x="614" y="311"/>
                      <a:pt x="611" y="311"/>
                    </a:cubicBezTo>
                    <a:cubicBezTo>
                      <a:pt x="610" y="312"/>
                      <a:pt x="609" y="312"/>
                      <a:pt x="608" y="312"/>
                    </a:cubicBezTo>
                    <a:cubicBezTo>
                      <a:pt x="605" y="312"/>
                      <a:pt x="606" y="312"/>
                      <a:pt x="605" y="314"/>
                    </a:cubicBezTo>
                    <a:cubicBezTo>
                      <a:pt x="604" y="318"/>
                      <a:pt x="605" y="317"/>
                      <a:pt x="608" y="318"/>
                    </a:cubicBezTo>
                    <a:cubicBezTo>
                      <a:pt x="611" y="319"/>
                      <a:pt x="612" y="321"/>
                      <a:pt x="614" y="322"/>
                    </a:cubicBezTo>
                    <a:cubicBezTo>
                      <a:pt x="613" y="322"/>
                      <a:pt x="612" y="322"/>
                      <a:pt x="612" y="322"/>
                    </a:cubicBezTo>
                    <a:cubicBezTo>
                      <a:pt x="609" y="322"/>
                      <a:pt x="606" y="322"/>
                      <a:pt x="603" y="321"/>
                    </a:cubicBezTo>
                    <a:cubicBezTo>
                      <a:pt x="600" y="321"/>
                      <a:pt x="597" y="321"/>
                      <a:pt x="594" y="321"/>
                    </a:cubicBezTo>
                    <a:cubicBezTo>
                      <a:pt x="593" y="321"/>
                      <a:pt x="592" y="321"/>
                      <a:pt x="591" y="321"/>
                    </a:cubicBezTo>
                    <a:cubicBezTo>
                      <a:pt x="588" y="321"/>
                      <a:pt x="588" y="322"/>
                      <a:pt x="586" y="323"/>
                    </a:cubicBezTo>
                    <a:cubicBezTo>
                      <a:pt x="584" y="324"/>
                      <a:pt x="578" y="323"/>
                      <a:pt x="577" y="324"/>
                    </a:cubicBezTo>
                    <a:cubicBezTo>
                      <a:pt x="576" y="326"/>
                      <a:pt x="581" y="328"/>
                      <a:pt x="581" y="330"/>
                    </a:cubicBezTo>
                    <a:cubicBezTo>
                      <a:pt x="581" y="333"/>
                      <a:pt x="577" y="335"/>
                      <a:pt x="576" y="338"/>
                    </a:cubicBezTo>
                    <a:cubicBezTo>
                      <a:pt x="576" y="339"/>
                      <a:pt x="576" y="340"/>
                      <a:pt x="576" y="342"/>
                    </a:cubicBezTo>
                    <a:cubicBezTo>
                      <a:pt x="575" y="342"/>
                      <a:pt x="574" y="342"/>
                      <a:pt x="574" y="343"/>
                    </a:cubicBezTo>
                    <a:cubicBezTo>
                      <a:pt x="573" y="344"/>
                      <a:pt x="574" y="344"/>
                      <a:pt x="574" y="345"/>
                    </a:cubicBezTo>
                    <a:cubicBezTo>
                      <a:pt x="575" y="348"/>
                      <a:pt x="576" y="350"/>
                      <a:pt x="574" y="353"/>
                    </a:cubicBezTo>
                    <a:cubicBezTo>
                      <a:pt x="573" y="354"/>
                      <a:pt x="572" y="355"/>
                      <a:pt x="571" y="356"/>
                    </a:cubicBezTo>
                    <a:cubicBezTo>
                      <a:pt x="570" y="357"/>
                      <a:pt x="571" y="359"/>
                      <a:pt x="569" y="359"/>
                    </a:cubicBezTo>
                    <a:cubicBezTo>
                      <a:pt x="569" y="359"/>
                      <a:pt x="568" y="359"/>
                      <a:pt x="567" y="359"/>
                    </a:cubicBezTo>
                    <a:cubicBezTo>
                      <a:pt x="566" y="358"/>
                      <a:pt x="564" y="358"/>
                      <a:pt x="563" y="358"/>
                    </a:cubicBezTo>
                    <a:cubicBezTo>
                      <a:pt x="562" y="358"/>
                      <a:pt x="561" y="358"/>
                      <a:pt x="560" y="358"/>
                    </a:cubicBezTo>
                    <a:cubicBezTo>
                      <a:pt x="560" y="457"/>
                      <a:pt x="560" y="457"/>
                      <a:pt x="560" y="457"/>
                    </a:cubicBezTo>
                    <a:cubicBezTo>
                      <a:pt x="1122" y="457"/>
                      <a:pt x="1122" y="457"/>
                      <a:pt x="1122" y="457"/>
                    </a:cubicBezTo>
                    <a:cubicBezTo>
                      <a:pt x="1122" y="261"/>
                      <a:pt x="1122" y="261"/>
                      <a:pt x="1122" y="261"/>
                    </a:cubicBezTo>
                    <a:cubicBezTo>
                      <a:pt x="1120" y="261"/>
                      <a:pt x="1119" y="261"/>
                      <a:pt x="1118" y="260"/>
                    </a:cubicBezTo>
                    <a:cubicBezTo>
                      <a:pt x="1117" y="260"/>
                      <a:pt x="1117" y="260"/>
                      <a:pt x="1117" y="260"/>
                    </a:cubicBezTo>
                    <a:cubicBezTo>
                      <a:pt x="1117" y="260"/>
                      <a:pt x="1117" y="260"/>
                      <a:pt x="1117" y="260"/>
                    </a:cubicBezTo>
                    <a:cubicBezTo>
                      <a:pt x="1117" y="260"/>
                      <a:pt x="1116" y="260"/>
                      <a:pt x="1116" y="260"/>
                    </a:cubicBezTo>
                    <a:cubicBezTo>
                      <a:pt x="1111" y="260"/>
                      <a:pt x="1108" y="258"/>
                      <a:pt x="1103" y="257"/>
                    </a:cubicBezTo>
                    <a:cubicBezTo>
                      <a:pt x="1092" y="253"/>
                      <a:pt x="1092" y="253"/>
                      <a:pt x="1092" y="253"/>
                    </a:cubicBezTo>
                    <a:cubicBezTo>
                      <a:pt x="1089" y="251"/>
                      <a:pt x="1089" y="251"/>
                      <a:pt x="1089" y="251"/>
                    </a:cubicBezTo>
                    <a:cubicBezTo>
                      <a:pt x="1089" y="249"/>
                      <a:pt x="1089" y="249"/>
                      <a:pt x="1089" y="249"/>
                    </a:cubicBezTo>
                    <a:cubicBezTo>
                      <a:pt x="1089" y="249"/>
                      <a:pt x="1089" y="249"/>
                      <a:pt x="1089" y="249"/>
                    </a:cubicBezTo>
                    <a:cubicBezTo>
                      <a:pt x="1087" y="248"/>
                      <a:pt x="1087" y="248"/>
                      <a:pt x="1087" y="248"/>
                    </a:cubicBezTo>
                    <a:cubicBezTo>
                      <a:pt x="1085" y="247"/>
                      <a:pt x="1085" y="247"/>
                      <a:pt x="1085" y="247"/>
                    </a:cubicBezTo>
                    <a:cubicBezTo>
                      <a:pt x="1067" y="241"/>
                      <a:pt x="1067" y="241"/>
                      <a:pt x="1067" y="241"/>
                    </a:cubicBezTo>
                    <a:cubicBezTo>
                      <a:pt x="1066" y="242"/>
                      <a:pt x="1066" y="242"/>
                      <a:pt x="1066" y="242"/>
                    </a:cubicBezTo>
                    <a:cubicBezTo>
                      <a:pt x="1066" y="243"/>
                      <a:pt x="1066" y="243"/>
                      <a:pt x="1066" y="243"/>
                    </a:cubicBezTo>
                    <a:cubicBezTo>
                      <a:pt x="1066" y="243"/>
                      <a:pt x="1066" y="243"/>
                      <a:pt x="1066" y="243"/>
                    </a:cubicBezTo>
                    <a:cubicBezTo>
                      <a:pt x="1066" y="242"/>
                      <a:pt x="1066" y="242"/>
                      <a:pt x="1066" y="242"/>
                    </a:cubicBezTo>
                    <a:cubicBezTo>
                      <a:pt x="1065" y="243"/>
                      <a:pt x="1063" y="245"/>
                      <a:pt x="1063" y="245"/>
                    </a:cubicBezTo>
                    <a:cubicBezTo>
                      <a:pt x="1063" y="245"/>
                      <a:pt x="1063" y="245"/>
                      <a:pt x="1063" y="245"/>
                    </a:cubicBezTo>
                    <a:cubicBezTo>
                      <a:pt x="1063" y="246"/>
                      <a:pt x="1063" y="246"/>
                      <a:pt x="1063" y="246"/>
                    </a:cubicBezTo>
                    <a:cubicBezTo>
                      <a:pt x="1061" y="247"/>
                      <a:pt x="1061" y="247"/>
                      <a:pt x="1061" y="247"/>
                    </a:cubicBezTo>
                    <a:cubicBezTo>
                      <a:pt x="1061" y="247"/>
                      <a:pt x="1059" y="242"/>
                      <a:pt x="1061" y="241"/>
                    </a:cubicBezTo>
                    <a:cubicBezTo>
                      <a:pt x="1061" y="240"/>
                      <a:pt x="1061" y="240"/>
                      <a:pt x="1062" y="240"/>
                    </a:cubicBezTo>
                    <a:cubicBezTo>
                      <a:pt x="1062" y="240"/>
                      <a:pt x="1063" y="240"/>
                      <a:pt x="1063" y="241"/>
                    </a:cubicBezTo>
                    <a:cubicBezTo>
                      <a:pt x="1064" y="241"/>
                      <a:pt x="1064" y="241"/>
                      <a:pt x="1065" y="241"/>
                    </a:cubicBezTo>
                    <a:cubicBezTo>
                      <a:pt x="1065" y="241"/>
                      <a:pt x="1066" y="241"/>
                      <a:pt x="1066" y="240"/>
                    </a:cubicBezTo>
                    <a:cubicBezTo>
                      <a:pt x="1066" y="239"/>
                      <a:pt x="1060" y="237"/>
                      <a:pt x="1059" y="236"/>
                    </a:cubicBezTo>
                    <a:cubicBezTo>
                      <a:pt x="1054" y="234"/>
                      <a:pt x="1050" y="231"/>
                      <a:pt x="1044" y="229"/>
                    </a:cubicBezTo>
                    <a:cubicBezTo>
                      <a:pt x="1029" y="223"/>
                      <a:pt x="1013" y="220"/>
                      <a:pt x="997" y="218"/>
                    </a:cubicBezTo>
                    <a:cubicBezTo>
                      <a:pt x="986" y="217"/>
                      <a:pt x="975" y="216"/>
                      <a:pt x="964" y="214"/>
                    </a:cubicBezTo>
                    <a:cubicBezTo>
                      <a:pt x="962" y="214"/>
                      <a:pt x="957" y="212"/>
                      <a:pt x="955" y="212"/>
                    </a:cubicBezTo>
                    <a:moveTo>
                      <a:pt x="1121" y="202"/>
                    </a:moveTo>
                    <a:cubicBezTo>
                      <a:pt x="1121" y="202"/>
                      <a:pt x="1121" y="202"/>
                      <a:pt x="1121" y="202"/>
                    </a:cubicBezTo>
                    <a:cubicBezTo>
                      <a:pt x="1121" y="202"/>
                      <a:pt x="1121" y="202"/>
                      <a:pt x="1121" y="202"/>
                    </a:cubicBezTo>
                    <a:cubicBezTo>
                      <a:pt x="1120" y="203"/>
                      <a:pt x="1120" y="203"/>
                      <a:pt x="1120" y="203"/>
                    </a:cubicBezTo>
                    <a:cubicBezTo>
                      <a:pt x="1120" y="203"/>
                      <a:pt x="1120" y="203"/>
                      <a:pt x="1120" y="203"/>
                    </a:cubicBezTo>
                    <a:cubicBezTo>
                      <a:pt x="1120" y="203"/>
                      <a:pt x="1120" y="203"/>
                      <a:pt x="1120" y="203"/>
                    </a:cubicBezTo>
                    <a:cubicBezTo>
                      <a:pt x="1119" y="204"/>
                      <a:pt x="1119" y="204"/>
                      <a:pt x="1119" y="204"/>
                    </a:cubicBezTo>
                    <a:cubicBezTo>
                      <a:pt x="1119" y="204"/>
                      <a:pt x="1119" y="204"/>
                      <a:pt x="1119" y="204"/>
                    </a:cubicBezTo>
                    <a:cubicBezTo>
                      <a:pt x="1119" y="204"/>
                      <a:pt x="1119" y="204"/>
                      <a:pt x="1119" y="204"/>
                    </a:cubicBezTo>
                    <a:cubicBezTo>
                      <a:pt x="1119" y="204"/>
                      <a:pt x="1119" y="204"/>
                      <a:pt x="1119" y="204"/>
                    </a:cubicBezTo>
                    <a:cubicBezTo>
                      <a:pt x="1119" y="204"/>
                      <a:pt x="1119" y="204"/>
                      <a:pt x="1119" y="204"/>
                    </a:cubicBezTo>
                    <a:cubicBezTo>
                      <a:pt x="1119" y="205"/>
                      <a:pt x="1119" y="205"/>
                      <a:pt x="1119" y="205"/>
                    </a:cubicBezTo>
                    <a:cubicBezTo>
                      <a:pt x="1119" y="205"/>
                      <a:pt x="1119" y="205"/>
                      <a:pt x="1119" y="205"/>
                    </a:cubicBezTo>
                    <a:cubicBezTo>
                      <a:pt x="1119" y="205"/>
                      <a:pt x="1119" y="205"/>
                      <a:pt x="1119" y="205"/>
                    </a:cubicBezTo>
                    <a:cubicBezTo>
                      <a:pt x="1119" y="205"/>
                      <a:pt x="1119" y="205"/>
                      <a:pt x="1119" y="205"/>
                    </a:cubicBezTo>
                    <a:cubicBezTo>
                      <a:pt x="1118" y="213"/>
                      <a:pt x="1115" y="214"/>
                      <a:pt x="1116" y="225"/>
                    </a:cubicBezTo>
                    <a:cubicBezTo>
                      <a:pt x="1117" y="226"/>
                      <a:pt x="1117" y="226"/>
                      <a:pt x="1117" y="226"/>
                    </a:cubicBezTo>
                    <a:cubicBezTo>
                      <a:pt x="1117" y="226"/>
                      <a:pt x="1117" y="226"/>
                      <a:pt x="1117" y="226"/>
                    </a:cubicBezTo>
                    <a:cubicBezTo>
                      <a:pt x="1117" y="226"/>
                      <a:pt x="1117" y="226"/>
                      <a:pt x="1117" y="226"/>
                    </a:cubicBezTo>
                    <a:cubicBezTo>
                      <a:pt x="1117" y="227"/>
                      <a:pt x="1117" y="227"/>
                      <a:pt x="1117" y="227"/>
                    </a:cubicBezTo>
                    <a:cubicBezTo>
                      <a:pt x="1118" y="226"/>
                      <a:pt x="1118" y="226"/>
                      <a:pt x="1118" y="226"/>
                    </a:cubicBezTo>
                    <a:cubicBezTo>
                      <a:pt x="1118" y="226"/>
                      <a:pt x="1118" y="226"/>
                      <a:pt x="1118" y="226"/>
                    </a:cubicBezTo>
                    <a:cubicBezTo>
                      <a:pt x="1118" y="224"/>
                      <a:pt x="1118" y="224"/>
                      <a:pt x="1118" y="224"/>
                    </a:cubicBezTo>
                    <a:cubicBezTo>
                      <a:pt x="1118" y="223"/>
                      <a:pt x="1118" y="223"/>
                      <a:pt x="1118" y="223"/>
                    </a:cubicBezTo>
                    <a:cubicBezTo>
                      <a:pt x="1119" y="223"/>
                      <a:pt x="1119" y="223"/>
                      <a:pt x="1119" y="223"/>
                    </a:cubicBezTo>
                    <a:cubicBezTo>
                      <a:pt x="1119" y="223"/>
                      <a:pt x="1119" y="223"/>
                      <a:pt x="1119" y="223"/>
                    </a:cubicBezTo>
                    <a:cubicBezTo>
                      <a:pt x="1119" y="223"/>
                      <a:pt x="1119" y="223"/>
                      <a:pt x="1119" y="223"/>
                    </a:cubicBezTo>
                    <a:cubicBezTo>
                      <a:pt x="1120" y="223"/>
                      <a:pt x="1120" y="223"/>
                      <a:pt x="1120" y="223"/>
                    </a:cubicBezTo>
                    <a:cubicBezTo>
                      <a:pt x="1120" y="223"/>
                      <a:pt x="1120" y="223"/>
                      <a:pt x="1120" y="223"/>
                    </a:cubicBezTo>
                    <a:cubicBezTo>
                      <a:pt x="1120" y="223"/>
                      <a:pt x="1120" y="223"/>
                      <a:pt x="1120" y="223"/>
                    </a:cubicBezTo>
                    <a:cubicBezTo>
                      <a:pt x="1121" y="223"/>
                      <a:pt x="1121" y="223"/>
                      <a:pt x="1121" y="223"/>
                    </a:cubicBezTo>
                    <a:cubicBezTo>
                      <a:pt x="1121" y="222"/>
                      <a:pt x="1121" y="222"/>
                      <a:pt x="1121" y="222"/>
                    </a:cubicBezTo>
                    <a:cubicBezTo>
                      <a:pt x="1122" y="221"/>
                      <a:pt x="1122" y="221"/>
                      <a:pt x="1122" y="221"/>
                    </a:cubicBezTo>
                    <a:cubicBezTo>
                      <a:pt x="1122" y="220"/>
                      <a:pt x="1122" y="220"/>
                      <a:pt x="1122" y="220"/>
                    </a:cubicBezTo>
                    <a:cubicBezTo>
                      <a:pt x="1122" y="202"/>
                      <a:pt x="1122" y="202"/>
                      <a:pt x="1122" y="202"/>
                    </a:cubicBezTo>
                    <a:cubicBezTo>
                      <a:pt x="1122" y="202"/>
                      <a:pt x="1122" y="202"/>
                      <a:pt x="1121" y="202"/>
                    </a:cubicBezTo>
                    <a:moveTo>
                      <a:pt x="1121" y="138"/>
                    </a:moveTo>
                    <a:cubicBezTo>
                      <a:pt x="1119" y="138"/>
                      <a:pt x="1119" y="140"/>
                      <a:pt x="1118" y="142"/>
                    </a:cubicBezTo>
                    <a:cubicBezTo>
                      <a:pt x="1118" y="142"/>
                      <a:pt x="1118" y="142"/>
                      <a:pt x="1118" y="142"/>
                    </a:cubicBezTo>
                    <a:cubicBezTo>
                      <a:pt x="1118" y="143"/>
                      <a:pt x="1118" y="143"/>
                      <a:pt x="1118" y="143"/>
                    </a:cubicBezTo>
                    <a:cubicBezTo>
                      <a:pt x="1118" y="143"/>
                      <a:pt x="1118" y="143"/>
                      <a:pt x="1118" y="143"/>
                    </a:cubicBezTo>
                    <a:cubicBezTo>
                      <a:pt x="1118" y="143"/>
                      <a:pt x="1118" y="143"/>
                      <a:pt x="1118" y="143"/>
                    </a:cubicBezTo>
                    <a:cubicBezTo>
                      <a:pt x="1117" y="144"/>
                      <a:pt x="1117" y="144"/>
                      <a:pt x="1117" y="144"/>
                    </a:cubicBezTo>
                    <a:cubicBezTo>
                      <a:pt x="1117" y="144"/>
                      <a:pt x="1117" y="144"/>
                      <a:pt x="1117" y="144"/>
                    </a:cubicBezTo>
                    <a:cubicBezTo>
                      <a:pt x="1117" y="144"/>
                      <a:pt x="1117" y="144"/>
                      <a:pt x="1117" y="144"/>
                    </a:cubicBezTo>
                    <a:cubicBezTo>
                      <a:pt x="1117" y="145"/>
                      <a:pt x="1117" y="145"/>
                      <a:pt x="1117" y="145"/>
                    </a:cubicBezTo>
                    <a:cubicBezTo>
                      <a:pt x="1117" y="145"/>
                      <a:pt x="1117" y="145"/>
                      <a:pt x="1117" y="145"/>
                    </a:cubicBezTo>
                    <a:cubicBezTo>
                      <a:pt x="1116" y="145"/>
                      <a:pt x="1116" y="145"/>
                      <a:pt x="1116" y="145"/>
                    </a:cubicBezTo>
                    <a:cubicBezTo>
                      <a:pt x="1116" y="146"/>
                      <a:pt x="1116" y="146"/>
                      <a:pt x="1116" y="146"/>
                    </a:cubicBezTo>
                    <a:cubicBezTo>
                      <a:pt x="1116" y="146"/>
                      <a:pt x="1116" y="146"/>
                      <a:pt x="1116" y="146"/>
                    </a:cubicBezTo>
                    <a:cubicBezTo>
                      <a:pt x="1115" y="147"/>
                      <a:pt x="1114" y="147"/>
                      <a:pt x="1113" y="149"/>
                    </a:cubicBezTo>
                    <a:cubicBezTo>
                      <a:pt x="1112" y="151"/>
                      <a:pt x="1112" y="151"/>
                      <a:pt x="1112" y="151"/>
                    </a:cubicBezTo>
                    <a:cubicBezTo>
                      <a:pt x="1112" y="152"/>
                      <a:pt x="1112" y="152"/>
                      <a:pt x="1112" y="152"/>
                    </a:cubicBezTo>
                    <a:cubicBezTo>
                      <a:pt x="1112" y="152"/>
                      <a:pt x="1112" y="152"/>
                      <a:pt x="1112" y="152"/>
                    </a:cubicBezTo>
                    <a:cubicBezTo>
                      <a:pt x="1112" y="153"/>
                      <a:pt x="1112" y="153"/>
                      <a:pt x="1112" y="153"/>
                    </a:cubicBezTo>
                    <a:cubicBezTo>
                      <a:pt x="1113" y="153"/>
                      <a:pt x="1113" y="153"/>
                      <a:pt x="1114" y="153"/>
                    </a:cubicBezTo>
                    <a:cubicBezTo>
                      <a:pt x="1114" y="153"/>
                      <a:pt x="1114" y="153"/>
                      <a:pt x="1114" y="153"/>
                    </a:cubicBezTo>
                    <a:cubicBezTo>
                      <a:pt x="1114" y="153"/>
                      <a:pt x="1114" y="153"/>
                      <a:pt x="1114" y="153"/>
                    </a:cubicBezTo>
                    <a:cubicBezTo>
                      <a:pt x="1114" y="153"/>
                      <a:pt x="1114" y="153"/>
                      <a:pt x="1114" y="153"/>
                    </a:cubicBezTo>
                    <a:cubicBezTo>
                      <a:pt x="1115" y="153"/>
                      <a:pt x="1115" y="153"/>
                      <a:pt x="1115" y="153"/>
                    </a:cubicBezTo>
                    <a:cubicBezTo>
                      <a:pt x="1115" y="153"/>
                      <a:pt x="1115" y="153"/>
                      <a:pt x="1115" y="153"/>
                    </a:cubicBezTo>
                    <a:cubicBezTo>
                      <a:pt x="1115" y="153"/>
                      <a:pt x="1115" y="153"/>
                      <a:pt x="1115" y="153"/>
                    </a:cubicBezTo>
                    <a:cubicBezTo>
                      <a:pt x="1115" y="152"/>
                      <a:pt x="1115" y="152"/>
                      <a:pt x="1115" y="152"/>
                    </a:cubicBezTo>
                    <a:cubicBezTo>
                      <a:pt x="1115" y="151"/>
                      <a:pt x="1115" y="151"/>
                      <a:pt x="1115" y="151"/>
                    </a:cubicBezTo>
                    <a:cubicBezTo>
                      <a:pt x="1115" y="151"/>
                      <a:pt x="1115" y="151"/>
                      <a:pt x="1115" y="151"/>
                    </a:cubicBezTo>
                    <a:cubicBezTo>
                      <a:pt x="1116" y="150"/>
                      <a:pt x="1116" y="150"/>
                      <a:pt x="1116" y="150"/>
                    </a:cubicBezTo>
                    <a:cubicBezTo>
                      <a:pt x="1117" y="150"/>
                      <a:pt x="1117" y="150"/>
                      <a:pt x="1117" y="150"/>
                    </a:cubicBezTo>
                    <a:cubicBezTo>
                      <a:pt x="1118" y="149"/>
                      <a:pt x="1118" y="149"/>
                      <a:pt x="1118" y="149"/>
                    </a:cubicBezTo>
                    <a:cubicBezTo>
                      <a:pt x="1119" y="150"/>
                      <a:pt x="1119" y="150"/>
                      <a:pt x="1119" y="150"/>
                    </a:cubicBezTo>
                    <a:cubicBezTo>
                      <a:pt x="1119" y="150"/>
                      <a:pt x="1119" y="150"/>
                      <a:pt x="1119" y="150"/>
                    </a:cubicBezTo>
                    <a:cubicBezTo>
                      <a:pt x="1118" y="150"/>
                      <a:pt x="1118" y="150"/>
                      <a:pt x="1118" y="150"/>
                    </a:cubicBezTo>
                    <a:cubicBezTo>
                      <a:pt x="1118" y="150"/>
                      <a:pt x="1118" y="150"/>
                      <a:pt x="1118" y="150"/>
                    </a:cubicBezTo>
                    <a:cubicBezTo>
                      <a:pt x="1118" y="151"/>
                      <a:pt x="1118" y="151"/>
                      <a:pt x="1118" y="151"/>
                    </a:cubicBezTo>
                    <a:cubicBezTo>
                      <a:pt x="1118" y="151"/>
                      <a:pt x="1118" y="151"/>
                      <a:pt x="1118" y="151"/>
                    </a:cubicBezTo>
                    <a:cubicBezTo>
                      <a:pt x="1118" y="152"/>
                      <a:pt x="1118" y="153"/>
                      <a:pt x="1117" y="153"/>
                    </a:cubicBezTo>
                    <a:cubicBezTo>
                      <a:pt x="1117" y="154"/>
                      <a:pt x="1117" y="154"/>
                      <a:pt x="1117" y="154"/>
                    </a:cubicBezTo>
                    <a:cubicBezTo>
                      <a:pt x="1117" y="154"/>
                      <a:pt x="1117" y="154"/>
                      <a:pt x="1117" y="154"/>
                    </a:cubicBezTo>
                    <a:cubicBezTo>
                      <a:pt x="1115" y="157"/>
                      <a:pt x="1115" y="157"/>
                      <a:pt x="1112" y="159"/>
                    </a:cubicBezTo>
                    <a:cubicBezTo>
                      <a:pt x="1112" y="160"/>
                      <a:pt x="1112" y="160"/>
                      <a:pt x="1112" y="160"/>
                    </a:cubicBezTo>
                    <a:cubicBezTo>
                      <a:pt x="1112" y="161"/>
                      <a:pt x="1112" y="161"/>
                      <a:pt x="1112" y="161"/>
                    </a:cubicBezTo>
                    <a:cubicBezTo>
                      <a:pt x="1112" y="161"/>
                      <a:pt x="1112" y="161"/>
                      <a:pt x="1112" y="161"/>
                    </a:cubicBezTo>
                    <a:cubicBezTo>
                      <a:pt x="1112" y="161"/>
                      <a:pt x="1112" y="161"/>
                      <a:pt x="1112" y="161"/>
                    </a:cubicBezTo>
                    <a:cubicBezTo>
                      <a:pt x="1112" y="162"/>
                      <a:pt x="1112" y="162"/>
                      <a:pt x="1112" y="162"/>
                    </a:cubicBezTo>
                    <a:cubicBezTo>
                      <a:pt x="1113" y="162"/>
                      <a:pt x="1113" y="162"/>
                      <a:pt x="1113" y="162"/>
                    </a:cubicBezTo>
                    <a:cubicBezTo>
                      <a:pt x="1113" y="162"/>
                      <a:pt x="1113" y="162"/>
                      <a:pt x="1113" y="162"/>
                    </a:cubicBezTo>
                    <a:cubicBezTo>
                      <a:pt x="1113" y="163"/>
                      <a:pt x="1113" y="163"/>
                      <a:pt x="1113" y="163"/>
                    </a:cubicBezTo>
                    <a:cubicBezTo>
                      <a:pt x="1113" y="164"/>
                      <a:pt x="1113" y="164"/>
                      <a:pt x="1113" y="164"/>
                    </a:cubicBezTo>
                    <a:cubicBezTo>
                      <a:pt x="1113" y="165"/>
                      <a:pt x="1113" y="165"/>
                      <a:pt x="1113" y="165"/>
                    </a:cubicBezTo>
                    <a:cubicBezTo>
                      <a:pt x="1113" y="165"/>
                      <a:pt x="1113" y="165"/>
                      <a:pt x="1113" y="165"/>
                    </a:cubicBezTo>
                    <a:cubicBezTo>
                      <a:pt x="1114" y="165"/>
                      <a:pt x="1114" y="165"/>
                      <a:pt x="1114" y="165"/>
                    </a:cubicBezTo>
                    <a:cubicBezTo>
                      <a:pt x="1114" y="165"/>
                      <a:pt x="1114" y="165"/>
                      <a:pt x="1114" y="165"/>
                    </a:cubicBezTo>
                    <a:cubicBezTo>
                      <a:pt x="1114" y="165"/>
                      <a:pt x="1114" y="165"/>
                      <a:pt x="1114" y="165"/>
                    </a:cubicBezTo>
                    <a:cubicBezTo>
                      <a:pt x="1115" y="165"/>
                      <a:pt x="1115" y="165"/>
                      <a:pt x="1115" y="165"/>
                    </a:cubicBezTo>
                    <a:cubicBezTo>
                      <a:pt x="1116" y="164"/>
                      <a:pt x="1118" y="164"/>
                      <a:pt x="1120" y="164"/>
                    </a:cubicBezTo>
                    <a:cubicBezTo>
                      <a:pt x="1121" y="164"/>
                      <a:pt x="1121" y="164"/>
                      <a:pt x="1121" y="164"/>
                    </a:cubicBezTo>
                    <a:cubicBezTo>
                      <a:pt x="1121" y="164"/>
                      <a:pt x="1121" y="164"/>
                      <a:pt x="1121" y="164"/>
                    </a:cubicBezTo>
                    <a:cubicBezTo>
                      <a:pt x="1122" y="164"/>
                      <a:pt x="1122" y="164"/>
                      <a:pt x="1122" y="164"/>
                    </a:cubicBezTo>
                    <a:cubicBezTo>
                      <a:pt x="1122" y="163"/>
                      <a:pt x="1122" y="163"/>
                      <a:pt x="1122" y="163"/>
                    </a:cubicBezTo>
                    <a:cubicBezTo>
                      <a:pt x="1122" y="138"/>
                      <a:pt x="1122" y="138"/>
                      <a:pt x="1122" y="138"/>
                    </a:cubicBezTo>
                    <a:cubicBezTo>
                      <a:pt x="1122" y="138"/>
                      <a:pt x="1122" y="138"/>
                      <a:pt x="1122" y="138"/>
                    </a:cubicBezTo>
                    <a:cubicBezTo>
                      <a:pt x="1121" y="138"/>
                      <a:pt x="1121" y="138"/>
                      <a:pt x="1121" y="138"/>
                    </a:cubicBezTo>
                    <a:moveTo>
                      <a:pt x="560" y="915"/>
                    </a:moveTo>
                    <a:cubicBezTo>
                      <a:pt x="126" y="915"/>
                      <a:pt x="126" y="915"/>
                      <a:pt x="126" y="915"/>
                    </a:cubicBezTo>
                    <a:cubicBezTo>
                      <a:pt x="126" y="916"/>
                      <a:pt x="126" y="916"/>
                      <a:pt x="126" y="917"/>
                    </a:cubicBezTo>
                    <a:cubicBezTo>
                      <a:pt x="128" y="918"/>
                      <a:pt x="133" y="919"/>
                      <a:pt x="142" y="920"/>
                    </a:cubicBezTo>
                    <a:cubicBezTo>
                      <a:pt x="150" y="920"/>
                      <a:pt x="150" y="920"/>
                      <a:pt x="150" y="920"/>
                    </a:cubicBezTo>
                    <a:cubicBezTo>
                      <a:pt x="144" y="926"/>
                      <a:pt x="144" y="926"/>
                      <a:pt x="144" y="926"/>
                    </a:cubicBezTo>
                    <a:cubicBezTo>
                      <a:pt x="143" y="926"/>
                      <a:pt x="143" y="926"/>
                      <a:pt x="143" y="926"/>
                    </a:cubicBezTo>
                    <a:cubicBezTo>
                      <a:pt x="144" y="926"/>
                      <a:pt x="144" y="927"/>
                      <a:pt x="146" y="928"/>
                    </a:cubicBezTo>
                    <a:cubicBezTo>
                      <a:pt x="147" y="928"/>
                      <a:pt x="148" y="929"/>
                      <a:pt x="149" y="930"/>
                    </a:cubicBezTo>
                    <a:cubicBezTo>
                      <a:pt x="151" y="931"/>
                      <a:pt x="153" y="933"/>
                      <a:pt x="153" y="936"/>
                    </a:cubicBezTo>
                    <a:cubicBezTo>
                      <a:pt x="153" y="937"/>
                      <a:pt x="152" y="938"/>
                      <a:pt x="151" y="940"/>
                    </a:cubicBezTo>
                    <a:cubicBezTo>
                      <a:pt x="151" y="940"/>
                      <a:pt x="150" y="941"/>
                      <a:pt x="149" y="941"/>
                    </a:cubicBezTo>
                    <a:cubicBezTo>
                      <a:pt x="148" y="941"/>
                      <a:pt x="147" y="942"/>
                      <a:pt x="145" y="943"/>
                    </a:cubicBezTo>
                    <a:cubicBezTo>
                      <a:pt x="145" y="944"/>
                      <a:pt x="144" y="944"/>
                      <a:pt x="144" y="945"/>
                    </a:cubicBezTo>
                    <a:cubicBezTo>
                      <a:pt x="143" y="945"/>
                      <a:pt x="143" y="945"/>
                      <a:pt x="143" y="945"/>
                    </a:cubicBezTo>
                    <a:cubicBezTo>
                      <a:pt x="142" y="946"/>
                      <a:pt x="142" y="946"/>
                      <a:pt x="142" y="946"/>
                    </a:cubicBezTo>
                    <a:cubicBezTo>
                      <a:pt x="141" y="946"/>
                      <a:pt x="141" y="946"/>
                      <a:pt x="141" y="946"/>
                    </a:cubicBezTo>
                    <a:cubicBezTo>
                      <a:pt x="138" y="948"/>
                      <a:pt x="138" y="948"/>
                      <a:pt x="138" y="948"/>
                    </a:cubicBezTo>
                    <a:cubicBezTo>
                      <a:pt x="137" y="948"/>
                      <a:pt x="137" y="948"/>
                      <a:pt x="137" y="948"/>
                    </a:cubicBezTo>
                    <a:cubicBezTo>
                      <a:pt x="136" y="948"/>
                      <a:pt x="136" y="949"/>
                      <a:pt x="136" y="949"/>
                    </a:cubicBezTo>
                    <a:cubicBezTo>
                      <a:pt x="135" y="949"/>
                      <a:pt x="135" y="949"/>
                      <a:pt x="134" y="949"/>
                    </a:cubicBezTo>
                    <a:cubicBezTo>
                      <a:pt x="134" y="949"/>
                      <a:pt x="134" y="949"/>
                      <a:pt x="134" y="949"/>
                    </a:cubicBezTo>
                    <a:cubicBezTo>
                      <a:pt x="132" y="950"/>
                      <a:pt x="130" y="950"/>
                      <a:pt x="128" y="950"/>
                    </a:cubicBezTo>
                    <a:cubicBezTo>
                      <a:pt x="127" y="950"/>
                      <a:pt x="126" y="950"/>
                      <a:pt x="125" y="950"/>
                    </a:cubicBezTo>
                    <a:cubicBezTo>
                      <a:pt x="123" y="950"/>
                      <a:pt x="121" y="949"/>
                      <a:pt x="119" y="949"/>
                    </a:cubicBezTo>
                    <a:cubicBezTo>
                      <a:pt x="119" y="949"/>
                      <a:pt x="119" y="949"/>
                      <a:pt x="119" y="949"/>
                    </a:cubicBezTo>
                    <a:cubicBezTo>
                      <a:pt x="117" y="949"/>
                      <a:pt x="116" y="949"/>
                      <a:pt x="115" y="949"/>
                    </a:cubicBezTo>
                    <a:cubicBezTo>
                      <a:pt x="114" y="949"/>
                      <a:pt x="114" y="949"/>
                      <a:pt x="114" y="949"/>
                    </a:cubicBezTo>
                    <a:cubicBezTo>
                      <a:pt x="113" y="949"/>
                      <a:pt x="113" y="949"/>
                      <a:pt x="112" y="949"/>
                    </a:cubicBezTo>
                    <a:cubicBezTo>
                      <a:pt x="112" y="949"/>
                      <a:pt x="112" y="949"/>
                      <a:pt x="112" y="949"/>
                    </a:cubicBezTo>
                    <a:cubicBezTo>
                      <a:pt x="112" y="949"/>
                      <a:pt x="112" y="949"/>
                      <a:pt x="112" y="949"/>
                    </a:cubicBezTo>
                    <a:cubicBezTo>
                      <a:pt x="113" y="951"/>
                      <a:pt x="114" y="953"/>
                      <a:pt x="115" y="953"/>
                    </a:cubicBezTo>
                    <a:cubicBezTo>
                      <a:pt x="118" y="955"/>
                      <a:pt x="121" y="959"/>
                      <a:pt x="119" y="972"/>
                    </a:cubicBezTo>
                    <a:cubicBezTo>
                      <a:pt x="119" y="975"/>
                      <a:pt x="120" y="976"/>
                      <a:pt x="121" y="977"/>
                    </a:cubicBezTo>
                    <a:cubicBezTo>
                      <a:pt x="122" y="978"/>
                      <a:pt x="122" y="978"/>
                      <a:pt x="122" y="978"/>
                    </a:cubicBezTo>
                    <a:cubicBezTo>
                      <a:pt x="123" y="979"/>
                      <a:pt x="123" y="979"/>
                      <a:pt x="123" y="979"/>
                    </a:cubicBezTo>
                    <a:cubicBezTo>
                      <a:pt x="123" y="979"/>
                      <a:pt x="123" y="979"/>
                      <a:pt x="123" y="979"/>
                    </a:cubicBezTo>
                    <a:cubicBezTo>
                      <a:pt x="123" y="980"/>
                      <a:pt x="123" y="980"/>
                      <a:pt x="123" y="980"/>
                    </a:cubicBezTo>
                    <a:cubicBezTo>
                      <a:pt x="125" y="983"/>
                      <a:pt x="125" y="983"/>
                      <a:pt x="125" y="983"/>
                    </a:cubicBezTo>
                    <a:cubicBezTo>
                      <a:pt x="126" y="983"/>
                      <a:pt x="128" y="983"/>
                      <a:pt x="129" y="983"/>
                    </a:cubicBezTo>
                    <a:cubicBezTo>
                      <a:pt x="131" y="983"/>
                      <a:pt x="132" y="983"/>
                      <a:pt x="133" y="982"/>
                    </a:cubicBezTo>
                    <a:cubicBezTo>
                      <a:pt x="133" y="982"/>
                      <a:pt x="133" y="982"/>
                      <a:pt x="133" y="982"/>
                    </a:cubicBezTo>
                    <a:cubicBezTo>
                      <a:pt x="136" y="978"/>
                      <a:pt x="139" y="973"/>
                      <a:pt x="145" y="973"/>
                    </a:cubicBezTo>
                    <a:cubicBezTo>
                      <a:pt x="146" y="973"/>
                      <a:pt x="147" y="973"/>
                      <a:pt x="147" y="973"/>
                    </a:cubicBezTo>
                    <a:cubicBezTo>
                      <a:pt x="149" y="974"/>
                      <a:pt x="151" y="974"/>
                      <a:pt x="154" y="974"/>
                    </a:cubicBezTo>
                    <a:cubicBezTo>
                      <a:pt x="157" y="974"/>
                      <a:pt x="161" y="973"/>
                      <a:pt x="165" y="972"/>
                    </a:cubicBezTo>
                    <a:cubicBezTo>
                      <a:pt x="168" y="971"/>
                      <a:pt x="172" y="971"/>
                      <a:pt x="175" y="971"/>
                    </a:cubicBezTo>
                    <a:cubicBezTo>
                      <a:pt x="177" y="971"/>
                      <a:pt x="180" y="971"/>
                      <a:pt x="181" y="973"/>
                    </a:cubicBezTo>
                    <a:cubicBezTo>
                      <a:pt x="182" y="973"/>
                      <a:pt x="182" y="973"/>
                      <a:pt x="182" y="973"/>
                    </a:cubicBezTo>
                    <a:cubicBezTo>
                      <a:pt x="189" y="979"/>
                      <a:pt x="192" y="983"/>
                      <a:pt x="191" y="986"/>
                    </a:cubicBezTo>
                    <a:cubicBezTo>
                      <a:pt x="191" y="987"/>
                      <a:pt x="191" y="987"/>
                      <a:pt x="191" y="987"/>
                    </a:cubicBezTo>
                    <a:cubicBezTo>
                      <a:pt x="191" y="988"/>
                      <a:pt x="191" y="989"/>
                      <a:pt x="192" y="989"/>
                    </a:cubicBezTo>
                    <a:cubicBezTo>
                      <a:pt x="194" y="990"/>
                      <a:pt x="197" y="992"/>
                      <a:pt x="199" y="994"/>
                    </a:cubicBezTo>
                    <a:cubicBezTo>
                      <a:pt x="200" y="996"/>
                      <a:pt x="200" y="996"/>
                      <a:pt x="200" y="997"/>
                    </a:cubicBezTo>
                    <a:cubicBezTo>
                      <a:pt x="201" y="1000"/>
                      <a:pt x="201" y="1000"/>
                      <a:pt x="201" y="1000"/>
                    </a:cubicBezTo>
                    <a:cubicBezTo>
                      <a:pt x="198" y="1001"/>
                      <a:pt x="198" y="1001"/>
                      <a:pt x="198" y="1001"/>
                    </a:cubicBezTo>
                    <a:cubicBezTo>
                      <a:pt x="195" y="1001"/>
                      <a:pt x="194" y="1002"/>
                      <a:pt x="192" y="1002"/>
                    </a:cubicBezTo>
                    <a:cubicBezTo>
                      <a:pt x="194" y="1005"/>
                      <a:pt x="195" y="1009"/>
                      <a:pt x="194" y="1012"/>
                    </a:cubicBezTo>
                    <a:cubicBezTo>
                      <a:pt x="194" y="1013"/>
                      <a:pt x="194" y="1013"/>
                      <a:pt x="194" y="1014"/>
                    </a:cubicBezTo>
                    <a:cubicBezTo>
                      <a:pt x="195" y="1014"/>
                      <a:pt x="196" y="1014"/>
                      <a:pt x="197" y="1014"/>
                    </a:cubicBezTo>
                    <a:cubicBezTo>
                      <a:pt x="199" y="1014"/>
                      <a:pt x="201" y="1014"/>
                      <a:pt x="203" y="1016"/>
                    </a:cubicBezTo>
                    <a:cubicBezTo>
                      <a:pt x="204" y="1016"/>
                      <a:pt x="205" y="1016"/>
                      <a:pt x="206" y="1016"/>
                    </a:cubicBezTo>
                    <a:cubicBezTo>
                      <a:pt x="207" y="1016"/>
                      <a:pt x="207" y="1016"/>
                      <a:pt x="208" y="1016"/>
                    </a:cubicBezTo>
                    <a:cubicBezTo>
                      <a:pt x="209" y="1016"/>
                      <a:pt x="210" y="1015"/>
                      <a:pt x="211" y="1015"/>
                    </a:cubicBezTo>
                    <a:cubicBezTo>
                      <a:pt x="213" y="1015"/>
                      <a:pt x="216" y="1016"/>
                      <a:pt x="219" y="1018"/>
                    </a:cubicBezTo>
                    <a:cubicBezTo>
                      <a:pt x="222" y="1021"/>
                      <a:pt x="225" y="1022"/>
                      <a:pt x="225" y="1022"/>
                    </a:cubicBezTo>
                    <a:cubicBezTo>
                      <a:pt x="229" y="1024"/>
                      <a:pt x="229" y="1024"/>
                      <a:pt x="229" y="1024"/>
                    </a:cubicBezTo>
                    <a:cubicBezTo>
                      <a:pt x="226" y="1028"/>
                      <a:pt x="226" y="1028"/>
                      <a:pt x="226" y="1028"/>
                    </a:cubicBezTo>
                    <a:cubicBezTo>
                      <a:pt x="226" y="1028"/>
                      <a:pt x="225" y="1029"/>
                      <a:pt x="226" y="1030"/>
                    </a:cubicBezTo>
                    <a:cubicBezTo>
                      <a:pt x="228" y="1035"/>
                      <a:pt x="230" y="1040"/>
                      <a:pt x="229" y="1043"/>
                    </a:cubicBezTo>
                    <a:cubicBezTo>
                      <a:pt x="229" y="1044"/>
                      <a:pt x="230" y="1045"/>
                      <a:pt x="231" y="1046"/>
                    </a:cubicBezTo>
                    <a:cubicBezTo>
                      <a:pt x="232" y="1046"/>
                      <a:pt x="233" y="1047"/>
                      <a:pt x="234" y="1047"/>
                    </a:cubicBezTo>
                    <a:cubicBezTo>
                      <a:pt x="235" y="1047"/>
                      <a:pt x="235" y="1047"/>
                      <a:pt x="236" y="1046"/>
                    </a:cubicBezTo>
                    <a:cubicBezTo>
                      <a:pt x="238" y="1045"/>
                      <a:pt x="240" y="1045"/>
                      <a:pt x="243" y="1045"/>
                    </a:cubicBezTo>
                    <a:cubicBezTo>
                      <a:pt x="246" y="1045"/>
                      <a:pt x="249" y="1046"/>
                      <a:pt x="252" y="1048"/>
                    </a:cubicBezTo>
                    <a:cubicBezTo>
                      <a:pt x="254" y="1049"/>
                      <a:pt x="257" y="1050"/>
                      <a:pt x="260" y="1050"/>
                    </a:cubicBezTo>
                    <a:cubicBezTo>
                      <a:pt x="263" y="1050"/>
                      <a:pt x="265" y="1049"/>
                      <a:pt x="267" y="1049"/>
                    </a:cubicBezTo>
                    <a:cubicBezTo>
                      <a:pt x="273" y="1046"/>
                      <a:pt x="281" y="1044"/>
                      <a:pt x="281" y="1044"/>
                    </a:cubicBezTo>
                    <a:cubicBezTo>
                      <a:pt x="282" y="1044"/>
                      <a:pt x="282" y="1044"/>
                      <a:pt x="282" y="1044"/>
                    </a:cubicBezTo>
                    <a:cubicBezTo>
                      <a:pt x="283" y="1044"/>
                      <a:pt x="286" y="1045"/>
                      <a:pt x="291" y="1050"/>
                    </a:cubicBezTo>
                    <a:cubicBezTo>
                      <a:pt x="293" y="1053"/>
                      <a:pt x="297" y="1059"/>
                      <a:pt x="299" y="1062"/>
                    </a:cubicBezTo>
                    <a:cubicBezTo>
                      <a:pt x="302" y="1059"/>
                      <a:pt x="304" y="1058"/>
                      <a:pt x="306" y="1058"/>
                    </a:cubicBezTo>
                    <a:cubicBezTo>
                      <a:pt x="306" y="1058"/>
                      <a:pt x="306" y="1058"/>
                      <a:pt x="307" y="1058"/>
                    </a:cubicBezTo>
                    <a:cubicBezTo>
                      <a:pt x="308" y="1058"/>
                      <a:pt x="310" y="1058"/>
                      <a:pt x="311" y="1059"/>
                    </a:cubicBezTo>
                    <a:cubicBezTo>
                      <a:pt x="312" y="1059"/>
                      <a:pt x="313" y="1059"/>
                      <a:pt x="314" y="1059"/>
                    </a:cubicBezTo>
                    <a:cubicBezTo>
                      <a:pt x="319" y="1060"/>
                      <a:pt x="323" y="1064"/>
                      <a:pt x="324" y="1066"/>
                    </a:cubicBezTo>
                    <a:cubicBezTo>
                      <a:pt x="325" y="1067"/>
                      <a:pt x="325" y="1067"/>
                      <a:pt x="325" y="1067"/>
                    </a:cubicBezTo>
                    <a:cubicBezTo>
                      <a:pt x="326" y="1067"/>
                      <a:pt x="326" y="1067"/>
                      <a:pt x="326" y="1067"/>
                    </a:cubicBezTo>
                    <a:cubicBezTo>
                      <a:pt x="327" y="1066"/>
                      <a:pt x="329" y="1065"/>
                      <a:pt x="332" y="1065"/>
                    </a:cubicBezTo>
                    <a:cubicBezTo>
                      <a:pt x="334" y="1065"/>
                      <a:pt x="338" y="1066"/>
                      <a:pt x="341" y="1070"/>
                    </a:cubicBezTo>
                    <a:cubicBezTo>
                      <a:pt x="342" y="1070"/>
                      <a:pt x="343" y="1071"/>
                      <a:pt x="343" y="1072"/>
                    </a:cubicBezTo>
                    <a:cubicBezTo>
                      <a:pt x="346" y="1075"/>
                      <a:pt x="348" y="1077"/>
                      <a:pt x="352" y="1077"/>
                    </a:cubicBezTo>
                    <a:cubicBezTo>
                      <a:pt x="353" y="1077"/>
                      <a:pt x="355" y="1077"/>
                      <a:pt x="357" y="1075"/>
                    </a:cubicBezTo>
                    <a:cubicBezTo>
                      <a:pt x="361" y="1074"/>
                      <a:pt x="361" y="1074"/>
                      <a:pt x="361" y="1074"/>
                    </a:cubicBezTo>
                    <a:cubicBezTo>
                      <a:pt x="362" y="1078"/>
                      <a:pt x="362" y="1078"/>
                      <a:pt x="362" y="1078"/>
                    </a:cubicBezTo>
                    <a:cubicBezTo>
                      <a:pt x="364" y="1085"/>
                      <a:pt x="363" y="1089"/>
                      <a:pt x="362" y="1092"/>
                    </a:cubicBezTo>
                    <a:cubicBezTo>
                      <a:pt x="362" y="1092"/>
                      <a:pt x="362" y="1092"/>
                      <a:pt x="362" y="1092"/>
                    </a:cubicBezTo>
                    <a:cubicBezTo>
                      <a:pt x="361" y="1095"/>
                      <a:pt x="356" y="1099"/>
                      <a:pt x="352" y="1102"/>
                    </a:cubicBezTo>
                    <a:cubicBezTo>
                      <a:pt x="354" y="1102"/>
                      <a:pt x="357" y="1103"/>
                      <a:pt x="357" y="1103"/>
                    </a:cubicBezTo>
                    <a:cubicBezTo>
                      <a:pt x="378" y="1107"/>
                      <a:pt x="378" y="1107"/>
                      <a:pt x="378" y="1107"/>
                    </a:cubicBezTo>
                    <a:cubicBezTo>
                      <a:pt x="357" y="1110"/>
                      <a:pt x="357" y="1110"/>
                      <a:pt x="357" y="1110"/>
                    </a:cubicBezTo>
                    <a:cubicBezTo>
                      <a:pt x="354" y="1110"/>
                      <a:pt x="351" y="1112"/>
                      <a:pt x="349" y="1113"/>
                    </a:cubicBezTo>
                    <a:cubicBezTo>
                      <a:pt x="353" y="1114"/>
                      <a:pt x="354" y="1117"/>
                      <a:pt x="355" y="1119"/>
                    </a:cubicBezTo>
                    <a:cubicBezTo>
                      <a:pt x="356" y="1121"/>
                      <a:pt x="358" y="1125"/>
                      <a:pt x="357" y="1128"/>
                    </a:cubicBezTo>
                    <a:cubicBezTo>
                      <a:pt x="357" y="1129"/>
                      <a:pt x="357" y="1130"/>
                      <a:pt x="356" y="1131"/>
                    </a:cubicBezTo>
                    <a:cubicBezTo>
                      <a:pt x="355" y="1132"/>
                      <a:pt x="353" y="1138"/>
                      <a:pt x="352" y="1141"/>
                    </a:cubicBezTo>
                    <a:cubicBezTo>
                      <a:pt x="352" y="1142"/>
                      <a:pt x="351" y="1144"/>
                      <a:pt x="350" y="1145"/>
                    </a:cubicBezTo>
                    <a:cubicBezTo>
                      <a:pt x="349" y="1146"/>
                      <a:pt x="346" y="1147"/>
                      <a:pt x="344" y="1147"/>
                    </a:cubicBezTo>
                    <a:cubicBezTo>
                      <a:pt x="343" y="1147"/>
                      <a:pt x="342" y="1147"/>
                      <a:pt x="341" y="1146"/>
                    </a:cubicBezTo>
                    <a:cubicBezTo>
                      <a:pt x="338" y="1146"/>
                      <a:pt x="333" y="1145"/>
                      <a:pt x="330" y="1145"/>
                    </a:cubicBezTo>
                    <a:cubicBezTo>
                      <a:pt x="329" y="1145"/>
                      <a:pt x="328" y="1145"/>
                      <a:pt x="328" y="1146"/>
                    </a:cubicBezTo>
                    <a:cubicBezTo>
                      <a:pt x="326" y="1148"/>
                      <a:pt x="321" y="1151"/>
                      <a:pt x="316" y="1152"/>
                    </a:cubicBezTo>
                    <a:cubicBezTo>
                      <a:pt x="313" y="1152"/>
                      <a:pt x="309" y="1154"/>
                      <a:pt x="309" y="1159"/>
                    </a:cubicBezTo>
                    <a:cubicBezTo>
                      <a:pt x="309" y="1160"/>
                      <a:pt x="309" y="1161"/>
                      <a:pt x="309" y="1162"/>
                    </a:cubicBezTo>
                    <a:cubicBezTo>
                      <a:pt x="309" y="1165"/>
                      <a:pt x="309" y="1165"/>
                      <a:pt x="309" y="1165"/>
                    </a:cubicBezTo>
                    <a:cubicBezTo>
                      <a:pt x="309" y="1166"/>
                      <a:pt x="309" y="1167"/>
                      <a:pt x="308" y="1168"/>
                    </a:cubicBezTo>
                    <a:cubicBezTo>
                      <a:pt x="310" y="1167"/>
                      <a:pt x="312" y="1167"/>
                      <a:pt x="314" y="1166"/>
                    </a:cubicBezTo>
                    <a:cubicBezTo>
                      <a:pt x="313" y="1167"/>
                      <a:pt x="312" y="1167"/>
                      <a:pt x="312" y="1168"/>
                    </a:cubicBezTo>
                    <a:cubicBezTo>
                      <a:pt x="315" y="1168"/>
                      <a:pt x="320" y="1168"/>
                      <a:pt x="323" y="1167"/>
                    </a:cubicBezTo>
                    <a:cubicBezTo>
                      <a:pt x="324" y="1166"/>
                      <a:pt x="324" y="1164"/>
                      <a:pt x="326" y="1164"/>
                    </a:cubicBezTo>
                    <a:cubicBezTo>
                      <a:pt x="326" y="1164"/>
                      <a:pt x="326" y="1164"/>
                      <a:pt x="326" y="1164"/>
                    </a:cubicBezTo>
                    <a:cubicBezTo>
                      <a:pt x="329" y="1165"/>
                      <a:pt x="332" y="1165"/>
                      <a:pt x="334" y="1165"/>
                    </a:cubicBezTo>
                    <a:cubicBezTo>
                      <a:pt x="334" y="1167"/>
                      <a:pt x="333" y="1170"/>
                      <a:pt x="335" y="1170"/>
                    </a:cubicBezTo>
                    <a:cubicBezTo>
                      <a:pt x="336" y="1170"/>
                      <a:pt x="336" y="1169"/>
                      <a:pt x="337" y="1169"/>
                    </a:cubicBezTo>
                    <a:cubicBezTo>
                      <a:pt x="332" y="1172"/>
                      <a:pt x="322" y="1178"/>
                      <a:pt x="316" y="1178"/>
                    </a:cubicBezTo>
                    <a:cubicBezTo>
                      <a:pt x="315" y="1178"/>
                      <a:pt x="315" y="1178"/>
                      <a:pt x="315" y="1178"/>
                    </a:cubicBezTo>
                    <a:cubicBezTo>
                      <a:pt x="314" y="1178"/>
                      <a:pt x="314" y="1178"/>
                      <a:pt x="314" y="1178"/>
                    </a:cubicBezTo>
                    <a:cubicBezTo>
                      <a:pt x="313" y="1178"/>
                      <a:pt x="313" y="1178"/>
                      <a:pt x="313" y="1178"/>
                    </a:cubicBezTo>
                    <a:cubicBezTo>
                      <a:pt x="312" y="1178"/>
                      <a:pt x="311" y="1178"/>
                      <a:pt x="310" y="1179"/>
                    </a:cubicBezTo>
                    <a:cubicBezTo>
                      <a:pt x="311" y="1180"/>
                      <a:pt x="315" y="1184"/>
                      <a:pt x="315" y="1184"/>
                    </a:cubicBezTo>
                    <a:cubicBezTo>
                      <a:pt x="314" y="1186"/>
                      <a:pt x="300" y="1186"/>
                      <a:pt x="298" y="1187"/>
                    </a:cubicBezTo>
                    <a:cubicBezTo>
                      <a:pt x="298" y="1187"/>
                      <a:pt x="298" y="1187"/>
                      <a:pt x="298" y="1187"/>
                    </a:cubicBezTo>
                    <a:cubicBezTo>
                      <a:pt x="297" y="1187"/>
                      <a:pt x="295" y="1186"/>
                      <a:pt x="294" y="1186"/>
                    </a:cubicBezTo>
                    <a:cubicBezTo>
                      <a:pt x="293" y="1186"/>
                      <a:pt x="292" y="1185"/>
                      <a:pt x="292" y="1185"/>
                    </a:cubicBezTo>
                    <a:cubicBezTo>
                      <a:pt x="292" y="1185"/>
                      <a:pt x="292" y="1185"/>
                      <a:pt x="291" y="1185"/>
                    </a:cubicBezTo>
                    <a:cubicBezTo>
                      <a:pt x="291" y="1186"/>
                      <a:pt x="292" y="1188"/>
                      <a:pt x="293" y="1190"/>
                    </a:cubicBezTo>
                    <a:cubicBezTo>
                      <a:pt x="294" y="1192"/>
                      <a:pt x="295" y="1193"/>
                      <a:pt x="297" y="1194"/>
                    </a:cubicBezTo>
                    <a:cubicBezTo>
                      <a:pt x="301" y="1197"/>
                      <a:pt x="315" y="1202"/>
                      <a:pt x="314" y="1208"/>
                    </a:cubicBezTo>
                    <a:cubicBezTo>
                      <a:pt x="312" y="1207"/>
                      <a:pt x="310" y="1207"/>
                      <a:pt x="308" y="1206"/>
                    </a:cubicBezTo>
                    <a:cubicBezTo>
                      <a:pt x="307" y="1206"/>
                      <a:pt x="306" y="1205"/>
                      <a:pt x="306" y="1204"/>
                    </a:cubicBezTo>
                    <a:cubicBezTo>
                      <a:pt x="306" y="1204"/>
                      <a:pt x="306" y="1204"/>
                      <a:pt x="306" y="1204"/>
                    </a:cubicBezTo>
                    <a:cubicBezTo>
                      <a:pt x="302" y="1204"/>
                      <a:pt x="300" y="1212"/>
                      <a:pt x="300" y="1215"/>
                    </a:cubicBezTo>
                    <a:cubicBezTo>
                      <a:pt x="300" y="1213"/>
                      <a:pt x="300" y="1208"/>
                      <a:pt x="299" y="1208"/>
                    </a:cubicBezTo>
                    <a:cubicBezTo>
                      <a:pt x="300" y="1208"/>
                      <a:pt x="300" y="1207"/>
                      <a:pt x="301" y="1207"/>
                    </a:cubicBezTo>
                    <a:cubicBezTo>
                      <a:pt x="300" y="1207"/>
                      <a:pt x="300" y="1207"/>
                      <a:pt x="300" y="1207"/>
                    </a:cubicBezTo>
                    <a:cubicBezTo>
                      <a:pt x="299" y="1207"/>
                      <a:pt x="298" y="1208"/>
                      <a:pt x="297" y="1209"/>
                    </a:cubicBezTo>
                    <a:cubicBezTo>
                      <a:pt x="296" y="1209"/>
                      <a:pt x="290" y="1222"/>
                      <a:pt x="288" y="1222"/>
                    </a:cubicBezTo>
                    <a:cubicBezTo>
                      <a:pt x="288" y="1222"/>
                      <a:pt x="287" y="1221"/>
                      <a:pt x="287" y="1221"/>
                    </a:cubicBezTo>
                    <a:cubicBezTo>
                      <a:pt x="286" y="1223"/>
                      <a:pt x="296" y="1233"/>
                      <a:pt x="287" y="1233"/>
                    </a:cubicBezTo>
                    <a:cubicBezTo>
                      <a:pt x="287" y="1233"/>
                      <a:pt x="287" y="1233"/>
                      <a:pt x="287" y="1233"/>
                    </a:cubicBezTo>
                    <a:cubicBezTo>
                      <a:pt x="281" y="1233"/>
                      <a:pt x="277" y="1232"/>
                      <a:pt x="271" y="1230"/>
                    </a:cubicBezTo>
                    <a:cubicBezTo>
                      <a:pt x="269" y="1230"/>
                      <a:pt x="267" y="1230"/>
                      <a:pt x="266" y="1230"/>
                    </a:cubicBezTo>
                    <a:cubicBezTo>
                      <a:pt x="264" y="1230"/>
                      <a:pt x="263" y="1230"/>
                      <a:pt x="261" y="1232"/>
                    </a:cubicBezTo>
                    <a:cubicBezTo>
                      <a:pt x="262" y="1231"/>
                      <a:pt x="262" y="1231"/>
                      <a:pt x="263" y="1231"/>
                    </a:cubicBezTo>
                    <a:cubicBezTo>
                      <a:pt x="264" y="1231"/>
                      <a:pt x="265" y="1232"/>
                      <a:pt x="265" y="1232"/>
                    </a:cubicBezTo>
                    <a:cubicBezTo>
                      <a:pt x="266" y="1233"/>
                      <a:pt x="267" y="1233"/>
                      <a:pt x="268" y="1233"/>
                    </a:cubicBezTo>
                    <a:cubicBezTo>
                      <a:pt x="268" y="1233"/>
                      <a:pt x="268" y="1233"/>
                      <a:pt x="269" y="1233"/>
                    </a:cubicBezTo>
                    <a:cubicBezTo>
                      <a:pt x="265" y="1237"/>
                      <a:pt x="262" y="1237"/>
                      <a:pt x="258" y="1237"/>
                    </a:cubicBezTo>
                    <a:cubicBezTo>
                      <a:pt x="262" y="1240"/>
                      <a:pt x="266" y="1241"/>
                      <a:pt x="270" y="1243"/>
                    </a:cubicBezTo>
                    <a:cubicBezTo>
                      <a:pt x="275" y="1244"/>
                      <a:pt x="279" y="1252"/>
                      <a:pt x="283" y="1255"/>
                    </a:cubicBezTo>
                    <a:cubicBezTo>
                      <a:pt x="283" y="1255"/>
                      <a:pt x="284" y="1255"/>
                      <a:pt x="285" y="1255"/>
                    </a:cubicBezTo>
                    <a:cubicBezTo>
                      <a:pt x="287" y="1255"/>
                      <a:pt x="290" y="1255"/>
                      <a:pt x="291" y="1255"/>
                    </a:cubicBezTo>
                    <a:cubicBezTo>
                      <a:pt x="291" y="1255"/>
                      <a:pt x="292" y="1255"/>
                      <a:pt x="292" y="1255"/>
                    </a:cubicBezTo>
                    <a:cubicBezTo>
                      <a:pt x="295" y="1255"/>
                      <a:pt x="295" y="1256"/>
                      <a:pt x="298" y="1258"/>
                    </a:cubicBezTo>
                    <a:cubicBezTo>
                      <a:pt x="299" y="1260"/>
                      <a:pt x="301" y="1264"/>
                      <a:pt x="303" y="1265"/>
                    </a:cubicBezTo>
                    <a:cubicBezTo>
                      <a:pt x="306" y="1267"/>
                      <a:pt x="311" y="1267"/>
                      <a:pt x="314" y="1268"/>
                    </a:cubicBezTo>
                    <a:cubicBezTo>
                      <a:pt x="320" y="1269"/>
                      <a:pt x="325" y="1275"/>
                      <a:pt x="329" y="1278"/>
                    </a:cubicBezTo>
                    <a:cubicBezTo>
                      <a:pt x="337" y="1284"/>
                      <a:pt x="345" y="1291"/>
                      <a:pt x="352" y="1298"/>
                    </a:cubicBezTo>
                    <a:cubicBezTo>
                      <a:pt x="354" y="1293"/>
                      <a:pt x="356" y="1292"/>
                      <a:pt x="357" y="1291"/>
                    </a:cubicBezTo>
                    <a:cubicBezTo>
                      <a:pt x="358" y="1290"/>
                      <a:pt x="358" y="1290"/>
                      <a:pt x="359" y="1290"/>
                    </a:cubicBezTo>
                    <a:cubicBezTo>
                      <a:pt x="360" y="1290"/>
                      <a:pt x="360" y="1290"/>
                      <a:pt x="361" y="1290"/>
                    </a:cubicBezTo>
                    <a:cubicBezTo>
                      <a:pt x="361" y="1291"/>
                      <a:pt x="361" y="1291"/>
                      <a:pt x="361" y="1291"/>
                    </a:cubicBezTo>
                    <a:cubicBezTo>
                      <a:pt x="365" y="1292"/>
                      <a:pt x="368" y="1292"/>
                      <a:pt x="369" y="1292"/>
                    </a:cubicBezTo>
                    <a:cubicBezTo>
                      <a:pt x="370" y="1292"/>
                      <a:pt x="370" y="1292"/>
                      <a:pt x="370" y="1292"/>
                    </a:cubicBezTo>
                    <a:cubicBezTo>
                      <a:pt x="371" y="1292"/>
                      <a:pt x="372" y="1292"/>
                      <a:pt x="373" y="1292"/>
                    </a:cubicBezTo>
                    <a:cubicBezTo>
                      <a:pt x="377" y="1292"/>
                      <a:pt x="381" y="1294"/>
                      <a:pt x="384" y="1296"/>
                    </a:cubicBezTo>
                    <a:cubicBezTo>
                      <a:pt x="384" y="1296"/>
                      <a:pt x="385" y="1296"/>
                      <a:pt x="387" y="1297"/>
                    </a:cubicBezTo>
                    <a:cubicBezTo>
                      <a:pt x="394" y="1300"/>
                      <a:pt x="407" y="1304"/>
                      <a:pt x="414" y="1304"/>
                    </a:cubicBezTo>
                    <a:cubicBezTo>
                      <a:pt x="415" y="1304"/>
                      <a:pt x="417" y="1303"/>
                      <a:pt x="418" y="1303"/>
                    </a:cubicBezTo>
                    <a:cubicBezTo>
                      <a:pt x="420" y="1302"/>
                      <a:pt x="422" y="1302"/>
                      <a:pt x="425" y="1302"/>
                    </a:cubicBezTo>
                    <a:cubicBezTo>
                      <a:pt x="432" y="1302"/>
                      <a:pt x="439" y="1306"/>
                      <a:pt x="442" y="1308"/>
                    </a:cubicBezTo>
                    <a:cubicBezTo>
                      <a:pt x="444" y="1311"/>
                      <a:pt x="457" y="1317"/>
                      <a:pt x="459" y="1317"/>
                    </a:cubicBezTo>
                    <a:cubicBezTo>
                      <a:pt x="462" y="1317"/>
                      <a:pt x="463" y="1318"/>
                      <a:pt x="464" y="1319"/>
                    </a:cubicBezTo>
                    <a:cubicBezTo>
                      <a:pt x="465" y="1321"/>
                      <a:pt x="465" y="1323"/>
                      <a:pt x="465" y="1324"/>
                    </a:cubicBezTo>
                    <a:cubicBezTo>
                      <a:pt x="466" y="1324"/>
                      <a:pt x="466" y="1324"/>
                      <a:pt x="467" y="1325"/>
                    </a:cubicBezTo>
                    <a:cubicBezTo>
                      <a:pt x="468" y="1325"/>
                      <a:pt x="468" y="1325"/>
                      <a:pt x="469" y="1325"/>
                    </a:cubicBezTo>
                    <a:cubicBezTo>
                      <a:pt x="470" y="1325"/>
                      <a:pt x="472" y="1324"/>
                      <a:pt x="474" y="1323"/>
                    </a:cubicBezTo>
                    <a:cubicBezTo>
                      <a:pt x="478" y="1320"/>
                      <a:pt x="481" y="1319"/>
                      <a:pt x="484" y="1319"/>
                    </a:cubicBezTo>
                    <a:cubicBezTo>
                      <a:pt x="485" y="1319"/>
                      <a:pt x="486" y="1319"/>
                      <a:pt x="487" y="1319"/>
                    </a:cubicBezTo>
                    <a:cubicBezTo>
                      <a:pt x="489" y="1320"/>
                      <a:pt x="490" y="1320"/>
                      <a:pt x="491" y="1321"/>
                    </a:cubicBezTo>
                    <a:cubicBezTo>
                      <a:pt x="492" y="1320"/>
                      <a:pt x="492" y="1320"/>
                      <a:pt x="493" y="1320"/>
                    </a:cubicBezTo>
                    <a:cubicBezTo>
                      <a:pt x="494" y="1319"/>
                      <a:pt x="494" y="1319"/>
                      <a:pt x="495" y="1319"/>
                    </a:cubicBezTo>
                    <a:cubicBezTo>
                      <a:pt x="497" y="1319"/>
                      <a:pt x="499" y="1320"/>
                      <a:pt x="501" y="1321"/>
                    </a:cubicBezTo>
                    <a:cubicBezTo>
                      <a:pt x="504" y="1324"/>
                      <a:pt x="516" y="1328"/>
                      <a:pt x="518" y="1328"/>
                    </a:cubicBezTo>
                    <a:cubicBezTo>
                      <a:pt x="525" y="1328"/>
                      <a:pt x="525" y="1328"/>
                      <a:pt x="525" y="1328"/>
                    </a:cubicBezTo>
                    <a:cubicBezTo>
                      <a:pt x="521" y="1334"/>
                      <a:pt x="521" y="1334"/>
                      <a:pt x="521" y="1334"/>
                    </a:cubicBezTo>
                    <a:cubicBezTo>
                      <a:pt x="520" y="1336"/>
                      <a:pt x="519" y="1339"/>
                      <a:pt x="519" y="1339"/>
                    </a:cubicBezTo>
                    <a:cubicBezTo>
                      <a:pt x="523" y="1341"/>
                      <a:pt x="530" y="1345"/>
                      <a:pt x="532" y="1345"/>
                    </a:cubicBezTo>
                    <a:cubicBezTo>
                      <a:pt x="533" y="1344"/>
                      <a:pt x="533" y="1344"/>
                      <a:pt x="533" y="1344"/>
                    </a:cubicBezTo>
                    <a:cubicBezTo>
                      <a:pt x="534" y="1345"/>
                      <a:pt x="534" y="1345"/>
                      <a:pt x="534" y="1345"/>
                    </a:cubicBezTo>
                    <a:cubicBezTo>
                      <a:pt x="535" y="1346"/>
                      <a:pt x="536" y="1347"/>
                      <a:pt x="537" y="1348"/>
                    </a:cubicBezTo>
                    <a:cubicBezTo>
                      <a:pt x="537" y="1348"/>
                      <a:pt x="537" y="1348"/>
                      <a:pt x="537" y="1348"/>
                    </a:cubicBezTo>
                    <a:cubicBezTo>
                      <a:pt x="539" y="1348"/>
                      <a:pt x="539" y="1348"/>
                      <a:pt x="539" y="1348"/>
                    </a:cubicBezTo>
                    <a:cubicBezTo>
                      <a:pt x="541" y="1348"/>
                      <a:pt x="542" y="1348"/>
                      <a:pt x="543" y="1348"/>
                    </a:cubicBezTo>
                    <a:cubicBezTo>
                      <a:pt x="543" y="1348"/>
                      <a:pt x="544" y="1348"/>
                      <a:pt x="544" y="1348"/>
                    </a:cubicBezTo>
                    <a:cubicBezTo>
                      <a:pt x="549" y="1349"/>
                      <a:pt x="553" y="1353"/>
                      <a:pt x="555" y="1357"/>
                    </a:cubicBezTo>
                    <a:cubicBezTo>
                      <a:pt x="556" y="1359"/>
                      <a:pt x="558" y="1361"/>
                      <a:pt x="558" y="1361"/>
                    </a:cubicBezTo>
                    <a:cubicBezTo>
                      <a:pt x="559" y="1361"/>
                      <a:pt x="559" y="1361"/>
                      <a:pt x="560" y="1362"/>
                    </a:cubicBezTo>
                    <a:cubicBezTo>
                      <a:pt x="560" y="1272"/>
                      <a:pt x="560" y="1272"/>
                      <a:pt x="560" y="1272"/>
                    </a:cubicBezTo>
                    <a:cubicBezTo>
                      <a:pt x="559" y="1271"/>
                      <a:pt x="557" y="1269"/>
                      <a:pt x="555" y="1268"/>
                    </a:cubicBezTo>
                    <a:cubicBezTo>
                      <a:pt x="552" y="1266"/>
                      <a:pt x="549" y="1266"/>
                      <a:pt x="547" y="1265"/>
                    </a:cubicBezTo>
                    <a:cubicBezTo>
                      <a:pt x="542" y="1262"/>
                      <a:pt x="549" y="1255"/>
                      <a:pt x="552" y="1252"/>
                    </a:cubicBezTo>
                    <a:cubicBezTo>
                      <a:pt x="556" y="1248"/>
                      <a:pt x="558" y="1246"/>
                      <a:pt x="560" y="1243"/>
                    </a:cubicBezTo>
                    <a:cubicBezTo>
                      <a:pt x="560" y="1149"/>
                      <a:pt x="560" y="1149"/>
                      <a:pt x="560" y="1149"/>
                    </a:cubicBezTo>
                    <a:cubicBezTo>
                      <a:pt x="560" y="1149"/>
                      <a:pt x="560" y="1149"/>
                      <a:pt x="559" y="1149"/>
                    </a:cubicBezTo>
                    <a:cubicBezTo>
                      <a:pt x="555" y="1146"/>
                      <a:pt x="555" y="1143"/>
                      <a:pt x="555" y="1138"/>
                    </a:cubicBezTo>
                    <a:cubicBezTo>
                      <a:pt x="555" y="1137"/>
                      <a:pt x="555" y="1136"/>
                      <a:pt x="555" y="1135"/>
                    </a:cubicBezTo>
                    <a:cubicBezTo>
                      <a:pt x="555" y="1133"/>
                      <a:pt x="555" y="1132"/>
                      <a:pt x="555" y="1131"/>
                    </a:cubicBezTo>
                    <a:cubicBezTo>
                      <a:pt x="554" y="1130"/>
                      <a:pt x="554" y="1130"/>
                      <a:pt x="554" y="1130"/>
                    </a:cubicBezTo>
                    <a:cubicBezTo>
                      <a:pt x="554" y="1130"/>
                      <a:pt x="553" y="1130"/>
                      <a:pt x="552" y="1130"/>
                    </a:cubicBezTo>
                    <a:cubicBezTo>
                      <a:pt x="551" y="1129"/>
                      <a:pt x="551" y="1129"/>
                      <a:pt x="551" y="1129"/>
                    </a:cubicBezTo>
                    <a:cubicBezTo>
                      <a:pt x="549" y="1128"/>
                      <a:pt x="547" y="1128"/>
                      <a:pt x="545" y="1127"/>
                    </a:cubicBezTo>
                    <a:cubicBezTo>
                      <a:pt x="543" y="1126"/>
                      <a:pt x="543" y="1126"/>
                      <a:pt x="543" y="1126"/>
                    </a:cubicBezTo>
                    <a:cubicBezTo>
                      <a:pt x="542" y="1126"/>
                      <a:pt x="542" y="1126"/>
                      <a:pt x="542" y="1126"/>
                    </a:cubicBezTo>
                    <a:cubicBezTo>
                      <a:pt x="541" y="1126"/>
                      <a:pt x="541" y="1126"/>
                      <a:pt x="541" y="1126"/>
                    </a:cubicBezTo>
                    <a:cubicBezTo>
                      <a:pt x="539" y="1125"/>
                      <a:pt x="537" y="1123"/>
                      <a:pt x="537" y="1121"/>
                    </a:cubicBezTo>
                    <a:cubicBezTo>
                      <a:pt x="537" y="1120"/>
                      <a:pt x="537" y="1120"/>
                      <a:pt x="537" y="1120"/>
                    </a:cubicBezTo>
                    <a:cubicBezTo>
                      <a:pt x="537" y="1120"/>
                      <a:pt x="537" y="1120"/>
                      <a:pt x="537" y="1120"/>
                    </a:cubicBezTo>
                    <a:cubicBezTo>
                      <a:pt x="538" y="1117"/>
                      <a:pt x="539" y="1113"/>
                      <a:pt x="541" y="1111"/>
                    </a:cubicBezTo>
                    <a:cubicBezTo>
                      <a:pt x="541" y="1110"/>
                      <a:pt x="541" y="1110"/>
                      <a:pt x="541" y="1110"/>
                    </a:cubicBezTo>
                    <a:cubicBezTo>
                      <a:pt x="544" y="1106"/>
                      <a:pt x="547" y="1102"/>
                      <a:pt x="550" y="1098"/>
                    </a:cubicBezTo>
                    <a:cubicBezTo>
                      <a:pt x="550" y="1098"/>
                      <a:pt x="550" y="1098"/>
                      <a:pt x="550" y="1098"/>
                    </a:cubicBezTo>
                    <a:cubicBezTo>
                      <a:pt x="551" y="1097"/>
                      <a:pt x="551" y="1097"/>
                      <a:pt x="551" y="1097"/>
                    </a:cubicBezTo>
                    <a:cubicBezTo>
                      <a:pt x="552" y="1095"/>
                      <a:pt x="552" y="1095"/>
                      <a:pt x="550" y="1093"/>
                    </a:cubicBezTo>
                    <a:cubicBezTo>
                      <a:pt x="550" y="1093"/>
                      <a:pt x="550" y="1093"/>
                      <a:pt x="550" y="1093"/>
                    </a:cubicBezTo>
                    <a:cubicBezTo>
                      <a:pt x="548" y="1091"/>
                      <a:pt x="548" y="1091"/>
                      <a:pt x="548" y="1091"/>
                    </a:cubicBezTo>
                    <a:cubicBezTo>
                      <a:pt x="547" y="1091"/>
                      <a:pt x="546" y="1090"/>
                      <a:pt x="546" y="1090"/>
                    </a:cubicBezTo>
                    <a:cubicBezTo>
                      <a:pt x="545" y="1088"/>
                      <a:pt x="545" y="1087"/>
                      <a:pt x="545" y="1086"/>
                    </a:cubicBezTo>
                    <a:cubicBezTo>
                      <a:pt x="545" y="1085"/>
                      <a:pt x="545" y="1084"/>
                      <a:pt x="546" y="1084"/>
                    </a:cubicBezTo>
                    <a:cubicBezTo>
                      <a:pt x="546" y="1083"/>
                      <a:pt x="546" y="1081"/>
                      <a:pt x="546" y="1080"/>
                    </a:cubicBezTo>
                    <a:cubicBezTo>
                      <a:pt x="547" y="1075"/>
                      <a:pt x="547" y="1075"/>
                      <a:pt x="547" y="1075"/>
                    </a:cubicBezTo>
                    <a:cubicBezTo>
                      <a:pt x="547" y="1074"/>
                      <a:pt x="547" y="1074"/>
                      <a:pt x="548" y="1073"/>
                    </a:cubicBezTo>
                    <a:cubicBezTo>
                      <a:pt x="548" y="1071"/>
                      <a:pt x="548" y="1071"/>
                      <a:pt x="548" y="1071"/>
                    </a:cubicBezTo>
                    <a:cubicBezTo>
                      <a:pt x="548" y="1070"/>
                      <a:pt x="548" y="1070"/>
                      <a:pt x="548" y="1069"/>
                    </a:cubicBezTo>
                    <a:cubicBezTo>
                      <a:pt x="550" y="1066"/>
                      <a:pt x="553" y="1065"/>
                      <a:pt x="555" y="1064"/>
                    </a:cubicBezTo>
                    <a:cubicBezTo>
                      <a:pt x="556" y="1063"/>
                      <a:pt x="557" y="1063"/>
                      <a:pt x="558" y="1063"/>
                    </a:cubicBezTo>
                    <a:cubicBezTo>
                      <a:pt x="558" y="1062"/>
                      <a:pt x="558" y="1062"/>
                      <a:pt x="558" y="1062"/>
                    </a:cubicBezTo>
                    <a:cubicBezTo>
                      <a:pt x="559" y="1062"/>
                      <a:pt x="559" y="1062"/>
                      <a:pt x="559" y="1062"/>
                    </a:cubicBezTo>
                    <a:cubicBezTo>
                      <a:pt x="560" y="1060"/>
                      <a:pt x="560" y="1060"/>
                      <a:pt x="560" y="1060"/>
                    </a:cubicBezTo>
                    <a:cubicBezTo>
                      <a:pt x="560" y="1060"/>
                      <a:pt x="560" y="1060"/>
                      <a:pt x="560" y="1059"/>
                    </a:cubicBezTo>
                    <a:cubicBezTo>
                      <a:pt x="560" y="915"/>
                      <a:pt x="560" y="915"/>
                      <a:pt x="560" y="915"/>
                    </a:cubicBezTo>
                    <a:moveTo>
                      <a:pt x="1346" y="915"/>
                    </a:moveTo>
                    <a:cubicBezTo>
                      <a:pt x="1314" y="915"/>
                      <a:pt x="1314" y="915"/>
                      <a:pt x="1314" y="915"/>
                    </a:cubicBezTo>
                    <a:cubicBezTo>
                      <a:pt x="1314" y="915"/>
                      <a:pt x="1314" y="915"/>
                      <a:pt x="1314" y="915"/>
                    </a:cubicBezTo>
                    <a:cubicBezTo>
                      <a:pt x="1312" y="917"/>
                      <a:pt x="1311" y="918"/>
                      <a:pt x="1310" y="919"/>
                    </a:cubicBezTo>
                    <a:cubicBezTo>
                      <a:pt x="1308" y="920"/>
                      <a:pt x="1308" y="920"/>
                      <a:pt x="1308" y="920"/>
                    </a:cubicBezTo>
                    <a:cubicBezTo>
                      <a:pt x="1307" y="921"/>
                      <a:pt x="1307" y="921"/>
                      <a:pt x="1307" y="921"/>
                    </a:cubicBezTo>
                    <a:cubicBezTo>
                      <a:pt x="1306" y="922"/>
                      <a:pt x="1305" y="923"/>
                      <a:pt x="1304" y="924"/>
                    </a:cubicBezTo>
                    <a:cubicBezTo>
                      <a:pt x="1304" y="925"/>
                      <a:pt x="1304" y="925"/>
                      <a:pt x="1304" y="925"/>
                    </a:cubicBezTo>
                    <a:cubicBezTo>
                      <a:pt x="1306" y="929"/>
                      <a:pt x="1306" y="929"/>
                      <a:pt x="1306" y="929"/>
                    </a:cubicBezTo>
                    <a:cubicBezTo>
                      <a:pt x="1309" y="927"/>
                      <a:pt x="1309" y="927"/>
                      <a:pt x="1309" y="927"/>
                    </a:cubicBezTo>
                    <a:cubicBezTo>
                      <a:pt x="1312" y="925"/>
                      <a:pt x="1314" y="924"/>
                      <a:pt x="1316" y="924"/>
                    </a:cubicBezTo>
                    <a:cubicBezTo>
                      <a:pt x="1317" y="924"/>
                      <a:pt x="1317" y="924"/>
                      <a:pt x="1317" y="924"/>
                    </a:cubicBezTo>
                    <a:cubicBezTo>
                      <a:pt x="1325" y="925"/>
                      <a:pt x="1325" y="925"/>
                      <a:pt x="1325" y="925"/>
                    </a:cubicBezTo>
                    <a:cubicBezTo>
                      <a:pt x="1328" y="925"/>
                      <a:pt x="1328" y="925"/>
                      <a:pt x="1328" y="925"/>
                    </a:cubicBezTo>
                    <a:cubicBezTo>
                      <a:pt x="1329" y="926"/>
                      <a:pt x="1330" y="926"/>
                      <a:pt x="1330" y="926"/>
                    </a:cubicBezTo>
                    <a:cubicBezTo>
                      <a:pt x="1331" y="926"/>
                      <a:pt x="1331" y="926"/>
                      <a:pt x="1331" y="926"/>
                    </a:cubicBezTo>
                    <a:cubicBezTo>
                      <a:pt x="1331" y="924"/>
                      <a:pt x="1331" y="924"/>
                      <a:pt x="1331" y="924"/>
                    </a:cubicBezTo>
                    <a:cubicBezTo>
                      <a:pt x="1331" y="923"/>
                      <a:pt x="1332" y="922"/>
                      <a:pt x="1333" y="921"/>
                    </a:cubicBezTo>
                    <a:cubicBezTo>
                      <a:pt x="1334" y="920"/>
                      <a:pt x="1334" y="920"/>
                      <a:pt x="1334" y="920"/>
                    </a:cubicBezTo>
                    <a:cubicBezTo>
                      <a:pt x="1346" y="915"/>
                      <a:pt x="1346" y="915"/>
                      <a:pt x="1346" y="915"/>
                    </a:cubicBezTo>
                    <a:moveTo>
                      <a:pt x="1682" y="915"/>
                    </a:moveTo>
                    <a:cubicBezTo>
                      <a:pt x="1405" y="915"/>
                      <a:pt x="1405" y="915"/>
                      <a:pt x="1405" y="915"/>
                    </a:cubicBezTo>
                    <a:cubicBezTo>
                      <a:pt x="1409" y="918"/>
                      <a:pt x="1409" y="918"/>
                      <a:pt x="1409" y="918"/>
                    </a:cubicBezTo>
                    <a:cubicBezTo>
                      <a:pt x="1425" y="930"/>
                      <a:pt x="1425" y="930"/>
                      <a:pt x="1425" y="930"/>
                    </a:cubicBezTo>
                    <a:cubicBezTo>
                      <a:pt x="1429" y="933"/>
                      <a:pt x="1433" y="937"/>
                      <a:pt x="1436" y="940"/>
                    </a:cubicBezTo>
                    <a:cubicBezTo>
                      <a:pt x="1449" y="958"/>
                      <a:pt x="1449" y="958"/>
                      <a:pt x="1449" y="958"/>
                    </a:cubicBezTo>
                    <a:cubicBezTo>
                      <a:pt x="1454" y="965"/>
                      <a:pt x="1454" y="965"/>
                      <a:pt x="1454" y="965"/>
                    </a:cubicBezTo>
                    <a:cubicBezTo>
                      <a:pt x="1461" y="976"/>
                      <a:pt x="1468" y="988"/>
                      <a:pt x="1475" y="998"/>
                    </a:cubicBezTo>
                    <a:cubicBezTo>
                      <a:pt x="1481" y="1008"/>
                      <a:pt x="1487" y="1018"/>
                      <a:pt x="1493" y="1027"/>
                    </a:cubicBezTo>
                    <a:cubicBezTo>
                      <a:pt x="1495" y="1029"/>
                      <a:pt x="1495" y="1029"/>
                      <a:pt x="1495" y="1029"/>
                    </a:cubicBezTo>
                    <a:cubicBezTo>
                      <a:pt x="1495" y="1029"/>
                      <a:pt x="1496" y="1028"/>
                      <a:pt x="1497" y="1027"/>
                    </a:cubicBezTo>
                    <a:cubicBezTo>
                      <a:pt x="1497" y="1027"/>
                      <a:pt x="1497" y="1027"/>
                      <a:pt x="1497" y="1027"/>
                    </a:cubicBezTo>
                    <a:cubicBezTo>
                      <a:pt x="1499" y="1027"/>
                      <a:pt x="1500" y="1026"/>
                      <a:pt x="1501" y="1026"/>
                    </a:cubicBezTo>
                    <a:cubicBezTo>
                      <a:pt x="1502" y="1026"/>
                      <a:pt x="1502" y="1026"/>
                      <a:pt x="1502" y="1026"/>
                    </a:cubicBezTo>
                    <a:cubicBezTo>
                      <a:pt x="1502" y="1025"/>
                      <a:pt x="1502" y="1025"/>
                      <a:pt x="1502" y="1025"/>
                    </a:cubicBezTo>
                    <a:cubicBezTo>
                      <a:pt x="1502" y="1025"/>
                      <a:pt x="1502" y="1025"/>
                      <a:pt x="1502" y="1025"/>
                    </a:cubicBezTo>
                    <a:cubicBezTo>
                      <a:pt x="1501" y="1024"/>
                      <a:pt x="1501" y="1024"/>
                      <a:pt x="1501" y="1024"/>
                    </a:cubicBezTo>
                    <a:cubicBezTo>
                      <a:pt x="1501" y="1023"/>
                      <a:pt x="1501" y="1023"/>
                      <a:pt x="1501" y="1022"/>
                    </a:cubicBezTo>
                    <a:cubicBezTo>
                      <a:pt x="1501" y="1021"/>
                      <a:pt x="1501" y="1021"/>
                      <a:pt x="1501" y="1021"/>
                    </a:cubicBezTo>
                    <a:cubicBezTo>
                      <a:pt x="1501" y="1021"/>
                      <a:pt x="1501" y="1021"/>
                      <a:pt x="1501" y="1021"/>
                    </a:cubicBezTo>
                    <a:cubicBezTo>
                      <a:pt x="1501" y="1020"/>
                      <a:pt x="1501" y="1020"/>
                      <a:pt x="1501" y="1020"/>
                    </a:cubicBezTo>
                    <a:cubicBezTo>
                      <a:pt x="1501" y="1019"/>
                      <a:pt x="1501" y="1019"/>
                      <a:pt x="1501" y="1019"/>
                    </a:cubicBezTo>
                    <a:cubicBezTo>
                      <a:pt x="1501" y="1018"/>
                      <a:pt x="1501" y="1018"/>
                      <a:pt x="1501" y="1018"/>
                    </a:cubicBezTo>
                    <a:cubicBezTo>
                      <a:pt x="1502" y="1017"/>
                      <a:pt x="1502" y="1016"/>
                      <a:pt x="1503" y="1016"/>
                    </a:cubicBezTo>
                    <a:cubicBezTo>
                      <a:pt x="1504" y="1015"/>
                      <a:pt x="1505" y="1015"/>
                      <a:pt x="1506" y="1015"/>
                    </a:cubicBezTo>
                    <a:cubicBezTo>
                      <a:pt x="1506" y="1015"/>
                      <a:pt x="1506" y="1015"/>
                      <a:pt x="1506" y="1015"/>
                    </a:cubicBezTo>
                    <a:cubicBezTo>
                      <a:pt x="1506" y="1015"/>
                      <a:pt x="1506" y="1015"/>
                      <a:pt x="1506" y="1015"/>
                    </a:cubicBezTo>
                    <a:cubicBezTo>
                      <a:pt x="1507" y="1015"/>
                      <a:pt x="1507" y="1015"/>
                      <a:pt x="1507" y="1015"/>
                    </a:cubicBezTo>
                    <a:cubicBezTo>
                      <a:pt x="1508" y="1015"/>
                      <a:pt x="1508" y="1015"/>
                      <a:pt x="1508" y="1015"/>
                    </a:cubicBezTo>
                    <a:cubicBezTo>
                      <a:pt x="1508" y="1014"/>
                      <a:pt x="1509" y="1011"/>
                      <a:pt x="1512" y="1011"/>
                    </a:cubicBezTo>
                    <a:cubicBezTo>
                      <a:pt x="1512" y="1011"/>
                      <a:pt x="1513" y="1011"/>
                      <a:pt x="1513" y="1012"/>
                    </a:cubicBezTo>
                    <a:cubicBezTo>
                      <a:pt x="1523" y="1015"/>
                      <a:pt x="1523" y="1015"/>
                      <a:pt x="1523" y="1015"/>
                    </a:cubicBezTo>
                    <a:cubicBezTo>
                      <a:pt x="1527" y="1016"/>
                      <a:pt x="1528" y="1019"/>
                      <a:pt x="1528" y="1020"/>
                    </a:cubicBezTo>
                    <a:cubicBezTo>
                      <a:pt x="1527" y="1022"/>
                      <a:pt x="1527" y="1022"/>
                      <a:pt x="1527" y="1022"/>
                    </a:cubicBezTo>
                    <a:cubicBezTo>
                      <a:pt x="1527" y="1023"/>
                      <a:pt x="1527" y="1023"/>
                      <a:pt x="1527" y="1024"/>
                    </a:cubicBezTo>
                    <a:cubicBezTo>
                      <a:pt x="1527" y="1024"/>
                      <a:pt x="1526" y="1025"/>
                      <a:pt x="1526" y="1025"/>
                    </a:cubicBezTo>
                    <a:cubicBezTo>
                      <a:pt x="1526" y="1025"/>
                      <a:pt x="1526" y="1025"/>
                      <a:pt x="1526" y="1025"/>
                    </a:cubicBezTo>
                    <a:cubicBezTo>
                      <a:pt x="1527" y="1026"/>
                      <a:pt x="1527" y="1026"/>
                      <a:pt x="1527" y="1026"/>
                    </a:cubicBezTo>
                    <a:cubicBezTo>
                      <a:pt x="1528" y="1027"/>
                      <a:pt x="1529" y="1028"/>
                      <a:pt x="1531" y="1029"/>
                    </a:cubicBezTo>
                    <a:cubicBezTo>
                      <a:pt x="1531" y="1029"/>
                      <a:pt x="1531" y="1029"/>
                      <a:pt x="1531" y="1029"/>
                    </a:cubicBezTo>
                    <a:cubicBezTo>
                      <a:pt x="1532" y="1030"/>
                      <a:pt x="1533" y="1032"/>
                      <a:pt x="1535" y="1032"/>
                    </a:cubicBezTo>
                    <a:cubicBezTo>
                      <a:pt x="1535" y="1033"/>
                      <a:pt x="1535" y="1033"/>
                      <a:pt x="1535" y="1033"/>
                    </a:cubicBezTo>
                    <a:cubicBezTo>
                      <a:pt x="1536" y="1033"/>
                      <a:pt x="1536" y="1033"/>
                      <a:pt x="1536" y="1033"/>
                    </a:cubicBezTo>
                    <a:cubicBezTo>
                      <a:pt x="1537" y="1033"/>
                      <a:pt x="1537" y="1033"/>
                      <a:pt x="1537" y="1033"/>
                    </a:cubicBezTo>
                    <a:cubicBezTo>
                      <a:pt x="1537" y="1033"/>
                      <a:pt x="1538" y="1033"/>
                      <a:pt x="1538" y="1033"/>
                    </a:cubicBezTo>
                    <a:cubicBezTo>
                      <a:pt x="1539" y="1033"/>
                      <a:pt x="1539" y="1033"/>
                      <a:pt x="1539" y="1033"/>
                    </a:cubicBezTo>
                    <a:cubicBezTo>
                      <a:pt x="1539" y="1033"/>
                      <a:pt x="1540" y="1032"/>
                      <a:pt x="1540" y="1032"/>
                    </a:cubicBezTo>
                    <a:cubicBezTo>
                      <a:pt x="1541" y="1032"/>
                      <a:pt x="1541" y="1032"/>
                      <a:pt x="1541" y="1032"/>
                    </a:cubicBezTo>
                    <a:cubicBezTo>
                      <a:pt x="1542" y="1032"/>
                      <a:pt x="1543" y="1032"/>
                      <a:pt x="1545" y="1032"/>
                    </a:cubicBezTo>
                    <a:cubicBezTo>
                      <a:pt x="1546" y="1032"/>
                      <a:pt x="1546" y="1032"/>
                      <a:pt x="1547" y="1032"/>
                    </a:cubicBezTo>
                    <a:cubicBezTo>
                      <a:pt x="1562" y="1033"/>
                      <a:pt x="1562" y="1033"/>
                      <a:pt x="1562" y="1033"/>
                    </a:cubicBezTo>
                    <a:cubicBezTo>
                      <a:pt x="1563" y="1033"/>
                      <a:pt x="1563" y="1033"/>
                      <a:pt x="1563" y="1033"/>
                    </a:cubicBezTo>
                    <a:cubicBezTo>
                      <a:pt x="1564" y="1033"/>
                      <a:pt x="1564" y="1032"/>
                      <a:pt x="1565" y="1032"/>
                    </a:cubicBezTo>
                    <a:cubicBezTo>
                      <a:pt x="1566" y="1031"/>
                      <a:pt x="1566" y="1031"/>
                      <a:pt x="1566" y="1031"/>
                    </a:cubicBezTo>
                    <a:cubicBezTo>
                      <a:pt x="1566" y="1031"/>
                      <a:pt x="1566" y="1031"/>
                      <a:pt x="1566" y="1031"/>
                    </a:cubicBezTo>
                    <a:cubicBezTo>
                      <a:pt x="1567" y="1030"/>
                      <a:pt x="1567" y="1030"/>
                      <a:pt x="1567" y="1030"/>
                    </a:cubicBezTo>
                    <a:cubicBezTo>
                      <a:pt x="1567" y="1029"/>
                      <a:pt x="1568" y="1027"/>
                      <a:pt x="1570" y="1026"/>
                    </a:cubicBezTo>
                    <a:cubicBezTo>
                      <a:pt x="1571" y="1026"/>
                      <a:pt x="1571" y="1026"/>
                      <a:pt x="1571" y="1026"/>
                    </a:cubicBezTo>
                    <a:cubicBezTo>
                      <a:pt x="1580" y="1023"/>
                      <a:pt x="1580" y="1023"/>
                      <a:pt x="1580" y="1023"/>
                    </a:cubicBezTo>
                    <a:cubicBezTo>
                      <a:pt x="1581" y="1023"/>
                      <a:pt x="1581" y="1023"/>
                      <a:pt x="1582" y="1023"/>
                    </a:cubicBezTo>
                    <a:cubicBezTo>
                      <a:pt x="1582" y="1023"/>
                      <a:pt x="1582" y="1023"/>
                      <a:pt x="1582" y="1023"/>
                    </a:cubicBezTo>
                    <a:cubicBezTo>
                      <a:pt x="1583" y="1023"/>
                      <a:pt x="1583" y="1023"/>
                      <a:pt x="1583" y="1023"/>
                    </a:cubicBezTo>
                    <a:cubicBezTo>
                      <a:pt x="1596" y="1026"/>
                      <a:pt x="1596" y="1026"/>
                      <a:pt x="1596" y="1026"/>
                    </a:cubicBezTo>
                    <a:cubicBezTo>
                      <a:pt x="1597" y="1026"/>
                      <a:pt x="1598" y="1027"/>
                      <a:pt x="1600" y="1027"/>
                    </a:cubicBezTo>
                    <a:cubicBezTo>
                      <a:pt x="1601" y="1027"/>
                      <a:pt x="1602" y="1028"/>
                      <a:pt x="1603" y="1029"/>
                    </a:cubicBezTo>
                    <a:cubicBezTo>
                      <a:pt x="1604" y="1029"/>
                      <a:pt x="1604" y="1029"/>
                      <a:pt x="1604" y="1029"/>
                    </a:cubicBezTo>
                    <a:cubicBezTo>
                      <a:pt x="1605" y="1030"/>
                      <a:pt x="1605" y="1030"/>
                      <a:pt x="1605" y="1030"/>
                    </a:cubicBezTo>
                    <a:cubicBezTo>
                      <a:pt x="1607" y="1032"/>
                      <a:pt x="1607" y="1032"/>
                      <a:pt x="1607" y="1032"/>
                    </a:cubicBezTo>
                    <a:cubicBezTo>
                      <a:pt x="1611" y="1037"/>
                      <a:pt x="1611" y="1037"/>
                      <a:pt x="1611" y="1037"/>
                    </a:cubicBezTo>
                    <a:cubicBezTo>
                      <a:pt x="1612" y="1039"/>
                      <a:pt x="1613" y="1042"/>
                      <a:pt x="1614" y="1044"/>
                    </a:cubicBezTo>
                    <a:cubicBezTo>
                      <a:pt x="1614" y="1045"/>
                      <a:pt x="1614" y="1045"/>
                      <a:pt x="1614" y="1045"/>
                    </a:cubicBezTo>
                    <a:cubicBezTo>
                      <a:pt x="1615" y="1046"/>
                      <a:pt x="1615" y="1047"/>
                      <a:pt x="1615" y="1048"/>
                    </a:cubicBezTo>
                    <a:cubicBezTo>
                      <a:pt x="1615" y="1049"/>
                      <a:pt x="1615" y="1049"/>
                      <a:pt x="1615" y="1049"/>
                    </a:cubicBezTo>
                    <a:cubicBezTo>
                      <a:pt x="1616" y="1050"/>
                      <a:pt x="1616" y="1050"/>
                      <a:pt x="1616" y="1050"/>
                    </a:cubicBezTo>
                    <a:cubicBezTo>
                      <a:pt x="1616" y="1050"/>
                      <a:pt x="1616" y="1050"/>
                      <a:pt x="1616" y="1050"/>
                    </a:cubicBezTo>
                    <a:cubicBezTo>
                      <a:pt x="1619" y="1051"/>
                      <a:pt x="1619" y="1051"/>
                      <a:pt x="1619" y="1051"/>
                    </a:cubicBezTo>
                    <a:cubicBezTo>
                      <a:pt x="1620" y="1051"/>
                      <a:pt x="1620" y="1051"/>
                      <a:pt x="1621" y="1051"/>
                    </a:cubicBezTo>
                    <a:cubicBezTo>
                      <a:pt x="1638" y="1061"/>
                      <a:pt x="1638" y="1061"/>
                      <a:pt x="1638" y="1061"/>
                    </a:cubicBezTo>
                    <a:cubicBezTo>
                      <a:pt x="1639" y="1062"/>
                      <a:pt x="1639" y="1062"/>
                      <a:pt x="1639" y="1062"/>
                    </a:cubicBezTo>
                    <a:cubicBezTo>
                      <a:pt x="1639" y="1062"/>
                      <a:pt x="1639" y="1063"/>
                      <a:pt x="1639" y="1063"/>
                    </a:cubicBezTo>
                    <a:cubicBezTo>
                      <a:pt x="1644" y="1063"/>
                      <a:pt x="1644" y="1063"/>
                      <a:pt x="1644" y="1063"/>
                    </a:cubicBezTo>
                    <a:cubicBezTo>
                      <a:pt x="1639" y="1065"/>
                      <a:pt x="1639" y="1065"/>
                      <a:pt x="1639" y="1065"/>
                    </a:cubicBezTo>
                    <a:cubicBezTo>
                      <a:pt x="1638" y="1065"/>
                      <a:pt x="1638" y="1065"/>
                      <a:pt x="1638" y="1065"/>
                    </a:cubicBezTo>
                    <a:cubicBezTo>
                      <a:pt x="1638" y="1066"/>
                      <a:pt x="1638" y="1066"/>
                      <a:pt x="1638" y="1066"/>
                    </a:cubicBezTo>
                    <a:cubicBezTo>
                      <a:pt x="1638" y="1066"/>
                      <a:pt x="1639" y="1066"/>
                      <a:pt x="1639" y="1067"/>
                    </a:cubicBezTo>
                    <a:cubicBezTo>
                      <a:pt x="1640" y="1068"/>
                      <a:pt x="1640" y="1068"/>
                      <a:pt x="1640" y="1068"/>
                    </a:cubicBezTo>
                    <a:cubicBezTo>
                      <a:pt x="1640" y="1069"/>
                      <a:pt x="1640" y="1069"/>
                      <a:pt x="1640" y="1069"/>
                    </a:cubicBezTo>
                    <a:cubicBezTo>
                      <a:pt x="1641" y="1070"/>
                      <a:pt x="1641" y="1070"/>
                      <a:pt x="1641" y="1070"/>
                    </a:cubicBezTo>
                    <a:cubicBezTo>
                      <a:pt x="1641" y="1070"/>
                      <a:pt x="1641" y="1070"/>
                      <a:pt x="1641" y="1070"/>
                    </a:cubicBezTo>
                    <a:cubicBezTo>
                      <a:pt x="1641" y="1071"/>
                      <a:pt x="1641" y="1071"/>
                      <a:pt x="1641" y="1071"/>
                    </a:cubicBezTo>
                    <a:cubicBezTo>
                      <a:pt x="1642" y="1071"/>
                      <a:pt x="1643" y="1072"/>
                      <a:pt x="1643" y="1074"/>
                    </a:cubicBezTo>
                    <a:cubicBezTo>
                      <a:pt x="1643" y="1075"/>
                      <a:pt x="1643" y="1075"/>
                      <a:pt x="1643" y="1075"/>
                    </a:cubicBezTo>
                    <a:cubicBezTo>
                      <a:pt x="1644" y="1075"/>
                      <a:pt x="1644" y="1075"/>
                      <a:pt x="1644" y="1075"/>
                    </a:cubicBezTo>
                    <a:cubicBezTo>
                      <a:pt x="1648" y="1073"/>
                      <a:pt x="1648" y="1073"/>
                      <a:pt x="1648" y="1073"/>
                    </a:cubicBezTo>
                    <a:cubicBezTo>
                      <a:pt x="1645" y="1076"/>
                      <a:pt x="1645" y="1076"/>
                      <a:pt x="1645" y="1076"/>
                    </a:cubicBezTo>
                    <a:cubicBezTo>
                      <a:pt x="1658" y="1077"/>
                      <a:pt x="1658" y="1077"/>
                      <a:pt x="1658" y="1077"/>
                    </a:cubicBezTo>
                    <a:cubicBezTo>
                      <a:pt x="1660" y="1077"/>
                      <a:pt x="1660" y="1077"/>
                      <a:pt x="1660" y="1077"/>
                    </a:cubicBezTo>
                    <a:cubicBezTo>
                      <a:pt x="1666" y="1077"/>
                      <a:pt x="1666" y="1077"/>
                      <a:pt x="1666" y="1077"/>
                    </a:cubicBezTo>
                    <a:cubicBezTo>
                      <a:pt x="1666" y="1079"/>
                      <a:pt x="1666" y="1079"/>
                      <a:pt x="1666" y="1079"/>
                    </a:cubicBezTo>
                    <a:cubicBezTo>
                      <a:pt x="1666" y="1079"/>
                      <a:pt x="1666" y="1079"/>
                      <a:pt x="1667" y="1079"/>
                    </a:cubicBezTo>
                    <a:cubicBezTo>
                      <a:pt x="1670" y="1077"/>
                      <a:pt x="1670" y="1077"/>
                      <a:pt x="1670" y="1077"/>
                    </a:cubicBezTo>
                    <a:cubicBezTo>
                      <a:pt x="1671" y="1075"/>
                      <a:pt x="1673" y="1073"/>
                      <a:pt x="1675" y="1072"/>
                    </a:cubicBezTo>
                    <a:cubicBezTo>
                      <a:pt x="1682" y="1065"/>
                      <a:pt x="1682" y="1065"/>
                      <a:pt x="1682" y="1065"/>
                    </a:cubicBezTo>
                    <a:cubicBezTo>
                      <a:pt x="1682" y="915"/>
                      <a:pt x="1682" y="915"/>
                      <a:pt x="1682" y="915"/>
                    </a:cubicBezTo>
                    <a:moveTo>
                      <a:pt x="1122" y="457"/>
                    </a:moveTo>
                    <a:cubicBezTo>
                      <a:pt x="560" y="457"/>
                      <a:pt x="560" y="457"/>
                      <a:pt x="560" y="457"/>
                    </a:cubicBezTo>
                    <a:cubicBezTo>
                      <a:pt x="560" y="915"/>
                      <a:pt x="560" y="915"/>
                      <a:pt x="560" y="915"/>
                    </a:cubicBezTo>
                    <a:cubicBezTo>
                      <a:pt x="946" y="915"/>
                      <a:pt x="946" y="915"/>
                      <a:pt x="946" y="915"/>
                    </a:cubicBezTo>
                    <a:cubicBezTo>
                      <a:pt x="944" y="914"/>
                      <a:pt x="944" y="914"/>
                      <a:pt x="944" y="914"/>
                    </a:cubicBezTo>
                    <a:cubicBezTo>
                      <a:pt x="950" y="912"/>
                      <a:pt x="950" y="912"/>
                      <a:pt x="950" y="912"/>
                    </a:cubicBezTo>
                    <a:cubicBezTo>
                      <a:pt x="951" y="910"/>
                      <a:pt x="951" y="910"/>
                      <a:pt x="951" y="910"/>
                    </a:cubicBezTo>
                    <a:cubicBezTo>
                      <a:pt x="951" y="910"/>
                      <a:pt x="952" y="910"/>
                      <a:pt x="954" y="910"/>
                    </a:cubicBezTo>
                    <a:cubicBezTo>
                      <a:pt x="954" y="910"/>
                      <a:pt x="954" y="910"/>
                      <a:pt x="954" y="910"/>
                    </a:cubicBezTo>
                    <a:cubicBezTo>
                      <a:pt x="956" y="908"/>
                      <a:pt x="958" y="906"/>
                      <a:pt x="961" y="906"/>
                    </a:cubicBezTo>
                    <a:cubicBezTo>
                      <a:pt x="961" y="906"/>
                      <a:pt x="962" y="906"/>
                      <a:pt x="962" y="906"/>
                    </a:cubicBezTo>
                    <a:cubicBezTo>
                      <a:pt x="963" y="906"/>
                      <a:pt x="963" y="906"/>
                      <a:pt x="963" y="906"/>
                    </a:cubicBezTo>
                    <a:cubicBezTo>
                      <a:pt x="964" y="906"/>
                      <a:pt x="964" y="906"/>
                      <a:pt x="964" y="906"/>
                    </a:cubicBezTo>
                    <a:cubicBezTo>
                      <a:pt x="964" y="905"/>
                      <a:pt x="964" y="905"/>
                      <a:pt x="964" y="905"/>
                    </a:cubicBezTo>
                    <a:cubicBezTo>
                      <a:pt x="966" y="906"/>
                      <a:pt x="966" y="906"/>
                      <a:pt x="966" y="906"/>
                    </a:cubicBezTo>
                    <a:cubicBezTo>
                      <a:pt x="969" y="907"/>
                      <a:pt x="971" y="908"/>
                      <a:pt x="974" y="908"/>
                    </a:cubicBezTo>
                    <a:cubicBezTo>
                      <a:pt x="974" y="908"/>
                      <a:pt x="974" y="908"/>
                      <a:pt x="975" y="908"/>
                    </a:cubicBezTo>
                    <a:cubicBezTo>
                      <a:pt x="975" y="908"/>
                      <a:pt x="975" y="908"/>
                      <a:pt x="975" y="908"/>
                    </a:cubicBezTo>
                    <a:cubicBezTo>
                      <a:pt x="976" y="908"/>
                      <a:pt x="976" y="908"/>
                      <a:pt x="976" y="908"/>
                    </a:cubicBezTo>
                    <a:cubicBezTo>
                      <a:pt x="983" y="907"/>
                      <a:pt x="983" y="907"/>
                      <a:pt x="983" y="907"/>
                    </a:cubicBezTo>
                    <a:cubicBezTo>
                      <a:pt x="984" y="903"/>
                      <a:pt x="984" y="903"/>
                      <a:pt x="984" y="903"/>
                    </a:cubicBezTo>
                    <a:cubicBezTo>
                      <a:pt x="985" y="907"/>
                      <a:pt x="985" y="907"/>
                      <a:pt x="985" y="907"/>
                    </a:cubicBezTo>
                    <a:cubicBezTo>
                      <a:pt x="985" y="907"/>
                      <a:pt x="985" y="907"/>
                      <a:pt x="985" y="907"/>
                    </a:cubicBezTo>
                    <a:cubicBezTo>
                      <a:pt x="986" y="907"/>
                      <a:pt x="987" y="907"/>
                      <a:pt x="988" y="907"/>
                    </a:cubicBezTo>
                    <a:cubicBezTo>
                      <a:pt x="989" y="907"/>
                      <a:pt x="989" y="907"/>
                      <a:pt x="989" y="907"/>
                    </a:cubicBezTo>
                    <a:cubicBezTo>
                      <a:pt x="989" y="907"/>
                      <a:pt x="989" y="907"/>
                      <a:pt x="989" y="907"/>
                    </a:cubicBezTo>
                    <a:cubicBezTo>
                      <a:pt x="990" y="907"/>
                      <a:pt x="991" y="907"/>
                      <a:pt x="992" y="907"/>
                    </a:cubicBezTo>
                    <a:cubicBezTo>
                      <a:pt x="993" y="907"/>
                      <a:pt x="993" y="907"/>
                      <a:pt x="993" y="907"/>
                    </a:cubicBezTo>
                    <a:cubicBezTo>
                      <a:pt x="994" y="907"/>
                      <a:pt x="994" y="907"/>
                      <a:pt x="994" y="907"/>
                    </a:cubicBezTo>
                    <a:cubicBezTo>
                      <a:pt x="995" y="905"/>
                      <a:pt x="995" y="905"/>
                      <a:pt x="995" y="905"/>
                    </a:cubicBezTo>
                    <a:cubicBezTo>
                      <a:pt x="997" y="906"/>
                      <a:pt x="997" y="906"/>
                      <a:pt x="997" y="906"/>
                    </a:cubicBezTo>
                    <a:cubicBezTo>
                      <a:pt x="997" y="906"/>
                      <a:pt x="997" y="906"/>
                      <a:pt x="997" y="906"/>
                    </a:cubicBezTo>
                    <a:cubicBezTo>
                      <a:pt x="998" y="905"/>
                      <a:pt x="999" y="905"/>
                      <a:pt x="1000" y="905"/>
                    </a:cubicBezTo>
                    <a:cubicBezTo>
                      <a:pt x="1000" y="905"/>
                      <a:pt x="1000" y="905"/>
                      <a:pt x="1000" y="905"/>
                    </a:cubicBezTo>
                    <a:cubicBezTo>
                      <a:pt x="1001" y="905"/>
                      <a:pt x="1001" y="905"/>
                      <a:pt x="1001" y="905"/>
                    </a:cubicBezTo>
                    <a:cubicBezTo>
                      <a:pt x="1001" y="905"/>
                      <a:pt x="1002" y="904"/>
                      <a:pt x="1002" y="904"/>
                    </a:cubicBezTo>
                    <a:cubicBezTo>
                      <a:pt x="1003" y="904"/>
                      <a:pt x="1003" y="904"/>
                      <a:pt x="1003" y="904"/>
                    </a:cubicBezTo>
                    <a:cubicBezTo>
                      <a:pt x="997" y="904"/>
                      <a:pt x="997" y="904"/>
                      <a:pt x="997" y="904"/>
                    </a:cubicBezTo>
                    <a:cubicBezTo>
                      <a:pt x="1013" y="901"/>
                      <a:pt x="1013" y="901"/>
                      <a:pt x="1013" y="901"/>
                    </a:cubicBezTo>
                    <a:cubicBezTo>
                      <a:pt x="1013" y="894"/>
                      <a:pt x="1013" y="894"/>
                      <a:pt x="1013" y="894"/>
                    </a:cubicBezTo>
                    <a:cubicBezTo>
                      <a:pt x="1014" y="901"/>
                      <a:pt x="1014" y="901"/>
                      <a:pt x="1014" y="901"/>
                    </a:cubicBezTo>
                    <a:cubicBezTo>
                      <a:pt x="1028" y="898"/>
                      <a:pt x="1028" y="898"/>
                      <a:pt x="1028" y="898"/>
                    </a:cubicBezTo>
                    <a:cubicBezTo>
                      <a:pt x="1028" y="898"/>
                      <a:pt x="1028" y="898"/>
                      <a:pt x="1029" y="898"/>
                    </a:cubicBezTo>
                    <a:cubicBezTo>
                      <a:pt x="1031" y="897"/>
                      <a:pt x="1031" y="897"/>
                      <a:pt x="1031" y="897"/>
                    </a:cubicBezTo>
                    <a:cubicBezTo>
                      <a:pt x="1031" y="898"/>
                      <a:pt x="1031" y="898"/>
                      <a:pt x="1031" y="898"/>
                    </a:cubicBezTo>
                    <a:cubicBezTo>
                      <a:pt x="1035" y="897"/>
                      <a:pt x="1035" y="897"/>
                      <a:pt x="1035" y="897"/>
                    </a:cubicBezTo>
                    <a:cubicBezTo>
                      <a:pt x="1036" y="896"/>
                      <a:pt x="1036" y="896"/>
                      <a:pt x="1036" y="896"/>
                    </a:cubicBezTo>
                    <a:cubicBezTo>
                      <a:pt x="1037" y="896"/>
                      <a:pt x="1037" y="896"/>
                      <a:pt x="1037" y="896"/>
                    </a:cubicBezTo>
                    <a:cubicBezTo>
                      <a:pt x="1039" y="895"/>
                      <a:pt x="1039" y="895"/>
                      <a:pt x="1039" y="895"/>
                    </a:cubicBezTo>
                    <a:cubicBezTo>
                      <a:pt x="1039" y="896"/>
                      <a:pt x="1039" y="896"/>
                      <a:pt x="1039" y="896"/>
                    </a:cubicBezTo>
                    <a:cubicBezTo>
                      <a:pt x="1042" y="895"/>
                      <a:pt x="1042" y="895"/>
                      <a:pt x="1042" y="895"/>
                    </a:cubicBezTo>
                    <a:cubicBezTo>
                      <a:pt x="1042" y="895"/>
                      <a:pt x="1042" y="895"/>
                      <a:pt x="1042" y="895"/>
                    </a:cubicBezTo>
                    <a:cubicBezTo>
                      <a:pt x="1046" y="895"/>
                      <a:pt x="1046" y="895"/>
                      <a:pt x="1046" y="895"/>
                    </a:cubicBezTo>
                    <a:cubicBezTo>
                      <a:pt x="1046" y="895"/>
                      <a:pt x="1046" y="895"/>
                      <a:pt x="1046" y="895"/>
                    </a:cubicBezTo>
                    <a:cubicBezTo>
                      <a:pt x="1047" y="895"/>
                      <a:pt x="1047" y="895"/>
                      <a:pt x="1048" y="895"/>
                    </a:cubicBezTo>
                    <a:cubicBezTo>
                      <a:pt x="1048" y="895"/>
                      <a:pt x="1048" y="895"/>
                      <a:pt x="1048" y="895"/>
                    </a:cubicBezTo>
                    <a:cubicBezTo>
                      <a:pt x="1049" y="894"/>
                      <a:pt x="1050" y="894"/>
                      <a:pt x="1051" y="894"/>
                    </a:cubicBezTo>
                    <a:cubicBezTo>
                      <a:pt x="1051" y="894"/>
                      <a:pt x="1051" y="894"/>
                      <a:pt x="1051" y="894"/>
                    </a:cubicBezTo>
                    <a:cubicBezTo>
                      <a:pt x="1051" y="894"/>
                      <a:pt x="1052" y="894"/>
                      <a:pt x="1052" y="894"/>
                    </a:cubicBezTo>
                    <a:cubicBezTo>
                      <a:pt x="1053" y="893"/>
                      <a:pt x="1053" y="893"/>
                      <a:pt x="1054" y="893"/>
                    </a:cubicBezTo>
                    <a:cubicBezTo>
                      <a:pt x="1054" y="893"/>
                      <a:pt x="1054" y="893"/>
                      <a:pt x="1054" y="893"/>
                    </a:cubicBezTo>
                    <a:cubicBezTo>
                      <a:pt x="1054" y="893"/>
                      <a:pt x="1055" y="893"/>
                      <a:pt x="1055" y="893"/>
                    </a:cubicBezTo>
                    <a:cubicBezTo>
                      <a:pt x="1056" y="893"/>
                      <a:pt x="1056" y="893"/>
                      <a:pt x="1056" y="894"/>
                    </a:cubicBezTo>
                    <a:cubicBezTo>
                      <a:pt x="1057" y="894"/>
                      <a:pt x="1057" y="894"/>
                      <a:pt x="1057" y="894"/>
                    </a:cubicBezTo>
                    <a:cubicBezTo>
                      <a:pt x="1058" y="894"/>
                      <a:pt x="1058" y="894"/>
                      <a:pt x="1058" y="894"/>
                    </a:cubicBezTo>
                    <a:cubicBezTo>
                      <a:pt x="1060" y="894"/>
                      <a:pt x="1060" y="894"/>
                      <a:pt x="1060" y="894"/>
                    </a:cubicBezTo>
                    <a:cubicBezTo>
                      <a:pt x="1060" y="893"/>
                      <a:pt x="1062" y="892"/>
                      <a:pt x="1064" y="892"/>
                    </a:cubicBezTo>
                    <a:cubicBezTo>
                      <a:pt x="1065" y="892"/>
                      <a:pt x="1065" y="892"/>
                      <a:pt x="1066" y="893"/>
                    </a:cubicBezTo>
                    <a:cubicBezTo>
                      <a:pt x="1067" y="892"/>
                      <a:pt x="1067" y="892"/>
                      <a:pt x="1067" y="891"/>
                    </a:cubicBezTo>
                    <a:cubicBezTo>
                      <a:pt x="1067" y="891"/>
                      <a:pt x="1067" y="891"/>
                      <a:pt x="1067" y="891"/>
                    </a:cubicBezTo>
                    <a:cubicBezTo>
                      <a:pt x="1069" y="890"/>
                      <a:pt x="1069" y="890"/>
                      <a:pt x="1069" y="890"/>
                    </a:cubicBezTo>
                    <a:cubicBezTo>
                      <a:pt x="1069" y="890"/>
                      <a:pt x="1069" y="890"/>
                      <a:pt x="1069" y="890"/>
                    </a:cubicBezTo>
                    <a:cubicBezTo>
                      <a:pt x="1070" y="888"/>
                      <a:pt x="1070" y="888"/>
                      <a:pt x="1070" y="888"/>
                    </a:cubicBezTo>
                    <a:cubicBezTo>
                      <a:pt x="1060" y="886"/>
                      <a:pt x="1060" y="886"/>
                      <a:pt x="1060" y="886"/>
                    </a:cubicBezTo>
                    <a:cubicBezTo>
                      <a:pt x="1080" y="883"/>
                      <a:pt x="1080" y="883"/>
                      <a:pt x="1080" y="883"/>
                    </a:cubicBezTo>
                    <a:cubicBezTo>
                      <a:pt x="1082" y="883"/>
                      <a:pt x="1082" y="883"/>
                      <a:pt x="1082" y="883"/>
                    </a:cubicBezTo>
                    <a:cubicBezTo>
                      <a:pt x="1087" y="883"/>
                      <a:pt x="1087" y="883"/>
                      <a:pt x="1087" y="883"/>
                    </a:cubicBezTo>
                    <a:cubicBezTo>
                      <a:pt x="1089" y="881"/>
                      <a:pt x="1089" y="881"/>
                      <a:pt x="1089" y="881"/>
                    </a:cubicBezTo>
                    <a:cubicBezTo>
                      <a:pt x="1090" y="881"/>
                      <a:pt x="1091" y="881"/>
                      <a:pt x="1092" y="881"/>
                    </a:cubicBezTo>
                    <a:cubicBezTo>
                      <a:pt x="1092" y="880"/>
                      <a:pt x="1092" y="880"/>
                      <a:pt x="1093" y="880"/>
                    </a:cubicBezTo>
                    <a:cubicBezTo>
                      <a:pt x="1093" y="880"/>
                      <a:pt x="1093" y="880"/>
                      <a:pt x="1093" y="880"/>
                    </a:cubicBezTo>
                    <a:cubicBezTo>
                      <a:pt x="1094" y="880"/>
                      <a:pt x="1094" y="881"/>
                      <a:pt x="1095" y="881"/>
                    </a:cubicBezTo>
                    <a:cubicBezTo>
                      <a:pt x="1096" y="881"/>
                      <a:pt x="1096" y="882"/>
                      <a:pt x="1096" y="883"/>
                    </a:cubicBezTo>
                    <a:cubicBezTo>
                      <a:pt x="1100" y="882"/>
                      <a:pt x="1100" y="882"/>
                      <a:pt x="1100" y="882"/>
                    </a:cubicBezTo>
                    <a:cubicBezTo>
                      <a:pt x="1101" y="882"/>
                      <a:pt x="1103" y="881"/>
                      <a:pt x="1104" y="881"/>
                    </a:cubicBezTo>
                    <a:cubicBezTo>
                      <a:pt x="1106" y="880"/>
                      <a:pt x="1106" y="880"/>
                      <a:pt x="1106" y="880"/>
                    </a:cubicBezTo>
                    <a:cubicBezTo>
                      <a:pt x="1108" y="880"/>
                      <a:pt x="1110" y="880"/>
                      <a:pt x="1111" y="880"/>
                    </a:cubicBezTo>
                    <a:cubicBezTo>
                      <a:pt x="1109" y="878"/>
                      <a:pt x="1109" y="878"/>
                      <a:pt x="1109" y="878"/>
                    </a:cubicBezTo>
                    <a:cubicBezTo>
                      <a:pt x="1120" y="878"/>
                      <a:pt x="1120" y="878"/>
                      <a:pt x="1120" y="878"/>
                    </a:cubicBezTo>
                    <a:cubicBezTo>
                      <a:pt x="1122" y="877"/>
                      <a:pt x="1122" y="877"/>
                      <a:pt x="1122" y="877"/>
                    </a:cubicBezTo>
                    <a:cubicBezTo>
                      <a:pt x="1122" y="457"/>
                      <a:pt x="1122" y="457"/>
                      <a:pt x="1122" y="457"/>
                    </a:cubicBezTo>
                    <a:moveTo>
                      <a:pt x="271" y="437"/>
                    </a:moveTo>
                    <a:cubicBezTo>
                      <a:pt x="271" y="437"/>
                      <a:pt x="271" y="437"/>
                      <a:pt x="271" y="437"/>
                    </a:cubicBezTo>
                    <a:cubicBezTo>
                      <a:pt x="265" y="438"/>
                      <a:pt x="265" y="440"/>
                      <a:pt x="265" y="445"/>
                    </a:cubicBezTo>
                    <a:cubicBezTo>
                      <a:pt x="265" y="447"/>
                      <a:pt x="261" y="450"/>
                      <a:pt x="260" y="450"/>
                    </a:cubicBezTo>
                    <a:cubicBezTo>
                      <a:pt x="260" y="450"/>
                      <a:pt x="259" y="450"/>
                      <a:pt x="259" y="450"/>
                    </a:cubicBezTo>
                    <a:cubicBezTo>
                      <a:pt x="258" y="450"/>
                      <a:pt x="258" y="450"/>
                      <a:pt x="257" y="450"/>
                    </a:cubicBezTo>
                    <a:cubicBezTo>
                      <a:pt x="256" y="449"/>
                      <a:pt x="256" y="449"/>
                      <a:pt x="255" y="449"/>
                    </a:cubicBezTo>
                    <a:cubicBezTo>
                      <a:pt x="255" y="449"/>
                      <a:pt x="254" y="449"/>
                      <a:pt x="254" y="449"/>
                    </a:cubicBezTo>
                    <a:cubicBezTo>
                      <a:pt x="255" y="452"/>
                      <a:pt x="257" y="455"/>
                      <a:pt x="259" y="457"/>
                    </a:cubicBezTo>
                    <a:cubicBezTo>
                      <a:pt x="301" y="457"/>
                      <a:pt x="301" y="457"/>
                      <a:pt x="301" y="457"/>
                    </a:cubicBezTo>
                    <a:cubicBezTo>
                      <a:pt x="302" y="456"/>
                      <a:pt x="305" y="456"/>
                      <a:pt x="307" y="456"/>
                    </a:cubicBezTo>
                    <a:cubicBezTo>
                      <a:pt x="308" y="456"/>
                      <a:pt x="309" y="456"/>
                      <a:pt x="309" y="456"/>
                    </a:cubicBezTo>
                    <a:cubicBezTo>
                      <a:pt x="309" y="455"/>
                      <a:pt x="309" y="455"/>
                      <a:pt x="310" y="454"/>
                    </a:cubicBezTo>
                    <a:cubicBezTo>
                      <a:pt x="303" y="450"/>
                      <a:pt x="296" y="447"/>
                      <a:pt x="289" y="444"/>
                    </a:cubicBezTo>
                    <a:cubicBezTo>
                      <a:pt x="285" y="442"/>
                      <a:pt x="281" y="440"/>
                      <a:pt x="276" y="439"/>
                    </a:cubicBezTo>
                    <a:cubicBezTo>
                      <a:pt x="275" y="438"/>
                      <a:pt x="273" y="437"/>
                      <a:pt x="271" y="437"/>
                    </a:cubicBezTo>
                    <a:moveTo>
                      <a:pt x="448" y="271"/>
                    </a:moveTo>
                    <a:cubicBezTo>
                      <a:pt x="453" y="277"/>
                      <a:pt x="458" y="281"/>
                      <a:pt x="466" y="283"/>
                    </a:cubicBezTo>
                    <a:cubicBezTo>
                      <a:pt x="468" y="284"/>
                      <a:pt x="472" y="286"/>
                      <a:pt x="474" y="289"/>
                    </a:cubicBezTo>
                    <a:cubicBezTo>
                      <a:pt x="476" y="290"/>
                      <a:pt x="476" y="292"/>
                      <a:pt x="477" y="295"/>
                    </a:cubicBezTo>
                    <a:cubicBezTo>
                      <a:pt x="477" y="295"/>
                      <a:pt x="479" y="299"/>
                      <a:pt x="479" y="300"/>
                    </a:cubicBezTo>
                    <a:cubicBezTo>
                      <a:pt x="479" y="302"/>
                      <a:pt x="479" y="301"/>
                      <a:pt x="477" y="302"/>
                    </a:cubicBezTo>
                    <a:cubicBezTo>
                      <a:pt x="476" y="303"/>
                      <a:pt x="473" y="303"/>
                      <a:pt x="473" y="304"/>
                    </a:cubicBezTo>
                    <a:cubicBezTo>
                      <a:pt x="471" y="307"/>
                      <a:pt x="475" y="307"/>
                      <a:pt x="475" y="307"/>
                    </a:cubicBezTo>
                    <a:cubicBezTo>
                      <a:pt x="475" y="309"/>
                      <a:pt x="473" y="309"/>
                      <a:pt x="471" y="310"/>
                    </a:cubicBezTo>
                    <a:cubicBezTo>
                      <a:pt x="470" y="313"/>
                      <a:pt x="471" y="318"/>
                      <a:pt x="470" y="320"/>
                    </a:cubicBezTo>
                    <a:cubicBezTo>
                      <a:pt x="468" y="325"/>
                      <a:pt x="461" y="332"/>
                      <a:pt x="462" y="337"/>
                    </a:cubicBezTo>
                    <a:cubicBezTo>
                      <a:pt x="462" y="342"/>
                      <a:pt x="468" y="343"/>
                      <a:pt x="471" y="344"/>
                    </a:cubicBezTo>
                    <a:cubicBezTo>
                      <a:pt x="473" y="345"/>
                      <a:pt x="474" y="347"/>
                      <a:pt x="477" y="348"/>
                    </a:cubicBezTo>
                    <a:cubicBezTo>
                      <a:pt x="477" y="348"/>
                      <a:pt x="477" y="349"/>
                      <a:pt x="478" y="349"/>
                    </a:cubicBezTo>
                    <a:cubicBezTo>
                      <a:pt x="478" y="349"/>
                      <a:pt x="478" y="348"/>
                      <a:pt x="478" y="348"/>
                    </a:cubicBezTo>
                    <a:cubicBezTo>
                      <a:pt x="478" y="348"/>
                      <a:pt x="479" y="348"/>
                      <a:pt x="479" y="348"/>
                    </a:cubicBezTo>
                    <a:cubicBezTo>
                      <a:pt x="479" y="348"/>
                      <a:pt x="480" y="349"/>
                      <a:pt x="480" y="350"/>
                    </a:cubicBezTo>
                    <a:cubicBezTo>
                      <a:pt x="481" y="352"/>
                      <a:pt x="482" y="354"/>
                      <a:pt x="483" y="356"/>
                    </a:cubicBezTo>
                    <a:cubicBezTo>
                      <a:pt x="484" y="360"/>
                      <a:pt x="485" y="367"/>
                      <a:pt x="483" y="371"/>
                    </a:cubicBezTo>
                    <a:cubicBezTo>
                      <a:pt x="478" y="377"/>
                      <a:pt x="469" y="385"/>
                      <a:pt x="471" y="394"/>
                    </a:cubicBezTo>
                    <a:cubicBezTo>
                      <a:pt x="472" y="395"/>
                      <a:pt x="473" y="395"/>
                      <a:pt x="473" y="397"/>
                    </a:cubicBezTo>
                    <a:cubicBezTo>
                      <a:pt x="473" y="398"/>
                      <a:pt x="472" y="399"/>
                      <a:pt x="472" y="400"/>
                    </a:cubicBezTo>
                    <a:cubicBezTo>
                      <a:pt x="472" y="402"/>
                      <a:pt x="474" y="403"/>
                      <a:pt x="474" y="406"/>
                    </a:cubicBezTo>
                    <a:cubicBezTo>
                      <a:pt x="473" y="405"/>
                      <a:pt x="470" y="402"/>
                      <a:pt x="470" y="400"/>
                    </a:cubicBezTo>
                    <a:cubicBezTo>
                      <a:pt x="469" y="398"/>
                      <a:pt x="470" y="398"/>
                      <a:pt x="469" y="396"/>
                    </a:cubicBezTo>
                    <a:cubicBezTo>
                      <a:pt x="468" y="393"/>
                      <a:pt x="466" y="392"/>
                      <a:pt x="464" y="392"/>
                    </a:cubicBezTo>
                    <a:cubicBezTo>
                      <a:pt x="460" y="392"/>
                      <a:pt x="456" y="395"/>
                      <a:pt x="454" y="397"/>
                    </a:cubicBezTo>
                    <a:cubicBezTo>
                      <a:pt x="455" y="398"/>
                      <a:pt x="456" y="399"/>
                      <a:pt x="455" y="401"/>
                    </a:cubicBezTo>
                    <a:cubicBezTo>
                      <a:pt x="454" y="400"/>
                      <a:pt x="449" y="397"/>
                      <a:pt x="449" y="396"/>
                    </a:cubicBezTo>
                    <a:cubicBezTo>
                      <a:pt x="449" y="396"/>
                      <a:pt x="452" y="394"/>
                      <a:pt x="452" y="394"/>
                    </a:cubicBezTo>
                    <a:cubicBezTo>
                      <a:pt x="454" y="393"/>
                      <a:pt x="460" y="390"/>
                      <a:pt x="460" y="389"/>
                    </a:cubicBezTo>
                    <a:cubicBezTo>
                      <a:pt x="461" y="386"/>
                      <a:pt x="455" y="385"/>
                      <a:pt x="453" y="384"/>
                    </a:cubicBezTo>
                    <a:cubicBezTo>
                      <a:pt x="452" y="384"/>
                      <a:pt x="451" y="384"/>
                      <a:pt x="451" y="383"/>
                    </a:cubicBezTo>
                    <a:cubicBezTo>
                      <a:pt x="450" y="383"/>
                      <a:pt x="450" y="382"/>
                      <a:pt x="450" y="381"/>
                    </a:cubicBezTo>
                    <a:cubicBezTo>
                      <a:pt x="448" y="380"/>
                      <a:pt x="446" y="380"/>
                      <a:pt x="443" y="380"/>
                    </a:cubicBezTo>
                    <a:cubicBezTo>
                      <a:pt x="436" y="380"/>
                      <a:pt x="432" y="379"/>
                      <a:pt x="426" y="377"/>
                    </a:cubicBezTo>
                    <a:cubicBezTo>
                      <a:pt x="424" y="377"/>
                      <a:pt x="422" y="375"/>
                      <a:pt x="420" y="375"/>
                    </a:cubicBezTo>
                    <a:cubicBezTo>
                      <a:pt x="419" y="375"/>
                      <a:pt x="419" y="375"/>
                      <a:pt x="418" y="376"/>
                    </a:cubicBezTo>
                    <a:cubicBezTo>
                      <a:pt x="413" y="379"/>
                      <a:pt x="409" y="385"/>
                      <a:pt x="404" y="389"/>
                    </a:cubicBezTo>
                    <a:cubicBezTo>
                      <a:pt x="400" y="393"/>
                      <a:pt x="396" y="394"/>
                      <a:pt x="390" y="396"/>
                    </a:cubicBezTo>
                    <a:cubicBezTo>
                      <a:pt x="383" y="399"/>
                      <a:pt x="375" y="401"/>
                      <a:pt x="369" y="406"/>
                    </a:cubicBezTo>
                    <a:cubicBezTo>
                      <a:pt x="363" y="410"/>
                      <a:pt x="356" y="414"/>
                      <a:pt x="350" y="419"/>
                    </a:cubicBezTo>
                    <a:cubicBezTo>
                      <a:pt x="341" y="426"/>
                      <a:pt x="354" y="437"/>
                      <a:pt x="360" y="443"/>
                    </a:cubicBezTo>
                    <a:cubicBezTo>
                      <a:pt x="364" y="448"/>
                      <a:pt x="366" y="451"/>
                      <a:pt x="367" y="457"/>
                    </a:cubicBezTo>
                    <a:cubicBezTo>
                      <a:pt x="560" y="457"/>
                      <a:pt x="560" y="457"/>
                      <a:pt x="560" y="457"/>
                    </a:cubicBezTo>
                    <a:cubicBezTo>
                      <a:pt x="560" y="358"/>
                      <a:pt x="560" y="358"/>
                      <a:pt x="560" y="358"/>
                    </a:cubicBezTo>
                    <a:cubicBezTo>
                      <a:pt x="558" y="359"/>
                      <a:pt x="555" y="359"/>
                      <a:pt x="552" y="360"/>
                    </a:cubicBezTo>
                    <a:cubicBezTo>
                      <a:pt x="550" y="360"/>
                      <a:pt x="547" y="360"/>
                      <a:pt x="544" y="361"/>
                    </a:cubicBezTo>
                    <a:cubicBezTo>
                      <a:pt x="541" y="362"/>
                      <a:pt x="540" y="364"/>
                      <a:pt x="537" y="365"/>
                    </a:cubicBezTo>
                    <a:cubicBezTo>
                      <a:pt x="540" y="362"/>
                      <a:pt x="545" y="359"/>
                      <a:pt x="540" y="359"/>
                    </a:cubicBezTo>
                    <a:cubicBezTo>
                      <a:pt x="539" y="359"/>
                      <a:pt x="539" y="359"/>
                      <a:pt x="538" y="360"/>
                    </a:cubicBezTo>
                    <a:cubicBezTo>
                      <a:pt x="535" y="360"/>
                      <a:pt x="532" y="361"/>
                      <a:pt x="529" y="361"/>
                    </a:cubicBezTo>
                    <a:cubicBezTo>
                      <a:pt x="528" y="361"/>
                      <a:pt x="527" y="361"/>
                      <a:pt x="527" y="361"/>
                    </a:cubicBezTo>
                    <a:cubicBezTo>
                      <a:pt x="522" y="360"/>
                      <a:pt x="519" y="355"/>
                      <a:pt x="517" y="352"/>
                    </a:cubicBezTo>
                    <a:cubicBezTo>
                      <a:pt x="513" y="346"/>
                      <a:pt x="508" y="342"/>
                      <a:pt x="502" y="339"/>
                    </a:cubicBezTo>
                    <a:cubicBezTo>
                      <a:pt x="497" y="338"/>
                      <a:pt x="494" y="335"/>
                      <a:pt x="496" y="330"/>
                    </a:cubicBezTo>
                    <a:cubicBezTo>
                      <a:pt x="497" y="327"/>
                      <a:pt x="500" y="325"/>
                      <a:pt x="503" y="324"/>
                    </a:cubicBezTo>
                    <a:cubicBezTo>
                      <a:pt x="506" y="323"/>
                      <a:pt x="508" y="323"/>
                      <a:pt x="507" y="319"/>
                    </a:cubicBezTo>
                    <a:cubicBezTo>
                      <a:pt x="506" y="316"/>
                      <a:pt x="515" y="315"/>
                      <a:pt x="516" y="315"/>
                    </a:cubicBezTo>
                    <a:cubicBezTo>
                      <a:pt x="521" y="315"/>
                      <a:pt x="527" y="315"/>
                      <a:pt x="532" y="313"/>
                    </a:cubicBezTo>
                    <a:cubicBezTo>
                      <a:pt x="534" y="313"/>
                      <a:pt x="535" y="313"/>
                      <a:pt x="537" y="313"/>
                    </a:cubicBezTo>
                    <a:cubicBezTo>
                      <a:pt x="537" y="313"/>
                      <a:pt x="538" y="313"/>
                      <a:pt x="539" y="313"/>
                    </a:cubicBezTo>
                    <a:cubicBezTo>
                      <a:pt x="540" y="313"/>
                      <a:pt x="542" y="314"/>
                      <a:pt x="544" y="314"/>
                    </a:cubicBezTo>
                    <a:cubicBezTo>
                      <a:pt x="544" y="314"/>
                      <a:pt x="545" y="313"/>
                      <a:pt x="546" y="313"/>
                    </a:cubicBezTo>
                    <a:cubicBezTo>
                      <a:pt x="548" y="310"/>
                      <a:pt x="543" y="306"/>
                      <a:pt x="542" y="304"/>
                    </a:cubicBezTo>
                    <a:cubicBezTo>
                      <a:pt x="540" y="300"/>
                      <a:pt x="541" y="298"/>
                      <a:pt x="537" y="295"/>
                    </a:cubicBezTo>
                    <a:cubicBezTo>
                      <a:pt x="533" y="292"/>
                      <a:pt x="528" y="290"/>
                      <a:pt x="526" y="286"/>
                    </a:cubicBezTo>
                    <a:cubicBezTo>
                      <a:pt x="524" y="284"/>
                      <a:pt x="523" y="282"/>
                      <a:pt x="526" y="282"/>
                    </a:cubicBezTo>
                    <a:cubicBezTo>
                      <a:pt x="500" y="278"/>
                      <a:pt x="474" y="275"/>
                      <a:pt x="448" y="271"/>
                    </a:cubicBezTo>
                    <a:moveTo>
                      <a:pt x="128" y="206"/>
                    </a:moveTo>
                    <a:cubicBezTo>
                      <a:pt x="128" y="206"/>
                      <a:pt x="127" y="206"/>
                      <a:pt x="127" y="206"/>
                    </a:cubicBezTo>
                    <a:cubicBezTo>
                      <a:pt x="123" y="207"/>
                      <a:pt x="127" y="210"/>
                      <a:pt x="129" y="212"/>
                    </a:cubicBezTo>
                    <a:cubicBezTo>
                      <a:pt x="129" y="213"/>
                      <a:pt x="131" y="214"/>
                      <a:pt x="130" y="215"/>
                    </a:cubicBezTo>
                    <a:cubicBezTo>
                      <a:pt x="130" y="216"/>
                      <a:pt x="130" y="216"/>
                      <a:pt x="130" y="216"/>
                    </a:cubicBezTo>
                    <a:cubicBezTo>
                      <a:pt x="129" y="216"/>
                      <a:pt x="128" y="215"/>
                      <a:pt x="128" y="215"/>
                    </a:cubicBezTo>
                    <a:cubicBezTo>
                      <a:pt x="126" y="214"/>
                      <a:pt x="124" y="212"/>
                      <a:pt x="122" y="212"/>
                    </a:cubicBezTo>
                    <a:cubicBezTo>
                      <a:pt x="122" y="212"/>
                      <a:pt x="122" y="212"/>
                      <a:pt x="122" y="212"/>
                    </a:cubicBezTo>
                    <a:cubicBezTo>
                      <a:pt x="118" y="213"/>
                      <a:pt x="121" y="215"/>
                      <a:pt x="120" y="216"/>
                    </a:cubicBezTo>
                    <a:cubicBezTo>
                      <a:pt x="119" y="218"/>
                      <a:pt x="117" y="218"/>
                      <a:pt x="114" y="218"/>
                    </a:cubicBezTo>
                    <a:cubicBezTo>
                      <a:pt x="109" y="218"/>
                      <a:pt x="102" y="217"/>
                      <a:pt x="98" y="216"/>
                    </a:cubicBezTo>
                    <a:cubicBezTo>
                      <a:pt x="98" y="217"/>
                      <a:pt x="98" y="217"/>
                      <a:pt x="98" y="217"/>
                    </a:cubicBezTo>
                    <a:cubicBezTo>
                      <a:pt x="99" y="220"/>
                      <a:pt x="100" y="224"/>
                      <a:pt x="98" y="226"/>
                    </a:cubicBezTo>
                    <a:cubicBezTo>
                      <a:pt x="96" y="228"/>
                      <a:pt x="95" y="229"/>
                      <a:pt x="92" y="229"/>
                    </a:cubicBezTo>
                    <a:cubicBezTo>
                      <a:pt x="92" y="229"/>
                      <a:pt x="92" y="229"/>
                      <a:pt x="92" y="229"/>
                    </a:cubicBezTo>
                    <a:cubicBezTo>
                      <a:pt x="91" y="229"/>
                      <a:pt x="91" y="229"/>
                      <a:pt x="91" y="229"/>
                    </a:cubicBezTo>
                    <a:cubicBezTo>
                      <a:pt x="90" y="229"/>
                      <a:pt x="90" y="229"/>
                      <a:pt x="89" y="229"/>
                    </a:cubicBezTo>
                    <a:cubicBezTo>
                      <a:pt x="89" y="229"/>
                      <a:pt x="89" y="229"/>
                      <a:pt x="89" y="229"/>
                    </a:cubicBezTo>
                    <a:cubicBezTo>
                      <a:pt x="88" y="229"/>
                      <a:pt x="88" y="229"/>
                      <a:pt x="88" y="229"/>
                    </a:cubicBezTo>
                    <a:cubicBezTo>
                      <a:pt x="85" y="228"/>
                      <a:pt x="82" y="227"/>
                      <a:pt x="80" y="226"/>
                    </a:cubicBezTo>
                    <a:cubicBezTo>
                      <a:pt x="78" y="225"/>
                      <a:pt x="78" y="225"/>
                      <a:pt x="78" y="225"/>
                    </a:cubicBezTo>
                    <a:cubicBezTo>
                      <a:pt x="78" y="225"/>
                      <a:pt x="78" y="225"/>
                      <a:pt x="78" y="225"/>
                    </a:cubicBezTo>
                    <a:cubicBezTo>
                      <a:pt x="77" y="227"/>
                      <a:pt x="77" y="228"/>
                      <a:pt x="76" y="229"/>
                    </a:cubicBezTo>
                    <a:cubicBezTo>
                      <a:pt x="73" y="234"/>
                      <a:pt x="71" y="237"/>
                      <a:pt x="64" y="238"/>
                    </a:cubicBezTo>
                    <a:cubicBezTo>
                      <a:pt x="62" y="239"/>
                      <a:pt x="62" y="239"/>
                      <a:pt x="62" y="239"/>
                    </a:cubicBezTo>
                    <a:cubicBezTo>
                      <a:pt x="60" y="239"/>
                      <a:pt x="58" y="239"/>
                      <a:pt x="56" y="240"/>
                    </a:cubicBezTo>
                    <a:cubicBezTo>
                      <a:pt x="55" y="240"/>
                      <a:pt x="55" y="240"/>
                      <a:pt x="55" y="240"/>
                    </a:cubicBezTo>
                    <a:cubicBezTo>
                      <a:pt x="55" y="241"/>
                      <a:pt x="55" y="241"/>
                      <a:pt x="55" y="241"/>
                    </a:cubicBezTo>
                    <a:cubicBezTo>
                      <a:pt x="53" y="241"/>
                      <a:pt x="49" y="246"/>
                      <a:pt x="48" y="250"/>
                    </a:cubicBezTo>
                    <a:cubicBezTo>
                      <a:pt x="46" y="252"/>
                      <a:pt x="46" y="252"/>
                      <a:pt x="46" y="252"/>
                    </a:cubicBezTo>
                    <a:cubicBezTo>
                      <a:pt x="46" y="257"/>
                      <a:pt x="42" y="258"/>
                      <a:pt x="40" y="259"/>
                    </a:cubicBezTo>
                    <a:cubicBezTo>
                      <a:pt x="40" y="259"/>
                      <a:pt x="39" y="259"/>
                      <a:pt x="38" y="260"/>
                    </a:cubicBezTo>
                    <a:cubicBezTo>
                      <a:pt x="38" y="261"/>
                      <a:pt x="38" y="261"/>
                      <a:pt x="38" y="261"/>
                    </a:cubicBezTo>
                    <a:cubicBezTo>
                      <a:pt x="38" y="265"/>
                      <a:pt x="36" y="268"/>
                      <a:pt x="35" y="271"/>
                    </a:cubicBezTo>
                    <a:cubicBezTo>
                      <a:pt x="35" y="273"/>
                      <a:pt x="35" y="273"/>
                      <a:pt x="35" y="273"/>
                    </a:cubicBezTo>
                    <a:cubicBezTo>
                      <a:pt x="35" y="274"/>
                      <a:pt x="34" y="275"/>
                      <a:pt x="34" y="276"/>
                    </a:cubicBezTo>
                    <a:cubicBezTo>
                      <a:pt x="33" y="277"/>
                      <a:pt x="32" y="280"/>
                      <a:pt x="32" y="281"/>
                    </a:cubicBezTo>
                    <a:cubicBezTo>
                      <a:pt x="33" y="282"/>
                      <a:pt x="33" y="284"/>
                      <a:pt x="34" y="285"/>
                    </a:cubicBezTo>
                    <a:cubicBezTo>
                      <a:pt x="34" y="288"/>
                      <a:pt x="35" y="291"/>
                      <a:pt x="37" y="292"/>
                    </a:cubicBezTo>
                    <a:cubicBezTo>
                      <a:pt x="38" y="293"/>
                      <a:pt x="43" y="294"/>
                      <a:pt x="45" y="295"/>
                    </a:cubicBezTo>
                    <a:cubicBezTo>
                      <a:pt x="46" y="295"/>
                      <a:pt x="47" y="295"/>
                      <a:pt x="47" y="295"/>
                    </a:cubicBezTo>
                    <a:cubicBezTo>
                      <a:pt x="48" y="295"/>
                      <a:pt x="49" y="295"/>
                      <a:pt x="49" y="295"/>
                    </a:cubicBezTo>
                    <a:cubicBezTo>
                      <a:pt x="55" y="297"/>
                      <a:pt x="58" y="301"/>
                      <a:pt x="60" y="305"/>
                    </a:cubicBezTo>
                    <a:cubicBezTo>
                      <a:pt x="62" y="308"/>
                      <a:pt x="63" y="310"/>
                      <a:pt x="65" y="311"/>
                    </a:cubicBezTo>
                    <a:cubicBezTo>
                      <a:pt x="66" y="312"/>
                      <a:pt x="66" y="312"/>
                      <a:pt x="66" y="312"/>
                    </a:cubicBezTo>
                    <a:cubicBezTo>
                      <a:pt x="71" y="316"/>
                      <a:pt x="73" y="317"/>
                      <a:pt x="74" y="320"/>
                    </a:cubicBezTo>
                    <a:cubicBezTo>
                      <a:pt x="74" y="321"/>
                      <a:pt x="74" y="321"/>
                      <a:pt x="74" y="321"/>
                    </a:cubicBezTo>
                    <a:cubicBezTo>
                      <a:pt x="73" y="323"/>
                      <a:pt x="73" y="323"/>
                      <a:pt x="73" y="323"/>
                    </a:cubicBezTo>
                    <a:cubicBezTo>
                      <a:pt x="48" y="356"/>
                      <a:pt x="48" y="356"/>
                      <a:pt x="48" y="356"/>
                    </a:cubicBezTo>
                    <a:cubicBezTo>
                      <a:pt x="48" y="356"/>
                      <a:pt x="48" y="356"/>
                      <a:pt x="48" y="356"/>
                    </a:cubicBezTo>
                    <a:cubicBezTo>
                      <a:pt x="48" y="357"/>
                      <a:pt x="48" y="358"/>
                      <a:pt x="48" y="358"/>
                    </a:cubicBezTo>
                    <a:cubicBezTo>
                      <a:pt x="49" y="359"/>
                      <a:pt x="49" y="360"/>
                      <a:pt x="50" y="360"/>
                    </a:cubicBezTo>
                    <a:cubicBezTo>
                      <a:pt x="51" y="361"/>
                      <a:pt x="52" y="362"/>
                      <a:pt x="52" y="362"/>
                    </a:cubicBezTo>
                    <a:cubicBezTo>
                      <a:pt x="53" y="363"/>
                      <a:pt x="54" y="364"/>
                      <a:pt x="55" y="366"/>
                    </a:cubicBezTo>
                    <a:cubicBezTo>
                      <a:pt x="57" y="369"/>
                      <a:pt x="60" y="373"/>
                      <a:pt x="62" y="377"/>
                    </a:cubicBezTo>
                    <a:cubicBezTo>
                      <a:pt x="79" y="419"/>
                      <a:pt x="79" y="419"/>
                      <a:pt x="79" y="419"/>
                    </a:cubicBezTo>
                    <a:cubicBezTo>
                      <a:pt x="75" y="419"/>
                      <a:pt x="75" y="419"/>
                      <a:pt x="75" y="419"/>
                    </a:cubicBezTo>
                    <a:cubicBezTo>
                      <a:pt x="74" y="419"/>
                      <a:pt x="73" y="419"/>
                      <a:pt x="71" y="419"/>
                    </a:cubicBezTo>
                    <a:cubicBezTo>
                      <a:pt x="71" y="419"/>
                      <a:pt x="71" y="419"/>
                      <a:pt x="71" y="419"/>
                    </a:cubicBezTo>
                    <a:cubicBezTo>
                      <a:pt x="70" y="419"/>
                      <a:pt x="69" y="420"/>
                      <a:pt x="68" y="420"/>
                    </a:cubicBezTo>
                    <a:cubicBezTo>
                      <a:pt x="68" y="420"/>
                      <a:pt x="68" y="420"/>
                      <a:pt x="68" y="420"/>
                    </a:cubicBezTo>
                    <a:cubicBezTo>
                      <a:pt x="68" y="424"/>
                      <a:pt x="66" y="428"/>
                      <a:pt x="65" y="431"/>
                    </a:cubicBezTo>
                    <a:cubicBezTo>
                      <a:pt x="64" y="432"/>
                      <a:pt x="64" y="432"/>
                      <a:pt x="64" y="432"/>
                    </a:cubicBezTo>
                    <a:cubicBezTo>
                      <a:pt x="64" y="433"/>
                      <a:pt x="64" y="433"/>
                      <a:pt x="64" y="433"/>
                    </a:cubicBezTo>
                    <a:cubicBezTo>
                      <a:pt x="64" y="433"/>
                      <a:pt x="65" y="434"/>
                      <a:pt x="66" y="434"/>
                    </a:cubicBezTo>
                    <a:cubicBezTo>
                      <a:pt x="67" y="436"/>
                      <a:pt x="70" y="438"/>
                      <a:pt x="69" y="441"/>
                    </a:cubicBezTo>
                    <a:cubicBezTo>
                      <a:pt x="69" y="444"/>
                      <a:pt x="67" y="445"/>
                      <a:pt x="66" y="446"/>
                    </a:cubicBezTo>
                    <a:cubicBezTo>
                      <a:pt x="64" y="447"/>
                      <a:pt x="64" y="447"/>
                      <a:pt x="64" y="448"/>
                    </a:cubicBezTo>
                    <a:cubicBezTo>
                      <a:pt x="64" y="450"/>
                      <a:pt x="66" y="452"/>
                      <a:pt x="68" y="453"/>
                    </a:cubicBezTo>
                    <a:cubicBezTo>
                      <a:pt x="72" y="453"/>
                      <a:pt x="74" y="454"/>
                      <a:pt x="77" y="457"/>
                    </a:cubicBezTo>
                    <a:cubicBezTo>
                      <a:pt x="213" y="457"/>
                      <a:pt x="213" y="457"/>
                      <a:pt x="213" y="457"/>
                    </a:cubicBezTo>
                    <a:cubicBezTo>
                      <a:pt x="213" y="457"/>
                      <a:pt x="213" y="457"/>
                      <a:pt x="213" y="457"/>
                    </a:cubicBezTo>
                    <a:cubicBezTo>
                      <a:pt x="212" y="457"/>
                      <a:pt x="211" y="456"/>
                      <a:pt x="210" y="456"/>
                    </a:cubicBezTo>
                    <a:cubicBezTo>
                      <a:pt x="209" y="456"/>
                      <a:pt x="208" y="457"/>
                      <a:pt x="207" y="457"/>
                    </a:cubicBezTo>
                    <a:cubicBezTo>
                      <a:pt x="208" y="456"/>
                      <a:pt x="210" y="455"/>
                      <a:pt x="211" y="454"/>
                    </a:cubicBezTo>
                    <a:cubicBezTo>
                      <a:pt x="207" y="449"/>
                      <a:pt x="205" y="446"/>
                      <a:pt x="203" y="439"/>
                    </a:cubicBezTo>
                    <a:cubicBezTo>
                      <a:pt x="202" y="434"/>
                      <a:pt x="197" y="432"/>
                      <a:pt x="194" y="428"/>
                    </a:cubicBezTo>
                    <a:cubicBezTo>
                      <a:pt x="195" y="428"/>
                      <a:pt x="195" y="428"/>
                      <a:pt x="196" y="427"/>
                    </a:cubicBezTo>
                    <a:cubicBezTo>
                      <a:pt x="197" y="427"/>
                      <a:pt x="198" y="426"/>
                      <a:pt x="199" y="426"/>
                    </a:cubicBezTo>
                    <a:cubicBezTo>
                      <a:pt x="199" y="426"/>
                      <a:pt x="199" y="426"/>
                      <a:pt x="199" y="426"/>
                    </a:cubicBezTo>
                    <a:cubicBezTo>
                      <a:pt x="200" y="426"/>
                      <a:pt x="200" y="426"/>
                      <a:pt x="200" y="426"/>
                    </a:cubicBezTo>
                    <a:cubicBezTo>
                      <a:pt x="201" y="426"/>
                      <a:pt x="201" y="426"/>
                      <a:pt x="201" y="426"/>
                    </a:cubicBezTo>
                    <a:cubicBezTo>
                      <a:pt x="201" y="426"/>
                      <a:pt x="202" y="426"/>
                      <a:pt x="202" y="426"/>
                    </a:cubicBezTo>
                    <a:cubicBezTo>
                      <a:pt x="203" y="425"/>
                      <a:pt x="203" y="420"/>
                      <a:pt x="203" y="419"/>
                    </a:cubicBezTo>
                    <a:cubicBezTo>
                      <a:pt x="203" y="416"/>
                      <a:pt x="204" y="413"/>
                      <a:pt x="204" y="410"/>
                    </a:cubicBezTo>
                    <a:cubicBezTo>
                      <a:pt x="204" y="410"/>
                      <a:pt x="204" y="409"/>
                      <a:pt x="204" y="409"/>
                    </a:cubicBezTo>
                    <a:cubicBezTo>
                      <a:pt x="205" y="409"/>
                      <a:pt x="206" y="410"/>
                      <a:pt x="206" y="411"/>
                    </a:cubicBezTo>
                    <a:cubicBezTo>
                      <a:pt x="207" y="411"/>
                      <a:pt x="209" y="413"/>
                      <a:pt x="211" y="413"/>
                    </a:cubicBezTo>
                    <a:cubicBezTo>
                      <a:pt x="211" y="413"/>
                      <a:pt x="211" y="412"/>
                      <a:pt x="211" y="411"/>
                    </a:cubicBezTo>
                    <a:cubicBezTo>
                      <a:pt x="209" y="405"/>
                      <a:pt x="205" y="401"/>
                      <a:pt x="201" y="396"/>
                    </a:cubicBezTo>
                    <a:cubicBezTo>
                      <a:pt x="198" y="393"/>
                      <a:pt x="187" y="392"/>
                      <a:pt x="183" y="391"/>
                    </a:cubicBezTo>
                    <a:cubicBezTo>
                      <a:pt x="177" y="389"/>
                      <a:pt x="171" y="387"/>
                      <a:pt x="165" y="385"/>
                    </a:cubicBezTo>
                    <a:cubicBezTo>
                      <a:pt x="167" y="384"/>
                      <a:pt x="178" y="383"/>
                      <a:pt x="176" y="379"/>
                    </a:cubicBezTo>
                    <a:cubicBezTo>
                      <a:pt x="173" y="375"/>
                      <a:pt x="160" y="376"/>
                      <a:pt x="156" y="375"/>
                    </a:cubicBezTo>
                    <a:cubicBezTo>
                      <a:pt x="158" y="374"/>
                      <a:pt x="159" y="374"/>
                      <a:pt x="161" y="374"/>
                    </a:cubicBezTo>
                    <a:cubicBezTo>
                      <a:pt x="158" y="373"/>
                      <a:pt x="155" y="373"/>
                      <a:pt x="152" y="372"/>
                    </a:cubicBezTo>
                    <a:cubicBezTo>
                      <a:pt x="156" y="371"/>
                      <a:pt x="161" y="371"/>
                      <a:pt x="164" y="369"/>
                    </a:cubicBezTo>
                    <a:cubicBezTo>
                      <a:pt x="163" y="368"/>
                      <a:pt x="161" y="368"/>
                      <a:pt x="160" y="368"/>
                    </a:cubicBezTo>
                    <a:cubicBezTo>
                      <a:pt x="159" y="368"/>
                      <a:pt x="159" y="368"/>
                      <a:pt x="159" y="368"/>
                    </a:cubicBezTo>
                    <a:cubicBezTo>
                      <a:pt x="158" y="368"/>
                      <a:pt x="158" y="368"/>
                      <a:pt x="158" y="368"/>
                    </a:cubicBezTo>
                    <a:cubicBezTo>
                      <a:pt x="157" y="368"/>
                      <a:pt x="156" y="368"/>
                      <a:pt x="155" y="367"/>
                    </a:cubicBezTo>
                    <a:cubicBezTo>
                      <a:pt x="154" y="367"/>
                      <a:pt x="153" y="366"/>
                      <a:pt x="151" y="366"/>
                    </a:cubicBezTo>
                    <a:cubicBezTo>
                      <a:pt x="149" y="365"/>
                      <a:pt x="153" y="364"/>
                      <a:pt x="152" y="364"/>
                    </a:cubicBezTo>
                    <a:cubicBezTo>
                      <a:pt x="151" y="362"/>
                      <a:pt x="149" y="362"/>
                      <a:pt x="146" y="361"/>
                    </a:cubicBezTo>
                    <a:cubicBezTo>
                      <a:pt x="145" y="361"/>
                      <a:pt x="138" y="358"/>
                      <a:pt x="139" y="355"/>
                    </a:cubicBezTo>
                    <a:cubicBezTo>
                      <a:pt x="142" y="351"/>
                      <a:pt x="142" y="352"/>
                      <a:pt x="139" y="350"/>
                    </a:cubicBezTo>
                    <a:cubicBezTo>
                      <a:pt x="134" y="346"/>
                      <a:pt x="130" y="348"/>
                      <a:pt x="124" y="345"/>
                    </a:cubicBezTo>
                    <a:cubicBezTo>
                      <a:pt x="124" y="345"/>
                      <a:pt x="125" y="345"/>
                      <a:pt x="125" y="345"/>
                    </a:cubicBezTo>
                    <a:cubicBezTo>
                      <a:pt x="127" y="345"/>
                      <a:pt x="128" y="346"/>
                      <a:pt x="130" y="346"/>
                    </a:cubicBezTo>
                    <a:cubicBezTo>
                      <a:pt x="131" y="346"/>
                      <a:pt x="131" y="346"/>
                      <a:pt x="131" y="346"/>
                    </a:cubicBezTo>
                    <a:cubicBezTo>
                      <a:pt x="132" y="346"/>
                      <a:pt x="133" y="346"/>
                      <a:pt x="134" y="346"/>
                    </a:cubicBezTo>
                    <a:cubicBezTo>
                      <a:pt x="135" y="345"/>
                      <a:pt x="137" y="345"/>
                      <a:pt x="138" y="345"/>
                    </a:cubicBezTo>
                    <a:cubicBezTo>
                      <a:pt x="138" y="345"/>
                      <a:pt x="138" y="345"/>
                      <a:pt x="139" y="345"/>
                    </a:cubicBezTo>
                    <a:cubicBezTo>
                      <a:pt x="141" y="345"/>
                      <a:pt x="144" y="346"/>
                      <a:pt x="146" y="347"/>
                    </a:cubicBezTo>
                    <a:cubicBezTo>
                      <a:pt x="149" y="347"/>
                      <a:pt x="153" y="348"/>
                      <a:pt x="155" y="349"/>
                    </a:cubicBezTo>
                    <a:cubicBezTo>
                      <a:pt x="150" y="350"/>
                      <a:pt x="150" y="351"/>
                      <a:pt x="152" y="354"/>
                    </a:cubicBezTo>
                    <a:cubicBezTo>
                      <a:pt x="154" y="356"/>
                      <a:pt x="157" y="358"/>
                      <a:pt x="159" y="359"/>
                    </a:cubicBezTo>
                    <a:cubicBezTo>
                      <a:pt x="162" y="361"/>
                      <a:pt x="167" y="365"/>
                      <a:pt x="171" y="366"/>
                    </a:cubicBezTo>
                    <a:cubicBezTo>
                      <a:pt x="174" y="367"/>
                      <a:pt x="178" y="367"/>
                      <a:pt x="181" y="367"/>
                    </a:cubicBezTo>
                    <a:cubicBezTo>
                      <a:pt x="181" y="367"/>
                      <a:pt x="182" y="367"/>
                      <a:pt x="182" y="367"/>
                    </a:cubicBezTo>
                    <a:cubicBezTo>
                      <a:pt x="185" y="367"/>
                      <a:pt x="184" y="366"/>
                      <a:pt x="188" y="365"/>
                    </a:cubicBezTo>
                    <a:cubicBezTo>
                      <a:pt x="188" y="365"/>
                      <a:pt x="188" y="364"/>
                      <a:pt x="189" y="364"/>
                    </a:cubicBezTo>
                    <a:cubicBezTo>
                      <a:pt x="191" y="364"/>
                      <a:pt x="194" y="367"/>
                      <a:pt x="196" y="368"/>
                    </a:cubicBezTo>
                    <a:cubicBezTo>
                      <a:pt x="200" y="369"/>
                      <a:pt x="198" y="369"/>
                      <a:pt x="198" y="371"/>
                    </a:cubicBezTo>
                    <a:cubicBezTo>
                      <a:pt x="199" y="374"/>
                      <a:pt x="198" y="375"/>
                      <a:pt x="200" y="375"/>
                    </a:cubicBezTo>
                    <a:cubicBezTo>
                      <a:pt x="200" y="375"/>
                      <a:pt x="201" y="375"/>
                      <a:pt x="202" y="375"/>
                    </a:cubicBezTo>
                    <a:cubicBezTo>
                      <a:pt x="204" y="374"/>
                      <a:pt x="208" y="374"/>
                      <a:pt x="211" y="374"/>
                    </a:cubicBezTo>
                    <a:cubicBezTo>
                      <a:pt x="211" y="374"/>
                      <a:pt x="212" y="374"/>
                      <a:pt x="213" y="374"/>
                    </a:cubicBezTo>
                    <a:cubicBezTo>
                      <a:pt x="219" y="375"/>
                      <a:pt x="225" y="377"/>
                      <a:pt x="231" y="378"/>
                    </a:cubicBezTo>
                    <a:cubicBezTo>
                      <a:pt x="253" y="383"/>
                      <a:pt x="276" y="389"/>
                      <a:pt x="299" y="394"/>
                    </a:cubicBezTo>
                    <a:cubicBezTo>
                      <a:pt x="305" y="396"/>
                      <a:pt x="309" y="397"/>
                      <a:pt x="314" y="397"/>
                    </a:cubicBezTo>
                    <a:cubicBezTo>
                      <a:pt x="317" y="397"/>
                      <a:pt x="320" y="396"/>
                      <a:pt x="323" y="396"/>
                    </a:cubicBezTo>
                    <a:cubicBezTo>
                      <a:pt x="327" y="395"/>
                      <a:pt x="330" y="395"/>
                      <a:pt x="334" y="394"/>
                    </a:cubicBezTo>
                    <a:cubicBezTo>
                      <a:pt x="337" y="394"/>
                      <a:pt x="339" y="392"/>
                      <a:pt x="343" y="391"/>
                    </a:cubicBezTo>
                    <a:cubicBezTo>
                      <a:pt x="351" y="389"/>
                      <a:pt x="360" y="387"/>
                      <a:pt x="366" y="381"/>
                    </a:cubicBezTo>
                    <a:cubicBezTo>
                      <a:pt x="373" y="376"/>
                      <a:pt x="379" y="368"/>
                      <a:pt x="385" y="361"/>
                    </a:cubicBezTo>
                    <a:cubicBezTo>
                      <a:pt x="389" y="357"/>
                      <a:pt x="395" y="353"/>
                      <a:pt x="394" y="347"/>
                    </a:cubicBezTo>
                    <a:cubicBezTo>
                      <a:pt x="394" y="343"/>
                      <a:pt x="393" y="343"/>
                      <a:pt x="391" y="342"/>
                    </a:cubicBezTo>
                    <a:cubicBezTo>
                      <a:pt x="388" y="341"/>
                      <a:pt x="387" y="342"/>
                      <a:pt x="387" y="337"/>
                    </a:cubicBezTo>
                    <a:cubicBezTo>
                      <a:pt x="388" y="335"/>
                      <a:pt x="388" y="333"/>
                      <a:pt x="386" y="331"/>
                    </a:cubicBezTo>
                    <a:cubicBezTo>
                      <a:pt x="386" y="330"/>
                      <a:pt x="385" y="330"/>
                      <a:pt x="385" y="330"/>
                    </a:cubicBezTo>
                    <a:cubicBezTo>
                      <a:pt x="385" y="330"/>
                      <a:pt x="384" y="330"/>
                      <a:pt x="384" y="330"/>
                    </a:cubicBezTo>
                    <a:cubicBezTo>
                      <a:pt x="384" y="330"/>
                      <a:pt x="384" y="330"/>
                      <a:pt x="384" y="330"/>
                    </a:cubicBezTo>
                    <a:cubicBezTo>
                      <a:pt x="384" y="330"/>
                      <a:pt x="384" y="329"/>
                      <a:pt x="384" y="326"/>
                    </a:cubicBezTo>
                    <a:cubicBezTo>
                      <a:pt x="383" y="325"/>
                      <a:pt x="384" y="318"/>
                      <a:pt x="383" y="318"/>
                    </a:cubicBezTo>
                    <a:cubicBezTo>
                      <a:pt x="379" y="318"/>
                      <a:pt x="376" y="317"/>
                      <a:pt x="372" y="317"/>
                    </a:cubicBezTo>
                    <a:cubicBezTo>
                      <a:pt x="368" y="316"/>
                      <a:pt x="367" y="315"/>
                      <a:pt x="364" y="312"/>
                    </a:cubicBezTo>
                    <a:cubicBezTo>
                      <a:pt x="360" y="308"/>
                      <a:pt x="356" y="304"/>
                      <a:pt x="352" y="300"/>
                    </a:cubicBezTo>
                    <a:cubicBezTo>
                      <a:pt x="352" y="299"/>
                      <a:pt x="348" y="296"/>
                      <a:pt x="347" y="296"/>
                    </a:cubicBezTo>
                    <a:cubicBezTo>
                      <a:pt x="347" y="296"/>
                      <a:pt x="347" y="296"/>
                      <a:pt x="347" y="297"/>
                    </a:cubicBezTo>
                    <a:cubicBezTo>
                      <a:pt x="347" y="297"/>
                      <a:pt x="349" y="298"/>
                      <a:pt x="349" y="299"/>
                    </a:cubicBezTo>
                    <a:cubicBezTo>
                      <a:pt x="341" y="297"/>
                      <a:pt x="332" y="294"/>
                      <a:pt x="323" y="292"/>
                    </a:cubicBezTo>
                    <a:cubicBezTo>
                      <a:pt x="319" y="290"/>
                      <a:pt x="315" y="289"/>
                      <a:pt x="311" y="288"/>
                    </a:cubicBezTo>
                    <a:cubicBezTo>
                      <a:pt x="308" y="287"/>
                      <a:pt x="307" y="285"/>
                      <a:pt x="305" y="283"/>
                    </a:cubicBezTo>
                    <a:cubicBezTo>
                      <a:pt x="300" y="278"/>
                      <a:pt x="297" y="275"/>
                      <a:pt x="291" y="273"/>
                    </a:cubicBezTo>
                    <a:cubicBezTo>
                      <a:pt x="281" y="268"/>
                      <a:pt x="271" y="264"/>
                      <a:pt x="261" y="259"/>
                    </a:cubicBezTo>
                    <a:cubicBezTo>
                      <a:pt x="251" y="254"/>
                      <a:pt x="241" y="250"/>
                      <a:pt x="230" y="245"/>
                    </a:cubicBezTo>
                    <a:cubicBezTo>
                      <a:pt x="226" y="243"/>
                      <a:pt x="223" y="241"/>
                      <a:pt x="218" y="241"/>
                    </a:cubicBezTo>
                    <a:cubicBezTo>
                      <a:pt x="218" y="241"/>
                      <a:pt x="218" y="241"/>
                      <a:pt x="218" y="241"/>
                    </a:cubicBezTo>
                    <a:cubicBezTo>
                      <a:pt x="217" y="241"/>
                      <a:pt x="217" y="241"/>
                      <a:pt x="217" y="241"/>
                    </a:cubicBezTo>
                    <a:cubicBezTo>
                      <a:pt x="211" y="241"/>
                      <a:pt x="205" y="241"/>
                      <a:pt x="199" y="240"/>
                    </a:cubicBezTo>
                    <a:cubicBezTo>
                      <a:pt x="194" y="239"/>
                      <a:pt x="188" y="238"/>
                      <a:pt x="182" y="238"/>
                    </a:cubicBezTo>
                    <a:cubicBezTo>
                      <a:pt x="181" y="238"/>
                      <a:pt x="181" y="238"/>
                      <a:pt x="180" y="238"/>
                    </a:cubicBezTo>
                    <a:cubicBezTo>
                      <a:pt x="180" y="238"/>
                      <a:pt x="180" y="238"/>
                      <a:pt x="179" y="238"/>
                    </a:cubicBezTo>
                    <a:cubicBezTo>
                      <a:pt x="179" y="238"/>
                      <a:pt x="179" y="238"/>
                      <a:pt x="179" y="238"/>
                    </a:cubicBezTo>
                    <a:cubicBezTo>
                      <a:pt x="178" y="238"/>
                      <a:pt x="178" y="238"/>
                      <a:pt x="178" y="238"/>
                    </a:cubicBezTo>
                    <a:cubicBezTo>
                      <a:pt x="175" y="238"/>
                      <a:pt x="173" y="239"/>
                      <a:pt x="172" y="241"/>
                    </a:cubicBezTo>
                    <a:cubicBezTo>
                      <a:pt x="171" y="245"/>
                      <a:pt x="173" y="245"/>
                      <a:pt x="169" y="248"/>
                    </a:cubicBezTo>
                    <a:cubicBezTo>
                      <a:pt x="168" y="249"/>
                      <a:pt x="168" y="249"/>
                      <a:pt x="167" y="250"/>
                    </a:cubicBezTo>
                    <a:cubicBezTo>
                      <a:pt x="166" y="250"/>
                      <a:pt x="163" y="251"/>
                      <a:pt x="162" y="251"/>
                    </a:cubicBezTo>
                    <a:cubicBezTo>
                      <a:pt x="158" y="252"/>
                      <a:pt x="159" y="253"/>
                      <a:pt x="156" y="257"/>
                    </a:cubicBezTo>
                    <a:cubicBezTo>
                      <a:pt x="156" y="253"/>
                      <a:pt x="157" y="251"/>
                      <a:pt x="161" y="250"/>
                    </a:cubicBezTo>
                    <a:cubicBezTo>
                      <a:pt x="165" y="249"/>
                      <a:pt x="167" y="247"/>
                      <a:pt x="170" y="246"/>
                    </a:cubicBezTo>
                    <a:cubicBezTo>
                      <a:pt x="169" y="245"/>
                      <a:pt x="163" y="243"/>
                      <a:pt x="164" y="241"/>
                    </a:cubicBezTo>
                    <a:cubicBezTo>
                      <a:pt x="164" y="240"/>
                      <a:pt x="166" y="240"/>
                      <a:pt x="167" y="239"/>
                    </a:cubicBezTo>
                    <a:cubicBezTo>
                      <a:pt x="168" y="238"/>
                      <a:pt x="167" y="235"/>
                      <a:pt x="167" y="233"/>
                    </a:cubicBezTo>
                    <a:cubicBezTo>
                      <a:pt x="162" y="235"/>
                      <a:pt x="156" y="238"/>
                      <a:pt x="151" y="239"/>
                    </a:cubicBezTo>
                    <a:cubicBezTo>
                      <a:pt x="153" y="237"/>
                      <a:pt x="149" y="236"/>
                      <a:pt x="147" y="236"/>
                    </a:cubicBezTo>
                    <a:cubicBezTo>
                      <a:pt x="142" y="235"/>
                      <a:pt x="138" y="235"/>
                      <a:pt x="134" y="233"/>
                    </a:cubicBezTo>
                    <a:cubicBezTo>
                      <a:pt x="135" y="231"/>
                      <a:pt x="129" y="229"/>
                      <a:pt x="128" y="227"/>
                    </a:cubicBezTo>
                    <a:cubicBezTo>
                      <a:pt x="127" y="225"/>
                      <a:pt x="130" y="219"/>
                      <a:pt x="132" y="217"/>
                    </a:cubicBezTo>
                    <a:cubicBezTo>
                      <a:pt x="133" y="218"/>
                      <a:pt x="132" y="220"/>
                      <a:pt x="133" y="221"/>
                    </a:cubicBezTo>
                    <a:cubicBezTo>
                      <a:pt x="135" y="223"/>
                      <a:pt x="143" y="223"/>
                      <a:pt x="146" y="224"/>
                    </a:cubicBezTo>
                    <a:cubicBezTo>
                      <a:pt x="147" y="224"/>
                      <a:pt x="150" y="225"/>
                      <a:pt x="153" y="225"/>
                    </a:cubicBezTo>
                    <a:cubicBezTo>
                      <a:pt x="153" y="225"/>
                      <a:pt x="154" y="225"/>
                      <a:pt x="154" y="225"/>
                    </a:cubicBezTo>
                    <a:cubicBezTo>
                      <a:pt x="156" y="224"/>
                      <a:pt x="160" y="219"/>
                      <a:pt x="159" y="218"/>
                    </a:cubicBezTo>
                    <a:cubicBezTo>
                      <a:pt x="159" y="217"/>
                      <a:pt x="152" y="216"/>
                      <a:pt x="151" y="215"/>
                    </a:cubicBezTo>
                    <a:cubicBezTo>
                      <a:pt x="150" y="215"/>
                      <a:pt x="150" y="215"/>
                      <a:pt x="150" y="215"/>
                    </a:cubicBezTo>
                    <a:cubicBezTo>
                      <a:pt x="149" y="215"/>
                      <a:pt x="149" y="215"/>
                      <a:pt x="148" y="216"/>
                    </a:cubicBezTo>
                    <a:cubicBezTo>
                      <a:pt x="147" y="216"/>
                      <a:pt x="147" y="216"/>
                      <a:pt x="146" y="216"/>
                    </a:cubicBezTo>
                    <a:cubicBezTo>
                      <a:pt x="145" y="216"/>
                      <a:pt x="144" y="215"/>
                      <a:pt x="143" y="215"/>
                    </a:cubicBezTo>
                    <a:cubicBezTo>
                      <a:pt x="142" y="214"/>
                      <a:pt x="142" y="213"/>
                      <a:pt x="141" y="212"/>
                    </a:cubicBezTo>
                    <a:cubicBezTo>
                      <a:pt x="139" y="211"/>
                      <a:pt x="138" y="211"/>
                      <a:pt x="137" y="211"/>
                    </a:cubicBezTo>
                    <a:cubicBezTo>
                      <a:pt x="137" y="211"/>
                      <a:pt x="136" y="211"/>
                      <a:pt x="136" y="211"/>
                    </a:cubicBezTo>
                    <a:cubicBezTo>
                      <a:pt x="136" y="211"/>
                      <a:pt x="136" y="211"/>
                      <a:pt x="136" y="211"/>
                    </a:cubicBezTo>
                    <a:cubicBezTo>
                      <a:pt x="134" y="211"/>
                      <a:pt x="133" y="210"/>
                      <a:pt x="132" y="208"/>
                    </a:cubicBezTo>
                    <a:cubicBezTo>
                      <a:pt x="131" y="207"/>
                      <a:pt x="129" y="206"/>
                      <a:pt x="128" y="206"/>
                    </a:cubicBezTo>
                    <a:moveTo>
                      <a:pt x="1682" y="0"/>
                    </a:moveTo>
                    <a:cubicBezTo>
                      <a:pt x="1506" y="16"/>
                      <a:pt x="1506" y="16"/>
                      <a:pt x="1506" y="16"/>
                    </a:cubicBezTo>
                    <a:cubicBezTo>
                      <a:pt x="1506" y="16"/>
                      <a:pt x="1506" y="16"/>
                      <a:pt x="1506" y="16"/>
                    </a:cubicBezTo>
                    <a:cubicBezTo>
                      <a:pt x="1507" y="17"/>
                      <a:pt x="1507" y="17"/>
                      <a:pt x="1507" y="17"/>
                    </a:cubicBezTo>
                    <a:cubicBezTo>
                      <a:pt x="1507" y="18"/>
                      <a:pt x="1507" y="18"/>
                      <a:pt x="1506" y="19"/>
                    </a:cubicBezTo>
                    <a:cubicBezTo>
                      <a:pt x="1506" y="19"/>
                      <a:pt x="1506" y="19"/>
                      <a:pt x="1506" y="19"/>
                    </a:cubicBezTo>
                    <a:cubicBezTo>
                      <a:pt x="1506" y="20"/>
                      <a:pt x="1506" y="20"/>
                      <a:pt x="1506" y="20"/>
                    </a:cubicBezTo>
                    <a:cubicBezTo>
                      <a:pt x="1506" y="20"/>
                      <a:pt x="1506" y="20"/>
                      <a:pt x="1506" y="20"/>
                    </a:cubicBezTo>
                    <a:cubicBezTo>
                      <a:pt x="1507" y="20"/>
                      <a:pt x="1507" y="20"/>
                      <a:pt x="1507" y="20"/>
                    </a:cubicBezTo>
                    <a:cubicBezTo>
                      <a:pt x="1508" y="20"/>
                      <a:pt x="1508" y="20"/>
                      <a:pt x="1508" y="20"/>
                    </a:cubicBezTo>
                    <a:cubicBezTo>
                      <a:pt x="1508" y="20"/>
                      <a:pt x="1508" y="20"/>
                      <a:pt x="1508" y="20"/>
                    </a:cubicBezTo>
                    <a:cubicBezTo>
                      <a:pt x="1509" y="19"/>
                      <a:pt x="1509" y="19"/>
                      <a:pt x="1509" y="19"/>
                    </a:cubicBezTo>
                    <a:cubicBezTo>
                      <a:pt x="1510" y="19"/>
                      <a:pt x="1510" y="19"/>
                      <a:pt x="1510" y="19"/>
                    </a:cubicBezTo>
                    <a:cubicBezTo>
                      <a:pt x="1510" y="19"/>
                      <a:pt x="1510" y="19"/>
                      <a:pt x="1510" y="19"/>
                    </a:cubicBezTo>
                    <a:cubicBezTo>
                      <a:pt x="1511" y="20"/>
                      <a:pt x="1511" y="20"/>
                      <a:pt x="1511" y="20"/>
                    </a:cubicBezTo>
                    <a:cubicBezTo>
                      <a:pt x="1511" y="20"/>
                      <a:pt x="1511" y="20"/>
                      <a:pt x="1511" y="20"/>
                    </a:cubicBezTo>
                    <a:cubicBezTo>
                      <a:pt x="1510" y="20"/>
                      <a:pt x="1510" y="20"/>
                      <a:pt x="1510" y="20"/>
                    </a:cubicBezTo>
                    <a:cubicBezTo>
                      <a:pt x="1510" y="21"/>
                      <a:pt x="1510" y="21"/>
                      <a:pt x="1510" y="21"/>
                    </a:cubicBezTo>
                    <a:cubicBezTo>
                      <a:pt x="1509" y="23"/>
                      <a:pt x="1508" y="23"/>
                      <a:pt x="1506" y="24"/>
                    </a:cubicBezTo>
                    <a:cubicBezTo>
                      <a:pt x="1505" y="25"/>
                      <a:pt x="1505" y="25"/>
                      <a:pt x="1505" y="25"/>
                    </a:cubicBezTo>
                    <a:cubicBezTo>
                      <a:pt x="1503" y="26"/>
                      <a:pt x="1503" y="26"/>
                      <a:pt x="1503" y="26"/>
                    </a:cubicBezTo>
                    <a:cubicBezTo>
                      <a:pt x="1501" y="27"/>
                      <a:pt x="1502" y="27"/>
                      <a:pt x="1500" y="28"/>
                    </a:cubicBezTo>
                    <a:cubicBezTo>
                      <a:pt x="1500" y="28"/>
                      <a:pt x="1500" y="28"/>
                      <a:pt x="1500" y="28"/>
                    </a:cubicBezTo>
                    <a:cubicBezTo>
                      <a:pt x="1500" y="29"/>
                      <a:pt x="1500" y="29"/>
                      <a:pt x="1500" y="29"/>
                    </a:cubicBezTo>
                    <a:cubicBezTo>
                      <a:pt x="1499" y="29"/>
                      <a:pt x="1499" y="29"/>
                      <a:pt x="1499" y="29"/>
                    </a:cubicBezTo>
                    <a:cubicBezTo>
                      <a:pt x="1499" y="29"/>
                      <a:pt x="1499" y="29"/>
                      <a:pt x="1499" y="29"/>
                    </a:cubicBezTo>
                    <a:cubicBezTo>
                      <a:pt x="1499" y="30"/>
                      <a:pt x="1499" y="30"/>
                      <a:pt x="1499" y="30"/>
                    </a:cubicBezTo>
                    <a:cubicBezTo>
                      <a:pt x="1499" y="30"/>
                      <a:pt x="1499" y="30"/>
                      <a:pt x="1499" y="30"/>
                    </a:cubicBezTo>
                    <a:cubicBezTo>
                      <a:pt x="1499" y="30"/>
                      <a:pt x="1499" y="30"/>
                      <a:pt x="1499" y="30"/>
                    </a:cubicBezTo>
                    <a:cubicBezTo>
                      <a:pt x="1500" y="30"/>
                      <a:pt x="1500" y="30"/>
                      <a:pt x="1500" y="30"/>
                    </a:cubicBezTo>
                    <a:cubicBezTo>
                      <a:pt x="1500" y="31"/>
                      <a:pt x="1500" y="31"/>
                      <a:pt x="1500" y="31"/>
                    </a:cubicBezTo>
                    <a:cubicBezTo>
                      <a:pt x="1501" y="31"/>
                      <a:pt x="1501" y="31"/>
                      <a:pt x="1501" y="31"/>
                    </a:cubicBezTo>
                    <a:cubicBezTo>
                      <a:pt x="1501" y="31"/>
                      <a:pt x="1501" y="31"/>
                      <a:pt x="1501" y="31"/>
                    </a:cubicBezTo>
                    <a:cubicBezTo>
                      <a:pt x="1502" y="31"/>
                      <a:pt x="1502" y="31"/>
                      <a:pt x="1502" y="31"/>
                    </a:cubicBezTo>
                    <a:cubicBezTo>
                      <a:pt x="1502" y="31"/>
                      <a:pt x="1502" y="31"/>
                      <a:pt x="1502" y="31"/>
                    </a:cubicBezTo>
                    <a:cubicBezTo>
                      <a:pt x="1503" y="31"/>
                      <a:pt x="1503" y="31"/>
                      <a:pt x="1503" y="31"/>
                    </a:cubicBezTo>
                    <a:cubicBezTo>
                      <a:pt x="1503" y="31"/>
                      <a:pt x="1504" y="31"/>
                      <a:pt x="1504" y="31"/>
                    </a:cubicBezTo>
                    <a:cubicBezTo>
                      <a:pt x="1504" y="31"/>
                      <a:pt x="1505" y="31"/>
                      <a:pt x="1505" y="32"/>
                    </a:cubicBezTo>
                    <a:cubicBezTo>
                      <a:pt x="1506" y="32"/>
                      <a:pt x="1506" y="32"/>
                      <a:pt x="1506" y="32"/>
                    </a:cubicBezTo>
                    <a:cubicBezTo>
                      <a:pt x="1506" y="32"/>
                      <a:pt x="1506" y="32"/>
                      <a:pt x="1506" y="32"/>
                    </a:cubicBezTo>
                    <a:cubicBezTo>
                      <a:pt x="1507" y="32"/>
                      <a:pt x="1507" y="32"/>
                      <a:pt x="1507" y="32"/>
                    </a:cubicBezTo>
                    <a:cubicBezTo>
                      <a:pt x="1506" y="33"/>
                      <a:pt x="1506" y="33"/>
                      <a:pt x="1506" y="33"/>
                    </a:cubicBezTo>
                    <a:cubicBezTo>
                      <a:pt x="1505" y="34"/>
                      <a:pt x="1505" y="34"/>
                      <a:pt x="1505" y="34"/>
                    </a:cubicBezTo>
                    <a:cubicBezTo>
                      <a:pt x="1501" y="36"/>
                      <a:pt x="1501" y="36"/>
                      <a:pt x="1501" y="36"/>
                    </a:cubicBezTo>
                    <a:cubicBezTo>
                      <a:pt x="1500" y="37"/>
                      <a:pt x="1500" y="37"/>
                      <a:pt x="1500" y="37"/>
                    </a:cubicBezTo>
                    <a:cubicBezTo>
                      <a:pt x="1499" y="37"/>
                      <a:pt x="1499" y="37"/>
                      <a:pt x="1499" y="37"/>
                    </a:cubicBezTo>
                    <a:cubicBezTo>
                      <a:pt x="1499" y="37"/>
                      <a:pt x="1499" y="37"/>
                      <a:pt x="1499" y="37"/>
                    </a:cubicBezTo>
                    <a:cubicBezTo>
                      <a:pt x="1500" y="37"/>
                      <a:pt x="1500" y="37"/>
                      <a:pt x="1500" y="37"/>
                    </a:cubicBezTo>
                    <a:cubicBezTo>
                      <a:pt x="1500" y="37"/>
                      <a:pt x="1500" y="37"/>
                      <a:pt x="1500" y="37"/>
                    </a:cubicBezTo>
                    <a:cubicBezTo>
                      <a:pt x="1501" y="38"/>
                      <a:pt x="1501" y="38"/>
                      <a:pt x="1501" y="38"/>
                    </a:cubicBezTo>
                    <a:cubicBezTo>
                      <a:pt x="1501" y="38"/>
                      <a:pt x="1501" y="38"/>
                      <a:pt x="1501" y="38"/>
                    </a:cubicBezTo>
                    <a:cubicBezTo>
                      <a:pt x="1502" y="38"/>
                      <a:pt x="1502" y="38"/>
                      <a:pt x="1502" y="38"/>
                    </a:cubicBezTo>
                    <a:cubicBezTo>
                      <a:pt x="1502" y="38"/>
                      <a:pt x="1502" y="38"/>
                      <a:pt x="1502" y="38"/>
                    </a:cubicBezTo>
                    <a:cubicBezTo>
                      <a:pt x="1503" y="38"/>
                      <a:pt x="1503" y="38"/>
                      <a:pt x="1503" y="38"/>
                    </a:cubicBezTo>
                    <a:cubicBezTo>
                      <a:pt x="1504" y="38"/>
                      <a:pt x="1504" y="38"/>
                      <a:pt x="1504" y="38"/>
                    </a:cubicBezTo>
                    <a:cubicBezTo>
                      <a:pt x="1504" y="38"/>
                      <a:pt x="1504" y="38"/>
                      <a:pt x="1504" y="38"/>
                    </a:cubicBezTo>
                    <a:cubicBezTo>
                      <a:pt x="1505" y="39"/>
                      <a:pt x="1505" y="39"/>
                      <a:pt x="1505" y="39"/>
                    </a:cubicBezTo>
                    <a:cubicBezTo>
                      <a:pt x="1505" y="39"/>
                      <a:pt x="1505" y="39"/>
                      <a:pt x="1505" y="39"/>
                    </a:cubicBezTo>
                    <a:cubicBezTo>
                      <a:pt x="1506" y="39"/>
                      <a:pt x="1506" y="39"/>
                      <a:pt x="1506" y="39"/>
                    </a:cubicBezTo>
                    <a:cubicBezTo>
                      <a:pt x="1507" y="39"/>
                      <a:pt x="1507" y="39"/>
                      <a:pt x="1507" y="39"/>
                    </a:cubicBezTo>
                    <a:cubicBezTo>
                      <a:pt x="1507" y="39"/>
                      <a:pt x="1507" y="39"/>
                      <a:pt x="1507" y="39"/>
                    </a:cubicBezTo>
                    <a:cubicBezTo>
                      <a:pt x="1507" y="40"/>
                      <a:pt x="1507" y="40"/>
                      <a:pt x="1507" y="40"/>
                    </a:cubicBezTo>
                    <a:cubicBezTo>
                      <a:pt x="1507" y="40"/>
                      <a:pt x="1507" y="40"/>
                      <a:pt x="1507" y="40"/>
                    </a:cubicBezTo>
                    <a:cubicBezTo>
                      <a:pt x="1505" y="41"/>
                      <a:pt x="1505" y="41"/>
                      <a:pt x="1505" y="41"/>
                    </a:cubicBezTo>
                    <a:cubicBezTo>
                      <a:pt x="1505" y="42"/>
                      <a:pt x="1505" y="42"/>
                      <a:pt x="1505" y="42"/>
                    </a:cubicBezTo>
                    <a:cubicBezTo>
                      <a:pt x="1505" y="42"/>
                      <a:pt x="1505" y="42"/>
                      <a:pt x="1505" y="42"/>
                    </a:cubicBezTo>
                    <a:cubicBezTo>
                      <a:pt x="1505" y="42"/>
                      <a:pt x="1505" y="42"/>
                      <a:pt x="1505" y="42"/>
                    </a:cubicBezTo>
                    <a:cubicBezTo>
                      <a:pt x="1506" y="43"/>
                      <a:pt x="1506" y="43"/>
                      <a:pt x="1506" y="43"/>
                    </a:cubicBezTo>
                    <a:cubicBezTo>
                      <a:pt x="1506" y="43"/>
                      <a:pt x="1506" y="43"/>
                      <a:pt x="1506" y="43"/>
                    </a:cubicBezTo>
                    <a:cubicBezTo>
                      <a:pt x="1507" y="43"/>
                      <a:pt x="1507" y="43"/>
                      <a:pt x="1507" y="43"/>
                    </a:cubicBezTo>
                    <a:cubicBezTo>
                      <a:pt x="1508" y="44"/>
                      <a:pt x="1511" y="43"/>
                      <a:pt x="1512" y="44"/>
                    </a:cubicBezTo>
                    <a:cubicBezTo>
                      <a:pt x="1512" y="44"/>
                      <a:pt x="1512" y="44"/>
                      <a:pt x="1512" y="44"/>
                    </a:cubicBezTo>
                    <a:cubicBezTo>
                      <a:pt x="1512" y="45"/>
                      <a:pt x="1512" y="45"/>
                      <a:pt x="1512" y="45"/>
                    </a:cubicBezTo>
                    <a:cubicBezTo>
                      <a:pt x="1514" y="46"/>
                      <a:pt x="1513" y="46"/>
                      <a:pt x="1514" y="47"/>
                    </a:cubicBezTo>
                    <a:cubicBezTo>
                      <a:pt x="1514" y="48"/>
                      <a:pt x="1514" y="48"/>
                      <a:pt x="1514" y="48"/>
                    </a:cubicBezTo>
                    <a:cubicBezTo>
                      <a:pt x="1515" y="48"/>
                      <a:pt x="1515" y="48"/>
                      <a:pt x="1515" y="48"/>
                    </a:cubicBezTo>
                    <a:cubicBezTo>
                      <a:pt x="1515" y="49"/>
                      <a:pt x="1515" y="49"/>
                      <a:pt x="1515" y="49"/>
                    </a:cubicBezTo>
                    <a:cubicBezTo>
                      <a:pt x="1516" y="53"/>
                      <a:pt x="1515" y="54"/>
                      <a:pt x="1513" y="58"/>
                    </a:cubicBezTo>
                    <a:cubicBezTo>
                      <a:pt x="1513" y="58"/>
                      <a:pt x="1513" y="58"/>
                      <a:pt x="1513" y="58"/>
                    </a:cubicBezTo>
                    <a:cubicBezTo>
                      <a:pt x="1513" y="59"/>
                      <a:pt x="1513" y="59"/>
                      <a:pt x="1513" y="59"/>
                    </a:cubicBezTo>
                    <a:cubicBezTo>
                      <a:pt x="1513" y="59"/>
                      <a:pt x="1513" y="59"/>
                      <a:pt x="1513" y="59"/>
                    </a:cubicBezTo>
                    <a:cubicBezTo>
                      <a:pt x="1513" y="59"/>
                      <a:pt x="1513" y="59"/>
                      <a:pt x="1513" y="59"/>
                    </a:cubicBezTo>
                    <a:cubicBezTo>
                      <a:pt x="1512" y="60"/>
                      <a:pt x="1512" y="60"/>
                      <a:pt x="1512" y="60"/>
                    </a:cubicBezTo>
                    <a:cubicBezTo>
                      <a:pt x="1511" y="61"/>
                      <a:pt x="1509" y="61"/>
                      <a:pt x="1510" y="63"/>
                    </a:cubicBezTo>
                    <a:cubicBezTo>
                      <a:pt x="1510" y="63"/>
                      <a:pt x="1510" y="63"/>
                      <a:pt x="1510" y="63"/>
                    </a:cubicBezTo>
                    <a:cubicBezTo>
                      <a:pt x="1510" y="63"/>
                      <a:pt x="1510" y="63"/>
                      <a:pt x="1510" y="63"/>
                    </a:cubicBezTo>
                    <a:cubicBezTo>
                      <a:pt x="1511" y="65"/>
                      <a:pt x="1510" y="66"/>
                      <a:pt x="1513" y="67"/>
                    </a:cubicBezTo>
                    <a:cubicBezTo>
                      <a:pt x="1513" y="67"/>
                      <a:pt x="1513" y="67"/>
                      <a:pt x="1513" y="67"/>
                    </a:cubicBezTo>
                    <a:cubicBezTo>
                      <a:pt x="1514" y="67"/>
                      <a:pt x="1514" y="67"/>
                      <a:pt x="1514" y="67"/>
                    </a:cubicBezTo>
                    <a:cubicBezTo>
                      <a:pt x="1514" y="67"/>
                      <a:pt x="1514" y="67"/>
                      <a:pt x="1514" y="67"/>
                    </a:cubicBezTo>
                    <a:cubicBezTo>
                      <a:pt x="1515" y="67"/>
                      <a:pt x="1515" y="67"/>
                      <a:pt x="1515" y="67"/>
                    </a:cubicBezTo>
                    <a:cubicBezTo>
                      <a:pt x="1515" y="67"/>
                      <a:pt x="1515" y="67"/>
                      <a:pt x="1515" y="67"/>
                    </a:cubicBezTo>
                    <a:cubicBezTo>
                      <a:pt x="1515" y="68"/>
                      <a:pt x="1515" y="68"/>
                      <a:pt x="1515" y="68"/>
                    </a:cubicBezTo>
                    <a:cubicBezTo>
                      <a:pt x="1515" y="68"/>
                      <a:pt x="1515" y="68"/>
                      <a:pt x="1515" y="68"/>
                    </a:cubicBezTo>
                    <a:cubicBezTo>
                      <a:pt x="1515" y="68"/>
                      <a:pt x="1515" y="68"/>
                      <a:pt x="1515" y="68"/>
                    </a:cubicBezTo>
                    <a:cubicBezTo>
                      <a:pt x="1515" y="69"/>
                      <a:pt x="1515" y="69"/>
                      <a:pt x="1515" y="69"/>
                    </a:cubicBezTo>
                    <a:cubicBezTo>
                      <a:pt x="1514" y="69"/>
                      <a:pt x="1514" y="69"/>
                      <a:pt x="1514" y="69"/>
                    </a:cubicBezTo>
                    <a:cubicBezTo>
                      <a:pt x="1514" y="69"/>
                      <a:pt x="1514" y="69"/>
                      <a:pt x="1514" y="69"/>
                    </a:cubicBezTo>
                    <a:cubicBezTo>
                      <a:pt x="1514" y="70"/>
                      <a:pt x="1514" y="70"/>
                      <a:pt x="1514" y="70"/>
                    </a:cubicBezTo>
                    <a:cubicBezTo>
                      <a:pt x="1513" y="70"/>
                      <a:pt x="1513" y="70"/>
                      <a:pt x="1513" y="70"/>
                    </a:cubicBezTo>
                    <a:cubicBezTo>
                      <a:pt x="1513" y="71"/>
                      <a:pt x="1513" y="71"/>
                      <a:pt x="1513" y="71"/>
                    </a:cubicBezTo>
                    <a:cubicBezTo>
                      <a:pt x="1512" y="71"/>
                      <a:pt x="1512" y="71"/>
                      <a:pt x="1512" y="71"/>
                    </a:cubicBezTo>
                    <a:cubicBezTo>
                      <a:pt x="1512" y="72"/>
                      <a:pt x="1512" y="72"/>
                      <a:pt x="1512" y="72"/>
                    </a:cubicBezTo>
                    <a:cubicBezTo>
                      <a:pt x="1512" y="73"/>
                      <a:pt x="1514" y="74"/>
                      <a:pt x="1515" y="74"/>
                    </a:cubicBezTo>
                    <a:cubicBezTo>
                      <a:pt x="1516" y="75"/>
                      <a:pt x="1516" y="75"/>
                      <a:pt x="1516" y="75"/>
                    </a:cubicBezTo>
                    <a:cubicBezTo>
                      <a:pt x="1516" y="76"/>
                      <a:pt x="1516" y="76"/>
                      <a:pt x="1516" y="76"/>
                    </a:cubicBezTo>
                    <a:cubicBezTo>
                      <a:pt x="1520" y="79"/>
                      <a:pt x="1520" y="79"/>
                      <a:pt x="1520" y="79"/>
                    </a:cubicBezTo>
                    <a:cubicBezTo>
                      <a:pt x="1554" y="86"/>
                      <a:pt x="1554" y="86"/>
                      <a:pt x="1554" y="86"/>
                    </a:cubicBezTo>
                    <a:cubicBezTo>
                      <a:pt x="1555" y="94"/>
                      <a:pt x="1555" y="94"/>
                      <a:pt x="1555" y="94"/>
                    </a:cubicBezTo>
                    <a:cubicBezTo>
                      <a:pt x="1554" y="94"/>
                      <a:pt x="1554" y="94"/>
                      <a:pt x="1554" y="94"/>
                    </a:cubicBezTo>
                    <a:cubicBezTo>
                      <a:pt x="1556" y="97"/>
                      <a:pt x="1556" y="97"/>
                      <a:pt x="1556" y="97"/>
                    </a:cubicBezTo>
                    <a:cubicBezTo>
                      <a:pt x="1556" y="98"/>
                      <a:pt x="1556" y="98"/>
                      <a:pt x="1556" y="98"/>
                    </a:cubicBezTo>
                    <a:cubicBezTo>
                      <a:pt x="1568" y="107"/>
                      <a:pt x="1568" y="107"/>
                      <a:pt x="1568" y="107"/>
                    </a:cubicBezTo>
                    <a:cubicBezTo>
                      <a:pt x="1568" y="113"/>
                      <a:pt x="1568" y="113"/>
                      <a:pt x="1568" y="113"/>
                    </a:cubicBezTo>
                    <a:cubicBezTo>
                      <a:pt x="1559" y="115"/>
                      <a:pt x="1559" y="115"/>
                      <a:pt x="1559" y="115"/>
                    </a:cubicBezTo>
                    <a:cubicBezTo>
                      <a:pt x="1558" y="115"/>
                      <a:pt x="1558" y="115"/>
                      <a:pt x="1558" y="115"/>
                    </a:cubicBezTo>
                    <a:cubicBezTo>
                      <a:pt x="1555" y="116"/>
                      <a:pt x="1553" y="117"/>
                      <a:pt x="1550" y="117"/>
                    </a:cubicBezTo>
                    <a:cubicBezTo>
                      <a:pt x="1550" y="117"/>
                      <a:pt x="1549" y="117"/>
                      <a:pt x="1549" y="117"/>
                    </a:cubicBezTo>
                    <a:cubicBezTo>
                      <a:pt x="1549" y="117"/>
                      <a:pt x="1549" y="117"/>
                      <a:pt x="1549" y="117"/>
                    </a:cubicBezTo>
                    <a:cubicBezTo>
                      <a:pt x="1548" y="117"/>
                      <a:pt x="1548" y="117"/>
                      <a:pt x="1548" y="117"/>
                    </a:cubicBezTo>
                    <a:cubicBezTo>
                      <a:pt x="1548" y="116"/>
                      <a:pt x="1548" y="116"/>
                      <a:pt x="1548" y="116"/>
                    </a:cubicBezTo>
                    <a:cubicBezTo>
                      <a:pt x="1547" y="116"/>
                      <a:pt x="1546" y="116"/>
                      <a:pt x="1545" y="116"/>
                    </a:cubicBezTo>
                    <a:cubicBezTo>
                      <a:pt x="1545" y="116"/>
                      <a:pt x="1544" y="116"/>
                      <a:pt x="1544" y="116"/>
                    </a:cubicBezTo>
                    <a:cubicBezTo>
                      <a:pt x="1544" y="116"/>
                      <a:pt x="1544" y="116"/>
                      <a:pt x="1544" y="116"/>
                    </a:cubicBezTo>
                    <a:cubicBezTo>
                      <a:pt x="1543" y="116"/>
                      <a:pt x="1543" y="116"/>
                      <a:pt x="1543" y="116"/>
                    </a:cubicBezTo>
                    <a:cubicBezTo>
                      <a:pt x="1543" y="117"/>
                      <a:pt x="1543" y="117"/>
                      <a:pt x="1543" y="117"/>
                    </a:cubicBezTo>
                    <a:cubicBezTo>
                      <a:pt x="1542" y="117"/>
                      <a:pt x="1542" y="117"/>
                      <a:pt x="1542" y="117"/>
                    </a:cubicBezTo>
                    <a:cubicBezTo>
                      <a:pt x="1541" y="117"/>
                      <a:pt x="1541" y="117"/>
                      <a:pt x="1541" y="117"/>
                    </a:cubicBezTo>
                    <a:cubicBezTo>
                      <a:pt x="1541" y="117"/>
                      <a:pt x="1541" y="117"/>
                      <a:pt x="1541" y="117"/>
                    </a:cubicBezTo>
                    <a:cubicBezTo>
                      <a:pt x="1538" y="115"/>
                      <a:pt x="1538" y="115"/>
                      <a:pt x="1538" y="115"/>
                    </a:cubicBezTo>
                    <a:cubicBezTo>
                      <a:pt x="1533" y="111"/>
                      <a:pt x="1533" y="111"/>
                      <a:pt x="1533" y="111"/>
                    </a:cubicBezTo>
                    <a:cubicBezTo>
                      <a:pt x="1521" y="102"/>
                      <a:pt x="1521" y="102"/>
                      <a:pt x="1521" y="102"/>
                    </a:cubicBezTo>
                    <a:cubicBezTo>
                      <a:pt x="1517" y="99"/>
                      <a:pt x="1517" y="99"/>
                      <a:pt x="1517" y="99"/>
                    </a:cubicBezTo>
                    <a:cubicBezTo>
                      <a:pt x="1516" y="97"/>
                      <a:pt x="1516" y="97"/>
                      <a:pt x="1516" y="97"/>
                    </a:cubicBezTo>
                    <a:cubicBezTo>
                      <a:pt x="1516" y="97"/>
                      <a:pt x="1516" y="97"/>
                      <a:pt x="1516" y="97"/>
                    </a:cubicBezTo>
                    <a:cubicBezTo>
                      <a:pt x="1514" y="96"/>
                      <a:pt x="1514" y="96"/>
                      <a:pt x="1514" y="96"/>
                    </a:cubicBezTo>
                    <a:cubicBezTo>
                      <a:pt x="1512" y="95"/>
                      <a:pt x="1512" y="95"/>
                      <a:pt x="1512" y="95"/>
                    </a:cubicBezTo>
                    <a:cubicBezTo>
                      <a:pt x="1492" y="89"/>
                      <a:pt x="1492" y="89"/>
                      <a:pt x="1492" y="89"/>
                    </a:cubicBezTo>
                    <a:cubicBezTo>
                      <a:pt x="1449" y="81"/>
                      <a:pt x="1449" y="81"/>
                      <a:pt x="1449" y="81"/>
                    </a:cubicBezTo>
                    <a:cubicBezTo>
                      <a:pt x="1449" y="81"/>
                      <a:pt x="1449" y="81"/>
                      <a:pt x="1449" y="81"/>
                    </a:cubicBezTo>
                    <a:cubicBezTo>
                      <a:pt x="1419" y="90"/>
                      <a:pt x="1419" y="90"/>
                      <a:pt x="1419" y="90"/>
                    </a:cubicBezTo>
                    <a:cubicBezTo>
                      <a:pt x="1419" y="91"/>
                      <a:pt x="1419" y="91"/>
                      <a:pt x="1419" y="91"/>
                    </a:cubicBezTo>
                    <a:cubicBezTo>
                      <a:pt x="1418" y="94"/>
                      <a:pt x="1418" y="94"/>
                      <a:pt x="1418" y="94"/>
                    </a:cubicBezTo>
                    <a:cubicBezTo>
                      <a:pt x="1417" y="95"/>
                      <a:pt x="1417" y="95"/>
                      <a:pt x="1417" y="95"/>
                    </a:cubicBezTo>
                    <a:cubicBezTo>
                      <a:pt x="1417" y="95"/>
                      <a:pt x="1417" y="95"/>
                      <a:pt x="1417" y="95"/>
                    </a:cubicBezTo>
                    <a:cubicBezTo>
                      <a:pt x="1417" y="96"/>
                      <a:pt x="1417" y="96"/>
                      <a:pt x="1417" y="96"/>
                    </a:cubicBezTo>
                    <a:cubicBezTo>
                      <a:pt x="1417" y="96"/>
                      <a:pt x="1417" y="96"/>
                      <a:pt x="1417" y="96"/>
                    </a:cubicBezTo>
                    <a:cubicBezTo>
                      <a:pt x="1418" y="96"/>
                      <a:pt x="1418" y="96"/>
                      <a:pt x="1418" y="96"/>
                    </a:cubicBezTo>
                    <a:cubicBezTo>
                      <a:pt x="1418" y="97"/>
                      <a:pt x="1418" y="97"/>
                      <a:pt x="1418" y="97"/>
                    </a:cubicBezTo>
                    <a:cubicBezTo>
                      <a:pt x="1419" y="97"/>
                      <a:pt x="1419" y="97"/>
                      <a:pt x="1419" y="97"/>
                    </a:cubicBezTo>
                    <a:cubicBezTo>
                      <a:pt x="1419" y="97"/>
                      <a:pt x="1419" y="97"/>
                      <a:pt x="1419" y="97"/>
                    </a:cubicBezTo>
                    <a:cubicBezTo>
                      <a:pt x="1420" y="97"/>
                      <a:pt x="1420" y="97"/>
                      <a:pt x="1420" y="97"/>
                    </a:cubicBezTo>
                    <a:cubicBezTo>
                      <a:pt x="1420" y="97"/>
                      <a:pt x="1420" y="97"/>
                      <a:pt x="1420" y="97"/>
                    </a:cubicBezTo>
                    <a:cubicBezTo>
                      <a:pt x="1421" y="97"/>
                      <a:pt x="1421" y="97"/>
                      <a:pt x="1421" y="97"/>
                    </a:cubicBezTo>
                    <a:cubicBezTo>
                      <a:pt x="1422" y="97"/>
                      <a:pt x="1422" y="97"/>
                      <a:pt x="1422" y="97"/>
                    </a:cubicBezTo>
                    <a:cubicBezTo>
                      <a:pt x="1424" y="97"/>
                      <a:pt x="1424" y="96"/>
                      <a:pt x="1426" y="95"/>
                    </a:cubicBezTo>
                    <a:cubicBezTo>
                      <a:pt x="1427" y="95"/>
                      <a:pt x="1427" y="95"/>
                      <a:pt x="1427" y="95"/>
                    </a:cubicBezTo>
                    <a:cubicBezTo>
                      <a:pt x="1427" y="95"/>
                      <a:pt x="1427" y="95"/>
                      <a:pt x="1427" y="95"/>
                    </a:cubicBezTo>
                    <a:cubicBezTo>
                      <a:pt x="1428" y="95"/>
                      <a:pt x="1428" y="95"/>
                      <a:pt x="1428" y="95"/>
                    </a:cubicBezTo>
                    <a:cubicBezTo>
                      <a:pt x="1429" y="95"/>
                      <a:pt x="1429" y="95"/>
                      <a:pt x="1429" y="95"/>
                    </a:cubicBezTo>
                    <a:cubicBezTo>
                      <a:pt x="1429" y="95"/>
                      <a:pt x="1431" y="94"/>
                      <a:pt x="1432" y="94"/>
                    </a:cubicBezTo>
                    <a:cubicBezTo>
                      <a:pt x="1432" y="94"/>
                      <a:pt x="1433" y="95"/>
                      <a:pt x="1434" y="95"/>
                    </a:cubicBezTo>
                    <a:cubicBezTo>
                      <a:pt x="1434" y="95"/>
                      <a:pt x="1434" y="95"/>
                      <a:pt x="1434" y="95"/>
                    </a:cubicBezTo>
                    <a:cubicBezTo>
                      <a:pt x="1435" y="95"/>
                      <a:pt x="1435" y="95"/>
                      <a:pt x="1435" y="95"/>
                    </a:cubicBezTo>
                    <a:cubicBezTo>
                      <a:pt x="1436" y="96"/>
                      <a:pt x="1437" y="97"/>
                      <a:pt x="1438" y="98"/>
                    </a:cubicBezTo>
                    <a:cubicBezTo>
                      <a:pt x="1438" y="99"/>
                      <a:pt x="1438" y="99"/>
                      <a:pt x="1438" y="99"/>
                    </a:cubicBezTo>
                    <a:cubicBezTo>
                      <a:pt x="1438" y="100"/>
                      <a:pt x="1438" y="100"/>
                      <a:pt x="1438" y="100"/>
                    </a:cubicBezTo>
                    <a:cubicBezTo>
                      <a:pt x="1438" y="105"/>
                      <a:pt x="1438" y="105"/>
                      <a:pt x="1438" y="105"/>
                    </a:cubicBezTo>
                    <a:cubicBezTo>
                      <a:pt x="1438" y="106"/>
                      <a:pt x="1438" y="106"/>
                      <a:pt x="1438" y="106"/>
                    </a:cubicBezTo>
                    <a:cubicBezTo>
                      <a:pt x="1437" y="107"/>
                      <a:pt x="1437" y="107"/>
                      <a:pt x="1437" y="107"/>
                    </a:cubicBezTo>
                    <a:cubicBezTo>
                      <a:pt x="1434" y="108"/>
                      <a:pt x="1429" y="110"/>
                      <a:pt x="1426" y="110"/>
                    </a:cubicBezTo>
                    <a:cubicBezTo>
                      <a:pt x="1426" y="110"/>
                      <a:pt x="1426" y="110"/>
                      <a:pt x="1426" y="110"/>
                    </a:cubicBezTo>
                    <a:cubicBezTo>
                      <a:pt x="1425" y="110"/>
                      <a:pt x="1425" y="110"/>
                      <a:pt x="1425" y="110"/>
                    </a:cubicBezTo>
                    <a:cubicBezTo>
                      <a:pt x="1425" y="110"/>
                      <a:pt x="1425" y="110"/>
                      <a:pt x="1425" y="110"/>
                    </a:cubicBezTo>
                    <a:cubicBezTo>
                      <a:pt x="1424" y="110"/>
                      <a:pt x="1424" y="110"/>
                      <a:pt x="1424" y="110"/>
                    </a:cubicBezTo>
                    <a:cubicBezTo>
                      <a:pt x="1423" y="110"/>
                      <a:pt x="1421" y="109"/>
                      <a:pt x="1419" y="108"/>
                    </a:cubicBezTo>
                    <a:cubicBezTo>
                      <a:pt x="1419" y="108"/>
                      <a:pt x="1419" y="108"/>
                      <a:pt x="1419" y="108"/>
                    </a:cubicBezTo>
                    <a:cubicBezTo>
                      <a:pt x="1419" y="107"/>
                      <a:pt x="1419" y="107"/>
                      <a:pt x="1419" y="107"/>
                    </a:cubicBezTo>
                    <a:cubicBezTo>
                      <a:pt x="1417" y="105"/>
                      <a:pt x="1418" y="106"/>
                      <a:pt x="1415" y="104"/>
                    </a:cubicBezTo>
                    <a:cubicBezTo>
                      <a:pt x="1414" y="104"/>
                      <a:pt x="1414" y="104"/>
                      <a:pt x="1414" y="104"/>
                    </a:cubicBezTo>
                    <a:cubicBezTo>
                      <a:pt x="1413" y="103"/>
                      <a:pt x="1413" y="103"/>
                      <a:pt x="1413" y="103"/>
                    </a:cubicBezTo>
                    <a:cubicBezTo>
                      <a:pt x="1409" y="101"/>
                      <a:pt x="1409" y="101"/>
                      <a:pt x="1409" y="101"/>
                    </a:cubicBezTo>
                    <a:cubicBezTo>
                      <a:pt x="1378" y="105"/>
                      <a:pt x="1378" y="105"/>
                      <a:pt x="1378" y="105"/>
                    </a:cubicBezTo>
                    <a:cubicBezTo>
                      <a:pt x="1378" y="105"/>
                      <a:pt x="1378" y="105"/>
                      <a:pt x="1378" y="105"/>
                    </a:cubicBezTo>
                    <a:cubicBezTo>
                      <a:pt x="1378" y="106"/>
                      <a:pt x="1378" y="106"/>
                      <a:pt x="1378" y="106"/>
                    </a:cubicBezTo>
                    <a:cubicBezTo>
                      <a:pt x="1378" y="106"/>
                      <a:pt x="1378" y="106"/>
                      <a:pt x="1378" y="106"/>
                    </a:cubicBezTo>
                    <a:cubicBezTo>
                      <a:pt x="1378" y="106"/>
                      <a:pt x="1378" y="106"/>
                      <a:pt x="1378" y="106"/>
                    </a:cubicBezTo>
                    <a:cubicBezTo>
                      <a:pt x="1379" y="106"/>
                      <a:pt x="1379" y="106"/>
                      <a:pt x="1379" y="106"/>
                    </a:cubicBezTo>
                    <a:cubicBezTo>
                      <a:pt x="1379" y="107"/>
                      <a:pt x="1379" y="107"/>
                      <a:pt x="1379" y="107"/>
                    </a:cubicBezTo>
                    <a:cubicBezTo>
                      <a:pt x="1379" y="107"/>
                      <a:pt x="1379" y="107"/>
                      <a:pt x="1379" y="107"/>
                    </a:cubicBezTo>
                    <a:cubicBezTo>
                      <a:pt x="1380" y="107"/>
                      <a:pt x="1380" y="107"/>
                      <a:pt x="1380" y="107"/>
                    </a:cubicBezTo>
                    <a:cubicBezTo>
                      <a:pt x="1380" y="107"/>
                      <a:pt x="1380" y="107"/>
                      <a:pt x="1380" y="107"/>
                    </a:cubicBezTo>
                    <a:cubicBezTo>
                      <a:pt x="1381" y="108"/>
                      <a:pt x="1381" y="108"/>
                      <a:pt x="1381" y="108"/>
                    </a:cubicBezTo>
                    <a:cubicBezTo>
                      <a:pt x="1381" y="109"/>
                      <a:pt x="1381" y="110"/>
                      <a:pt x="1382" y="111"/>
                    </a:cubicBezTo>
                    <a:cubicBezTo>
                      <a:pt x="1382" y="112"/>
                      <a:pt x="1382" y="112"/>
                      <a:pt x="1382" y="112"/>
                    </a:cubicBezTo>
                    <a:cubicBezTo>
                      <a:pt x="1382" y="112"/>
                      <a:pt x="1382" y="112"/>
                      <a:pt x="1382" y="112"/>
                    </a:cubicBezTo>
                    <a:cubicBezTo>
                      <a:pt x="1382" y="112"/>
                      <a:pt x="1382" y="112"/>
                      <a:pt x="1382" y="112"/>
                    </a:cubicBezTo>
                    <a:cubicBezTo>
                      <a:pt x="1382" y="113"/>
                      <a:pt x="1382" y="113"/>
                      <a:pt x="1382" y="113"/>
                    </a:cubicBezTo>
                    <a:cubicBezTo>
                      <a:pt x="1382" y="113"/>
                      <a:pt x="1383" y="114"/>
                      <a:pt x="1383" y="115"/>
                    </a:cubicBezTo>
                    <a:cubicBezTo>
                      <a:pt x="1383" y="116"/>
                      <a:pt x="1383" y="116"/>
                      <a:pt x="1383" y="116"/>
                    </a:cubicBezTo>
                    <a:cubicBezTo>
                      <a:pt x="1383" y="116"/>
                      <a:pt x="1383" y="116"/>
                      <a:pt x="1383" y="116"/>
                    </a:cubicBezTo>
                    <a:cubicBezTo>
                      <a:pt x="1385" y="118"/>
                      <a:pt x="1384" y="122"/>
                      <a:pt x="1386" y="124"/>
                    </a:cubicBezTo>
                    <a:cubicBezTo>
                      <a:pt x="1387" y="124"/>
                      <a:pt x="1387" y="124"/>
                      <a:pt x="1387" y="124"/>
                    </a:cubicBezTo>
                    <a:cubicBezTo>
                      <a:pt x="1388" y="124"/>
                      <a:pt x="1388" y="124"/>
                      <a:pt x="1388" y="124"/>
                    </a:cubicBezTo>
                    <a:cubicBezTo>
                      <a:pt x="1388" y="124"/>
                      <a:pt x="1388" y="124"/>
                      <a:pt x="1388" y="124"/>
                    </a:cubicBezTo>
                    <a:cubicBezTo>
                      <a:pt x="1389" y="124"/>
                      <a:pt x="1389" y="124"/>
                      <a:pt x="1389" y="124"/>
                    </a:cubicBezTo>
                    <a:cubicBezTo>
                      <a:pt x="1389" y="124"/>
                      <a:pt x="1389" y="124"/>
                      <a:pt x="1389" y="124"/>
                    </a:cubicBezTo>
                    <a:cubicBezTo>
                      <a:pt x="1397" y="125"/>
                      <a:pt x="1395" y="129"/>
                      <a:pt x="1403" y="130"/>
                    </a:cubicBezTo>
                    <a:cubicBezTo>
                      <a:pt x="1404" y="131"/>
                      <a:pt x="1404" y="131"/>
                      <a:pt x="1404" y="131"/>
                    </a:cubicBezTo>
                    <a:cubicBezTo>
                      <a:pt x="1405" y="131"/>
                      <a:pt x="1405" y="131"/>
                      <a:pt x="1405" y="131"/>
                    </a:cubicBezTo>
                    <a:cubicBezTo>
                      <a:pt x="1405" y="131"/>
                      <a:pt x="1406" y="131"/>
                      <a:pt x="1406" y="131"/>
                    </a:cubicBezTo>
                    <a:cubicBezTo>
                      <a:pt x="1407" y="131"/>
                      <a:pt x="1407" y="131"/>
                      <a:pt x="1407" y="131"/>
                    </a:cubicBezTo>
                    <a:cubicBezTo>
                      <a:pt x="1407" y="131"/>
                      <a:pt x="1407" y="131"/>
                      <a:pt x="1407" y="131"/>
                    </a:cubicBezTo>
                    <a:cubicBezTo>
                      <a:pt x="1408" y="131"/>
                      <a:pt x="1408" y="131"/>
                      <a:pt x="1409" y="132"/>
                    </a:cubicBezTo>
                    <a:cubicBezTo>
                      <a:pt x="1411" y="133"/>
                      <a:pt x="1411" y="133"/>
                      <a:pt x="1411" y="133"/>
                    </a:cubicBezTo>
                    <a:cubicBezTo>
                      <a:pt x="1412" y="134"/>
                      <a:pt x="1412" y="134"/>
                      <a:pt x="1412" y="134"/>
                    </a:cubicBezTo>
                    <a:cubicBezTo>
                      <a:pt x="1414" y="135"/>
                      <a:pt x="1415" y="136"/>
                      <a:pt x="1417" y="136"/>
                    </a:cubicBezTo>
                    <a:cubicBezTo>
                      <a:pt x="1418" y="137"/>
                      <a:pt x="1418" y="137"/>
                      <a:pt x="1418" y="137"/>
                    </a:cubicBezTo>
                    <a:cubicBezTo>
                      <a:pt x="1418" y="137"/>
                      <a:pt x="1418" y="137"/>
                      <a:pt x="1418" y="137"/>
                    </a:cubicBezTo>
                    <a:cubicBezTo>
                      <a:pt x="1419" y="137"/>
                      <a:pt x="1419" y="137"/>
                      <a:pt x="1419" y="137"/>
                    </a:cubicBezTo>
                    <a:cubicBezTo>
                      <a:pt x="1419" y="137"/>
                      <a:pt x="1419" y="137"/>
                      <a:pt x="1419" y="137"/>
                    </a:cubicBezTo>
                    <a:cubicBezTo>
                      <a:pt x="1419" y="137"/>
                      <a:pt x="1419" y="137"/>
                      <a:pt x="1419" y="137"/>
                    </a:cubicBezTo>
                    <a:cubicBezTo>
                      <a:pt x="1419" y="136"/>
                      <a:pt x="1419" y="136"/>
                      <a:pt x="1419" y="136"/>
                    </a:cubicBezTo>
                    <a:cubicBezTo>
                      <a:pt x="1419" y="136"/>
                      <a:pt x="1419" y="136"/>
                      <a:pt x="1419" y="136"/>
                    </a:cubicBezTo>
                    <a:cubicBezTo>
                      <a:pt x="1420" y="136"/>
                      <a:pt x="1420" y="136"/>
                      <a:pt x="1420" y="136"/>
                    </a:cubicBezTo>
                    <a:cubicBezTo>
                      <a:pt x="1421" y="136"/>
                      <a:pt x="1422" y="137"/>
                      <a:pt x="1423" y="137"/>
                    </a:cubicBezTo>
                    <a:cubicBezTo>
                      <a:pt x="1424" y="138"/>
                      <a:pt x="1425" y="139"/>
                      <a:pt x="1427" y="139"/>
                    </a:cubicBezTo>
                    <a:cubicBezTo>
                      <a:pt x="1427" y="139"/>
                      <a:pt x="1427" y="138"/>
                      <a:pt x="1427" y="138"/>
                    </a:cubicBezTo>
                    <a:cubicBezTo>
                      <a:pt x="1428" y="138"/>
                      <a:pt x="1428" y="138"/>
                      <a:pt x="1428" y="138"/>
                    </a:cubicBezTo>
                    <a:cubicBezTo>
                      <a:pt x="1428" y="138"/>
                      <a:pt x="1428" y="138"/>
                      <a:pt x="1428" y="138"/>
                    </a:cubicBezTo>
                    <a:cubicBezTo>
                      <a:pt x="1428" y="138"/>
                      <a:pt x="1428" y="138"/>
                      <a:pt x="1428" y="138"/>
                    </a:cubicBezTo>
                    <a:cubicBezTo>
                      <a:pt x="1427" y="137"/>
                      <a:pt x="1428" y="136"/>
                      <a:pt x="1429" y="136"/>
                    </a:cubicBezTo>
                    <a:cubicBezTo>
                      <a:pt x="1429" y="136"/>
                      <a:pt x="1429" y="136"/>
                      <a:pt x="1429" y="136"/>
                    </a:cubicBezTo>
                    <a:cubicBezTo>
                      <a:pt x="1430" y="136"/>
                      <a:pt x="1430" y="136"/>
                      <a:pt x="1430" y="136"/>
                    </a:cubicBezTo>
                    <a:cubicBezTo>
                      <a:pt x="1430" y="136"/>
                      <a:pt x="1430" y="136"/>
                      <a:pt x="1430" y="136"/>
                    </a:cubicBezTo>
                    <a:cubicBezTo>
                      <a:pt x="1431" y="136"/>
                      <a:pt x="1431" y="136"/>
                      <a:pt x="1431" y="136"/>
                    </a:cubicBezTo>
                    <a:cubicBezTo>
                      <a:pt x="1431" y="136"/>
                      <a:pt x="1431" y="136"/>
                      <a:pt x="1431" y="136"/>
                    </a:cubicBezTo>
                    <a:cubicBezTo>
                      <a:pt x="1432" y="135"/>
                      <a:pt x="1432" y="135"/>
                      <a:pt x="1432" y="135"/>
                    </a:cubicBezTo>
                    <a:cubicBezTo>
                      <a:pt x="1432" y="135"/>
                      <a:pt x="1432" y="135"/>
                      <a:pt x="1432" y="135"/>
                    </a:cubicBezTo>
                    <a:cubicBezTo>
                      <a:pt x="1434" y="135"/>
                      <a:pt x="1434" y="135"/>
                      <a:pt x="1434" y="135"/>
                    </a:cubicBezTo>
                    <a:cubicBezTo>
                      <a:pt x="1435" y="135"/>
                      <a:pt x="1435" y="135"/>
                      <a:pt x="1435" y="135"/>
                    </a:cubicBezTo>
                    <a:cubicBezTo>
                      <a:pt x="1435" y="135"/>
                      <a:pt x="1435" y="135"/>
                      <a:pt x="1435" y="135"/>
                    </a:cubicBezTo>
                    <a:cubicBezTo>
                      <a:pt x="1435" y="135"/>
                      <a:pt x="1435" y="135"/>
                      <a:pt x="1435" y="135"/>
                    </a:cubicBezTo>
                    <a:cubicBezTo>
                      <a:pt x="1435" y="136"/>
                      <a:pt x="1435" y="136"/>
                      <a:pt x="1435" y="136"/>
                    </a:cubicBezTo>
                    <a:cubicBezTo>
                      <a:pt x="1434" y="137"/>
                      <a:pt x="1434" y="137"/>
                      <a:pt x="1434" y="137"/>
                    </a:cubicBezTo>
                    <a:cubicBezTo>
                      <a:pt x="1434" y="139"/>
                      <a:pt x="1434" y="139"/>
                      <a:pt x="1434" y="139"/>
                    </a:cubicBezTo>
                    <a:cubicBezTo>
                      <a:pt x="1434" y="140"/>
                      <a:pt x="1434" y="140"/>
                      <a:pt x="1434" y="140"/>
                    </a:cubicBezTo>
                    <a:cubicBezTo>
                      <a:pt x="1434" y="140"/>
                      <a:pt x="1434" y="140"/>
                      <a:pt x="1434" y="140"/>
                    </a:cubicBezTo>
                    <a:cubicBezTo>
                      <a:pt x="1434" y="140"/>
                      <a:pt x="1434" y="140"/>
                      <a:pt x="1434" y="140"/>
                    </a:cubicBezTo>
                    <a:cubicBezTo>
                      <a:pt x="1434" y="139"/>
                      <a:pt x="1434" y="139"/>
                      <a:pt x="1434" y="139"/>
                    </a:cubicBezTo>
                    <a:cubicBezTo>
                      <a:pt x="1435" y="139"/>
                      <a:pt x="1435" y="139"/>
                      <a:pt x="1435" y="139"/>
                    </a:cubicBezTo>
                    <a:cubicBezTo>
                      <a:pt x="1435" y="139"/>
                      <a:pt x="1435" y="139"/>
                      <a:pt x="1435" y="139"/>
                    </a:cubicBezTo>
                    <a:cubicBezTo>
                      <a:pt x="1435" y="139"/>
                      <a:pt x="1435" y="139"/>
                      <a:pt x="1435" y="139"/>
                    </a:cubicBezTo>
                    <a:cubicBezTo>
                      <a:pt x="1436" y="139"/>
                      <a:pt x="1436" y="139"/>
                      <a:pt x="1436" y="139"/>
                    </a:cubicBezTo>
                    <a:cubicBezTo>
                      <a:pt x="1437" y="139"/>
                      <a:pt x="1437" y="139"/>
                      <a:pt x="1437" y="139"/>
                    </a:cubicBezTo>
                    <a:cubicBezTo>
                      <a:pt x="1438" y="139"/>
                      <a:pt x="1438" y="139"/>
                      <a:pt x="1438" y="139"/>
                    </a:cubicBezTo>
                    <a:cubicBezTo>
                      <a:pt x="1442" y="140"/>
                      <a:pt x="1442" y="140"/>
                      <a:pt x="1442" y="140"/>
                    </a:cubicBezTo>
                    <a:cubicBezTo>
                      <a:pt x="1443" y="141"/>
                      <a:pt x="1443" y="141"/>
                      <a:pt x="1443" y="141"/>
                    </a:cubicBezTo>
                    <a:cubicBezTo>
                      <a:pt x="1444" y="141"/>
                      <a:pt x="1444" y="141"/>
                      <a:pt x="1444" y="141"/>
                    </a:cubicBezTo>
                    <a:cubicBezTo>
                      <a:pt x="1444" y="141"/>
                      <a:pt x="1444" y="141"/>
                      <a:pt x="1444" y="141"/>
                    </a:cubicBezTo>
                    <a:cubicBezTo>
                      <a:pt x="1444" y="142"/>
                      <a:pt x="1444" y="142"/>
                      <a:pt x="1444" y="142"/>
                    </a:cubicBezTo>
                    <a:cubicBezTo>
                      <a:pt x="1444" y="143"/>
                      <a:pt x="1444" y="143"/>
                      <a:pt x="1444" y="143"/>
                    </a:cubicBezTo>
                    <a:cubicBezTo>
                      <a:pt x="1442" y="149"/>
                      <a:pt x="1442" y="147"/>
                      <a:pt x="1446" y="151"/>
                    </a:cubicBezTo>
                    <a:cubicBezTo>
                      <a:pt x="1446" y="151"/>
                      <a:pt x="1446" y="151"/>
                      <a:pt x="1446" y="151"/>
                    </a:cubicBezTo>
                    <a:cubicBezTo>
                      <a:pt x="1447" y="150"/>
                      <a:pt x="1447" y="150"/>
                      <a:pt x="1447" y="150"/>
                    </a:cubicBezTo>
                    <a:cubicBezTo>
                      <a:pt x="1447" y="149"/>
                      <a:pt x="1447" y="149"/>
                      <a:pt x="1447" y="149"/>
                    </a:cubicBezTo>
                    <a:cubicBezTo>
                      <a:pt x="1449" y="149"/>
                      <a:pt x="1449" y="149"/>
                      <a:pt x="1449" y="149"/>
                    </a:cubicBezTo>
                    <a:cubicBezTo>
                      <a:pt x="1449" y="149"/>
                      <a:pt x="1449" y="149"/>
                      <a:pt x="1449" y="149"/>
                    </a:cubicBezTo>
                    <a:cubicBezTo>
                      <a:pt x="1450" y="149"/>
                      <a:pt x="1450" y="149"/>
                      <a:pt x="1450" y="149"/>
                    </a:cubicBezTo>
                    <a:cubicBezTo>
                      <a:pt x="1450" y="150"/>
                      <a:pt x="1450" y="150"/>
                      <a:pt x="1450" y="150"/>
                    </a:cubicBezTo>
                    <a:cubicBezTo>
                      <a:pt x="1451" y="151"/>
                      <a:pt x="1451" y="151"/>
                      <a:pt x="1451" y="151"/>
                    </a:cubicBezTo>
                    <a:cubicBezTo>
                      <a:pt x="1450" y="151"/>
                      <a:pt x="1450" y="151"/>
                      <a:pt x="1450" y="151"/>
                    </a:cubicBezTo>
                    <a:cubicBezTo>
                      <a:pt x="1450" y="151"/>
                      <a:pt x="1450" y="151"/>
                      <a:pt x="1450" y="151"/>
                    </a:cubicBezTo>
                    <a:cubicBezTo>
                      <a:pt x="1450" y="151"/>
                      <a:pt x="1450" y="151"/>
                      <a:pt x="1450" y="151"/>
                    </a:cubicBezTo>
                    <a:cubicBezTo>
                      <a:pt x="1449" y="152"/>
                      <a:pt x="1449" y="152"/>
                      <a:pt x="1449" y="152"/>
                    </a:cubicBezTo>
                    <a:cubicBezTo>
                      <a:pt x="1449" y="152"/>
                      <a:pt x="1449" y="152"/>
                      <a:pt x="1449" y="152"/>
                    </a:cubicBezTo>
                    <a:cubicBezTo>
                      <a:pt x="1449" y="153"/>
                      <a:pt x="1449" y="153"/>
                      <a:pt x="1449" y="153"/>
                    </a:cubicBezTo>
                    <a:cubicBezTo>
                      <a:pt x="1448" y="154"/>
                      <a:pt x="1448" y="154"/>
                      <a:pt x="1448" y="154"/>
                    </a:cubicBezTo>
                    <a:cubicBezTo>
                      <a:pt x="1448" y="156"/>
                      <a:pt x="1448" y="156"/>
                      <a:pt x="1448" y="156"/>
                    </a:cubicBezTo>
                    <a:cubicBezTo>
                      <a:pt x="1448" y="157"/>
                      <a:pt x="1448" y="157"/>
                      <a:pt x="1448" y="157"/>
                    </a:cubicBezTo>
                    <a:cubicBezTo>
                      <a:pt x="1448" y="157"/>
                      <a:pt x="1448" y="157"/>
                      <a:pt x="1448" y="157"/>
                    </a:cubicBezTo>
                    <a:cubicBezTo>
                      <a:pt x="1449" y="157"/>
                      <a:pt x="1449" y="157"/>
                      <a:pt x="1449" y="157"/>
                    </a:cubicBezTo>
                    <a:cubicBezTo>
                      <a:pt x="1449" y="157"/>
                      <a:pt x="1449" y="157"/>
                      <a:pt x="1449" y="157"/>
                    </a:cubicBezTo>
                    <a:cubicBezTo>
                      <a:pt x="1450" y="156"/>
                      <a:pt x="1451" y="155"/>
                      <a:pt x="1452" y="155"/>
                    </a:cubicBezTo>
                    <a:cubicBezTo>
                      <a:pt x="1452" y="155"/>
                      <a:pt x="1453" y="156"/>
                      <a:pt x="1454" y="156"/>
                    </a:cubicBezTo>
                    <a:cubicBezTo>
                      <a:pt x="1454" y="156"/>
                      <a:pt x="1455" y="157"/>
                      <a:pt x="1456" y="157"/>
                    </a:cubicBezTo>
                    <a:cubicBezTo>
                      <a:pt x="1456" y="157"/>
                      <a:pt x="1456" y="157"/>
                      <a:pt x="1456" y="157"/>
                    </a:cubicBezTo>
                    <a:cubicBezTo>
                      <a:pt x="1457" y="157"/>
                      <a:pt x="1457" y="157"/>
                      <a:pt x="1457" y="157"/>
                    </a:cubicBezTo>
                    <a:cubicBezTo>
                      <a:pt x="1457" y="156"/>
                      <a:pt x="1457" y="156"/>
                      <a:pt x="1457" y="156"/>
                    </a:cubicBezTo>
                    <a:cubicBezTo>
                      <a:pt x="1458" y="156"/>
                      <a:pt x="1458" y="156"/>
                      <a:pt x="1458" y="156"/>
                    </a:cubicBezTo>
                    <a:cubicBezTo>
                      <a:pt x="1458" y="156"/>
                      <a:pt x="1458" y="156"/>
                      <a:pt x="1458" y="156"/>
                    </a:cubicBezTo>
                    <a:cubicBezTo>
                      <a:pt x="1458" y="155"/>
                      <a:pt x="1458" y="155"/>
                      <a:pt x="1458" y="155"/>
                    </a:cubicBezTo>
                    <a:cubicBezTo>
                      <a:pt x="1458" y="154"/>
                      <a:pt x="1458" y="154"/>
                      <a:pt x="1458" y="154"/>
                    </a:cubicBezTo>
                    <a:cubicBezTo>
                      <a:pt x="1458" y="154"/>
                      <a:pt x="1458" y="154"/>
                      <a:pt x="1458" y="154"/>
                    </a:cubicBezTo>
                    <a:cubicBezTo>
                      <a:pt x="1458" y="153"/>
                      <a:pt x="1458" y="153"/>
                      <a:pt x="1458" y="153"/>
                    </a:cubicBezTo>
                    <a:cubicBezTo>
                      <a:pt x="1458" y="153"/>
                      <a:pt x="1458" y="153"/>
                      <a:pt x="1458" y="153"/>
                    </a:cubicBezTo>
                    <a:cubicBezTo>
                      <a:pt x="1459" y="153"/>
                      <a:pt x="1459" y="153"/>
                      <a:pt x="1459" y="153"/>
                    </a:cubicBezTo>
                    <a:cubicBezTo>
                      <a:pt x="1459" y="153"/>
                      <a:pt x="1459" y="153"/>
                      <a:pt x="1459" y="153"/>
                    </a:cubicBezTo>
                    <a:cubicBezTo>
                      <a:pt x="1460" y="153"/>
                      <a:pt x="1460" y="153"/>
                      <a:pt x="1460" y="153"/>
                    </a:cubicBezTo>
                    <a:cubicBezTo>
                      <a:pt x="1460" y="153"/>
                      <a:pt x="1460" y="153"/>
                      <a:pt x="1460" y="153"/>
                    </a:cubicBezTo>
                    <a:cubicBezTo>
                      <a:pt x="1461" y="153"/>
                      <a:pt x="1461" y="153"/>
                      <a:pt x="1461" y="153"/>
                    </a:cubicBezTo>
                    <a:cubicBezTo>
                      <a:pt x="1462" y="153"/>
                      <a:pt x="1462" y="153"/>
                      <a:pt x="1462" y="153"/>
                    </a:cubicBezTo>
                    <a:cubicBezTo>
                      <a:pt x="1465" y="153"/>
                      <a:pt x="1465" y="153"/>
                      <a:pt x="1465" y="153"/>
                    </a:cubicBezTo>
                    <a:cubicBezTo>
                      <a:pt x="1466" y="153"/>
                      <a:pt x="1466" y="153"/>
                      <a:pt x="1466" y="153"/>
                    </a:cubicBezTo>
                    <a:cubicBezTo>
                      <a:pt x="1467" y="153"/>
                      <a:pt x="1467" y="153"/>
                      <a:pt x="1467" y="153"/>
                    </a:cubicBezTo>
                    <a:cubicBezTo>
                      <a:pt x="1466" y="153"/>
                      <a:pt x="1466" y="153"/>
                      <a:pt x="1466" y="153"/>
                    </a:cubicBezTo>
                    <a:cubicBezTo>
                      <a:pt x="1466" y="153"/>
                      <a:pt x="1466" y="153"/>
                      <a:pt x="1466" y="153"/>
                    </a:cubicBezTo>
                    <a:cubicBezTo>
                      <a:pt x="1466" y="154"/>
                      <a:pt x="1466" y="154"/>
                      <a:pt x="1466" y="154"/>
                    </a:cubicBezTo>
                    <a:cubicBezTo>
                      <a:pt x="1466" y="154"/>
                      <a:pt x="1466" y="154"/>
                      <a:pt x="1466" y="154"/>
                    </a:cubicBezTo>
                    <a:cubicBezTo>
                      <a:pt x="1463" y="157"/>
                      <a:pt x="1459" y="158"/>
                      <a:pt x="1456" y="158"/>
                    </a:cubicBezTo>
                    <a:cubicBezTo>
                      <a:pt x="1455" y="158"/>
                      <a:pt x="1455" y="158"/>
                      <a:pt x="1455" y="158"/>
                    </a:cubicBezTo>
                    <a:cubicBezTo>
                      <a:pt x="1454" y="158"/>
                      <a:pt x="1454" y="158"/>
                      <a:pt x="1454" y="158"/>
                    </a:cubicBezTo>
                    <a:cubicBezTo>
                      <a:pt x="1454" y="158"/>
                      <a:pt x="1454" y="158"/>
                      <a:pt x="1453" y="158"/>
                    </a:cubicBezTo>
                    <a:cubicBezTo>
                      <a:pt x="1452" y="158"/>
                      <a:pt x="1451" y="158"/>
                      <a:pt x="1450" y="158"/>
                    </a:cubicBezTo>
                    <a:cubicBezTo>
                      <a:pt x="1449" y="159"/>
                      <a:pt x="1448" y="159"/>
                      <a:pt x="1447" y="159"/>
                    </a:cubicBezTo>
                    <a:cubicBezTo>
                      <a:pt x="1447" y="159"/>
                      <a:pt x="1446" y="159"/>
                      <a:pt x="1445" y="158"/>
                    </a:cubicBezTo>
                    <a:cubicBezTo>
                      <a:pt x="1445" y="158"/>
                      <a:pt x="1445" y="158"/>
                      <a:pt x="1445" y="158"/>
                    </a:cubicBezTo>
                    <a:cubicBezTo>
                      <a:pt x="1444" y="157"/>
                      <a:pt x="1444" y="157"/>
                      <a:pt x="1444" y="157"/>
                    </a:cubicBezTo>
                    <a:cubicBezTo>
                      <a:pt x="1444" y="157"/>
                      <a:pt x="1444" y="157"/>
                      <a:pt x="1444" y="157"/>
                    </a:cubicBezTo>
                    <a:cubicBezTo>
                      <a:pt x="1443" y="157"/>
                      <a:pt x="1443" y="157"/>
                      <a:pt x="1443" y="157"/>
                    </a:cubicBezTo>
                    <a:cubicBezTo>
                      <a:pt x="1443" y="157"/>
                      <a:pt x="1443" y="157"/>
                      <a:pt x="1443" y="157"/>
                    </a:cubicBezTo>
                    <a:cubicBezTo>
                      <a:pt x="1442" y="156"/>
                      <a:pt x="1442" y="156"/>
                      <a:pt x="1442" y="156"/>
                    </a:cubicBezTo>
                    <a:cubicBezTo>
                      <a:pt x="1442" y="156"/>
                      <a:pt x="1442" y="156"/>
                      <a:pt x="1442" y="156"/>
                    </a:cubicBezTo>
                    <a:cubicBezTo>
                      <a:pt x="1441" y="156"/>
                      <a:pt x="1441" y="156"/>
                      <a:pt x="1441" y="156"/>
                    </a:cubicBezTo>
                    <a:cubicBezTo>
                      <a:pt x="1441" y="156"/>
                      <a:pt x="1441" y="156"/>
                      <a:pt x="1441" y="156"/>
                    </a:cubicBezTo>
                    <a:cubicBezTo>
                      <a:pt x="1440" y="156"/>
                      <a:pt x="1440" y="156"/>
                      <a:pt x="1440" y="156"/>
                    </a:cubicBezTo>
                    <a:cubicBezTo>
                      <a:pt x="1440" y="156"/>
                      <a:pt x="1440" y="156"/>
                      <a:pt x="1440" y="156"/>
                    </a:cubicBezTo>
                    <a:cubicBezTo>
                      <a:pt x="1439" y="156"/>
                      <a:pt x="1439" y="156"/>
                      <a:pt x="1439" y="156"/>
                    </a:cubicBezTo>
                    <a:cubicBezTo>
                      <a:pt x="1438" y="156"/>
                      <a:pt x="1438" y="156"/>
                      <a:pt x="1438" y="156"/>
                    </a:cubicBezTo>
                    <a:cubicBezTo>
                      <a:pt x="1438" y="156"/>
                      <a:pt x="1438" y="156"/>
                      <a:pt x="1438" y="156"/>
                    </a:cubicBezTo>
                    <a:cubicBezTo>
                      <a:pt x="1437" y="156"/>
                      <a:pt x="1437" y="156"/>
                      <a:pt x="1437" y="156"/>
                    </a:cubicBezTo>
                    <a:cubicBezTo>
                      <a:pt x="1437" y="156"/>
                      <a:pt x="1437" y="156"/>
                      <a:pt x="1437" y="156"/>
                    </a:cubicBezTo>
                    <a:cubicBezTo>
                      <a:pt x="1437" y="156"/>
                      <a:pt x="1437" y="156"/>
                      <a:pt x="1437" y="156"/>
                    </a:cubicBezTo>
                    <a:cubicBezTo>
                      <a:pt x="1435" y="156"/>
                      <a:pt x="1433" y="155"/>
                      <a:pt x="1432" y="153"/>
                    </a:cubicBezTo>
                    <a:cubicBezTo>
                      <a:pt x="1432" y="153"/>
                      <a:pt x="1432" y="153"/>
                      <a:pt x="1432" y="153"/>
                    </a:cubicBezTo>
                    <a:cubicBezTo>
                      <a:pt x="1432" y="153"/>
                      <a:pt x="1432" y="153"/>
                      <a:pt x="1432" y="153"/>
                    </a:cubicBezTo>
                    <a:cubicBezTo>
                      <a:pt x="1432" y="153"/>
                      <a:pt x="1432" y="153"/>
                      <a:pt x="1432" y="153"/>
                    </a:cubicBezTo>
                    <a:cubicBezTo>
                      <a:pt x="1432" y="152"/>
                      <a:pt x="1432" y="152"/>
                      <a:pt x="1432" y="152"/>
                    </a:cubicBezTo>
                    <a:cubicBezTo>
                      <a:pt x="1432" y="152"/>
                      <a:pt x="1432" y="152"/>
                      <a:pt x="1432" y="152"/>
                    </a:cubicBezTo>
                    <a:cubicBezTo>
                      <a:pt x="1432" y="152"/>
                      <a:pt x="1432" y="152"/>
                      <a:pt x="1432" y="152"/>
                    </a:cubicBezTo>
                    <a:cubicBezTo>
                      <a:pt x="1432" y="151"/>
                      <a:pt x="1432" y="151"/>
                      <a:pt x="1432" y="151"/>
                    </a:cubicBezTo>
                    <a:cubicBezTo>
                      <a:pt x="1432" y="151"/>
                      <a:pt x="1432" y="151"/>
                      <a:pt x="1432" y="151"/>
                    </a:cubicBezTo>
                    <a:cubicBezTo>
                      <a:pt x="1432" y="149"/>
                      <a:pt x="1432" y="149"/>
                      <a:pt x="1432" y="149"/>
                    </a:cubicBezTo>
                    <a:cubicBezTo>
                      <a:pt x="1432" y="149"/>
                      <a:pt x="1432" y="149"/>
                      <a:pt x="1432" y="149"/>
                    </a:cubicBezTo>
                    <a:cubicBezTo>
                      <a:pt x="1432" y="149"/>
                      <a:pt x="1432" y="149"/>
                      <a:pt x="1432" y="149"/>
                    </a:cubicBezTo>
                    <a:cubicBezTo>
                      <a:pt x="1432" y="149"/>
                      <a:pt x="1432" y="149"/>
                      <a:pt x="1432" y="149"/>
                    </a:cubicBezTo>
                    <a:cubicBezTo>
                      <a:pt x="1432" y="148"/>
                      <a:pt x="1432" y="148"/>
                      <a:pt x="1432" y="148"/>
                    </a:cubicBezTo>
                    <a:cubicBezTo>
                      <a:pt x="1431" y="148"/>
                      <a:pt x="1431" y="148"/>
                      <a:pt x="1431" y="148"/>
                    </a:cubicBezTo>
                    <a:cubicBezTo>
                      <a:pt x="1431" y="148"/>
                      <a:pt x="1431" y="148"/>
                      <a:pt x="1431" y="148"/>
                    </a:cubicBezTo>
                    <a:cubicBezTo>
                      <a:pt x="1430" y="146"/>
                      <a:pt x="1427" y="145"/>
                      <a:pt x="1425" y="145"/>
                    </a:cubicBezTo>
                    <a:cubicBezTo>
                      <a:pt x="1424" y="145"/>
                      <a:pt x="1424" y="145"/>
                      <a:pt x="1424" y="145"/>
                    </a:cubicBezTo>
                    <a:cubicBezTo>
                      <a:pt x="1424" y="145"/>
                      <a:pt x="1424" y="145"/>
                      <a:pt x="1424" y="145"/>
                    </a:cubicBezTo>
                    <a:cubicBezTo>
                      <a:pt x="1423" y="145"/>
                      <a:pt x="1423" y="145"/>
                      <a:pt x="1423" y="145"/>
                    </a:cubicBezTo>
                    <a:cubicBezTo>
                      <a:pt x="1422" y="145"/>
                      <a:pt x="1422" y="145"/>
                      <a:pt x="1422" y="145"/>
                    </a:cubicBezTo>
                    <a:cubicBezTo>
                      <a:pt x="1422" y="145"/>
                      <a:pt x="1422" y="145"/>
                      <a:pt x="1422" y="145"/>
                    </a:cubicBezTo>
                    <a:cubicBezTo>
                      <a:pt x="1421" y="145"/>
                      <a:pt x="1420" y="145"/>
                      <a:pt x="1419" y="145"/>
                    </a:cubicBezTo>
                    <a:cubicBezTo>
                      <a:pt x="1418" y="145"/>
                      <a:pt x="1417" y="145"/>
                      <a:pt x="1417" y="145"/>
                    </a:cubicBezTo>
                    <a:cubicBezTo>
                      <a:pt x="1416" y="145"/>
                      <a:pt x="1416" y="145"/>
                      <a:pt x="1416" y="145"/>
                    </a:cubicBezTo>
                    <a:cubicBezTo>
                      <a:pt x="1416" y="144"/>
                      <a:pt x="1416" y="144"/>
                      <a:pt x="1416" y="144"/>
                    </a:cubicBezTo>
                    <a:cubicBezTo>
                      <a:pt x="1415" y="144"/>
                      <a:pt x="1415" y="144"/>
                      <a:pt x="1415" y="144"/>
                    </a:cubicBezTo>
                    <a:cubicBezTo>
                      <a:pt x="1415" y="144"/>
                      <a:pt x="1415" y="144"/>
                      <a:pt x="1415" y="144"/>
                    </a:cubicBezTo>
                    <a:cubicBezTo>
                      <a:pt x="1414" y="144"/>
                      <a:pt x="1414" y="144"/>
                      <a:pt x="1414" y="144"/>
                    </a:cubicBezTo>
                    <a:cubicBezTo>
                      <a:pt x="1414" y="144"/>
                      <a:pt x="1414" y="144"/>
                      <a:pt x="1414" y="144"/>
                    </a:cubicBezTo>
                    <a:cubicBezTo>
                      <a:pt x="1413" y="144"/>
                      <a:pt x="1413" y="144"/>
                      <a:pt x="1413" y="144"/>
                    </a:cubicBezTo>
                    <a:cubicBezTo>
                      <a:pt x="1413" y="144"/>
                      <a:pt x="1413" y="144"/>
                      <a:pt x="1413" y="144"/>
                    </a:cubicBezTo>
                    <a:cubicBezTo>
                      <a:pt x="1412" y="144"/>
                      <a:pt x="1412" y="144"/>
                      <a:pt x="1412" y="144"/>
                    </a:cubicBezTo>
                    <a:cubicBezTo>
                      <a:pt x="1411" y="144"/>
                      <a:pt x="1411" y="144"/>
                      <a:pt x="1411" y="144"/>
                    </a:cubicBezTo>
                    <a:cubicBezTo>
                      <a:pt x="1411" y="144"/>
                      <a:pt x="1411" y="144"/>
                      <a:pt x="1411" y="144"/>
                    </a:cubicBezTo>
                    <a:cubicBezTo>
                      <a:pt x="1410" y="144"/>
                      <a:pt x="1410" y="144"/>
                      <a:pt x="1410" y="144"/>
                    </a:cubicBezTo>
                    <a:cubicBezTo>
                      <a:pt x="1410" y="144"/>
                      <a:pt x="1410" y="144"/>
                      <a:pt x="1410" y="144"/>
                    </a:cubicBezTo>
                    <a:cubicBezTo>
                      <a:pt x="1409" y="144"/>
                      <a:pt x="1409" y="144"/>
                      <a:pt x="1409" y="144"/>
                    </a:cubicBezTo>
                    <a:cubicBezTo>
                      <a:pt x="1408" y="144"/>
                      <a:pt x="1408" y="144"/>
                      <a:pt x="1408" y="144"/>
                    </a:cubicBezTo>
                    <a:cubicBezTo>
                      <a:pt x="1407" y="145"/>
                      <a:pt x="1407" y="145"/>
                      <a:pt x="1407" y="145"/>
                    </a:cubicBezTo>
                    <a:cubicBezTo>
                      <a:pt x="1405" y="148"/>
                      <a:pt x="1405" y="148"/>
                      <a:pt x="1405" y="148"/>
                    </a:cubicBezTo>
                    <a:cubicBezTo>
                      <a:pt x="1405" y="149"/>
                      <a:pt x="1405" y="149"/>
                      <a:pt x="1405" y="149"/>
                    </a:cubicBezTo>
                    <a:cubicBezTo>
                      <a:pt x="1404" y="149"/>
                      <a:pt x="1404" y="149"/>
                      <a:pt x="1404" y="149"/>
                    </a:cubicBezTo>
                    <a:cubicBezTo>
                      <a:pt x="1404" y="149"/>
                      <a:pt x="1404" y="149"/>
                      <a:pt x="1404" y="149"/>
                    </a:cubicBezTo>
                    <a:cubicBezTo>
                      <a:pt x="1405" y="147"/>
                      <a:pt x="1402" y="147"/>
                      <a:pt x="1404" y="144"/>
                    </a:cubicBezTo>
                    <a:cubicBezTo>
                      <a:pt x="1404" y="144"/>
                      <a:pt x="1404" y="144"/>
                      <a:pt x="1404" y="144"/>
                    </a:cubicBezTo>
                    <a:cubicBezTo>
                      <a:pt x="1404" y="144"/>
                      <a:pt x="1404" y="144"/>
                      <a:pt x="1404" y="144"/>
                    </a:cubicBezTo>
                    <a:cubicBezTo>
                      <a:pt x="1403" y="143"/>
                      <a:pt x="1403" y="143"/>
                      <a:pt x="1403" y="143"/>
                    </a:cubicBezTo>
                    <a:cubicBezTo>
                      <a:pt x="1403" y="143"/>
                      <a:pt x="1403" y="143"/>
                      <a:pt x="1403" y="143"/>
                    </a:cubicBezTo>
                    <a:cubicBezTo>
                      <a:pt x="1399" y="143"/>
                      <a:pt x="1397" y="142"/>
                      <a:pt x="1396" y="142"/>
                    </a:cubicBezTo>
                    <a:cubicBezTo>
                      <a:pt x="1395" y="142"/>
                      <a:pt x="1394" y="142"/>
                      <a:pt x="1394" y="142"/>
                    </a:cubicBezTo>
                    <a:cubicBezTo>
                      <a:pt x="1393" y="142"/>
                      <a:pt x="1392" y="143"/>
                      <a:pt x="1391" y="143"/>
                    </a:cubicBezTo>
                    <a:cubicBezTo>
                      <a:pt x="1390" y="143"/>
                      <a:pt x="1389" y="142"/>
                      <a:pt x="1388" y="142"/>
                    </a:cubicBezTo>
                    <a:cubicBezTo>
                      <a:pt x="1387" y="142"/>
                      <a:pt x="1387" y="142"/>
                      <a:pt x="1387" y="142"/>
                    </a:cubicBezTo>
                    <a:cubicBezTo>
                      <a:pt x="1387" y="142"/>
                      <a:pt x="1387" y="142"/>
                      <a:pt x="1387" y="142"/>
                    </a:cubicBezTo>
                    <a:cubicBezTo>
                      <a:pt x="1386" y="142"/>
                      <a:pt x="1386" y="142"/>
                      <a:pt x="1386" y="142"/>
                    </a:cubicBezTo>
                    <a:cubicBezTo>
                      <a:pt x="1386" y="142"/>
                      <a:pt x="1386" y="142"/>
                      <a:pt x="1386" y="142"/>
                    </a:cubicBezTo>
                    <a:cubicBezTo>
                      <a:pt x="1385" y="142"/>
                      <a:pt x="1385" y="142"/>
                      <a:pt x="1385" y="142"/>
                    </a:cubicBezTo>
                    <a:cubicBezTo>
                      <a:pt x="1384" y="142"/>
                      <a:pt x="1384" y="142"/>
                      <a:pt x="1384" y="142"/>
                    </a:cubicBezTo>
                    <a:cubicBezTo>
                      <a:pt x="1382" y="143"/>
                      <a:pt x="1382" y="143"/>
                      <a:pt x="1382" y="143"/>
                    </a:cubicBezTo>
                    <a:cubicBezTo>
                      <a:pt x="1381" y="143"/>
                      <a:pt x="1381" y="143"/>
                      <a:pt x="1381" y="143"/>
                    </a:cubicBezTo>
                    <a:cubicBezTo>
                      <a:pt x="1381" y="143"/>
                      <a:pt x="1381" y="143"/>
                      <a:pt x="1381" y="143"/>
                    </a:cubicBezTo>
                    <a:cubicBezTo>
                      <a:pt x="1381" y="142"/>
                      <a:pt x="1381" y="142"/>
                      <a:pt x="1381" y="142"/>
                    </a:cubicBezTo>
                    <a:cubicBezTo>
                      <a:pt x="1380" y="142"/>
                      <a:pt x="1380" y="142"/>
                      <a:pt x="1380" y="142"/>
                    </a:cubicBezTo>
                    <a:cubicBezTo>
                      <a:pt x="1380" y="142"/>
                      <a:pt x="1380" y="142"/>
                      <a:pt x="1380" y="142"/>
                    </a:cubicBezTo>
                    <a:cubicBezTo>
                      <a:pt x="1380" y="141"/>
                      <a:pt x="1380" y="141"/>
                      <a:pt x="1380" y="141"/>
                    </a:cubicBezTo>
                    <a:cubicBezTo>
                      <a:pt x="1379" y="141"/>
                      <a:pt x="1379" y="141"/>
                      <a:pt x="1379" y="141"/>
                    </a:cubicBezTo>
                    <a:cubicBezTo>
                      <a:pt x="1379" y="141"/>
                      <a:pt x="1379" y="141"/>
                      <a:pt x="1379" y="141"/>
                    </a:cubicBezTo>
                    <a:cubicBezTo>
                      <a:pt x="1378" y="141"/>
                      <a:pt x="1378" y="141"/>
                      <a:pt x="1378" y="141"/>
                    </a:cubicBezTo>
                    <a:cubicBezTo>
                      <a:pt x="1376" y="140"/>
                      <a:pt x="1374" y="140"/>
                      <a:pt x="1372" y="140"/>
                    </a:cubicBezTo>
                    <a:cubicBezTo>
                      <a:pt x="1371" y="139"/>
                      <a:pt x="1371" y="139"/>
                      <a:pt x="1371" y="139"/>
                    </a:cubicBezTo>
                    <a:cubicBezTo>
                      <a:pt x="1370" y="139"/>
                      <a:pt x="1370" y="139"/>
                      <a:pt x="1370" y="139"/>
                    </a:cubicBezTo>
                    <a:cubicBezTo>
                      <a:pt x="1370" y="139"/>
                      <a:pt x="1370" y="139"/>
                      <a:pt x="1370" y="139"/>
                    </a:cubicBezTo>
                    <a:cubicBezTo>
                      <a:pt x="1369" y="139"/>
                      <a:pt x="1369" y="139"/>
                      <a:pt x="1369" y="139"/>
                    </a:cubicBezTo>
                    <a:cubicBezTo>
                      <a:pt x="1369" y="139"/>
                      <a:pt x="1369" y="139"/>
                      <a:pt x="1369" y="139"/>
                    </a:cubicBezTo>
                    <a:cubicBezTo>
                      <a:pt x="1368" y="138"/>
                      <a:pt x="1368" y="138"/>
                      <a:pt x="1368" y="138"/>
                    </a:cubicBezTo>
                    <a:cubicBezTo>
                      <a:pt x="1364" y="137"/>
                      <a:pt x="1364" y="138"/>
                      <a:pt x="1359" y="135"/>
                    </a:cubicBezTo>
                    <a:cubicBezTo>
                      <a:pt x="1358" y="134"/>
                      <a:pt x="1358" y="134"/>
                      <a:pt x="1358" y="134"/>
                    </a:cubicBezTo>
                    <a:cubicBezTo>
                      <a:pt x="1357" y="134"/>
                      <a:pt x="1357" y="134"/>
                      <a:pt x="1357" y="134"/>
                    </a:cubicBezTo>
                    <a:cubicBezTo>
                      <a:pt x="1356" y="133"/>
                      <a:pt x="1357" y="132"/>
                      <a:pt x="1356" y="130"/>
                    </a:cubicBezTo>
                    <a:cubicBezTo>
                      <a:pt x="1357" y="130"/>
                      <a:pt x="1357" y="130"/>
                      <a:pt x="1357" y="130"/>
                    </a:cubicBezTo>
                    <a:cubicBezTo>
                      <a:pt x="1357" y="129"/>
                      <a:pt x="1357" y="129"/>
                      <a:pt x="1357" y="129"/>
                    </a:cubicBezTo>
                    <a:cubicBezTo>
                      <a:pt x="1358" y="129"/>
                      <a:pt x="1358" y="129"/>
                      <a:pt x="1358" y="129"/>
                    </a:cubicBezTo>
                    <a:cubicBezTo>
                      <a:pt x="1358" y="129"/>
                      <a:pt x="1358" y="129"/>
                      <a:pt x="1358" y="129"/>
                    </a:cubicBezTo>
                    <a:cubicBezTo>
                      <a:pt x="1359" y="129"/>
                      <a:pt x="1359" y="129"/>
                      <a:pt x="1359" y="129"/>
                    </a:cubicBezTo>
                    <a:cubicBezTo>
                      <a:pt x="1359" y="129"/>
                      <a:pt x="1359" y="129"/>
                      <a:pt x="1359" y="129"/>
                    </a:cubicBezTo>
                    <a:cubicBezTo>
                      <a:pt x="1360" y="129"/>
                      <a:pt x="1360" y="129"/>
                      <a:pt x="1360" y="129"/>
                    </a:cubicBezTo>
                    <a:cubicBezTo>
                      <a:pt x="1360" y="129"/>
                      <a:pt x="1360" y="129"/>
                      <a:pt x="1360" y="129"/>
                    </a:cubicBezTo>
                    <a:cubicBezTo>
                      <a:pt x="1361" y="130"/>
                      <a:pt x="1361" y="130"/>
                      <a:pt x="1361" y="130"/>
                    </a:cubicBezTo>
                    <a:cubicBezTo>
                      <a:pt x="1361" y="130"/>
                      <a:pt x="1361" y="130"/>
                      <a:pt x="1361" y="130"/>
                    </a:cubicBezTo>
                    <a:cubicBezTo>
                      <a:pt x="1362" y="129"/>
                      <a:pt x="1362" y="129"/>
                      <a:pt x="1362" y="129"/>
                    </a:cubicBezTo>
                    <a:cubicBezTo>
                      <a:pt x="1362" y="129"/>
                      <a:pt x="1362" y="129"/>
                      <a:pt x="1362" y="129"/>
                    </a:cubicBezTo>
                    <a:cubicBezTo>
                      <a:pt x="1362" y="129"/>
                      <a:pt x="1362" y="129"/>
                      <a:pt x="1362" y="129"/>
                    </a:cubicBezTo>
                    <a:cubicBezTo>
                      <a:pt x="1362" y="129"/>
                      <a:pt x="1362" y="129"/>
                      <a:pt x="1362" y="129"/>
                    </a:cubicBezTo>
                    <a:cubicBezTo>
                      <a:pt x="1362" y="128"/>
                      <a:pt x="1362" y="128"/>
                      <a:pt x="1362" y="128"/>
                    </a:cubicBezTo>
                    <a:cubicBezTo>
                      <a:pt x="1362" y="128"/>
                      <a:pt x="1362" y="128"/>
                      <a:pt x="1362" y="128"/>
                    </a:cubicBezTo>
                    <a:cubicBezTo>
                      <a:pt x="1362" y="128"/>
                      <a:pt x="1362" y="128"/>
                      <a:pt x="1362" y="128"/>
                    </a:cubicBezTo>
                    <a:cubicBezTo>
                      <a:pt x="1362" y="126"/>
                      <a:pt x="1367" y="126"/>
                      <a:pt x="1363" y="124"/>
                    </a:cubicBezTo>
                    <a:cubicBezTo>
                      <a:pt x="1361" y="122"/>
                      <a:pt x="1361" y="122"/>
                      <a:pt x="1361" y="122"/>
                    </a:cubicBezTo>
                    <a:cubicBezTo>
                      <a:pt x="1361" y="121"/>
                      <a:pt x="1361" y="121"/>
                      <a:pt x="1361" y="121"/>
                    </a:cubicBezTo>
                    <a:cubicBezTo>
                      <a:pt x="1361" y="121"/>
                      <a:pt x="1361" y="121"/>
                      <a:pt x="1361" y="121"/>
                    </a:cubicBezTo>
                    <a:cubicBezTo>
                      <a:pt x="1361" y="121"/>
                      <a:pt x="1361" y="121"/>
                      <a:pt x="1361" y="121"/>
                    </a:cubicBezTo>
                    <a:cubicBezTo>
                      <a:pt x="1362" y="121"/>
                      <a:pt x="1362" y="121"/>
                      <a:pt x="1362" y="121"/>
                    </a:cubicBezTo>
                    <a:cubicBezTo>
                      <a:pt x="1362" y="121"/>
                      <a:pt x="1362" y="121"/>
                      <a:pt x="1362" y="121"/>
                    </a:cubicBezTo>
                    <a:cubicBezTo>
                      <a:pt x="1363" y="120"/>
                      <a:pt x="1363" y="120"/>
                      <a:pt x="1363" y="120"/>
                    </a:cubicBezTo>
                    <a:cubicBezTo>
                      <a:pt x="1363" y="120"/>
                      <a:pt x="1363" y="120"/>
                      <a:pt x="1363" y="120"/>
                    </a:cubicBezTo>
                    <a:cubicBezTo>
                      <a:pt x="1364" y="120"/>
                      <a:pt x="1364" y="120"/>
                      <a:pt x="1364" y="120"/>
                    </a:cubicBezTo>
                    <a:cubicBezTo>
                      <a:pt x="1364" y="120"/>
                      <a:pt x="1364" y="120"/>
                      <a:pt x="1364" y="120"/>
                    </a:cubicBezTo>
                    <a:cubicBezTo>
                      <a:pt x="1363" y="119"/>
                      <a:pt x="1363" y="119"/>
                      <a:pt x="1363" y="119"/>
                    </a:cubicBezTo>
                    <a:cubicBezTo>
                      <a:pt x="1362" y="118"/>
                      <a:pt x="1362" y="118"/>
                      <a:pt x="1362" y="118"/>
                    </a:cubicBezTo>
                    <a:cubicBezTo>
                      <a:pt x="1359" y="116"/>
                      <a:pt x="1359" y="116"/>
                      <a:pt x="1359" y="116"/>
                    </a:cubicBezTo>
                    <a:cubicBezTo>
                      <a:pt x="1358" y="115"/>
                      <a:pt x="1358" y="115"/>
                      <a:pt x="1358" y="115"/>
                    </a:cubicBezTo>
                    <a:cubicBezTo>
                      <a:pt x="1357" y="114"/>
                      <a:pt x="1357" y="114"/>
                      <a:pt x="1357" y="114"/>
                    </a:cubicBezTo>
                    <a:cubicBezTo>
                      <a:pt x="1357" y="114"/>
                      <a:pt x="1357" y="114"/>
                      <a:pt x="1357" y="114"/>
                    </a:cubicBezTo>
                    <a:cubicBezTo>
                      <a:pt x="1357" y="114"/>
                      <a:pt x="1357" y="114"/>
                      <a:pt x="1357" y="114"/>
                    </a:cubicBezTo>
                    <a:cubicBezTo>
                      <a:pt x="1357" y="113"/>
                      <a:pt x="1357" y="113"/>
                      <a:pt x="1357" y="113"/>
                    </a:cubicBezTo>
                    <a:cubicBezTo>
                      <a:pt x="1357" y="113"/>
                      <a:pt x="1357" y="113"/>
                      <a:pt x="1357" y="113"/>
                    </a:cubicBezTo>
                    <a:cubicBezTo>
                      <a:pt x="1357" y="113"/>
                      <a:pt x="1357" y="113"/>
                      <a:pt x="1357" y="113"/>
                    </a:cubicBezTo>
                    <a:cubicBezTo>
                      <a:pt x="1356" y="113"/>
                      <a:pt x="1356" y="113"/>
                      <a:pt x="1356" y="113"/>
                    </a:cubicBezTo>
                    <a:cubicBezTo>
                      <a:pt x="1356" y="112"/>
                      <a:pt x="1356" y="112"/>
                      <a:pt x="1356" y="112"/>
                    </a:cubicBezTo>
                    <a:cubicBezTo>
                      <a:pt x="1356" y="112"/>
                      <a:pt x="1356" y="112"/>
                      <a:pt x="1356" y="112"/>
                    </a:cubicBezTo>
                    <a:cubicBezTo>
                      <a:pt x="1356" y="112"/>
                      <a:pt x="1356" y="112"/>
                      <a:pt x="1356" y="112"/>
                    </a:cubicBezTo>
                    <a:cubicBezTo>
                      <a:pt x="1356" y="111"/>
                      <a:pt x="1356" y="111"/>
                      <a:pt x="1356" y="111"/>
                    </a:cubicBezTo>
                    <a:cubicBezTo>
                      <a:pt x="1356" y="111"/>
                      <a:pt x="1356" y="111"/>
                      <a:pt x="1356" y="111"/>
                    </a:cubicBezTo>
                    <a:cubicBezTo>
                      <a:pt x="1356" y="111"/>
                      <a:pt x="1356" y="111"/>
                      <a:pt x="1356" y="111"/>
                    </a:cubicBezTo>
                    <a:cubicBezTo>
                      <a:pt x="1356" y="110"/>
                      <a:pt x="1356" y="110"/>
                      <a:pt x="1356" y="110"/>
                    </a:cubicBezTo>
                    <a:cubicBezTo>
                      <a:pt x="1356" y="110"/>
                      <a:pt x="1356" y="110"/>
                      <a:pt x="1356" y="110"/>
                    </a:cubicBezTo>
                    <a:cubicBezTo>
                      <a:pt x="1356" y="108"/>
                      <a:pt x="1358" y="107"/>
                      <a:pt x="1358" y="106"/>
                    </a:cubicBezTo>
                    <a:cubicBezTo>
                      <a:pt x="1357" y="105"/>
                      <a:pt x="1357" y="105"/>
                      <a:pt x="1357" y="105"/>
                    </a:cubicBezTo>
                    <a:cubicBezTo>
                      <a:pt x="1357" y="105"/>
                      <a:pt x="1357" y="105"/>
                      <a:pt x="1357" y="105"/>
                    </a:cubicBezTo>
                    <a:cubicBezTo>
                      <a:pt x="1357" y="104"/>
                      <a:pt x="1357" y="104"/>
                      <a:pt x="1357" y="104"/>
                    </a:cubicBezTo>
                    <a:cubicBezTo>
                      <a:pt x="1357" y="104"/>
                      <a:pt x="1357" y="104"/>
                      <a:pt x="1357" y="104"/>
                    </a:cubicBezTo>
                    <a:cubicBezTo>
                      <a:pt x="1357" y="104"/>
                      <a:pt x="1357" y="104"/>
                      <a:pt x="1357" y="104"/>
                    </a:cubicBezTo>
                    <a:cubicBezTo>
                      <a:pt x="1357" y="103"/>
                      <a:pt x="1357" y="103"/>
                      <a:pt x="1357" y="103"/>
                    </a:cubicBezTo>
                    <a:cubicBezTo>
                      <a:pt x="1358" y="103"/>
                      <a:pt x="1358" y="103"/>
                      <a:pt x="1358" y="103"/>
                    </a:cubicBezTo>
                    <a:cubicBezTo>
                      <a:pt x="1358" y="103"/>
                      <a:pt x="1358" y="103"/>
                      <a:pt x="1358" y="103"/>
                    </a:cubicBezTo>
                    <a:cubicBezTo>
                      <a:pt x="1359" y="103"/>
                      <a:pt x="1359" y="103"/>
                      <a:pt x="1359" y="103"/>
                    </a:cubicBezTo>
                    <a:cubicBezTo>
                      <a:pt x="1359" y="103"/>
                      <a:pt x="1359" y="103"/>
                      <a:pt x="1359" y="103"/>
                    </a:cubicBezTo>
                    <a:cubicBezTo>
                      <a:pt x="1360" y="103"/>
                      <a:pt x="1360" y="103"/>
                      <a:pt x="1360" y="103"/>
                    </a:cubicBezTo>
                    <a:cubicBezTo>
                      <a:pt x="1361" y="103"/>
                      <a:pt x="1361" y="103"/>
                      <a:pt x="1361" y="103"/>
                    </a:cubicBezTo>
                    <a:cubicBezTo>
                      <a:pt x="1361" y="103"/>
                      <a:pt x="1361" y="103"/>
                      <a:pt x="1361" y="103"/>
                    </a:cubicBezTo>
                    <a:cubicBezTo>
                      <a:pt x="1362" y="102"/>
                      <a:pt x="1362" y="102"/>
                      <a:pt x="1362" y="102"/>
                    </a:cubicBezTo>
                    <a:cubicBezTo>
                      <a:pt x="1362" y="102"/>
                      <a:pt x="1362" y="102"/>
                      <a:pt x="1362" y="102"/>
                    </a:cubicBezTo>
                    <a:cubicBezTo>
                      <a:pt x="1362" y="102"/>
                      <a:pt x="1362" y="102"/>
                      <a:pt x="1362" y="102"/>
                    </a:cubicBezTo>
                    <a:cubicBezTo>
                      <a:pt x="1362" y="101"/>
                      <a:pt x="1362" y="101"/>
                      <a:pt x="1362" y="101"/>
                    </a:cubicBezTo>
                    <a:cubicBezTo>
                      <a:pt x="1362" y="101"/>
                      <a:pt x="1362" y="101"/>
                      <a:pt x="1362" y="101"/>
                    </a:cubicBezTo>
                    <a:cubicBezTo>
                      <a:pt x="1362" y="101"/>
                      <a:pt x="1362" y="101"/>
                      <a:pt x="1362" y="101"/>
                    </a:cubicBezTo>
                    <a:cubicBezTo>
                      <a:pt x="1362" y="101"/>
                      <a:pt x="1362" y="101"/>
                      <a:pt x="1362" y="101"/>
                    </a:cubicBezTo>
                    <a:cubicBezTo>
                      <a:pt x="1362" y="101"/>
                      <a:pt x="1362" y="101"/>
                      <a:pt x="1362" y="101"/>
                    </a:cubicBezTo>
                    <a:cubicBezTo>
                      <a:pt x="1362" y="100"/>
                      <a:pt x="1362" y="100"/>
                      <a:pt x="1362" y="100"/>
                    </a:cubicBezTo>
                    <a:cubicBezTo>
                      <a:pt x="1362" y="100"/>
                      <a:pt x="1362" y="100"/>
                      <a:pt x="1362" y="100"/>
                    </a:cubicBezTo>
                    <a:cubicBezTo>
                      <a:pt x="1362" y="100"/>
                      <a:pt x="1362" y="100"/>
                      <a:pt x="1362" y="100"/>
                    </a:cubicBezTo>
                    <a:cubicBezTo>
                      <a:pt x="1362" y="99"/>
                      <a:pt x="1362" y="99"/>
                      <a:pt x="1362" y="99"/>
                    </a:cubicBezTo>
                    <a:cubicBezTo>
                      <a:pt x="1362" y="99"/>
                      <a:pt x="1362" y="99"/>
                      <a:pt x="1362" y="99"/>
                    </a:cubicBezTo>
                    <a:cubicBezTo>
                      <a:pt x="1362" y="98"/>
                      <a:pt x="1363" y="98"/>
                      <a:pt x="1364" y="97"/>
                    </a:cubicBezTo>
                    <a:cubicBezTo>
                      <a:pt x="1364" y="97"/>
                      <a:pt x="1364" y="97"/>
                      <a:pt x="1364" y="97"/>
                    </a:cubicBezTo>
                    <a:cubicBezTo>
                      <a:pt x="1364" y="97"/>
                      <a:pt x="1364" y="97"/>
                      <a:pt x="1364" y="97"/>
                    </a:cubicBezTo>
                    <a:cubicBezTo>
                      <a:pt x="1365" y="96"/>
                      <a:pt x="1365" y="96"/>
                      <a:pt x="1365" y="96"/>
                    </a:cubicBezTo>
                    <a:cubicBezTo>
                      <a:pt x="1365" y="96"/>
                      <a:pt x="1365" y="96"/>
                      <a:pt x="1365" y="96"/>
                    </a:cubicBezTo>
                    <a:cubicBezTo>
                      <a:pt x="1365" y="95"/>
                      <a:pt x="1365" y="95"/>
                      <a:pt x="1365" y="95"/>
                    </a:cubicBezTo>
                    <a:cubicBezTo>
                      <a:pt x="1364" y="95"/>
                      <a:pt x="1364" y="95"/>
                      <a:pt x="1364" y="95"/>
                    </a:cubicBezTo>
                    <a:cubicBezTo>
                      <a:pt x="1364" y="95"/>
                      <a:pt x="1364" y="95"/>
                      <a:pt x="1364" y="95"/>
                    </a:cubicBezTo>
                    <a:cubicBezTo>
                      <a:pt x="1364" y="94"/>
                      <a:pt x="1364" y="94"/>
                      <a:pt x="1364" y="94"/>
                    </a:cubicBezTo>
                    <a:cubicBezTo>
                      <a:pt x="1364" y="94"/>
                      <a:pt x="1364" y="94"/>
                      <a:pt x="1364" y="94"/>
                    </a:cubicBezTo>
                    <a:cubicBezTo>
                      <a:pt x="1364" y="93"/>
                      <a:pt x="1364" y="93"/>
                      <a:pt x="1364" y="93"/>
                    </a:cubicBezTo>
                    <a:cubicBezTo>
                      <a:pt x="1364" y="93"/>
                      <a:pt x="1364" y="93"/>
                      <a:pt x="1364" y="93"/>
                    </a:cubicBezTo>
                    <a:cubicBezTo>
                      <a:pt x="1365" y="93"/>
                      <a:pt x="1365" y="93"/>
                      <a:pt x="1365" y="93"/>
                    </a:cubicBezTo>
                    <a:cubicBezTo>
                      <a:pt x="1365" y="92"/>
                      <a:pt x="1365" y="92"/>
                      <a:pt x="1366" y="91"/>
                    </a:cubicBezTo>
                    <a:cubicBezTo>
                      <a:pt x="1366" y="90"/>
                      <a:pt x="1366" y="90"/>
                      <a:pt x="1366" y="90"/>
                    </a:cubicBezTo>
                    <a:cubicBezTo>
                      <a:pt x="1366" y="90"/>
                      <a:pt x="1366" y="90"/>
                      <a:pt x="1366" y="90"/>
                    </a:cubicBezTo>
                    <a:cubicBezTo>
                      <a:pt x="1367" y="90"/>
                      <a:pt x="1367" y="90"/>
                      <a:pt x="1367" y="90"/>
                    </a:cubicBezTo>
                    <a:cubicBezTo>
                      <a:pt x="1367" y="89"/>
                      <a:pt x="1368" y="88"/>
                      <a:pt x="1369" y="88"/>
                    </a:cubicBezTo>
                    <a:cubicBezTo>
                      <a:pt x="1369" y="88"/>
                      <a:pt x="1369" y="88"/>
                      <a:pt x="1369" y="88"/>
                    </a:cubicBezTo>
                    <a:cubicBezTo>
                      <a:pt x="1370" y="88"/>
                      <a:pt x="1370" y="88"/>
                      <a:pt x="1370" y="88"/>
                    </a:cubicBezTo>
                    <a:cubicBezTo>
                      <a:pt x="1370" y="87"/>
                      <a:pt x="1370" y="87"/>
                      <a:pt x="1370" y="87"/>
                    </a:cubicBezTo>
                    <a:cubicBezTo>
                      <a:pt x="1370" y="87"/>
                      <a:pt x="1370" y="87"/>
                      <a:pt x="1370" y="87"/>
                    </a:cubicBezTo>
                    <a:cubicBezTo>
                      <a:pt x="1371" y="87"/>
                      <a:pt x="1371" y="87"/>
                      <a:pt x="1371" y="87"/>
                    </a:cubicBezTo>
                    <a:cubicBezTo>
                      <a:pt x="1371" y="86"/>
                      <a:pt x="1371" y="86"/>
                      <a:pt x="1371" y="86"/>
                    </a:cubicBezTo>
                    <a:cubicBezTo>
                      <a:pt x="1371" y="86"/>
                      <a:pt x="1371" y="86"/>
                      <a:pt x="1371" y="86"/>
                    </a:cubicBezTo>
                    <a:cubicBezTo>
                      <a:pt x="1370" y="85"/>
                      <a:pt x="1370" y="85"/>
                      <a:pt x="1370" y="85"/>
                    </a:cubicBezTo>
                    <a:cubicBezTo>
                      <a:pt x="1369" y="84"/>
                      <a:pt x="1369" y="84"/>
                      <a:pt x="1369" y="84"/>
                    </a:cubicBezTo>
                    <a:cubicBezTo>
                      <a:pt x="1369" y="84"/>
                      <a:pt x="1369" y="84"/>
                      <a:pt x="1369" y="84"/>
                    </a:cubicBezTo>
                    <a:cubicBezTo>
                      <a:pt x="1369" y="83"/>
                      <a:pt x="1369" y="83"/>
                      <a:pt x="1369" y="83"/>
                    </a:cubicBezTo>
                    <a:cubicBezTo>
                      <a:pt x="1369" y="83"/>
                      <a:pt x="1369" y="83"/>
                      <a:pt x="1369" y="83"/>
                    </a:cubicBezTo>
                    <a:cubicBezTo>
                      <a:pt x="1369" y="83"/>
                      <a:pt x="1369" y="83"/>
                      <a:pt x="1369" y="83"/>
                    </a:cubicBezTo>
                    <a:cubicBezTo>
                      <a:pt x="1369" y="82"/>
                      <a:pt x="1369" y="82"/>
                      <a:pt x="1369" y="82"/>
                    </a:cubicBezTo>
                    <a:cubicBezTo>
                      <a:pt x="1368" y="82"/>
                      <a:pt x="1368" y="82"/>
                      <a:pt x="1368" y="82"/>
                    </a:cubicBezTo>
                    <a:cubicBezTo>
                      <a:pt x="1368" y="81"/>
                      <a:pt x="1368" y="81"/>
                      <a:pt x="1368" y="81"/>
                    </a:cubicBezTo>
                    <a:cubicBezTo>
                      <a:pt x="1368" y="81"/>
                      <a:pt x="1368" y="81"/>
                      <a:pt x="1368" y="81"/>
                    </a:cubicBezTo>
                    <a:cubicBezTo>
                      <a:pt x="1368" y="81"/>
                      <a:pt x="1368" y="81"/>
                      <a:pt x="1368" y="81"/>
                    </a:cubicBezTo>
                    <a:cubicBezTo>
                      <a:pt x="1368" y="80"/>
                      <a:pt x="1368" y="80"/>
                      <a:pt x="1368" y="80"/>
                    </a:cubicBezTo>
                    <a:cubicBezTo>
                      <a:pt x="1368" y="80"/>
                      <a:pt x="1368" y="80"/>
                      <a:pt x="1368" y="80"/>
                    </a:cubicBezTo>
                    <a:cubicBezTo>
                      <a:pt x="1368" y="79"/>
                      <a:pt x="1368" y="79"/>
                      <a:pt x="1368" y="79"/>
                    </a:cubicBezTo>
                    <a:cubicBezTo>
                      <a:pt x="1368" y="79"/>
                      <a:pt x="1368" y="79"/>
                      <a:pt x="1368" y="79"/>
                    </a:cubicBezTo>
                    <a:cubicBezTo>
                      <a:pt x="1367" y="79"/>
                      <a:pt x="1367" y="79"/>
                      <a:pt x="1367" y="79"/>
                    </a:cubicBezTo>
                    <a:cubicBezTo>
                      <a:pt x="1367" y="78"/>
                      <a:pt x="1367" y="78"/>
                      <a:pt x="1367" y="78"/>
                    </a:cubicBezTo>
                    <a:cubicBezTo>
                      <a:pt x="1367" y="78"/>
                      <a:pt x="1367" y="78"/>
                      <a:pt x="1367" y="78"/>
                    </a:cubicBezTo>
                    <a:cubicBezTo>
                      <a:pt x="1367" y="78"/>
                      <a:pt x="1367" y="78"/>
                      <a:pt x="1367" y="78"/>
                    </a:cubicBezTo>
                    <a:cubicBezTo>
                      <a:pt x="1367" y="78"/>
                      <a:pt x="1367" y="78"/>
                      <a:pt x="1367" y="78"/>
                    </a:cubicBezTo>
                    <a:cubicBezTo>
                      <a:pt x="1367" y="77"/>
                      <a:pt x="1367" y="77"/>
                      <a:pt x="1367" y="77"/>
                    </a:cubicBezTo>
                    <a:cubicBezTo>
                      <a:pt x="1366" y="77"/>
                      <a:pt x="1366" y="77"/>
                      <a:pt x="1366" y="77"/>
                    </a:cubicBezTo>
                    <a:cubicBezTo>
                      <a:pt x="1366" y="77"/>
                      <a:pt x="1366" y="77"/>
                      <a:pt x="1366" y="77"/>
                    </a:cubicBezTo>
                    <a:cubicBezTo>
                      <a:pt x="1366" y="76"/>
                      <a:pt x="1366" y="76"/>
                      <a:pt x="1366" y="76"/>
                    </a:cubicBezTo>
                    <a:cubicBezTo>
                      <a:pt x="1366" y="76"/>
                      <a:pt x="1366" y="76"/>
                      <a:pt x="1366" y="76"/>
                    </a:cubicBezTo>
                    <a:cubicBezTo>
                      <a:pt x="1366" y="76"/>
                      <a:pt x="1366" y="76"/>
                      <a:pt x="1366" y="76"/>
                    </a:cubicBezTo>
                    <a:cubicBezTo>
                      <a:pt x="1366" y="75"/>
                      <a:pt x="1366" y="75"/>
                      <a:pt x="1366" y="75"/>
                    </a:cubicBezTo>
                    <a:cubicBezTo>
                      <a:pt x="1365" y="75"/>
                      <a:pt x="1365" y="75"/>
                      <a:pt x="1365" y="75"/>
                    </a:cubicBezTo>
                    <a:cubicBezTo>
                      <a:pt x="1365" y="75"/>
                      <a:pt x="1365" y="75"/>
                      <a:pt x="1365" y="75"/>
                    </a:cubicBezTo>
                    <a:cubicBezTo>
                      <a:pt x="1366" y="74"/>
                      <a:pt x="1366" y="74"/>
                      <a:pt x="1366" y="74"/>
                    </a:cubicBezTo>
                    <a:cubicBezTo>
                      <a:pt x="1366" y="74"/>
                      <a:pt x="1366" y="74"/>
                      <a:pt x="1366" y="74"/>
                    </a:cubicBezTo>
                    <a:cubicBezTo>
                      <a:pt x="1366" y="74"/>
                      <a:pt x="1366" y="74"/>
                      <a:pt x="1366" y="74"/>
                    </a:cubicBezTo>
                    <a:cubicBezTo>
                      <a:pt x="1364" y="71"/>
                      <a:pt x="1364" y="71"/>
                      <a:pt x="1364" y="71"/>
                    </a:cubicBezTo>
                    <a:cubicBezTo>
                      <a:pt x="1361" y="68"/>
                      <a:pt x="1361" y="68"/>
                      <a:pt x="1361" y="68"/>
                    </a:cubicBezTo>
                    <a:cubicBezTo>
                      <a:pt x="1353" y="59"/>
                      <a:pt x="1353" y="59"/>
                      <a:pt x="1353" y="59"/>
                    </a:cubicBezTo>
                    <a:cubicBezTo>
                      <a:pt x="1350" y="56"/>
                      <a:pt x="1350" y="56"/>
                      <a:pt x="1350" y="56"/>
                    </a:cubicBezTo>
                    <a:cubicBezTo>
                      <a:pt x="1348" y="54"/>
                      <a:pt x="1348" y="54"/>
                      <a:pt x="1348" y="54"/>
                    </a:cubicBezTo>
                    <a:cubicBezTo>
                      <a:pt x="1348" y="55"/>
                      <a:pt x="1348" y="55"/>
                      <a:pt x="1348" y="55"/>
                    </a:cubicBezTo>
                    <a:cubicBezTo>
                      <a:pt x="1347" y="55"/>
                      <a:pt x="1347" y="55"/>
                      <a:pt x="1347" y="55"/>
                    </a:cubicBezTo>
                    <a:cubicBezTo>
                      <a:pt x="1347" y="55"/>
                      <a:pt x="1347" y="55"/>
                      <a:pt x="1347" y="55"/>
                    </a:cubicBezTo>
                    <a:cubicBezTo>
                      <a:pt x="1346" y="55"/>
                      <a:pt x="1346" y="55"/>
                      <a:pt x="1346" y="55"/>
                    </a:cubicBezTo>
                    <a:cubicBezTo>
                      <a:pt x="1345" y="56"/>
                      <a:pt x="1345" y="56"/>
                      <a:pt x="1345" y="56"/>
                    </a:cubicBezTo>
                    <a:cubicBezTo>
                      <a:pt x="1344" y="57"/>
                      <a:pt x="1341" y="57"/>
                      <a:pt x="1344" y="59"/>
                    </a:cubicBezTo>
                    <a:cubicBezTo>
                      <a:pt x="1344" y="59"/>
                      <a:pt x="1344" y="59"/>
                      <a:pt x="1344" y="59"/>
                    </a:cubicBezTo>
                    <a:cubicBezTo>
                      <a:pt x="1344" y="59"/>
                      <a:pt x="1344" y="59"/>
                      <a:pt x="1344" y="59"/>
                    </a:cubicBezTo>
                    <a:cubicBezTo>
                      <a:pt x="1346" y="60"/>
                      <a:pt x="1346" y="61"/>
                      <a:pt x="1347" y="62"/>
                    </a:cubicBezTo>
                    <a:cubicBezTo>
                      <a:pt x="1348" y="63"/>
                      <a:pt x="1348" y="63"/>
                      <a:pt x="1348" y="63"/>
                    </a:cubicBezTo>
                    <a:cubicBezTo>
                      <a:pt x="1348" y="63"/>
                      <a:pt x="1348" y="63"/>
                      <a:pt x="1348" y="63"/>
                    </a:cubicBezTo>
                    <a:cubicBezTo>
                      <a:pt x="1348" y="63"/>
                      <a:pt x="1348" y="63"/>
                      <a:pt x="1348" y="63"/>
                    </a:cubicBezTo>
                    <a:cubicBezTo>
                      <a:pt x="1349" y="64"/>
                      <a:pt x="1349" y="64"/>
                      <a:pt x="1349" y="64"/>
                    </a:cubicBezTo>
                    <a:cubicBezTo>
                      <a:pt x="1349" y="65"/>
                      <a:pt x="1350" y="66"/>
                      <a:pt x="1351" y="67"/>
                    </a:cubicBezTo>
                    <a:cubicBezTo>
                      <a:pt x="1351" y="67"/>
                      <a:pt x="1351" y="67"/>
                      <a:pt x="1351" y="67"/>
                    </a:cubicBezTo>
                    <a:cubicBezTo>
                      <a:pt x="1351" y="67"/>
                      <a:pt x="1351" y="67"/>
                      <a:pt x="1351" y="67"/>
                    </a:cubicBezTo>
                    <a:cubicBezTo>
                      <a:pt x="1351" y="69"/>
                      <a:pt x="1352" y="69"/>
                      <a:pt x="1351" y="71"/>
                    </a:cubicBezTo>
                    <a:cubicBezTo>
                      <a:pt x="1351" y="72"/>
                      <a:pt x="1351" y="72"/>
                      <a:pt x="1351" y="72"/>
                    </a:cubicBezTo>
                    <a:cubicBezTo>
                      <a:pt x="1351" y="72"/>
                      <a:pt x="1351" y="72"/>
                      <a:pt x="1351" y="72"/>
                    </a:cubicBezTo>
                    <a:cubicBezTo>
                      <a:pt x="1352" y="75"/>
                      <a:pt x="1353" y="77"/>
                      <a:pt x="1353" y="80"/>
                    </a:cubicBezTo>
                    <a:cubicBezTo>
                      <a:pt x="1353" y="81"/>
                      <a:pt x="1353" y="81"/>
                      <a:pt x="1353" y="81"/>
                    </a:cubicBezTo>
                    <a:cubicBezTo>
                      <a:pt x="1353" y="81"/>
                      <a:pt x="1353" y="81"/>
                      <a:pt x="1353" y="81"/>
                    </a:cubicBezTo>
                    <a:cubicBezTo>
                      <a:pt x="1353" y="82"/>
                      <a:pt x="1353" y="83"/>
                      <a:pt x="1353" y="84"/>
                    </a:cubicBezTo>
                    <a:cubicBezTo>
                      <a:pt x="1353" y="85"/>
                      <a:pt x="1353" y="85"/>
                      <a:pt x="1353" y="85"/>
                    </a:cubicBezTo>
                    <a:cubicBezTo>
                      <a:pt x="1353" y="85"/>
                      <a:pt x="1353" y="85"/>
                      <a:pt x="1353" y="85"/>
                    </a:cubicBezTo>
                    <a:cubicBezTo>
                      <a:pt x="1352" y="86"/>
                      <a:pt x="1352" y="87"/>
                      <a:pt x="1352" y="88"/>
                    </a:cubicBezTo>
                    <a:cubicBezTo>
                      <a:pt x="1352" y="89"/>
                      <a:pt x="1352" y="89"/>
                      <a:pt x="1352" y="89"/>
                    </a:cubicBezTo>
                    <a:cubicBezTo>
                      <a:pt x="1352" y="90"/>
                      <a:pt x="1352" y="90"/>
                      <a:pt x="1352" y="90"/>
                    </a:cubicBezTo>
                    <a:cubicBezTo>
                      <a:pt x="1351" y="90"/>
                      <a:pt x="1351" y="90"/>
                      <a:pt x="1351" y="90"/>
                    </a:cubicBezTo>
                    <a:cubicBezTo>
                      <a:pt x="1351" y="90"/>
                      <a:pt x="1351" y="90"/>
                      <a:pt x="1351" y="90"/>
                    </a:cubicBezTo>
                    <a:cubicBezTo>
                      <a:pt x="1351" y="91"/>
                      <a:pt x="1351" y="91"/>
                      <a:pt x="1351" y="91"/>
                    </a:cubicBezTo>
                    <a:cubicBezTo>
                      <a:pt x="1348" y="96"/>
                      <a:pt x="1349" y="95"/>
                      <a:pt x="1343" y="98"/>
                    </a:cubicBezTo>
                    <a:cubicBezTo>
                      <a:pt x="1342" y="98"/>
                      <a:pt x="1342" y="98"/>
                      <a:pt x="1342" y="98"/>
                    </a:cubicBezTo>
                    <a:cubicBezTo>
                      <a:pt x="1342" y="98"/>
                      <a:pt x="1342" y="98"/>
                      <a:pt x="1342" y="98"/>
                    </a:cubicBezTo>
                    <a:cubicBezTo>
                      <a:pt x="1341" y="98"/>
                      <a:pt x="1341" y="98"/>
                      <a:pt x="1341" y="98"/>
                    </a:cubicBezTo>
                    <a:cubicBezTo>
                      <a:pt x="1339" y="99"/>
                      <a:pt x="1338" y="100"/>
                      <a:pt x="1336" y="101"/>
                    </a:cubicBezTo>
                    <a:cubicBezTo>
                      <a:pt x="1335" y="101"/>
                      <a:pt x="1335" y="101"/>
                      <a:pt x="1335" y="101"/>
                    </a:cubicBezTo>
                    <a:cubicBezTo>
                      <a:pt x="1334" y="101"/>
                      <a:pt x="1334" y="101"/>
                      <a:pt x="1334" y="101"/>
                    </a:cubicBezTo>
                    <a:cubicBezTo>
                      <a:pt x="1328" y="103"/>
                      <a:pt x="1322" y="105"/>
                      <a:pt x="1316" y="107"/>
                    </a:cubicBezTo>
                    <a:cubicBezTo>
                      <a:pt x="1316" y="107"/>
                      <a:pt x="1316" y="107"/>
                      <a:pt x="1316" y="107"/>
                    </a:cubicBezTo>
                    <a:cubicBezTo>
                      <a:pt x="1315" y="107"/>
                      <a:pt x="1315" y="107"/>
                      <a:pt x="1315" y="107"/>
                    </a:cubicBezTo>
                    <a:cubicBezTo>
                      <a:pt x="1315" y="107"/>
                      <a:pt x="1315" y="107"/>
                      <a:pt x="1315" y="107"/>
                    </a:cubicBezTo>
                    <a:cubicBezTo>
                      <a:pt x="1314" y="107"/>
                      <a:pt x="1314" y="107"/>
                      <a:pt x="1314" y="107"/>
                    </a:cubicBezTo>
                    <a:cubicBezTo>
                      <a:pt x="1314" y="108"/>
                      <a:pt x="1314" y="108"/>
                      <a:pt x="1314" y="108"/>
                    </a:cubicBezTo>
                    <a:cubicBezTo>
                      <a:pt x="1313" y="108"/>
                      <a:pt x="1313" y="108"/>
                      <a:pt x="1313" y="108"/>
                    </a:cubicBezTo>
                    <a:cubicBezTo>
                      <a:pt x="1312" y="109"/>
                      <a:pt x="1309" y="109"/>
                      <a:pt x="1308" y="110"/>
                    </a:cubicBezTo>
                    <a:cubicBezTo>
                      <a:pt x="1308" y="111"/>
                      <a:pt x="1308" y="111"/>
                      <a:pt x="1308" y="111"/>
                    </a:cubicBezTo>
                    <a:cubicBezTo>
                      <a:pt x="1307" y="111"/>
                      <a:pt x="1307" y="111"/>
                      <a:pt x="1307" y="111"/>
                    </a:cubicBezTo>
                    <a:cubicBezTo>
                      <a:pt x="1306" y="112"/>
                      <a:pt x="1306" y="113"/>
                      <a:pt x="1307" y="114"/>
                    </a:cubicBezTo>
                    <a:cubicBezTo>
                      <a:pt x="1307" y="115"/>
                      <a:pt x="1307" y="115"/>
                      <a:pt x="1307" y="115"/>
                    </a:cubicBezTo>
                    <a:cubicBezTo>
                      <a:pt x="1308" y="115"/>
                      <a:pt x="1308" y="115"/>
                      <a:pt x="1308" y="115"/>
                    </a:cubicBezTo>
                    <a:cubicBezTo>
                      <a:pt x="1308" y="116"/>
                      <a:pt x="1308" y="116"/>
                      <a:pt x="1308" y="116"/>
                    </a:cubicBezTo>
                    <a:cubicBezTo>
                      <a:pt x="1308" y="116"/>
                      <a:pt x="1308" y="118"/>
                      <a:pt x="1307" y="119"/>
                    </a:cubicBezTo>
                    <a:cubicBezTo>
                      <a:pt x="1307" y="119"/>
                      <a:pt x="1307" y="119"/>
                      <a:pt x="1307" y="119"/>
                    </a:cubicBezTo>
                    <a:cubicBezTo>
                      <a:pt x="1306" y="120"/>
                      <a:pt x="1306" y="120"/>
                      <a:pt x="1306" y="120"/>
                    </a:cubicBezTo>
                    <a:cubicBezTo>
                      <a:pt x="1304" y="121"/>
                      <a:pt x="1304" y="122"/>
                      <a:pt x="1303" y="123"/>
                    </a:cubicBezTo>
                    <a:cubicBezTo>
                      <a:pt x="1302" y="124"/>
                      <a:pt x="1302" y="124"/>
                      <a:pt x="1302" y="124"/>
                    </a:cubicBezTo>
                    <a:cubicBezTo>
                      <a:pt x="1300" y="126"/>
                      <a:pt x="1300" y="126"/>
                      <a:pt x="1300" y="126"/>
                    </a:cubicBezTo>
                    <a:cubicBezTo>
                      <a:pt x="1296" y="130"/>
                      <a:pt x="1296" y="130"/>
                      <a:pt x="1296" y="130"/>
                    </a:cubicBezTo>
                    <a:cubicBezTo>
                      <a:pt x="1294" y="131"/>
                      <a:pt x="1294" y="131"/>
                      <a:pt x="1294" y="131"/>
                    </a:cubicBezTo>
                    <a:cubicBezTo>
                      <a:pt x="1294" y="132"/>
                      <a:pt x="1294" y="132"/>
                      <a:pt x="1294" y="132"/>
                    </a:cubicBezTo>
                    <a:cubicBezTo>
                      <a:pt x="1294" y="132"/>
                      <a:pt x="1294" y="132"/>
                      <a:pt x="1294" y="132"/>
                    </a:cubicBezTo>
                    <a:cubicBezTo>
                      <a:pt x="1295" y="133"/>
                      <a:pt x="1295" y="133"/>
                      <a:pt x="1295" y="133"/>
                    </a:cubicBezTo>
                    <a:cubicBezTo>
                      <a:pt x="1295" y="133"/>
                      <a:pt x="1295" y="133"/>
                      <a:pt x="1295" y="133"/>
                    </a:cubicBezTo>
                    <a:cubicBezTo>
                      <a:pt x="1296" y="133"/>
                      <a:pt x="1296" y="133"/>
                      <a:pt x="1296" y="133"/>
                    </a:cubicBezTo>
                    <a:cubicBezTo>
                      <a:pt x="1307" y="138"/>
                      <a:pt x="1309" y="138"/>
                      <a:pt x="1313" y="150"/>
                    </a:cubicBezTo>
                    <a:cubicBezTo>
                      <a:pt x="1313" y="150"/>
                      <a:pt x="1313" y="150"/>
                      <a:pt x="1313" y="150"/>
                    </a:cubicBezTo>
                    <a:cubicBezTo>
                      <a:pt x="1313" y="150"/>
                      <a:pt x="1313" y="150"/>
                      <a:pt x="1313" y="150"/>
                    </a:cubicBezTo>
                    <a:cubicBezTo>
                      <a:pt x="1313" y="150"/>
                      <a:pt x="1313" y="150"/>
                      <a:pt x="1313" y="150"/>
                    </a:cubicBezTo>
                    <a:cubicBezTo>
                      <a:pt x="1316" y="154"/>
                      <a:pt x="1319" y="153"/>
                      <a:pt x="1319" y="158"/>
                    </a:cubicBezTo>
                    <a:cubicBezTo>
                      <a:pt x="1319" y="159"/>
                      <a:pt x="1319" y="159"/>
                      <a:pt x="1319" y="159"/>
                    </a:cubicBezTo>
                    <a:cubicBezTo>
                      <a:pt x="1319" y="160"/>
                      <a:pt x="1319" y="161"/>
                      <a:pt x="1320" y="162"/>
                    </a:cubicBezTo>
                    <a:cubicBezTo>
                      <a:pt x="1321" y="163"/>
                      <a:pt x="1321" y="163"/>
                      <a:pt x="1321" y="163"/>
                    </a:cubicBezTo>
                    <a:cubicBezTo>
                      <a:pt x="1321" y="163"/>
                      <a:pt x="1321" y="163"/>
                      <a:pt x="1321" y="163"/>
                    </a:cubicBezTo>
                    <a:cubicBezTo>
                      <a:pt x="1323" y="164"/>
                      <a:pt x="1324" y="165"/>
                      <a:pt x="1325" y="166"/>
                    </a:cubicBezTo>
                    <a:cubicBezTo>
                      <a:pt x="1326" y="166"/>
                      <a:pt x="1326" y="166"/>
                      <a:pt x="1326" y="166"/>
                    </a:cubicBezTo>
                    <a:cubicBezTo>
                      <a:pt x="1326" y="166"/>
                      <a:pt x="1326" y="166"/>
                      <a:pt x="1326" y="166"/>
                    </a:cubicBezTo>
                    <a:cubicBezTo>
                      <a:pt x="1327" y="167"/>
                      <a:pt x="1327" y="167"/>
                      <a:pt x="1327" y="167"/>
                    </a:cubicBezTo>
                    <a:cubicBezTo>
                      <a:pt x="1327" y="167"/>
                      <a:pt x="1327" y="167"/>
                      <a:pt x="1327" y="167"/>
                    </a:cubicBezTo>
                    <a:cubicBezTo>
                      <a:pt x="1328" y="167"/>
                      <a:pt x="1328" y="167"/>
                      <a:pt x="1328" y="167"/>
                    </a:cubicBezTo>
                    <a:cubicBezTo>
                      <a:pt x="1328" y="168"/>
                      <a:pt x="1328" y="168"/>
                      <a:pt x="1328" y="168"/>
                    </a:cubicBezTo>
                    <a:cubicBezTo>
                      <a:pt x="1328" y="168"/>
                      <a:pt x="1328" y="168"/>
                      <a:pt x="1328" y="168"/>
                    </a:cubicBezTo>
                    <a:cubicBezTo>
                      <a:pt x="1329" y="168"/>
                      <a:pt x="1329" y="168"/>
                      <a:pt x="1329" y="168"/>
                    </a:cubicBezTo>
                    <a:cubicBezTo>
                      <a:pt x="1330" y="170"/>
                      <a:pt x="1330" y="170"/>
                      <a:pt x="1330" y="172"/>
                    </a:cubicBezTo>
                    <a:cubicBezTo>
                      <a:pt x="1330" y="173"/>
                      <a:pt x="1330" y="173"/>
                      <a:pt x="1330" y="173"/>
                    </a:cubicBezTo>
                    <a:cubicBezTo>
                      <a:pt x="1331" y="173"/>
                      <a:pt x="1331" y="173"/>
                      <a:pt x="1331" y="173"/>
                    </a:cubicBezTo>
                    <a:cubicBezTo>
                      <a:pt x="1331" y="173"/>
                      <a:pt x="1331" y="173"/>
                      <a:pt x="1331" y="173"/>
                    </a:cubicBezTo>
                    <a:cubicBezTo>
                      <a:pt x="1331" y="174"/>
                      <a:pt x="1331" y="174"/>
                      <a:pt x="1331" y="174"/>
                    </a:cubicBezTo>
                    <a:cubicBezTo>
                      <a:pt x="1331" y="174"/>
                      <a:pt x="1331" y="174"/>
                      <a:pt x="1331" y="174"/>
                    </a:cubicBezTo>
                    <a:cubicBezTo>
                      <a:pt x="1331" y="174"/>
                      <a:pt x="1331" y="174"/>
                      <a:pt x="1331" y="174"/>
                    </a:cubicBezTo>
                    <a:cubicBezTo>
                      <a:pt x="1331" y="175"/>
                      <a:pt x="1331" y="175"/>
                      <a:pt x="1331" y="175"/>
                    </a:cubicBezTo>
                    <a:cubicBezTo>
                      <a:pt x="1331" y="175"/>
                      <a:pt x="1331" y="175"/>
                      <a:pt x="1331" y="175"/>
                    </a:cubicBezTo>
                    <a:cubicBezTo>
                      <a:pt x="1329" y="178"/>
                      <a:pt x="1329" y="178"/>
                      <a:pt x="1329" y="178"/>
                    </a:cubicBezTo>
                    <a:cubicBezTo>
                      <a:pt x="1326" y="181"/>
                      <a:pt x="1326" y="181"/>
                      <a:pt x="1326" y="181"/>
                    </a:cubicBezTo>
                    <a:cubicBezTo>
                      <a:pt x="1318" y="191"/>
                      <a:pt x="1318" y="191"/>
                      <a:pt x="1318" y="191"/>
                    </a:cubicBezTo>
                    <a:cubicBezTo>
                      <a:pt x="1315" y="195"/>
                      <a:pt x="1315" y="195"/>
                      <a:pt x="1315" y="195"/>
                    </a:cubicBezTo>
                    <a:cubicBezTo>
                      <a:pt x="1313" y="197"/>
                      <a:pt x="1313" y="197"/>
                      <a:pt x="1313" y="197"/>
                    </a:cubicBezTo>
                    <a:cubicBezTo>
                      <a:pt x="1311" y="199"/>
                      <a:pt x="1315" y="198"/>
                      <a:pt x="1315" y="200"/>
                    </a:cubicBezTo>
                    <a:cubicBezTo>
                      <a:pt x="1315" y="200"/>
                      <a:pt x="1315" y="200"/>
                      <a:pt x="1315" y="200"/>
                    </a:cubicBezTo>
                    <a:cubicBezTo>
                      <a:pt x="1315" y="201"/>
                      <a:pt x="1315" y="201"/>
                      <a:pt x="1315" y="201"/>
                    </a:cubicBezTo>
                    <a:cubicBezTo>
                      <a:pt x="1314" y="202"/>
                      <a:pt x="1313" y="203"/>
                      <a:pt x="1313" y="204"/>
                    </a:cubicBezTo>
                    <a:cubicBezTo>
                      <a:pt x="1313" y="205"/>
                      <a:pt x="1313" y="205"/>
                      <a:pt x="1313" y="205"/>
                    </a:cubicBezTo>
                    <a:cubicBezTo>
                      <a:pt x="1313" y="205"/>
                      <a:pt x="1313" y="205"/>
                      <a:pt x="1313" y="205"/>
                    </a:cubicBezTo>
                    <a:cubicBezTo>
                      <a:pt x="1312" y="206"/>
                      <a:pt x="1312" y="206"/>
                      <a:pt x="1312" y="206"/>
                    </a:cubicBezTo>
                    <a:cubicBezTo>
                      <a:pt x="1312" y="209"/>
                      <a:pt x="1312" y="209"/>
                      <a:pt x="1312" y="209"/>
                    </a:cubicBezTo>
                    <a:cubicBezTo>
                      <a:pt x="1309" y="215"/>
                      <a:pt x="1309" y="215"/>
                      <a:pt x="1309" y="215"/>
                    </a:cubicBezTo>
                    <a:cubicBezTo>
                      <a:pt x="1308" y="217"/>
                      <a:pt x="1308" y="217"/>
                      <a:pt x="1308" y="217"/>
                    </a:cubicBezTo>
                    <a:cubicBezTo>
                      <a:pt x="1308" y="219"/>
                      <a:pt x="1308" y="219"/>
                      <a:pt x="1308" y="219"/>
                    </a:cubicBezTo>
                    <a:cubicBezTo>
                      <a:pt x="1308" y="219"/>
                      <a:pt x="1308" y="219"/>
                      <a:pt x="1308" y="219"/>
                    </a:cubicBezTo>
                    <a:cubicBezTo>
                      <a:pt x="1308" y="219"/>
                      <a:pt x="1308" y="219"/>
                      <a:pt x="1308" y="219"/>
                    </a:cubicBezTo>
                    <a:cubicBezTo>
                      <a:pt x="1308" y="220"/>
                      <a:pt x="1308" y="220"/>
                      <a:pt x="1308" y="220"/>
                    </a:cubicBezTo>
                    <a:cubicBezTo>
                      <a:pt x="1309" y="220"/>
                      <a:pt x="1309" y="220"/>
                      <a:pt x="1309" y="220"/>
                    </a:cubicBezTo>
                    <a:cubicBezTo>
                      <a:pt x="1309" y="220"/>
                      <a:pt x="1309" y="220"/>
                      <a:pt x="1309" y="220"/>
                    </a:cubicBezTo>
                    <a:cubicBezTo>
                      <a:pt x="1309" y="221"/>
                      <a:pt x="1309" y="221"/>
                      <a:pt x="1309" y="221"/>
                    </a:cubicBezTo>
                    <a:cubicBezTo>
                      <a:pt x="1309" y="221"/>
                      <a:pt x="1309" y="221"/>
                      <a:pt x="1309" y="221"/>
                    </a:cubicBezTo>
                    <a:cubicBezTo>
                      <a:pt x="1309" y="221"/>
                      <a:pt x="1309" y="221"/>
                      <a:pt x="1309" y="221"/>
                    </a:cubicBezTo>
                    <a:cubicBezTo>
                      <a:pt x="1310" y="222"/>
                      <a:pt x="1310" y="222"/>
                      <a:pt x="1310" y="222"/>
                    </a:cubicBezTo>
                    <a:cubicBezTo>
                      <a:pt x="1310" y="222"/>
                      <a:pt x="1310" y="222"/>
                      <a:pt x="1310" y="222"/>
                    </a:cubicBezTo>
                    <a:cubicBezTo>
                      <a:pt x="1310" y="222"/>
                      <a:pt x="1310" y="222"/>
                      <a:pt x="1310" y="222"/>
                    </a:cubicBezTo>
                    <a:cubicBezTo>
                      <a:pt x="1311" y="224"/>
                      <a:pt x="1311" y="224"/>
                      <a:pt x="1313" y="225"/>
                    </a:cubicBezTo>
                    <a:cubicBezTo>
                      <a:pt x="1314" y="226"/>
                      <a:pt x="1314" y="226"/>
                      <a:pt x="1314" y="226"/>
                    </a:cubicBezTo>
                    <a:cubicBezTo>
                      <a:pt x="1314" y="226"/>
                      <a:pt x="1314" y="226"/>
                      <a:pt x="1314" y="226"/>
                    </a:cubicBezTo>
                    <a:cubicBezTo>
                      <a:pt x="1314" y="226"/>
                      <a:pt x="1314" y="226"/>
                      <a:pt x="1314" y="226"/>
                    </a:cubicBezTo>
                    <a:cubicBezTo>
                      <a:pt x="1314" y="227"/>
                      <a:pt x="1314" y="227"/>
                      <a:pt x="1314" y="227"/>
                    </a:cubicBezTo>
                    <a:cubicBezTo>
                      <a:pt x="1315" y="228"/>
                      <a:pt x="1316" y="229"/>
                      <a:pt x="1317" y="230"/>
                    </a:cubicBezTo>
                    <a:cubicBezTo>
                      <a:pt x="1317" y="230"/>
                      <a:pt x="1317" y="230"/>
                      <a:pt x="1317" y="230"/>
                    </a:cubicBezTo>
                    <a:cubicBezTo>
                      <a:pt x="1317" y="230"/>
                      <a:pt x="1317" y="230"/>
                      <a:pt x="1317" y="230"/>
                    </a:cubicBezTo>
                    <a:cubicBezTo>
                      <a:pt x="1317" y="231"/>
                      <a:pt x="1317" y="231"/>
                      <a:pt x="1317" y="231"/>
                    </a:cubicBezTo>
                    <a:cubicBezTo>
                      <a:pt x="1317" y="231"/>
                      <a:pt x="1317" y="231"/>
                      <a:pt x="1317" y="231"/>
                    </a:cubicBezTo>
                    <a:cubicBezTo>
                      <a:pt x="1317" y="231"/>
                      <a:pt x="1317" y="231"/>
                      <a:pt x="1317" y="231"/>
                    </a:cubicBezTo>
                    <a:cubicBezTo>
                      <a:pt x="1318" y="232"/>
                      <a:pt x="1318" y="232"/>
                      <a:pt x="1318" y="232"/>
                    </a:cubicBezTo>
                    <a:cubicBezTo>
                      <a:pt x="1318" y="232"/>
                      <a:pt x="1318" y="232"/>
                      <a:pt x="1318" y="232"/>
                    </a:cubicBezTo>
                    <a:cubicBezTo>
                      <a:pt x="1318" y="232"/>
                      <a:pt x="1318" y="232"/>
                      <a:pt x="1318" y="232"/>
                    </a:cubicBezTo>
                    <a:cubicBezTo>
                      <a:pt x="1318" y="233"/>
                      <a:pt x="1318" y="233"/>
                      <a:pt x="1318" y="233"/>
                    </a:cubicBezTo>
                    <a:cubicBezTo>
                      <a:pt x="1318" y="234"/>
                      <a:pt x="1318" y="234"/>
                      <a:pt x="1318" y="234"/>
                    </a:cubicBezTo>
                    <a:cubicBezTo>
                      <a:pt x="1317" y="237"/>
                      <a:pt x="1317" y="237"/>
                      <a:pt x="1317" y="237"/>
                    </a:cubicBezTo>
                    <a:cubicBezTo>
                      <a:pt x="1315" y="243"/>
                      <a:pt x="1315" y="243"/>
                      <a:pt x="1315" y="243"/>
                    </a:cubicBezTo>
                    <a:cubicBezTo>
                      <a:pt x="1315" y="245"/>
                      <a:pt x="1315" y="245"/>
                      <a:pt x="1315" y="245"/>
                    </a:cubicBezTo>
                    <a:cubicBezTo>
                      <a:pt x="1314" y="247"/>
                      <a:pt x="1314" y="247"/>
                      <a:pt x="1314" y="247"/>
                    </a:cubicBezTo>
                    <a:cubicBezTo>
                      <a:pt x="1315" y="247"/>
                      <a:pt x="1315" y="247"/>
                      <a:pt x="1315" y="247"/>
                    </a:cubicBezTo>
                    <a:cubicBezTo>
                      <a:pt x="1315" y="247"/>
                      <a:pt x="1315" y="247"/>
                      <a:pt x="1315" y="247"/>
                    </a:cubicBezTo>
                    <a:cubicBezTo>
                      <a:pt x="1315" y="248"/>
                      <a:pt x="1315" y="248"/>
                      <a:pt x="1315" y="248"/>
                    </a:cubicBezTo>
                    <a:cubicBezTo>
                      <a:pt x="1315" y="248"/>
                      <a:pt x="1315" y="248"/>
                      <a:pt x="1315" y="248"/>
                    </a:cubicBezTo>
                    <a:cubicBezTo>
                      <a:pt x="1316" y="248"/>
                      <a:pt x="1316" y="248"/>
                      <a:pt x="1316" y="248"/>
                    </a:cubicBezTo>
                    <a:cubicBezTo>
                      <a:pt x="1316" y="249"/>
                      <a:pt x="1316" y="249"/>
                      <a:pt x="1316" y="249"/>
                    </a:cubicBezTo>
                    <a:cubicBezTo>
                      <a:pt x="1316" y="249"/>
                      <a:pt x="1316" y="249"/>
                      <a:pt x="1316" y="249"/>
                    </a:cubicBezTo>
                    <a:cubicBezTo>
                      <a:pt x="1317" y="249"/>
                      <a:pt x="1317" y="249"/>
                      <a:pt x="1317" y="249"/>
                    </a:cubicBezTo>
                    <a:cubicBezTo>
                      <a:pt x="1317" y="249"/>
                      <a:pt x="1317" y="249"/>
                      <a:pt x="1317" y="249"/>
                    </a:cubicBezTo>
                    <a:cubicBezTo>
                      <a:pt x="1318" y="250"/>
                      <a:pt x="1319" y="251"/>
                      <a:pt x="1320" y="251"/>
                    </a:cubicBezTo>
                    <a:cubicBezTo>
                      <a:pt x="1320" y="251"/>
                      <a:pt x="1321" y="251"/>
                      <a:pt x="1322" y="251"/>
                    </a:cubicBezTo>
                    <a:cubicBezTo>
                      <a:pt x="1322" y="250"/>
                      <a:pt x="1322" y="250"/>
                      <a:pt x="1322" y="250"/>
                    </a:cubicBezTo>
                    <a:cubicBezTo>
                      <a:pt x="1323" y="250"/>
                      <a:pt x="1323" y="250"/>
                      <a:pt x="1323" y="250"/>
                    </a:cubicBezTo>
                    <a:cubicBezTo>
                      <a:pt x="1325" y="250"/>
                      <a:pt x="1326" y="248"/>
                      <a:pt x="1328" y="248"/>
                    </a:cubicBezTo>
                    <a:cubicBezTo>
                      <a:pt x="1328" y="248"/>
                      <a:pt x="1328" y="248"/>
                      <a:pt x="1328" y="248"/>
                    </a:cubicBezTo>
                    <a:cubicBezTo>
                      <a:pt x="1328" y="248"/>
                      <a:pt x="1328" y="248"/>
                      <a:pt x="1328" y="248"/>
                    </a:cubicBezTo>
                    <a:cubicBezTo>
                      <a:pt x="1329" y="248"/>
                      <a:pt x="1329" y="248"/>
                      <a:pt x="1329" y="248"/>
                    </a:cubicBezTo>
                    <a:cubicBezTo>
                      <a:pt x="1329" y="248"/>
                      <a:pt x="1329" y="248"/>
                      <a:pt x="1329" y="248"/>
                    </a:cubicBezTo>
                    <a:cubicBezTo>
                      <a:pt x="1330" y="248"/>
                      <a:pt x="1330" y="248"/>
                      <a:pt x="1331" y="248"/>
                    </a:cubicBezTo>
                    <a:cubicBezTo>
                      <a:pt x="1335" y="248"/>
                      <a:pt x="1338" y="249"/>
                      <a:pt x="1342" y="251"/>
                    </a:cubicBezTo>
                    <a:cubicBezTo>
                      <a:pt x="1343" y="251"/>
                      <a:pt x="1343" y="251"/>
                      <a:pt x="1343" y="251"/>
                    </a:cubicBezTo>
                    <a:cubicBezTo>
                      <a:pt x="1343" y="251"/>
                      <a:pt x="1343" y="251"/>
                      <a:pt x="1343" y="251"/>
                    </a:cubicBezTo>
                    <a:cubicBezTo>
                      <a:pt x="1344" y="251"/>
                      <a:pt x="1344" y="251"/>
                      <a:pt x="1344" y="251"/>
                    </a:cubicBezTo>
                    <a:cubicBezTo>
                      <a:pt x="1344" y="251"/>
                      <a:pt x="1344" y="251"/>
                      <a:pt x="1344" y="251"/>
                    </a:cubicBezTo>
                    <a:cubicBezTo>
                      <a:pt x="1345" y="251"/>
                      <a:pt x="1345" y="251"/>
                      <a:pt x="1345" y="251"/>
                    </a:cubicBezTo>
                    <a:cubicBezTo>
                      <a:pt x="1347" y="250"/>
                      <a:pt x="1347" y="250"/>
                      <a:pt x="1350" y="250"/>
                    </a:cubicBezTo>
                    <a:cubicBezTo>
                      <a:pt x="1350" y="250"/>
                      <a:pt x="1350" y="250"/>
                      <a:pt x="1350" y="250"/>
                    </a:cubicBezTo>
                    <a:cubicBezTo>
                      <a:pt x="1351" y="250"/>
                      <a:pt x="1351" y="250"/>
                      <a:pt x="1351" y="250"/>
                    </a:cubicBezTo>
                    <a:cubicBezTo>
                      <a:pt x="1354" y="250"/>
                      <a:pt x="1350" y="248"/>
                      <a:pt x="1355" y="246"/>
                    </a:cubicBezTo>
                    <a:cubicBezTo>
                      <a:pt x="1355" y="246"/>
                      <a:pt x="1355" y="246"/>
                      <a:pt x="1355" y="246"/>
                    </a:cubicBezTo>
                    <a:cubicBezTo>
                      <a:pt x="1356" y="246"/>
                      <a:pt x="1356" y="246"/>
                      <a:pt x="1356" y="246"/>
                    </a:cubicBezTo>
                    <a:cubicBezTo>
                      <a:pt x="1356" y="246"/>
                      <a:pt x="1356" y="246"/>
                      <a:pt x="1356" y="246"/>
                    </a:cubicBezTo>
                    <a:cubicBezTo>
                      <a:pt x="1357" y="246"/>
                      <a:pt x="1357" y="246"/>
                      <a:pt x="1357" y="246"/>
                    </a:cubicBezTo>
                    <a:cubicBezTo>
                      <a:pt x="1359" y="245"/>
                      <a:pt x="1359" y="244"/>
                      <a:pt x="1362" y="243"/>
                    </a:cubicBezTo>
                    <a:cubicBezTo>
                      <a:pt x="1362" y="243"/>
                      <a:pt x="1362" y="243"/>
                      <a:pt x="1362" y="243"/>
                    </a:cubicBezTo>
                    <a:cubicBezTo>
                      <a:pt x="1363" y="243"/>
                      <a:pt x="1363" y="243"/>
                      <a:pt x="1363" y="243"/>
                    </a:cubicBezTo>
                    <a:cubicBezTo>
                      <a:pt x="1363" y="242"/>
                      <a:pt x="1364" y="242"/>
                      <a:pt x="1366" y="242"/>
                    </a:cubicBezTo>
                    <a:cubicBezTo>
                      <a:pt x="1366" y="242"/>
                      <a:pt x="1367" y="242"/>
                      <a:pt x="1368" y="242"/>
                    </a:cubicBezTo>
                    <a:cubicBezTo>
                      <a:pt x="1369" y="243"/>
                      <a:pt x="1369" y="243"/>
                      <a:pt x="1369" y="243"/>
                    </a:cubicBezTo>
                    <a:cubicBezTo>
                      <a:pt x="1370" y="243"/>
                      <a:pt x="1370" y="243"/>
                      <a:pt x="1370" y="243"/>
                    </a:cubicBezTo>
                    <a:cubicBezTo>
                      <a:pt x="1370" y="243"/>
                      <a:pt x="1370" y="243"/>
                      <a:pt x="1370" y="243"/>
                    </a:cubicBezTo>
                    <a:cubicBezTo>
                      <a:pt x="1371" y="243"/>
                      <a:pt x="1371" y="243"/>
                      <a:pt x="1371" y="243"/>
                    </a:cubicBezTo>
                    <a:cubicBezTo>
                      <a:pt x="1371" y="243"/>
                      <a:pt x="1371" y="243"/>
                      <a:pt x="1371" y="243"/>
                    </a:cubicBezTo>
                    <a:cubicBezTo>
                      <a:pt x="1372" y="243"/>
                      <a:pt x="1372" y="243"/>
                      <a:pt x="1372" y="243"/>
                    </a:cubicBezTo>
                    <a:cubicBezTo>
                      <a:pt x="1372" y="243"/>
                      <a:pt x="1373" y="243"/>
                      <a:pt x="1373" y="243"/>
                    </a:cubicBezTo>
                    <a:cubicBezTo>
                      <a:pt x="1375" y="243"/>
                      <a:pt x="1376" y="243"/>
                      <a:pt x="1376" y="243"/>
                    </a:cubicBezTo>
                    <a:cubicBezTo>
                      <a:pt x="1377" y="243"/>
                      <a:pt x="1378" y="243"/>
                      <a:pt x="1378" y="243"/>
                    </a:cubicBezTo>
                    <a:cubicBezTo>
                      <a:pt x="1379" y="243"/>
                      <a:pt x="1380" y="243"/>
                      <a:pt x="1384" y="246"/>
                    </a:cubicBezTo>
                    <a:cubicBezTo>
                      <a:pt x="1385" y="246"/>
                      <a:pt x="1385" y="246"/>
                      <a:pt x="1385" y="246"/>
                    </a:cubicBezTo>
                    <a:cubicBezTo>
                      <a:pt x="1385" y="246"/>
                      <a:pt x="1385" y="246"/>
                      <a:pt x="1385" y="246"/>
                    </a:cubicBezTo>
                    <a:cubicBezTo>
                      <a:pt x="1386" y="246"/>
                      <a:pt x="1386" y="246"/>
                      <a:pt x="1386" y="246"/>
                    </a:cubicBezTo>
                    <a:cubicBezTo>
                      <a:pt x="1388" y="247"/>
                      <a:pt x="1388" y="248"/>
                      <a:pt x="1391" y="248"/>
                    </a:cubicBezTo>
                    <a:cubicBezTo>
                      <a:pt x="1392" y="248"/>
                      <a:pt x="1392" y="248"/>
                      <a:pt x="1392" y="248"/>
                    </a:cubicBezTo>
                    <a:cubicBezTo>
                      <a:pt x="1393" y="248"/>
                      <a:pt x="1393" y="248"/>
                      <a:pt x="1393" y="248"/>
                    </a:cubicBezTo>
                    <a:cubicBezTo>
                      <a:pt x="1394" y="248"/>
                      <a:pt x="1394" y="248"/>
                      <a:pt x="1395" y="248"/>
                    </a:cubicBezTo>
                    <a:cubicBezTo>
                      <a:pt x="1395" y="248"/>
                      <a:pt x="1395" y="248"/>
                      <a:pt x="1396" y="248"/>
                    </a:cubicBezTo>
                    <a:cubicBezTo>
                      <a:pt x="1396" y="248"/>
                      <a:pt x="1397" y="248"/>
                      <a:pt x="1398" y="248"/>
                    </a:cubicBezTo>
                    <a:cubicBezTo>
                      <a:pt x="1398" y="248"/>
                      <a:pt x="1398" y="248"/>
                      <a:pt x="1398" y="248"/>
                    </a:cubicBezTo>
                    <a:cubicBezTo>
                      <a:pt x="1399" y="248"/>
                      <a:pt x="1399" y="248"/>
                      <a:pt x="1399" y="248"/>
                    </a:cubicBezTo>
                    <a:cubicBezTo>
                      <a:pt x="1399" y="249"/>
                      <a:pt x="1399" y="249"/>
                      <a:pt x="1399" y="249"/>
                    </a:cubicBezTo>
                    <a:cubicBezTo>
                      <a:pt x="1400" y="249"/>
                      <a:pt x="1400" y="249"/>
                      <a:pt x="1400" y="249"/>
                    </a:cubicBezTo>
                    <a:cubicBezTo>
                      <a:pt x="1400" y="249"/>
                      <a:pt x="1400" y="249"/>
                      <a:pt x="1400" y="249"/>
                    </a:cubicBezTo>
                    <a:cubicBezTo>
                      <a:pt x="1400" y="249"/>
                      <a:pt x="1400" y="249"/>
                      <a:pt x="1400" y="249"/>
                    </a:cubicBezTo>
                    <a:cubicBezTo>
                      <a:pt x="1402" y="250"/>
                      <a:pt x="1401" y="252"/>
                      <a:pt x="1403" y="253"/>
                    </a:cubicBezTo>
                    <a:cubicBezTo>
                      <a:pt x="1403" y="253"/>
                      <a:pt x="1403" y="253"/>
                      <a:pt x="1403" y="253"/>
                    </a:cubicBezTo>
                    <a:cubicBezTo>
                      <a:pt x="1403" y="254"/>
                      <a:pt x="1403" y="254"/>
                      <a:pt x="1403" y="254"/>
                    </a:cubicBezTo>
                    <a:cubicBezTo>
                      <a:pt x="1404" y="255"/>
                      <a:pt x="1406" y="254"/>
                      <a:pt x="1407" y="255"/>
                    </a:cubicBezTo>
                    <a:cubicBezTo>
                      <a:pt x="1407" y="255"/>
                      <a:pt x="1407" y="255"/>
                      <a:pt x="1407" y="255"/>
                    </a:cubicBezTo>
                    <a:cubicBezTo>
                      <a:pt x="1408" y="255"/>
                      <a:pt x="1408" y="255"/>
                      <a:pt x="1408" y="255"/>
                    </a:cubicBezTo>
                    <a:cubicBezTo>
                      <a:pt x="1408" y="255"/>
                      <a:pt x="1408" y="255"/>
                      <a:pt x="1408" y="255"/>
                    </a:cubicBezTo>
                    <a:cubicBezTo>
                      <a:pt x="1417" y="255"/>
                      <a:pt x="1415" y="259"/>
                      <a:pt x="1421" y="259"/>
                    </a:cubicBezTo>
                    <a:cubicBezTo>
                      <a:pt x="1421" y="259"/>
                      <a:pt x="1421" y="259"/>
                      <a:pt x="1421" y="259"/>
                    </a:cubicBezTo>
                    <a:cubicBezTo>
                      <a:pt x="1422" y="259"/>
                      <a:pt x="1422" y="259"/>
                      <a:pt x="1422" y="259"/>
                    </a:cubicBezTo>
                    <a:cubicBezTo>
                      <a:pt x="1422" y="259"/>
                      <a:pt x="1422" y="259"/>
                      <a:pt x="1422" y="259"/>
                    </a:cubicBezTo>
                    <a:cubicBezTo>
                      <a:pt x="1423" y="259"/>
                      <a:pt x="1423" y="259"/>
                      <a:pt x="1423" y="259"/>
                    </a:cubicBezTo>
                    <a:cubicBezTo>
                      <a:pt x="1423" y="259"/>
                      <a:pt x="1423" y="259"/>
                      <a:pt x="1423" y="259"/>
                    </a:cubicBezTo>
                    <a:cubicBezTo>
                      <a:pt x="1424" y="260"/>
                      <a:pt x="1424" y="260"/>
                      <a:pt x="1424" y="260"/>
                    </a:cubicBezTo>
                    <a:cubicBezTo>
                      <a:pt x="1425" y="263"/>
                      <a:pt x="1425" y="263"/>
                      <a:pt x="1425" y="263"/>
                    </a:cubicBezTo>
                    <a:cubicBezTo>
                      <a:pt x="1426" y="270"/>
                      <a:pt x="1426" y="270"/>
                      <a:pt x="1426" y="270"/>
                    </a:cubicBezTo>
                    <a:cubicBezTo>
                      <a:pt x="1427" y="273"/>
                      <a:pt x="1427" y="273"/>
                      <a:pt x="1427" y="273"/>
                    </a:cubicBezTo>
                    <a:cubicBezTo>
                      <a:pt x="1427" y="275"/>
                      <a:pt x="1427" y="275"/>
                      <a:pt x="1427" y="275"/>
                    </a:cubicBezTo>
                    <a:cubicBezTo>
                      <a:pt x="1427" y="275"/>
                      <a:pt x="1427" y="275"/>
                      <a:pt x="1427" y="275"/>
                    </a:cubicBezTo>
                    <a:cubicBezTo>
                      <a:pt x="1428" y="275"/>
                      <a:pt x="1428" y="275"/>
                      <a:pt x="1428" y="275"/>
                    </a:cubicBezTo>
                    <a:cubicBezTo>
                      <a:pt x="1428" y="276"/>
                      <a:pt x="1428" y="276"/>
                      <a:pt x="1428" y="276"/>
                    </a:cubicBezTo>
                    <a:cubicBezTo>
                      <a:pt x="1428" y="278"/>
                      <a:pt x="1428" y="278"/>
                      <a:pt x="1428" y="278"/>
                    </a:cubicBezTo>
                    <a:cubicBezTo>
                      <a:pt x="1429" y="279"/>
                      <a:pt x="1429" y="279"/>
                      <a:pt x="1429" y="279"/>
                    </a:cubicBezTo>
                    <a:cubicBezTo>
                      <a:pt x="1429" y="279"/>
                      <a:pt x="1429" y="279"/>
                      <a:pt x="1429" y="279"/>
                    </a:cubicBezTo>
                    <a:cubicBezTo>
                      <a:pt x="1430" y="279"/>
                      <a:pt x="1430" y="279"/>
                      <a:pt x="1430" y="279"/>
                    </a:cubicBezTo>
                    <a:cubicBezTo>
                      <a:pt x="1430" y="279"/>
                      <a:pt x="1430" y="279"/>
                      <a:pt x="1430" y="279"/>
                    </a:cubicBezTo>
                    <a:cubicBezTo>
                      <a:pt x="1431" y="279"/>
                      <a:pt x="1431" y="279"/>
                      <a:pt x="1431" y="279"/>
                    </a:cubicBezTo>
                    <a:cubicBezTo>
                      <a:pt x="1431" y="279"/>
                      <a:pt x="1431" y="279"/>
                      <a:pt x="1431" y="279"/>
                    </a:cubicBezTo>
                    <a:cubicBezTo>
                      <a:pt x="1432" y="281"/>
                      <a:pt x="1432" y="281"/>
                      <a:pt x="1432" y="281"/>
                    </a:cubicBezTo>
                    <a:cubicBezTo>
                      <a:pt x="1432" y="282"/>
                      <a:pt x="1432" y="282"/>
                      <a:pt x="1432" y="282"/>
                    </a:cubicBezTo>
                    <a:cubicBezTo>
                      <a:pt x="1433" y="282"/>
                      <a:pt x="1433" y="282"/>
                      <a:pt x="1433" y="282"/>
                    </a:cubicBezTo>
                    <a:cubicBezTo>
                      <a:pt x="1433" y="283"/>
                      <a:pt x="1433" y="283"/>
                      <a:pt x="1433" y="283"/>
                    </a:cubicBezTo>
                    <a:cubicBezTo>
                      <a:pt x="1433" y="284"/>
                      <a:pt x="1433" y="284"/>
                      <a:pt x="1433" y="284"/>
                    </a:cubicBezTo>
                    <a:cubicBezTo>
                      <a:pt x="1434" y="285"/>
                      <a:pt x="1434" y="285"/>
                      <a:pt x="1434" y="285"/>
                    </a:cubicBezTo>
                    <a:cubicBezTo>
                      <a:pt x="1434" y="285"/>
                      <a:pt x="1434" y="285"/>
                      <a:pt x="1434" y="285"/>
                    </a:cubicBezTo>
                    <a:cubicBezTo>
                      <a:pt x="1434" y="285"/>
                      <a:pt x="1434" y="285"/>
                      <a:pt x="1434" y="285"/>
                    </a:cubicBezTo>
                    <a:cubicBezTo>
                      <a:pt x="1435" y="286"/>
                      <a:pt x="1436" y="286"/>
                      <a:pt x="1437" y="287"/>
                    </a:cubicBezTo>
                    <a:cubicBezTo>
                      <a:pt x="1439" y="290"/>
                      <a:pt x="1439" y="290"/>
                      <a:pt x="1439" y="290"/>
                    </a:cubicBezTo>
                    <a:cubicBezTo>
                      <a:pt x="1439" y="291"/>
                      <a:pt x="1439" y="291"/>
                      <a:pt x="1439" y="291"/>
                    </a:cubicBezTo>
                    <a:cubicBezTo>
                      <a:pt x="1439" y="292"/>
                      <a:pt x="1439" y="292"/>
                      <a:pt x="1439" y="292"/>
                    </a:cubicBezTo>
                    <a:cubicBezTo>
                      <a:pt x="1439" y="292"/>
                      <a:pt x="1439" y="292"/>
                      <a:pt x="1439" y="292"/>
                    </a:cubicBezTo>
                    <a:cubicBezTo>
                      <a:pt x="1438" y="292"/>
                      <a:pt x="1438" y="292"/>
                      <a:pt x="1438" y="292"/>
                    </a:cubicBezTo>
                    <a:cubicBezTo>
                      <a:pt x="1436" y="292"/>
                      <a:pt x="1433" y="293"/>
                      <a:pt x="1430" y="293"/>
                    </a:cubicBezTo>
                    <a:cubicBezTo>
                      <a:pt x="1430" y="293"/>
                      <a:pt x="1430" y="293"/>
                      <a:pt x="1430" y="293"/>
                    </a:cubicBezTo>
                    <a:cubicBezTo>
                      <a:pt x="1429" y="293"/>
                      <a:pt x="1429" y="293"/>
                      <a:pt x="1429" y="293"/>
                    </a:cubicBezTo>
                    <a:cubicBezTo>
                      <a:pt x="1423" y="294"/>
                      <a:pt x="1420" y="300"/>
                      <a:pt x="1420" y="305"/>
                    </a:cubicBezTo>
                    <a:cubicBezTo>
                      <a:pt x="1421" y="306"/>
                      <a:pt x="1421" y="306"/>
                      <a:pt x="1421" y="306"/>
                    </a:cubicBezTo>
                    <a:cubicBezTo>
                      <a:pt x="1422" y="307"/>
                      <a:pt x="1422" y="307"/>
                      <a:pt x="1422" y="307"/>
                    </a:cubicBezTo>
                    <a:cubicBezTo>
                      <a:pt x="1422" y="308"/>
                      <a:pt x="1422" y="308"/>
                      <a:pt x="1422" y="308"/>
                    </a:cubicBezTo>
                    <a:cubicBezTo>
                      <a:pt x="1422" y="310"/>
                      <a:pt x="1422" y="310"/>
                      <a:pt x="1422" y="310"/>
                    </a:cubicBezTo>
                    <a:cubicBezTo>
                      <a:pt x="1420" y="313"/>
                      <a:pt x="1420" y="313"/>
                      <a:pt x="1420" y="313"/>
                    </a:cubicBezTo>
                    <a:cubicBezTo>
                      <a:pt x="1420" y="315"/>
                      <a:pt x="1420" y="315"/>
                      <a:pt x="1420" y="315"/>
                    </a:cubicBezTo>
                    <a:cubicBezTo>
                      <a:pt x="1420" y="316"/>
                      <a:pt x="1420" y="316"/>
                      <a:pt x="1420" y="316"/>
                    </a:cubicBezTo>
                    <a:cubicBezTo>
                      <a:pt x="1420" y="316"/>
                      <a:pt x="1420" y="316"/>
                      <a:pt x="1420" y="316"/>
                    </a:cubicBezTo>
                    <a:cubicBezTo>
                      <a:pt x="1420" y="316"/>
                      <a:pt x="1420" y="316"/>
                      <a:pt x="1420" y="316"/>
                    </a:cubicBezTo>
                    <a:cubicBezTo>
                      <a:pt x="1421" y="317"/>
                      <a:pt x="1421" y="317"/>
                      <a:pt x="1421" y="317"/>
                    </a:cubicBezTo>
                    <a:cubicBezTo>
                      <a:pt x="1421" y="317"/>
                      <a:pt x="1421" y="317"/>
                      <a:pt x="1421" y="317"/>
                    </a:cubicBezTo>
                    <a:cubicBezTo>
                      <a:pt x="1422" y="317"/>
                      <a:pt x="1422" y="317"/>
                      <a:pt x="1422" y="317"/>
                    </a:cubicBezTo>
                    <a:cubicBezTo>
                      <a:pt x="1422" y="317"/>
                      <a:pt x="1422" y="317"/>
                      <a:pt x="1422" y="317"/>
                    </a:cubicBezTo>
                    <a:cubicBezTo>
                      <a:pt x="1423" y="317"/>
                      <a:pt x="1423" y="317"/>
                      <a:pt x="1423" y="317"/>
                    </a:cubicBezTo>
                    <a:cubicBezTo>
                      <a:pt x="1423" y="317"/>
                      <a:pt x="1423" y="317"/>
                      <a:pt x="1423" y="317"/>
                    </a:cubicBezTo>
                    <a:cubicBezTo>
                      <a:pt x="1424" y="317"/>
                      <a:pt x="1424" y="317"/>
                      <a:pt x="1424" y="317"/>
                    </a:cubicBezTo>
                    <a:cubicBezTo>
                      <a:pt x="1424" y="318"/>
                      <a:pt x="1424" y="318"/>
                      <a:pt x="1424" y="318"/>
                    </a:cubicBezTo>
                    <a:cubicBezTo>
                      <a:pt x="1425" y="318"/>
                      <a:pt x="1425" y="318"/>
                      <a:pt x="1425" y="318"/>
                    </a:cubicBezTo>
                    <a:cubicBezTo>
                      <a:pt x="1425" y="318"/>
                      <a:pt x="1425" y="318"/>
                      <a:pt x="1425" y="318"/>
                    </a:cubicBezTo>
                    <a:cubicBezTo>
                      <a:pt x="1426" y="318"/>
                      <a:pt x="1426" y="318"/>
                      <a:pt x="1426" y="318"/>
                    </a:cubicBezTo>
                    <a:cubicBezTo>
                      <a:pt x="1426" y="317"/>
                      <a:pt x="1426" y="317"/>
                      <a:pt x="1426" y="317"/>
                    </a:cubicBezTo>
                    <a:cubicBezTo>
                      <a:pt x="1427" y="317"/>
                      <a:pt x="1427" y="317"/>
                      <a:pt x="1427" y="317"/>
                    </a:cubicBezTo>
                    <a:cubicBezTo>
                      <a:pt x="1427" y="317"/>
                      <a:pt x="1427" y="317"/>
                      <a:pt x="1427" y="317"/>
                    </a:cubicBezTo>
                    <a:cubicBezTo>
                      <a:pt x="1427" y="317"/>
                      <a:pt x="1427" y="317"/>
                      <a:pt x="1427" y="317"/>
                    </a:cubicBezTo>
                    <a:cubicBezTo>
                      <a:pt x="1428" y="317"/>
                      <a:pt x="1428" y="317"/>
                      <a:pt x="1428" y="317"/>
                    </a:cubicBezTo>
                    <a:cubicBezTo>
                      <a:pt x="1428" y="316"/>
                      <a:pt x="1428" y="316"/>
                      <a:pt x="1428" y="316"/>
                    </a:cubicBezTo>
                    <a:cubicBezTo>
                      <a:pt x="1428" y="316"/>
                      <a:pt x="1428" y="316"/>
                      <a:pt x="1428" y="316"/>
                    </a:cubicBezTo>
                    <a:cubicBezTo>
                      <a:pt x="1428" y="315"/>
                      <a:pt x="1428" y="315"/>
                      <a:pt x="1428" y="315"/>
                    </a:cubicBezTo>
                    <a:cubicBezTo>
                      <a:pt x="1428" y="315"/>
                      <a:pt x="1428" y="315"/>
                      <a:pt x="1428" y="315"/>
                    </a:cubicBezTo>
                    <a:cubicBezTo>
                      <a:pt x="1429" y="315"/>
                      <a:pt x="1429" y="315"/>
                      <a:pt x="1429" y="315"/>
                    </a:cubicBezTo>
                    <a:cubicBezTo>
                      <a:pt x="1429" y="316"/>
                      <a:pt x="1429" y="316"/>
                      <a:pt x="1429" y="316"/>
                    </a:cubicBezTo>
                    <a:cubicBezTo>
                      <a:pt x="1429" y="316"/>
                      <a:pt x="1429" y="316"/>
                      <a:pt x="1429" y="316"/>
                    </a:cubicBezTo>
                    <a:cubicBezTo>
                      <a:pt x="1431" y="319"/>
                      <a:pt x="1431" y="320"/>
                      <a:pt x="1432" y="320"/>
                    </a:cubicBezTo>
                    <a:cubicBezTo>
                      <a:pt x="1432" y="320"/>
                      <a:pt x="1433" y="319"/>
                      <a:pt x="1434" y="319"/>
                    </a:cubicBezTo>
                    <a:cubicBezTo>
                      <a:pt x="1435" y="319"/>
                      <a:pt x="1435" y="319"/>
                      <a:pt x="1435" y="319"/>
                    </a:cubicBezTo>
                    <a:cubicBezTo>
                      <a:pt x="1435" y="319"/>
                      <a:pt x="1435" y="319"/>
                      <a:pt x="1435" y="319"/>
                    </a:cubicBezTo>
                    <a:cubicBezTo>
                      <a:pt x="1435" y="319"/>
                      <a:pt x="1435" y="319"/>
                      <a:pt x="1435" y="319"/>
                    </a:cubicBezTo>
                    <a:cubicBezTo>
                      <a:pt x="1436" y="320"/>
                      <a:pt x="1436" y="320"/>
                      <a:pt x="1437" y="320"/>
                    </a:cubicBezTo>
                    <a:cubicBezTo>
                      <a:pt x="1437" y="321"/>
                      <a:pt x="1437" y="321"/>
                      <a:pt x="1437" y="321"/>
                    </a:cubicBezTo>
                    <a:cubicBezTo>
                      <a:pt x="1438" y="321"/>
                      <a:pt x="1438" y="321"/>
                      <a:pt x="1438" y="321"/>
                    </a:cubicBezTo>
                    <a:cubicBezTo>
                      <a:pt x="1438" y="321"/>
                      <a:pt x="1439" y="321"/>
                      <a:pt x="1439" y="321"/>
                    </a:cubicBezTo>
                    <a:cubicBezTo>
                      <a:pt x="1439" y="321"/>
                      <a:pt x="1440" y="321"/>
                      <a:pt x="1440" y="320"/>
                    </a:cubicBezTo>
                    <a:cubicBezTo>
                      <a:pt x="1440" y="320"/>
                      <a:pt x="1440" y="320"/>
                      <a:pt x="1440" y="320"/>
                    </a:cubicBezTo>
                    <a:cubicBezTo>
                      <a:pt x="1441" y="320"/>
                      <a:pt x="1441" y="320"/>
                      <a:pt x="1441" y="320"/>
                    </a:cubicBezTo>
                    <a:cubicBezTo>
                      <a:pt x="1441" y="321"/>
                      <a:pt x="1441" y="321"/>
                      <a:pt x="1441" y="321"/>
                    </a:cubicBezTo>
                    <a:cubicBezTo>
                      <a:pt x="1442" y="321"/>
                      <a:pt x="1442" y="321"/>
                      <a:pt x="1442" y="321"/>
                    </a:cubicBezTo>
                    <a:cubicBezTo>
                      <a:pt x="1442" y="321"/>
                      <a:pt x="1442" y="321"/>
                      <a:pt x="1442" y="321"/>
                    </a:cubicBezTo>
                    <a:cubicBezTo>
                      <a:pt x="1443" y="321"/>
                      <a:pt x="1443" y="321"/>
                      <a:pt x="1443" y="321"/>
                    </a:cubicBezTo>
                    <a:cubicBezTo>
                      <a:pt x="1443" y="320"/>
                      <a:pt x="1443" y="320"/>
                      <a:pt x="1444" y="320"/>
                    </a:cubicBezTo>
                    <a:cubicBezTo>
                      <a:pt x="1444" y="320"/>
                      <a:pt x="1444" y="320"/>
                      <a:pt x="1445" y="320"/>
                    </a:cubicBezTo>
                    <a:cubicBezTo>
                      <a:pt x="1445" y="321"/>
                      <a:pt x="1445" y="321"/>
                      <a:pt x="1445" y="321"/>
                    </a:cubicBezTo>
                    <a:cubicBezTo>
                      <a:pt x="1445" y="321"/>
                      <a:pt x="1445" y="321"/>
                      <a:pt x="1445" y="321"/>
                    </a:cubicBezTo>
                    <a:cubicBezTo>
                      <a:pt x="1445" y="321"/>
                      <a:pt x="1445" y="321"/>
                      <a:pt x="1445" y="321"/>
                    </a:cubicBezTo>
                    <a:cubicBezTo>
                      <a:pt x="1446" y="322"/>
                      <a:pt x="1446" y="322"/>
                      <a:pt x="1446" y="322"/>
                    </a:cubicBezTo>
                    <a:cubicBezTo>
                      <a:pt x="1446" y="322"/>
                      <a:pt x="1446" y="322"/>
                      <a:pt x="1446" y="322"/>
                    </a:cubicBezTo>
                    <a:cubicBezTo>
                      <a:pt x="1446" y="322"/>
                      <a:pt x="1446" y="322"/>
                      <a:pt x="1446" y="322"/>
                    </a:cubicBezTo>
                    <a:cubicBezTo>
                      <a:pt x="1447" y="321"/>
                      <a:pt x="1447" y="321"/>
                      <a:pt x="1447" y="321"/>
                    </a:cubicBezTo>
                    <a:cubicBezTo>
                      <a:pt x="1447" y="321"/>
                      <a:pt x="1447" y="321"/>
                      <a:pt x="1447" y="321"/>
                    </a:cubicBezTo>
                    <a:cubicBezTo>
                      <a:pt x="1447" y="320"/>
                      <a:pt x="1447" y="320"/>
                      <a:pt x="1447" y="320"/>
                    </a:cubicBezTo>
                    <a:cubicBezTo>
                      <a:pt x="1447" y="320"/>
                      <a:pt x="1447" y="320"/>
                      <a:pt x="1447" y="320"/>
                    </a:cubicBezTo>
                    <a:cubicBezTo>
                      <a:pt x="1447" y="320"/>
                      <a:pt x="1447" y="320"/>
                      <a:pt x="1447" y="320"/>
                    </a:cubicBezTo>
                    <a:cubicBezTo>
                      <a:pt x="1447" y="319"/>
                      <a:pt x="1447" y="319"/>
                      <a:pt x="1447" y="319"/>
                    </a:cubicBezTo>
                    <a:cubicBezTo>
                      <a:pt x="1447" y="319"/>
                      <a:pt x="1447" y="319"/>
                      <a:pt x="1447" y="319"/>
                    </a:cubicBezTo>
                    <a:cubicBezTo>
                      <a:pt x="1447" y="319"/>
                      <a:pt x="1447" y="319"/>
                      <a:pt x="1447" y="319"/>
                    </a:cubicBezTo>
                    <a:cubicBezTo>
                      <a:pt x="1447" y="319"/>
                      <a:pt x="1447" y="319"/>
                      <a:pt x="1447" y="319"/>
                    </a:cubicBezTo>
                    <a:cubicBezTo>
                      <a:pt x="1448" y="319"/>
                      <a:pt x="1448" y="319"/>
                      <a:pt x="1448" y="319"/>
                    </a:cubicBezTo>
                    <a:cubicBezTo>
                      <a:pt x="1448" y="319"/>
                      <a:pt x="1448" y="319"/>
                      <a:pt x="1448" y="319"/>
                    </a:cubicBezTo>
                    <a:cubicBezTo>
                      <a:pt x="1448" y="319"/>
                      <a:pt x="1448" y="319"/>
                      <a:pt x="1448" y="319"/>
                    </a:cubicBezTo>
                    <a:cubicBezTo>
                      <a:pt x="1448" y="320"/>
                      <a:pt x="1448" y="320"/>
                      <a:pt x="1448" y="320"/>
                    </a:cubicBezTo>
                    <a:cubicBezTo>
                      <a:pt x="1448" y="320"/>
                      <a:pt x="1448" y="320"/>
                      <a:pt x="1448" y="320"/>
                    </a:cubicBezTo>
                    <a:cubicBezTo>
                      <a:pt x="1448" y="320"/>
                      <a:pt x="1448" y="320"/>
                      <a:pt x="1448" y="320"/>
                    </a:cubicBezTo>
                    <a:cubicBezTo>
                      <a:pt x="1449" y="321"/>
                      <a:pt x="1449" y="321"/>
                      <a:pt x="1449" y="321"/>
                    </a:cubicBezTo>
                    <a:cubicBezTo>
                      <a:pt x="1450" y="321"/>
                      <a:pt x="1450" y="321"/>
                      <a:pt x="1450" y="321"/>
                    </a:cubicBezTo>
                    <a:cubicBezTo>
                      <a:pt x="1452" y="321"/>
                      <a:pt x="1452" y="321"/>
                      <a:pt x="1452" y="321"/>
                    </a:cubicBezTo>
                    <a:cubicBezTo>
                      <a:pt x="1452" y="322"/>
                      <a:pt x="1452" y="322"/>
                      <a:pt x="1452" y="322"/>
                    </a:cubicBezTo>
                    <a:cubicBezTo>
                      <a:pt x="1452" y="322"/>
                      <a:pt x="1452" y="322"/>
                      <a:pt x="1452" y="322"/>
                    </a:cubicBezTo>
                    <a:cubicBezTo>
                      <a:pt x="1451" y="322"/>
                      <a:pt x="1451" y="322"/>
                      <a:pt x="1451" y="322"/>
                    </a:cubicBezTo>
                    <a:cubicBezTo>
                      <a:pt x="1451" y="322"/>
                      <a:pt x="1451" y="322"/>
                      <a:pt x="1451" y="322"/>
                    </a:cubicBezTo>
                    <a:cubicBezTo>
                      <a:pt x="1449" y="322"/>
                      <a:pt x="1449" y="322"/>
                      <a:pt x="1449" y="322"/>
                    </a:cubicBezTo>
                    <a:cubicBezTo>
                      <a:pt x="1449" y="322"/>
                      <a:pt x="1449" y="322"/>
                      <a:pt x="1449" y="322"/>
                    </a:cubicBezTo>
                    <a:cubicBezTo>
                      <a:pt x="1449" y="323"/>
                      <a:pt x="1449" y="323"/>
                      <a:pt x="1449" y="323"/>
                    </a:cubicBezTo>
                    <a:cubicBezTo>
                      <a:pt x="1449" y="323"/>
                      <a:pt x="1449" y="323"/>
                      <a:pt x="1449" y="323"/>
                    </a:cubicBezTo>
                    <a:cubicBezTo>
                      <a:pt x="1450" y="323"/>
                      <a:pt x="1451" y="323"/>
                      <a:pt x="1452" y="323"/>
                    </a:cubicBezTo>
                    <a:cubicBezTo>
                      <a:pt x="1453" y="323"/>
                      <a:pt x="1454" y="323"/>
                      <a:pt x="1455" y="322"/>
                    </a:cubicBezTo>
                    <a:cubicBezTo>
                      <a:pt x="1455" y="322"/>
                      <a:pt x="1455" y="322"/>
                      <a:pt x="1455" y="322"/>
                    </a:cubicBezTo>
                    <a:cubicBezTo>
                      <a:pt x="1455" y="322"/>
                      <a:pt x="1455" y="322"/>
                      <a:pt x="1455" y="322"/>
                    </a:cubicBezTo>
                    <a:cubicBezTo>
                      <a:pt x="1455" y="321"/>
                      <a:pt x="1455" y="321"/>
                      <a:pt x="1455" y="321"/>
                    </a:cubicBezTo>
                    <a:cubicBezTo>
                      <a:pt x="1456" y="321"/>
                      <a:pt x="1456" y="321"/>
                      <a:pt x="1456" y="321"/>
                    </a:cubicBezTo>
                    <a:cubicBezTo>
                      <a:pt x="1456" y="321"/>
                      <a:pt x="1456" y="321"/>
                      <a:pt x="1456" y="321"/>
                    </a:cubicBezTo>
                    <a:cubicBezTo>
                      <a:pt x="1457" y="321"/>
                      <a:pt x="1457" y="321"/>
                      <a:pt x="1457" y="321"/>
                    </a:cubicBezTo>
                    <a:cubicBezTo>
                      <a:pt x="1457" y="321"/>
                      <a:pt x="1457" y="321"/>
                      <a:pt x="1457" y="321"/>
                    </a:cubicBezTo>
                    <a:cubicBezTo>
                      <a:pt x="1458" y="322"/>
                      <a:pt x="1458" y="322"/>
                      <a:pt x="1458" y="322"/>
                    </a:cubicBezTo>
                    <a:cubicBezTo>
                      <a:pt x="1458" y="323"/>
                      <a:pt x="1458" y="323"/>
                      <a:pt x="1458" y="323"/>
                    </a:cubicBezTo>
                    <a:cubicBezTo>
                      <a:pt x="1459" y="323"/>
                      <a:pt x="1459" y="323"/>
                      <a:pt x="1459" y="323"/>
                    </a:cubicBezTo>
                    <a:cubicBezTo>
                      <a:pt x="1459" y="323"/>
                      <a:pt x="1459" y="323"/>
                      <a:pt x="1459" y="323"/>
                    </a:cubicBezTo>
                    <a:cubicBezTo>
                      <a:pt x="1460" y="323"/>
                      <a:pt x="1460" y="323"/>
                      <a:pt x="1460" y="323"/>
                    </a:cubicBezTo>
                    <a:cubicBezTo>
                      <a:pt x="1461" y="323"/>
                      <a:pt x="1461" y="323"/>
                      <a:pt x="1461" y="323"/>
                    </a:cubicBezTo>
                    <a:cubicBezTo>
                      <a:pt x="1462" y="324"/>
                      <a:pt x="1462" y="324"/>
                      <a:pt x="1462" y="324"/>
                    </a:cubicBezTo>
                    <a:cubicBezTo>
                      <a:pt x="1463" y="325"/>
                      <a:pt x="1463" y="325"/>
                      <a:pt x="1463" y="325"/>
                    </a:cubicBezTo>
                    <a:cubicBezTo>
                      <a:pt x="1464" y="325"/>
                      <a:pt x="1464" y="325"/>
                      <a:pt x="1464" y="325"/>
                    </a:cubicBezTo>
                    <a:cubicBezTo>
                      <a:pt x="1464" y="325"/>
                      <a:pt x="1464" y="325"/>
                      <a:pt x="1464" y="325"/>
                    </a:cubicBezTo>
                    <a:cubicBezTo>
                      <a:pt x="1463" y="325"/>
                      <a:pt x="1463" y="325"/>
                      <a:pt x="1463" y="325"/>
                    </a:cubicBezTo>
                    <a:cubicBezTo>
                      <a:pt x="1463" y="326"/>
                      <a:pt x="1463" y="326"/>
                      <a:pt x="1463" y="326"/>
                    </a:cubicBezTo>
                    <a:cubicBezTo>
                      <a:pt x="1463" y="326"/>
                      <a:pt x="1462" y="326"/>
                      <a:pt x="1462" y="326"/>
                    </a:cubicBezTo>
                    <a:cubicBezTo>
                      <a:pt x="1461" y="326"/>
                      <a:pt x="1460" y="325"/>
                      <a:pt x="1459" y="325"/>
                    </a:cubicBezTo>
                    <a:cubicBezTo>
                      <a:pt x="1458" y="324"/>
                      <a:pt x="1457" y="324"/>
                      <a:pt x="1456" y="324"/>
                    </a:cubicBezTo>
                    <a:cubicBezTo>
                      <a:pt x="1456" y="324"/>
                      <a:pt x="1455" y="324"/>
                      <a:pt x="1455" y="324"/>
                    </a:cubicBezTo>
                    <a:cubicBezTo>
                      <a:pt x="1455" y="324"/>
                      <a:pt x="1455" y="324"/>
                      <a:pt x="1455" y="324"/>
                    </a:cubicBezTo>
                    <a:cubicBezTo>
                      <a:pt x="1454" y="324"/>
                      <a:pt x="1454" y="324"/>
                      <a:pt x="1454" y="324"/>
                    </a:cubicBezTo>
                    <a:cubicBezTo>
                      <a:pt x="1454" y="325"/>
                      <a:pt x="1454" y="325"/>
                      <a:pt x="1454" y="325"/>
                    </a:cubicBezTo>
                    <a:cubicBezTo>
                      <a:pt x="1454" y="325"/>
                      <a:pt x="1453" y="324"/>
                      <a:pt x="1453" y="324"/>
                    </a:cubicBezTo>
                    <a:cubicBezTo>
                      <a:pt x="1452" y="324"/>
                      <a:pt x="1452" y="325"/>
                      <a:pt x="1451" y="325"/>
                    </a:cubicBezTo>
                    <a:cubicBezTo>
                      <a:pt x="1451" y="325"/>
                      <a:pt x="1451" y="325"/>
                      <a:pt x="1451" y="325"/>
                    </a:cubicBezTo>
                    <a:cubicBezTo>
                      <a:pt x="1451" y="325"/>
                      <a:pt x="1451" y="325"/>
                      <a:pt x="1451" y="325"/>
                    </a:cubicBezTo>
                    <a:cubicBezTo>
                      <a:pt x="1450" y="326"/>
                      <a:pt x="1449" y="326"/>
                      <a:pt x="1449" y="326"/>
                    </a:cubicBezTo>
                    <a:cubicBezTo>
                      <a:pt x="1448" y="326"/>
                      <a:pt x="1448" y="326"/>
                      <a:pt x="1447" y="326"/>
                    </a:cubicBezTo>
                    <a:cubicBezTo>
                      <a:pt x="1447" y="326"/>
                      <a:pt x="1447" y="326"/>
                      <a:pt x="1447" y="326"/>
                    </a:cubicBezTo>
                    <a:cubicBezTo>
                      <a:pt x="1444" y="325"/>
                      <a:pt x="1444" y="325"/>
                      <a:pt x="1444" y="325"/>
                    </a:cubicBezTo>
                    <a:cubicBezTo>
                      <a:pt x="1426" y="326"/>
                      <a:pt x="1426" y="326"/>
                      <a:pt x="1426" y="326"/>
                    </a:cubicBezTo>
                    <a:cubicBezTo>
                      <a:pt x="1417" y="319"/>
                      <a:pt x="1417" y="319"/>
                      <a:pt x="1417" y="319"/>
                    </a:cubicBezTo>
                    <a:cubicBezTo>
                      <a:pt x="1410" y="315"/>
                      <a:pt x="1410" y="315"/>
                      <a:pt x="1410" y="315"/>
                    </a:cubicBezTo>
                    <a:cubicBezTo>
                      <a:pt x="1409" y="314"/>
                      <a:pt x="1409" y="314"/>
                      <a:pt x="1409" y="314"/>
                    </a:cubicBezTo>
                    <a:cubicBezTo>
                      <a:pt x="1409" y="313"/>
                      <a:pt x="1409" y="313"/>
                      <a:pt x="1409" y="313"/>
                    </a:cubicBezTo>
                    <a:cubicBezTo>
                      <a:pt x="1409" y="313"/>
                      <a:pt x="1409" y="313"/>
                      <a:pt x="1409" y="313"/>
                    </a:cubicBezTo>
                    <a:cubicBezTo>
                      <a:pt x="1409" y="313"/>
                      <a:pt x="1409" y="313"/>
                      <a:pt x="1409" y="313"/>
                    </a:cubicBezTo>
                    <a:cubicBezTo>
                      <a:pt x="1409" y="312"/>
                      <a:pt x="1409" y="312"/>
                      <a:pt x="1409" y="312"/>
                    </a:cubicBezTo>
                    <a:cubicBezTo>
                      <a:pt x="1409" y="312"/>
                      <a:pt x="1409" y="312"/>
                      <a:pt x="1409" y="312"/>
                    </a:cubicBezTo>
                    <a:cubicBezTo>
                      <a:pt x="1410" y="312"/>
                      <a:pt x="1410" y="312"/>
                      <a:pt x="1410" y="312"/>
                    </a:cubicBezTo>
                    <a:cubicBezTo>
                      <a:pt x="1410" y="312"/>
                      <a:pt x="1410" y="312"/>
                      <a:pt x="1410" y="312"/>
                    </a:cubicBezTo>
                    <a:cubicBezTo>
                      <a:pt x="1411" y="312"/>
                      <a:pt x="1411" y="312"/>
                      <a:pt x="1411" y="312"/>
                    </a:cubicBezTo>
                    <a:cubicBezTo>
                      <a:pt x="1411" y="312"/>
                      <a:pt x="1411" y="312"/>
                      <a:pt x="1411" y="312"/>
                    </a:cubicBezTo>
                    <a:cubicBezTo>
                      <a:pt x="1411" y="312"/>
                      <a:pt x="1411" y="312"/>
                      <a:pt x="1411" y="312"/>
                    </a:cubicBezTo>
                    <a:cubicBezTo>
                      <a:pt x="1412" y="312"/>
                      <a:pt x="1412" y="312"/>
                      <a:pt x="1412" y="312"/>
                    </a:cubicBezTo>
                    <a:cubicBezTo>
                      <a:pt x="1412" y="312"/>
                      <a:pt x="1412" y="312"/>
                      <a:pt x="1412" y="312"/>
                    </a:cubicBezTo>
                    <a:cubicBezTo>
                      <a:pt x="1414" y="310"/>
                      <a:pt x="1414" y="310"/>
                      <a:pt x="1414" y="310"/>
                    </a:cubicBezTo>
                    <a:cubicBezTo>
                      <a:pt x="1413" y="301"/>
                      <a:pt x="1413" y="301"/>
                      <a:pt x="1413" y="301"/>
                    </a:cubicBezTo>
                    <a:cubicBezTo>
                      <a:pt x="1413" y="300"/>
                      <a:pt x="1413" y="300"/>
                      <a:pt x="1413" y="300"/>
                    </a:cubicBezTo>
                    <a:cubicBezTo>
                      <a:pt x="1414" y="297"/>
                      <a:pt x="1414" y="297"/>
                      <a:pt x="1414" y="297"/>
                    </a:cubicBezTo>
                    <a:cubicBezTo>
                      <a:pt x="1416" y="294"/>
                      <a:pt x="1416" y="294"/>
                      <a:pt x="1416" y="294"/>
                    </a:cubicBezTo>
                    <a:cubicBezTo>
                      <a:pt x="1416" y="293"/>
                      <a:pt x="1416" y="293"/>
                      <a:pt x="1416" y="293"/>
                    </a:cubicBezTo>
                    <a:cubicBezTo>
                      <a:pt x="1416" y="292"/>
                      <a:pt x="1416" y="292"/>
                      <a:pt x="1416" y="292"/>
                    </a:cubicBezTo>
                    <a:cubicBezTo>
                      <a:pt x="1415" y="292"/>
                      <a:pt x="1415" y="292"/>
                      <a:pt x="1415" y="292"/>
                    </a:cubicBezTo>
                    <a:cubicBezTo>
                      <a:pt x="1414" y="292"/>
                      <a:pt x="1414" y="292"/>
                      <a:pt x="1414" y="292"/>
                    </a:cubicBezTo>
                    <a:cubicBezTo>
                      <a:pt x="1412" y="290"/>
                      <a:pt x="1412" y="290"/>
                      <a:pt x="1412" y="290"/>
                    </a:cubicBezTo>
                    <a:cubicBezTo>
                      <a:pt x="1412" y="290"/>
                      <a:pt x="1412" y="290"/>
                      <a:pt x="1412" y="290"/>
                    </a:cubicBezTo>
                    <a:cubicBezTo>
                      <a:pt x="1411" y="289"/>
                      <a:pt x="1411" y="289"/>
                      <a:pt x="1411" y="289"/>
                    </a:cubicBezTo>
                    <a:cubicBezTo>
                      <a:pt x="1412" y="289"/>
                      <a:pt x="1412" y="289"/>
                      <a:pt x="1412" y="289"/>
                    </a:cubicBezTo>
                    <a:cubicBezTo>
                      <a:pt x="1412" y="288"/>
                      <a:pt x="1412" y="288"/>
                      <a:pt x="1412" y="288"/>
                    </a:cubicBezTo>
                    <a:cubicBezTo>
                      <a:pt x="1413" y="286"/>
                      <a:pt x="1413" y="286"/>
                      <a:pt x="1413" y="286"/>
                    </a:cubicBezTo>
                    <a:cubicBezTo>
                      <a:pt x="1414" y="281"/>
                      <a:pt x="1414" y="281"/>
                      <a:pt x="1414" y="281"/>
                    </a:cubicBezTo>
                    <a:cubicBezTo>
                      <a:pt x="1415" y="279"/>
                      <a:pt x="1415" y="279"/>
                      <a:pt x="1415" y="279"/>
                    </a:cubicBezTo>
                    <a:cubicBezTo>
                      <a:pt x="1415" y="278"/>
                      <a:pt x="1415" y="278"/>
                      <a:pt x="1415" y="278"/>
                    </a:cubicBezTo>
                    <a:cubicBezTo>
                      <a:pt x="1415" y="278"/>
                      <a:pt x="1415" y="278"/>
                      <a:pt x="1415" y="278"/>
                    </a:cubicBezTo>
                    <a:cubicBezTo>
                      <a:pt x="1414" y="277"/>
                      <a:pt x="1414" y="277"/>
                      <a:pt x="1414" y="277"/>
                    </a:cubicBezTo>
                    <a:cubicBezTo>
                      <a:pt x="1414" y="277"/>
                      <a:pt x="1414" y="277"/>
                      <a:pt x="1414" y="277"/>
                    </a:cubicBezTo>
                    <a:cubicBezTo>
                      <a:pt x="1414" y="277"/>
                      <a:pt x="1414" y="277"/>
                      <a:pt x="1414" y="277"/>
                    </a:cubicBezTo>
                    <a:cubicBezTo>
                      <a:pt x="1413" y="276"/>
                      <a:pt x="1412" y="275"/>
                      <a:pt x="1411" y="275"/>
                    </a:cubicBezTo>
                    <a:cubicBezTo>
                      <a:pt x="1411" y="275"/>
                      <a:pt x="1411" y="275"/>
                      <a:pt x="1411" y="275"/>
                    </a:cubicBezTo>
                    <a:cubicBezTo>
                      <a:pt x="1411" y="275"/>
                      <a:pt x="1411" y="275"/>
                      <a:pt x="1411" y="275"/>
                    </a:cubicBezTo>
                    <a:cubicBezTo>
                      <a:pt x="1411" y="276"/>
                      <a:pt x="1411" y="276"/>
                      <a:pt x="1411" y="276"/>
                    </a:cubicBezTo>
                    <a:cubicBezTo>
                      <a:pt x="1410" y="276"/>
                      <a:pt x="1410" y="276"/>
                      <a:pt x="1410" y="276"/>
                    </a:cubicBezTo>
                    <a:cubicBezTo>
                      <a:pt x="1410" y="276"/>
                      <a:pt x="1410" y="276"/>
                      <a:pt x="1410" y="276"/>
                    </a:cubicBezTo>
                    <a:cubicBezTo>
                      <a:pt x="1410" y="276"/>
                      <a:pt x="1410" y="276"/>
                      <a:pt x="1410" y="276"/>
                    </a:cubicBezTo>
                    <a:cubicBezTo>
                      <a:pt x="1409" y="276"/>
                      <a:pt x="1409" y="276"/>
                      <a:pt x="1409" y="276"/>
                    </a:cubicBezTo>
                    <a:cubicBezTo>
                      <a:pt x="1409" y="275"/>
                      <a:pt x="1409" y="275"/>
                      <a:pt x="1409" y="275"/>
                    </a:cubicBezTo>
                    <a:cubicBezTo>
                      <a:pt x="1408" y="274"/>
                      <a:pt x="1408" y="274"/>
                      <a:pt x="1408" y="274"/>
                    </a:cubicBezTo>
                    <a:cubicBezTo>
                      <a:pt x="1408" y="274"/>
                      <a:pt x="1408" y="274"/>
                      <a:pt x="1408" y="274"/>
                    </a:cubicBezTo>
                    <a:cubicBezTo>
                      <a:pt x="1408" y="273"/>
                      <a:pt x="1406" y="272"/>
                      <a:pt x="1405" y="272"/>
                    </a:cubicBezTo>
                    <a:cubicBezTo>
                      <a:pt x="1405" y="271"/>
                      <a:pt x="1405" y="271"/>
                      <a:pt x="1405" y="271"/>
                    </a:cubicBezTo>
                    <a:cubicBezTo>
                      <a:pt x="1404" y="270"/>
                      <a:pt x="1404" y="270"/>
                      <a:pt x="1404" y="270"/>
                    </a:cubicBezTo>
                    <a:cubicBezTo>
                      <a:pt x="1402" y="267"/>
                      <a:pt x="1402" y="267"/>
                      <a:pt x="1402" y="267"/>
                    </a:cubicBezTo>
                    <a:cubicBezTo>
                      <a:pt x="1398" y="260"/>
                      <a:pt x="1398" y="260"/>
                      <a:pt x="1398" y="260"/>
                    </a:cubicBezTo>
                    <a:cubicBezTo>
                      <a:pt x="1396" y="258"/>
                      <a:pt x="1396" y="258"/>
                      <a:pt x="1396" y="258"/>
                    </a:cubicBezTo>
                    <a:cubicBezTo>
                      <a:pt x="1394" y="256"/>
                      <a:pt x="1394" y="256"/>
                      <a:pt x="1394" y="256"/>
                    </a:cubicBezTo>
                    <a:cubicBezTo>
                      <a:pt x="1394" y="256"/>
                      <a:pt x="1394" y="256"/>
                      <a:pt x="1394" y="256"/>
                    </a:cubicBezTo>
                    <a:cubicBezTo>
                      <a:pt x="1393" y="256"/>
                      <a:pt x="1393" y="256"/>
                      <a:pt x="1393" y="256"/>
                    </a:cubicBezTo>
                    <a:cubicBezTo>
                      <a:pt x="1393" y="256"/>
                      <a:pt x="1393" y="256"/>
                      <a:pt x="1393" y="256"/>
                    </a:cubicBezTo>
                    <a:cubicBezTo>
                      <a:pt x="1392" y="256"/>
                      <a:pt x="1392" y="256"/>
                      <a:pt x="1392" y="256"/>
                    </a:cubicBezTo>
                    <a:cubicBezTo>
                      <a:pt x="1392" y="256"/>
                      <a:pt x="1392" y="256"/>
                      <a:pt x="1392" y="256"/>
                    </a:cubicBezTo>
                    <a:cubicBezTo>
                      <a:pt x="1391" y="256"/>
                      <a:pt x="1391" y="256"/>
                      <a:pt x="1391" y="256"/>
                    </a:cubicBezTo>
                    <a:cubicBezTo>
                      <a:pt x="1391" y="256"/>
                      <a:pt x="1391" y="256"/>
                      <a:pt x="1391" y="256"/>
                    </a:cubicBezTo>
                    <a:cubicBezTo>
                      <a:pt x="1390" y="256"/>
                      <a:pt x="1390" y="256"/>
                      <a:pt x="1390" y="256"/>
                    </a:cubicBezTo>
                    <a:cubicBezTo>
                      <a:pt x="1389" y="256"/>
                      <a:pt x="1388" y="256"/>
                      <a:pt x="1387" y="256"/>
                    </a:cubicBezTo>
                    <a:cubicBezTo>
                      <a:pt x="1384" y="256"/>
                      <a:pt x="1382" y="256"/>
                      <a:pt x="1380" y="257"/>
                    </a:cubicBezTo>
                    <a:cubicBezTo>
                      <a:pt x="1379" y="257"/>
                      <a:pt x="1379" y="257"/>
                      <a:pt x="1379" y="257"/>
                    </a:cubicBezTo>
                    <a:cubicBezTo>
                      <a:pt x="1379" y="257"/>
                      <a:pt x="1379" y="257"/>
                      <a:pt x="1379" y="257"/>
                    </a:cubicBezTo>
                    <a:cubicBezTo>
                      <a:pt x="1378" y="257"/>
                      <a:pt x="1378" y="257"/>
                      <a:pt x="1378" y="257"/>
                    </a:cubicBezTo>
                    <a:cubicBezTo>
                      <a:pt x="1378" y="257"/>
                      <a:pt x="1378" y="257"/>
                      <a:pt x="1378" y="257"/>
                    </a:cubicBezTo>
                    <a:cubicBezTo>
                      <a:pt x="1378" y="257"/>
                      <a:pt x="1378" y="257"/>
                      <a:pt x="1378" y="257"/>
                    </a:cubicBezTo>
                    <a:cubicBezTo>
                      <a:pt x="1377" y="257"/>
                      <a:pt x="1377" y="257"/>
                      <a:pt x="1377" y="257"/>
                    </a:cubicBezTo>
                    <a:cubicBezTo>
                      <a:pt x="1376" y="257"/>
                      <a:pt x="1376" y="257"/>
                      <a:pt x="1376" y="257"/>
                    </a:cubicBezTo>
                    <a:cubicBezTo>
                      <a:pt x="1372" y="258"/>
                      <a:pt x="1372" y="258"/>
                      <a:pt x="1372" y="258"/>
                    </a:cubicBezTo>
                    <a:cubicBezTo>
                      <a:pt x="1335" y="270"/>
                      <a:pt x="1335" y="270"/>
                      <a:pt x="1335" y="270"/>
                    </a:cubicBezTo>
                    <a:cubicBezTo>
                      <a:pt x="1334" y="270"/>
                      <a:pt x="1334" y="270"/>
                      <a:pt x="1334" y="270"/>
                    </a:cubicBezTo>
                    <a:cubicBezTo>
                      <a:pt x="1334" y="270"/>
                      <a:pt x="1334" y="270"/>
                      <a:pt x="1334" y="270"/>
                    </a:cubicBezTo>
                    <a:cubicBezTo>
                      <a:pt x="1334" y="271"/>
                      <a:pt x="1334" y="271"/>
                      <a:pt x="1334" y="271"/>
                    </a:cubicBezTo>
                    <a:cubicBezTo>
                      <a:pt x="1334" y="271"/>
                      <a:pt x="1334" y="271"/>
                      <a:pt x="1334" y="271"/>
                    </a:cubicBezTo>
                    <a:cubicBezTo>
                      <a:pt x="1334" y="271"/>
                      <a:pt x="1334" y="271"/>
                      <a:pt x="1334" y="271"/>
                    </a:cubicBezTo>
                    <a:cubicBezTo>
                      <a:pt x="1334" y="272"/>
                      <a:pt x="1334" y="272"/>
                      <a:pt x="1334" y="272"/>
                    </a:cubicBezTo>
                    <a:cubicBezTo>
                      <a:pt x="1334" y="273"/>
                      <a:pt x="1333" y="274"/>
                      <a:pt x="1333" y="275"/>
                    </a:cubicBezTo>
                    <a:cubicBezTo>
                      <a:pt x="1333" y="275"/>
                      <a:pt x="1333" y="275"/>
                      <a:pt x="1333" y="275"/>
                    </a:cubicBezTo>
                    <a:cubicBezTo>
                      <a:pt x="1334" y="276"/>
                      <a:pt x="1334" y="276"/>
                      <a:pt x="1334" y="276"/>
                    </a:cubicBezTo>
                    <a:cubicBezTo>
                      <a:pt x="1334" y="276"/>
                      <a:pt x="1334" y="276"/>
                      <a:pt x="1334" y="276"/>
                    </a:cubicBezTo>
                    <a:cubicBezTo>
                      <a:pt x="1337" y="280"/>
                      <a:pt x="1330" y="284"/>
                      <a:pt x="1331" y="286"/>
                    </a:cubicBezTo>
                    <a:cubicBezTo>
                      <a:pt x="1331" y="286"/>
                      <a:pt x="1331" y="286"/>
                      <a:pt x="1331" y="286"/>
                    </a:cubicBezTo>
                    <a:cubicBezTo>
                      <a:pt x="1331" y="286"/>
                      <a:pt x="1331" y="286"/>
                      <a:pt x="1331" y="286"/>
                    </a:cubicBezTo>
                    <a:cubicBezTo>
                      <a:pt x="1332" y="287"/>
                      <a:pt x="1332" y="287"/>
                      <a:pt x="1332" y="287"/>
                    </a:cubicBezTo>
                    <a:cubicBezTo>
                      <a:pt x="1332" y="287"/>
                      <a:pt x="1332" y="287"/>
                      <a:pt x="1332" y="287"/>
                    </a:cubicBezTo>
                    <a:cubicBezTo>
                      <a:pt x="1332" y="287"/>
                      <a:pt x="1332" y="287"/>
                      <a:pt x="1332" y="287"/>
                    </a:cubicBezTo>
                    <a:cubicBezTo>
                      <a:pt x="1333" y="287"/>
                      <a:pt x="1333" y="287"/>
                      <a:pt x="1333" y="287"/>
                    </a:cubicBezTo>
                    <a:cubicBezTo>
                      <a:pt x="1335" y="290"/>
                      <a:pt x="1338" y="291"/>
                      <a:pt x="1340" y="294"/>
                    </a:cubicBezTo>
                    <a:cubicBezTo>
                      <a:pt x="1340" y="294"/>
                      <a:pt x="1340" y="294"/>
                      <a:pt x="1340" y="294"/>
                    </a:cubicBezTo>
                    <a:cubicBezTo>
                      <a:pt x="1340" y="294"/>
                      <a:pt x="1340" y="294"/>
                      <a:pt x="1340" y="294"/>
                    </a:cubicBezTo>
                    <a:cubicBezTo>
                      <a:pt x="1343" y="298"/>
                      <a:pt x="1342" y="297"/>
                      <a:pt x="1343" y="301"/>
                    </a:cubicBezTo>
                    <a:cubicBezTo>
                      <a:pt x="1343" y="301"/>
                      <a:pt x="1343" y="301"/>
                      <a:pt x="1343" y="301"/>
                    </a:cubicBezTo>
                    <a:cubicBezTo>
                      <a:pt x="1343" y="302"/>
                      <a:pt x="1343" y="302"/>
                      <a:pt x="1343" y="302"/>
                    </a:cubicBezTo>
                    <a:cubicBezTo>
                      <a:pt x="1343" y="302"/>
                      <a:pt x="1343" y="302"/>
                      <a:pt x="1343" y="302"/>
                    </a:cubicBezTo>
                    <a:cubicBezTo>
                      <a:pt x="1343" y="302"/>
                      <a:pt x="1343" y="302"/>
                      <a:pt x="1343" y="302"/>
                    </a:cubicBezTo>
                    <a:cubicBezTo>
                      <a:pt x="1343" y="303"/>
                      <a:pt x="1343" y="303"/>
                      <a:pt x="1343" y="303"/>
                    </a:cubicBezTo>
                    <a:cubicBezTo>
                      <a:pt x="1343" y="303"/>
                      <a:pt x="1343" y="303"/>
                      <a:pt x="1343" y="303"/>
                    </a:cubicBezTo>
                    <a:cubicBezTo>
                      <a:pt x="1344" y="303"/>
                      <a:pt x="1344" y="303"/>
                      <a:pt x="1344" y="303"/>
                    </a:cubicBezTo>
                    <a:cubicBezTo>
                      <a:pt x="1344" y="304"/>
                      <a:pt x="1344" y="304"/>
                      <a:pt x="1344" y="304"/>
                    </a:cubicBezTo>
                    <a:cubicBezTo>
                      <a:pt x="1344" y="304"/>
                      <a:pt x="1344" y="304"/>
                      <a:pt x="1344" y="304"/>
                    </a:cubicBezTo>
                    <a:cubicBezTo>
                      <a:pt x="1344" y="304"/>
                      <a:pt x="1344" y="304"/>
                      <a:pt x="1344" y="304"/>
                    </a:cubicBezTo>
                    <a:cubicBezTo>
                      <a:pt x="1344" y="304"/>
                      <a:pt x="1344" y="304"/>
                      <a:pt x="1344" y="304"/>
                    </a:cubicBezTo>
                    <a:cubicBezTo>
                      <a:pt x="1344" y="304"/>
                      <a:pt x="1344" y="304"/>
                      <a:pt x="1344" y="304"/>
                    </a:cubicBezTo>
                    <a:cubicBezTo>
                      <a:pt x="1344" y="305"/>
                      <a:pt x="1344" y="305"/>
                      <a:pt x="1344" y="305"/>
                    </a:cubicBezTo>
                    <a:cubicBezTo>
                      <a:pt x="1344" y="305"/>
                      <a:pt x="1344" y="305"/>
                      <a:pt x="1344" y="305"/>
                    </a:cubicBezTo>
                    <a:cubicBezTo>
                      <a:pt x="1344" y="305"/>
                      <a:pt x="1344" y="305"/>
                      <a:pt x="1344" y="305"/>
                    </a:cubicBezTo>
                    <a:cubicBezTo>
                      <a:pt x="1344" y="305"/>
                      <a:pt x="1344" y="305"/>
                      <a:pt x="1344" y="305"/>
                    </a:cubicBezTo>
                    <a:cubicBezTo>
                      <a:pt x="1344" y="306"/>
                      <a:pt x="1344" y="306"/>
                      <a:pt x="1344" y="306"/>
                    </a:cubicBezTo>
                    <a:cubicBezTo>
                      <a:pt x="1344" y="306"/>
                      <a:pt x="1344" y="306"/>
                      <a:pt x="1344" y="306"/>
                    </a:cubicBezTo>
                    <a:cubicBezTo>
                      <a:pt x="1345" y="306"/>
                      <a:pt x="1345" y="306"/>
                      <a:pt x="1345" y="306"/>
                    </a:cubicBezTo>
                    <a:cubicBezTo>
                      <a:pt x="1344" y="308"/>
                      <a:pt x="1344" y="308"/>
                      <a:pt x="1344" y="308"/>
                    </a:cubicBezTo>
                    <a:cubicBezTo>
                      <a:pt x="1344" y="310"/>
                      <a:pt x="1344" y="310"/>
                      <a:pt x="1344" y="310"/>
                    </a:cubicBezTo>
                    <a:cubicBezTo>
                      <a:pt x="1343" y="316"/>
                      <a:pt x="1343" y="316"/>
                      <a:pt x="1343" y="316"/>
                    </a:cubicBezTo>
                    <a:cubicBezTo>
                      <a:pt x="1342" y="318"/>
                      <a:pt x="1342" y="318"/>
                      <a:pt x="1342" y="318"/>
                    </a:cubicBezTo>
                    <a:cubicBezTo>
                      <a:pt x="1342" y="320"/>
                      <a:pt x="1342" y="320"/>
                      <a:pt x="1342" y="320"/>
                    </a:cubicBezTo>
                    <a:cubicBezTo>
                      <a:pt x="1341" y="320"/>
                      <a:pt x="1341" y="320"/>
                      <a:pt x="1341" y="320"/>
                    </a:cubicBezTo>
                    <a:cubicBezTo>
                      <a:pt x="1341" y="320"/>
                      <a:pt x="1341" y="320"/>
                      <a:pt x="1341" y="320"/>
                    </a:cubicBezTo>
                    <a:cubicBezTo>
                      <a:pt x="1340" y="321"/>
                      <a:pt x="1340" y="321"/>
                      <a:pt x="1340" y="321"/>
                    </a:cubicBezTo>
                    <a:cubicBezTo>
                      <a:pt x="1337" y="324"/>
                      <a:pt x="1333" y="326"/>
                      <a:pt x="1330" y="328"/>
                    </a:cubicBezTo>
                    <a:cubicBezTo>
                      <a:pt x="1327" y="331"/>
                      <a:pt x="1327" y="331"/>
                      <a:pt x="1327" y="331"/>
                    </a:cubicBezTo>
                    <a:cubicBezTo>
                      <a:pt x="1322" y="336"/>
                      <a:pt x="1322" y="336"/>
                      <a:pt x="1322" y="336"/>
                    </a:cubicBezTo>
                    <a:cubicBezTo>
                      <a:pt x="1320" y="338"/>
                      <a:pt x="1320" y="338"/>
                      <a:pt x="1320" y="338"/>
                    </a:cubicBezTo>
                    <a:cubicBezTo>
                      <a:pt x="1319" y="339"/>
                      <a:pt x="1319" y="339"/>
                      <a:pt x="1319" y="339"/>
                    </a:cubicBezTo>
                    <a:cubicBezTo>
                      <a:pt x="1319" y="339"/>
                      <a:pt x="1319" y="339"/>
                      <a:pt x="1319" y="339"/>
                    </a:cubicBezTo>
                    <a:cubicBezTo>
                      <a:pt x="1319" y="340"/>
                      <a:pt x="1319" y="340"/>
                      <a:pt x="1319" y="340"/>
                    </a:cubicBezTo>
                    <a:cubicBezTo>
                      <a:pt x="1319" y="340"/>
                      <a:pt x="1319" y="340"/>
                      <a:pt x="1319" y="340"/>
                    </a:cubicBezTo>
                    <a:cubicBezTo>
                      <a:pt x="1319" y="340"/>
                      <a:pt x="1319" y="340"/>
                      <a:pt x="1319" y="340"/>
                    </a:cubicBezTo>
                    <a:cubicBezTo>
                      <a:pt x="1320" y="342"/>
                      <a:pt x="1319" y="343"/>
                      <a:pt x="1319" y="345"/>
                    </a:cubicBezTo>
                    <a:cubicBezTo>
                      <a:pt x="1318" y="350"/>
                      <a:pt x="1318" y="350"/>
                      <a:pt x="1318" y="350"/>
                    </a:cubicBezTo>
                    <a:cubicBezTo>
                      <a:pt x="1317" y="352"/>
                      <a:pt x="1317" y="352"/>
                      <a:pt x="1317" y="352"/>
                    </a:cubicBezTo>
                    <a:cubicBezTo>
                      <a:pt x="1317" y="354"/>
                      <a:pt x="1317" y="354"/>
                      <a:pt x="1317" y="354"/>
                    </a:cubicBezTo>
                    <a:cubicBezTo>
                      <a:pt x="1316" y="354"/>
                      <a:pt x="1316" y="354"/>
                      <a:pt x="1316" y="354"/>
                    </a:cubicBezTo>
                    <a:cubicBezTo>
                      <a:pt x="1316" y="354"/>
                      <a:pt x="1316" y="354"/>
                      <a:pt x="1316" y="354"/>
                    </a:cubicBezTo>
                    <a:cubicBezTo>
                      <a:pt x="1315" y="354"/>
                      <a:pt x="1315" y="354"/>
                      <a:pt x="1315" y="354"/>
                    </a:cubicBezTo>
                    <a:cubicBezTo>
                      <a:pt x="1315" y="355"/>
                      <a:pt x="1315" y="355"/>
                      <a:pt x="1315" y="355"/>
                    </a:cubicBezTo>
                    <a:cubicBezTo>
                      <a:pt x="1314" y="355"/>
                      <a:pt x="1314" y="355"/>
                      <a:pt x="1314" y="355"/>
                    </a:cubicBezTo>
                    <a:cubicBezTo>
                      <a:pt x="1314" y="355"/>
                      <a:pt x="1314" y="355"/>
                      <a:pt x="1314" y="355"/>
                    </a:cubicBezTo>
                    <a:cubicBezTo>
                      <a:pt x="1314" y="355"/>
                      <a:pt x="1314" y="355"/>
                      <a:pt x="1314" y="355"/>
                    </a:cubicBezTo>
                    <a:cubicBezTo>
                      <a:pt x="1313" y="355"/>
                      <a:pt x="1313" y="355"/>
                      <a:pt x="1313" y="355"/>
                    </a:cubicBezTo>
                    <a:cubicBezTo>
                      <a:pt x="1313" y="355"/>
                      <a:pt x="1313" y="355"/>
                      <a:pt x="1313" y="355"/>
                    </a:cubicBezTo>
                    <a:cubicBezTo>
                      <a:pt x="1310" y="357"/>
                      <a:pt x="1309" y="360"/>
                      <a:pt x="1307" y="361"/>
                    </a:cubicBezTo>
                    <a:cubicBezTo>
                      <a:pt x="1306" y="361"/>
                      <a:pt x="1306" y="361"/>
                      <a:pt x="1306" y="361"/>
                    </a:cubicBezTo>
                    <a:cubicBezTo>
                      <a:pt x="1306" y="361"/>
                      <a:pt x="1306" y="361"/>
                      <a:pt x="1306" y="361"/>
                    </a:cubicBezTo>
                    <a:cubicBezTo>
                      <a:pt x="1305" y="361"/>
                      <a:pt x="1304" y="361"/>
                      <a:pt x="1303" y="362"/>
                    </a:cubicBezTo>
                    <a:cubicBezTo>
                      <a:pt x="1303" y="362"/>
                      <a:pt x="1303" y="362"/>
                      <a:pt x="1303" y="362"/>
                    </a:cubicBezTo>
                    <a:cubicBezTo>
                      <a:pt x="1302" y="362"/>
                      <a:pt x="1302" y="362"/>
                      <a:pt x="1302" y="362"/>
                    </a:cubicBezTo>
                    <a:cubicBezTo>
                      <a:pt x="1302" y="362"/>
                      <a:pt x="1302" y="362"/>
                      <a:pt x="1302" y="362"/>
                    </a:cubicBezTo>
                    <a:cubicBezTo>
                      <a:pt x="1301" y="362"/>
                      <a:pt x="1301" y="362"/>
                      <a:pt x="1301" y="362"/>
                    </a:cubicBezTo>
                    <a:cubicBezTo>
                      <a:pt x="1301" y="362"/>
                      <a:pt x="1301" y="362"/>
                      <a:pt x="1301" y="362"/>
                    </a:cubicBezTo>
                    <a:cubicBezTo>
                      <a:pt x="1297" y="363"/>
                      <a:pt x="1294" y="366"/>
                      <a:pt x="1292" y="369"/>
                    </a:cubicBezTo>
                    <a:cubicBezTo>
                      <a:pt x="1291" y="369"/>
                      <a:pt x="1291" y="369"/>
                      <a:pt x="1291" y="369"/>
                    </a:cubicBezTo>
                    <a:cubicBezTo>
                      <a:pt x="1290" y="369"/>
                      <a:pt x="1290" y="369"/>
                      <a:pt x="1290" y="369"/>
                    </a:cubicBezTo>
                    <a:cubicBezTo>
                      <a:pt x="1290" y="369"/>
                      <a:pt x="1290" y="369"/>
                      <a:pt x="1290" y="369"/>
                    </a:cubicBezTo>
                    <a:cubicBezTo>
                      <a:pt x="1290" y="369"/>
                      <a:pt x="1290" y="369"/>
                      <a:pt x="1289" y="369"/>
                    </a:cubicBezTo>
                    <a:cubicBezTo>
                      <a:pt x="1289" y="369"/>
                      <a:pt x="1288" y="369"/>
                      <a:pt x="1287" y="370"/>
                    </a:cubicBezTo>
                    <a:cubicBezTo>
                      <a:pt x="1287" y="370"/>
                      <a:pt x="1287" y="370"/>
                      <a:pt x="1287" y="370"/>
                    </a:cubicBezTo>
                    <a:cubicBezTo>
                      <a:pt x="1286" y="370"/>
                      <a:pt x="1286" y="370"/>
                      <a:pt x="1286" y="370"/>
                    </a:cubicBezTo>
                    <a:cubicBezTo>
                      <a:pt x="1286" y="370"/>
                      <a:pt x="1286" y="370"/>
                      <a:pt x="1286" y="370"/>
                    </a:cubicBezTo>
                    <a:cubicBezTo>
                      <a:pt x="1286" y="370"/>
                      <a:pt x="1286" y="370"/>
                      <a:pt x="1286" y="370"/>
                    </a:cubicBezTo>
                    <a:cubicBezTo>
                      <a:pt x="1285" y="370"/>
                      <a:pt x="1285" y="370"/>
                      <a:pt x="1285" y="370"/>
                    </a:cubicBezTo>
                    <a:cubicBezTo>
                      <a:pt x="1285" y="370"/>
                      <a:pt x="1285" y="370"/>
                      <a:pt x="1285" y="370"/>
                    </a:cubicBezTo>
                    <a:cubicBezTo>
                      <a:pt x="1284" y="370"/>
                      <a:pt x="1284" y="370"/>
                      <a:pt x="1284" y="370"/>
                    </a:cubicBezTo>
                    <a:cubicBezTo>
                      <a:pt x="1283" y="371"/>
                      <a:pt x="1283" y="371"/>
                      <a:pt x="1283" y="371"/>
                    </a:cubicBezTo>
                    <a:cubicBezTo>
                      <a:pt x="1281" y="372"/>
                      <a:pt x="1281" y="372"/>
                      <a:pt x="1281" y="372"/>
                    </a:cubicBezTo>
                    <a:cubicBezTo>
                      <a:pt x="1276" y="375"/>
                      <a:pt x="1276" y="375"/>
                      <a:pt x="1276" y="375"/>
                    </a:cubicBezTo>
                    <a:cubicBezTo>
                      <a:pt x="1274" y="376"/>
                      <a:pt x="1274" y="376"/>
                      <a:pt x="1274" y="376"/>
                    </a:cubicBezTo>
                    <a:cubicBezTo>
                      <a:pt x="1273" y="376"/>
                      <a:pt x="1273" y="376"/>
                      <a:pt x="1273" y="376"/>
                    </a:cubicBezTo>
                    <a:cubicBezTo>
                      <a:pt x="1274" y="376"/>
                      <a:pt x="1274" y="376"/>
                      <a:pt x="1274" y="376"/>
                    </a:cubicBezTo>
                    <a:cubicBezTo>
                      <a:pt x="1274" y="376"/>
                      <a:pt x="1274" y="376"/>
                      <a:pt x="1274" y="376"/>
                    </a:cubicBezTo>
                    <a:cubicBezTo>
                      <a:pt x="1274" y="376"/>
                      <a:pt x="1274" y="376"/>
                      <a:pt x="1274" y="376"/>
                    </a:cubicBezTo>
                    <a:cubicBezTo>
                      <a:pt x="1275" y="376"/>
                      <a:pt x="1275" y="376"/>
                      <a:pt x="1275" y="376"/>
                    </a:cubicBezTo>
                    <a:cubicBezTo>
                      <a:pt x="1275" y="376"/>
                      <a:pt x="1275" y="376"/>
                      <a:pt x="1275" y="376"/>
                    </a:cubicBezTo>
                    <a:cubicBezTo>
                      <a:pt x="1275" y="376"/>
                      <a:pt x="1275" y="376"/>
                      <a:pt x="1275" y="376"/>
                    </a:cubicBezTo>
                    <a:cubicBezTo>
                      <a:pt x="1275" y="377"/>
                      <a:pt x="1275" y="377"/>
                      <a:pt x="1275" y="377"/>
                    </a:cubicBezTo>
                    <a:cubicBezTo>
                      <a:pt x="1275" y="378"/>
                      <a:pt x="1275" y="378"/>
                      <a:pt x="1275" y="378"/>
                    </a:cubicBezTo>
                    <a:cubicBezTo>
                      <a:pt x="1275" y="378"/>
                      <a:pt x="1275" y="378"/>
                      <a:pt x="1275" y="378"/>
                    </a:cubicBezTo>
                    <a:cubicBezTo>
                      <a:pt x="1275" y="379"/>
                      <a:pt x="1275" y="379"/>
                      <a:pt x="1275" y="379"/>
                    </a:cubicBezTo>
                    <a:cubicBezTo>
                      <a:pt x="1275" y="381"/>
                      <a:pt x="1275" y="381"/>
                      <a:pt x="1275" y="381"/>
                    </a:cubicBezTo>
                    <a:cubicBezTo>
                      <a:pt x="1274" y="384"/>
                      <a:pt x="1274" y="384"/>
                      <a:pt x="1274" y="384"/>
                    </a:cubicBezTo>
                    <a:cubicBezTo>
                      <a:pt x="1274" y="386"/>
                      <a:pt x="1274" y="386"/>
                      <a:pt x="1274" y="386"/>
                    </a:cubicBezTo>
                    <a:cubicBezTo>
                      <a:pt x="1273" y="386"/>
                      <a:pt x="1273" y="386"/>
                      <a:pt x="1273" y="386"/>
                    </a:cubicBezTo>
                    <a:cubicBezTo>
                      <a:pt x="1272" y="387"/>
                      <a:pt x="1272" y="387"/>
                      <a:pt x="1272" y="387"/>
                    </a:cubicBezTo>
                    <a:cubicBezTo>
                      <a:pt x="1272" y="387"/>
                      <a:pt x="1272" y="387"/>
                      <a:pt x="1272" y="387"/>
                    </a:cubicBezTo>
                    <a:cubicBezTo>
                      <a:pt x="1270" y="387"/>
                      <a:pt x="1270" y="387"/>
                      <a:pt x="1270" y="387"/>
                    </a:cubicBezTo>
                    <a:cubicBezTo>
                      <a:pt x="1269" y="388"/>
                      <a:pt x="1269" y="388"/>
                      <a:pt x="1269" y="388"/>
                    </a:cubicBezTo>
                    <a:cubicBezTo>
                      <a:pt x="1268" y="388"/>
                      <a:pt x="1268" y="388"/>
                      <a:pt x="1268" y="388"/>
                    </a:cubicBezTo>
                    <a:cubicBezTo>
                      <a:pt x="1267" y="389"/>
                      <a:pt x="1267" y="389"/>
                      <a:pt x="1267" y="389"/>
                    </a:cubicBezTo>
                    <a:cubicBezTo>
                      <a:pt x="1266" y="389"/>
                      <a:pt x="1266" y="389"/>
                      <a:pt x="1266" y="389"/>
                    </a:cubicBezTo>
                    <a:cubicBezTo>
                      <a:pt x="1265" y="389"/>
                      <a:pt x="1265" y="389"/>
                      <a:pt x="1265" y="389"/>
                    </a:cubicBezTo>
                    <a:cubicBezTo>
                      <a:pt x="1264" y="389"/>
                      <a:pt x="1264" y="389"/>
                      <a:pt x="1264" y="389"/>
                    </a:cubicBezTo>
                    <a:cubicBezTo>
                      <a:pt x="1264" y="389"/>
                      <a:pt x="1264" y="389"/>
                      <a:pt x="1264" y="389"/>
                    </a:cubicBezTo>
                    <a:cubicBezTo>
                      <a:pt x="1264" y="389"/>
                      <a:pt x="1264" y="389"/>
                      <a:pt x="1264" y="389"/>
                    </a:cubicBezTo>
                    <a:cubicBezTo>
                      <a:pt x="1264" y="389"/>
                      <a:pt x="1264" y="389"/>
                      <a:pt x="1264" y="389"/>
                    </a:cubicBezTo>
                    <a:cubicBezTo>
                      <a:pt x="1263" y="389"/>
                      <a:pt x="1263" y="389"/>
                      <a:pt x="1263" y="389"/>
                    </a:cubicBezTo>
                    <a:cubicBezTo>
                      <a:pt x="1263" y="388"/>
                      <a:pt x="1263" y="388"/>
                      <a:pt x="1263" y="388"/>
                    </a:cubicBezTo>
                    <a:cubicBezTo>
                      <a:pt x="1263" y="388"/>
                      <a:pt x="1263" y="388"/>
                      <a:pt x="1263" y="388"/>
                    </a:cubicBezTo>
                    <a:cubicBezTo>
                      <a:pt x="1262" y="388"/>
                      <a:pt x="1262" y="389"/>
                      <a:pt x="1261" y="389"/>
                    </a:cubicBezTo>
                    <a:cubicBezTo>
                      <a:pt x="1261" y="389"/>
                      <a:pt x="1261" y="389"/>
                      <a:pt x="1260" y="389"/>
                    </a:cubicBezTo>
                    <a:cubicBezTo>
                      <a:pt x="1260" y="389"/>
                      <a:pt x="1260" y="389"/>
                      <a:pt x="1259" y="389"/>
                    </a:cubicBezTo>
                    <a:cubicBezTo>
                      <a:pt x="1259" y="389"/>
                      <a:pt x="1259" y="389"/>
                      <a:pt x="1259" y="389"/>
                    </a:cubicBezTo>
                    <a:cubicBezTo>
                      <a:pt x="1259" y="388"/>
                      <a:pt x="1259" y="388"/>
                      <a:pt x="1259" y="388"/>
                    </a:cubicBezTo>
                    <a:cubicBezTo>
                      <a:pt x="1258" y="387"/>
                      <a:pt x="1258" y="386"/>
                      <a:pt x="1257" y="386"/>
                    </a:cubicBezTo>
                    <a:cubicBezTo>
                      <a:pt x="1256" y="385"/>
                      <a:pt x="1256" y="385"/>
                      <a:pt x="1256" y="385"/>
                    </a:cubicBezTo>
                    <a:cubicBezTo>
                      <a:pt x="1256" y="385"/>
                      <a:pt x="1256" y="385"/>
                      <a:pt x="1256" y="385"/>
                    </a:cubicBezTo>
                    <a:cubicBezTo>
                      <a:pt x="1255" y="385"/>
                      <a:pt x="1255" y="385"/>
                      <a:pt x="1255" y="385"/>
                    </a:cubicBezTo>
                    <a:cubicBezTo>
                      <a:pt x="1255" y="385"/>
                      <a:pt x="1255" y="385"/>
                      <a:pt x="1255" y="385"/>
                    </a:cubicBezTo>
                    <a:cubicBezTo>
                      <a:pt x="1254" y="385"/>
                      <a:pt x="1254" y="385"/>
                      <a:pt x="1254" y="385"/>
                    </a:cubicBezTo>
                    <a:cubicBezTo>
                      <a:pt x="1250" y="384"/>
                      <a:pt x="1248" y="383"/>
                      <a:pt x="1244" y="383"/>
                    </a:cubicBezTo>
                    <a:cubicBezTo>
                      <a:pt x="1244" y="383"/>
                      <a:pt x="1244" y="383"/>
                      <a:pt x="1244" y="383"/>
                    </a:cubicBezTo>
                    <a:cubicBezTo>
                      <a:pt x="1243" y="383"/>
                      <a:pt x="1243" y="383"/>
                      <a:pt x="1243" y="383"/>
                    </a:cubicBezTo>
                    <a:cubicBezTo>
                      <a:pt x="1243" y="383"/>
                      <a:pt x="1242" y="383"/>
                      <a:pt x="1242" y="383"/>
                    </a:cubicBezTo>
                    <a:cubicBezTo>
                      <a:pt x="1241" y="383"/>
                      <a:pt x="1240" y="383"/>
                      <a:pt x="1239" y="383"/>
                    </a:cubicBezTo>
                    <a:cubicBezTo>
                      <a:pt x="1238" y="383"/>
                      <a:pt x="1237" y="383"/>
                      <a:pt x="1236" y="383"/>
                    </a:cubicBezTo>
                    <a:cubicBezTo>
                      <a:pt x="1235" y="383"/>
                      <a:pt x="1234" y="383"/>
                      <a:pt x="1234" y="383"/>
                    </a:cubicBezTo>
                    <a:cubicBezTo>
                      <a:pt x="1233" y="383"/>
                      <a:pt x="1233" y="383"/>
                      <a:pt x="1233" y="383"/>
                    </a:cubicBezTo>
                    <a:cubicBezTo>
                      <a:pt x="1233" y="383"/>
                      <a:pt x="1233" y="383"/>
                      <a:pt x="1233" y="383"/>
                    </a:cubicBezTo>
                    <a:cubicBezTo>
                      <a:pt x="1232" y="383"/>
                      <a:pt x="1232" y="383"/>
                      <a:pt x="1232" y="383"/>
                    </a:cubicBezTo>
                    <a:cubicBezTo>
                      <a:pt x="1232" y="383"/>
                      <a:pt x="1232" y="383"/>
                      <a:pt x="1232" y="383"/>
                    </a:cubicBezTo>
                    <a:cubicBezTo>
                      <a:pt x="1231" y="383"/>
                      <a:pt x="1231" y="383"/>
                      <a:pt x="1231" y="383"/>
                    </a:cubicBezTo>
                    <a:cubicBezTo>
                      <a:pt x="1226" y="384"/>
                      <a:pt x="1223" y="384"/>
                      <a:pt x="1221" y="384"/>
                    </a:cubicBezTo>
                    <a:cubicBezTo>
                      <a:pt x="1218" y="384"/>
                      <a:pt x="1216" y="384"/>
                      <a:pt x="1209" y="381"/>
                    </a:cubicBezTo>
                    <a:cubicBezTo>
                      <a:pt x="1209" y="381"/>
                      <a:pt x="1209" y="381"/>
                      <a:pt x="1209" y="381"/>
                    </a:cubicBezTo>
                    <a:cubicBezTo>
                      <a:pt x="1208" y="381"/>
                      <a:pt x="1208" y="381"/>
                      <a:pt x="1208" y="381"/>
                    </a:cubicBezTo>
                    <a:cubicBezTo>
                      <a:pt x="1208" y="381"/>
                      <a:pt x="1208" y="381"/>
                      <a:pt x="1208" y="381"/>
                    </a:cubicBezTo>
                    <a:cubicBezTo>
                      <a:pt x="1202" y="380"/>
                      <a:pt x="1204" y="378"/>
                      <a:pt x="1199" y="377"/>
                    </a:cubicBezTo>
                    <a:cubicBezTo>
                      <a:pt x="1198" y="377"/>
                      <a:pt x="1198" y="377"/>
                      <a:pt x="1198" y="377"/>
                    </a:cubicBezTo>
                    <a:cubicBezTo>
                      <a:pt x="1198" y="377"/>
                      <a:pt x="1198" y="377"/>
                      <a:pt x="1198" y="377"/>
                    </a:cubicBezTo>
                    <a:cubicBezTo>
                      <a:pt x="1193" y="376"/>
                      <a:pt x="1191" y="377"/>
                      <a:pt x="1187" y="374"/>
                    </a:cubicBezTo>
                    <a:cubicBezTo>
                      <a:pt x="1186" y="374"/>
                      <a:pt x="1186" y="374"/>
                      <a:pt x="1186" y="374"/>
                    </a:cubicBezTo>
                    <a:cubicBezTo>
                      <a:pt x="1183" y="371"/>
                      <a:pt x="1183" y="371"/>
                      <a:pt x="1183" y="371"/>
                    </a:cubicBezTo>
                    <a:cubicBezTo>
                      <a:pt x="1179" y="363"/>
                      <a:pt x="1179" y="363"/>
                      <a:pt x="1179" y="363"/>
                    </a:cubicBezTo>
                    <a:cubicBezTo>
                      <a:pt x="1178" y="362"/>
                      <a:pt x="1178" y="362"/>
                      <a:pt x="1178" y="362"/>
                    </a:cubicBezTo>
                    <a:cubicBezTo>
                      <a:pt x="1187" y="361"/>
                      <a:pt x="1187" y="361"/>
                      <a:pt x="1187" y="361"/>
                    </a:cubicBezTo>
                    <a:cubicBezTo>
                      <a:pt x="1202" y="359"/>
                      <a:pt x="1202" y="359"/>
                      <a:pt x="1202" y="359"/>
                    </a:cubicBezTo>
                    <a:cubicBezTo>
                      <a:pt x="1204" y="359"/>
                      <a:pt x="1204" y="359"/>
                      <a:pt x="1204" y="359"/>
                    </a:cubicBezTo>
                    <a:cubicBezTo>
                      <a:pt x="1206" y="359"/>
                      <a:pt x="1206" y="359"/>
                      <a:pt x="1206" y="359"/>
                    </a:cubicBezTo>
                    <a:cubicBezTo>
                      <a:pt x="1206" y="360"/>
                      <a:pt x="1206" y="360"/>
                      <a:pt x="1206" y="360"/>
                    </a:cubicBezTo>
                    <a:cubicBezTo>
                      <a:pt x="1206" y="360"/>
                      <a:pt x="1206" y="360"/>
                      <a:pt x="1206" y="360"/>
                    </a:cubicBezTo>
                    <a:cubicBezTo>
                      <a:pt x="1207" y="360"/>
                      <a:pt x="1207" y="360"/>
                      <a:pt x="1207" y="360"/>
                    </a:cubicBezTo>
                    <a:cubicBezTo>
                      <a:pt x="1208" y="361"/>
                      <a:pt x="1208" y="361"/>
                      <a:pt x="1208" y="361"/>
                    </a:cubicBezTo>
                    <a:cubicBezTo>
                      <a:pt x="1209" y="363"/>
                      <a:pt x="1209" y="363"/>
                      <a:pt x="1209" y="363"/>
                    </a:cubicBezTo>
                    <a:cubicBezTo>
                      <a:pt x="1215" y="366"/>
                      <a:pt x="1215" y="366"/>
                      <a:pt x="1215" y="366"/>
                    </a:cubicBezTo>
                    <a:cubicBezTo>
                      <a:pt x="1217" y="367"/>
                      <a:pt x="1217" y="367"/>
                      <a:pt x="1217" y="367"/>
                    </a:cubicBezTo>
                    <a:cubicBezTo>
                      <a:pt x="1218" y="368"/>
                      <a:pt x="1218" y="368"/>
                      <a:pt x="1218" y="368"/>
                    </a:cubicBezTo>
                    <a:cubicBezTo>
                      <a:pt x="1219" y="368"/>
                      <a:pt x="1219" y="368"/>
                      <a:pt x="1219" y="368"/>
                    </a:cubicBezTo>
                    <a:cubicBezTo>
                      <a:pt x="1219" y="367"/>
                      <a:pt x="1219" y="367"/>
                      <a:pt x="1219" y="367"/>
                    </a:cubicBezTo>
                    <a:cubicBezTo>
                      <a:pt x="1220" y="367"/>
                      <a:pt x="1220" y="367"/>
                      <a:pt x="1220" y="367"/>
                    </a:cubicBezTo>
                    <a:cubicBezTo>
                      <a:pt x="1222" y="367"/>
                      <a:pt x="1222" y="367"/>
                      <a:pt x="1222" y="367"/>
                    </a:cubicBezTo>
                    <a:cubicBezTo>
                      <a:pt x="1222" y="367"/>
                      <a:pt x="1222" y="367"/>
                      <a:pt x="1222" y="367"/>
                    </a:cubicBezTo>
                    <a:cubicBezTo>
                      <a:pt x="1223" y="367"/>
                      <a:pt x="1223" y="367"/>
                      <a:pt x="1223" y="367"/>
                    </a:cubicBezTo>
                    <a:cubicBezTo>
                      <a:pt x="1223" y="367"/>
                      <a:pt x="1223" y="367"/>
                      <a:pt x="1223" y="367"/>
                    </a:cubicBezTo>
                    <a:cubicBezTo>
                      <a:pt x="1223" y="367"/>
                      <a:pt x="1223" y="367"/>
                      <a:pt x="1223" y="367"/>
                    </a:cubicBezTo>
                    <a:cubicBezTo>
                      <a:pt x="1222" y="366"/>
                      <a:pt x="1222" y="366"/>
                      <a:pt x="1222" y="366"/>
                    </a:cubicBezTo>
                    <a:cubicBezTo>
                      <a:pt x="1222" y="366"/>
                      <a:pt x="1222" y="366"/>
                      <a:pt x="1222" y="366"/>
                    </a:cubicBezTo>
                    <a:cubicBezTo>
                      <a:pt x="1221" y="366"/>
                      <a:pt x="1221" y="366"/>
                      <a:pt x="1221" y="366"/>
                    </a:cubicBezTo>
                    <a:cubicBezTo>
                      <a:pt x="1221" y="366"/>
                      <a:pt x="1221" y="366"/>
                      <a:pt x="1221" y="366"/>
                    </a:cubicBezTo>
                    <a:cubicBezTo>
                      <a:pt x="1221" y="366"/>
                      <a:pt x="1221" y="366"/>
                      <a:pt x="1221" y="366"/>
                    </a:cubicBezTo>
                    <a:cubicBezTo>
                      <a:pt x="1223" y="366"/>
                      <a:pt x="1223" y="366"/>
                      <a:pt x="1225" y="365"/>
                    </a:cubicBezTo>
                    <a:cubicBezTo>
                      <a:pt x="1225" y="365"/>
                      <a:pt x="1225" y="365"/>
                      <a:pt x="1225" y="365"/>
                    </a:cubicBezTo>
                    <a:cubicBezTo>
                      <a:pt x="1224" y="365"/>
                      <a:pt x="1224" y="365"/>
                      <a:pt x="1224" y="365"/>
                    </a:cubicBezTo>
                    <a:cubicBezTo>
                      <a:pt x="1224" y="365"/>
                      <a:pt x="1224" y="365"/>
                      <a:pt x="1224" y="365"/>
                    </a:cubicBezTo>
                    <a:cubicBezTo>
                      <a:pt x="1223" y="365"/>
                      <a:pt x="1223" y="365"/>
                      <a:pt x="1223" y="365"/>
                    </a:cubicBezTo>
                    <a:cubicBezTo>
                      <a:pt x="1223" y="365"/>
                      <a:pt x="1223" y="365"/>
                      <a:pt x="1223" y="365"/>
                    </a:cubicBezTo>
                    <a:cubicBezTo>
                      <a:pt x="1224" y="365"/>
                      <a:pt x="1224" y="365"/>
                      <a:pt x="1224" y="365"/>
                    </a:cubicBezTo>
                    <a:cubicBezTo>
                      <a:pt x="1224" y="364"/>
                      <a:pt x="1224" y="364"/>
                      <a:pt x="1224" y="364"/>
                    </a:cubicBezTo>
                    <a:cubicBezTo>
                      <a:pt x="1225" y="364"/>
                      <a:pt x="1225" y="364"/>
                      <a:pt x="1225" y="364"/>
                    </a:cubicBezTo>
                    <a:cubicBezTo>
                      <a:pt x="1226" y="364"/>
                      <a:pt x="1226" y="364"/>
                      <a:pt x="1226" y="364"/>
                    </a:cubicBezTo>
                    <a:cubicBezTo>
                      <a:pt x="1227" y="364"/>
                      <a:pt x="1227" y="364"/>
                      <a:pt x="1227" y="364"/>
                    </a:cubicBezTo>
                    <a:cubicBezTo>
                      <a:pt x="1228" y="364"/>
                      <a:pt x="1228" y="364"/>
                      <a:pt x="1228" y="364"/>
                    </a:cubicBezTo>
                    <a:cubicBezTo>
                      <a:pt x="1228" y="364"/>
                      <a:pt x="1228" y="364"/>
                      <a:pt x="1228" y="364"/>
                    </a:cubicBezTo>
                    <a:cubicBezTo>
                      <a:pt x="1229" y="364"/>
                      <a:pt x="1229" y="364"/>
                      <a:pt x="1229" y="364"/>
                    </a:cubicBezTo>
                    <a:cubicBezTo>
                      <a:pt x="1229" y="363"/>
                      <a:pt x="1229" y="363"/>
                      <a:pt x="1229" y="363"/>
                    </a:cubicBezTo>
                    <a:cubicBezTo>
                      <a:pt x="1258" y="357"/>
                      <a:pt x="1258" y="357"/>
                      <a:pt x="1258" y="357"/>
                    </a:cubicBezTo>
                    <a:cubicBezTo>
                      <a:pt x="1258" y="356"/>
                      <a:pt x="1258" y="356"/>
                      <a:pt x="1258" y="356"/>
                    </a:cubicBezTo>
                    <a:cubicBezTo>
                      <a:pt x="1258" y="356"/>
                      <a:pt x="1258" y="356"/>
                      <a:pt x="1258" y="356"/>
                    </a:cubicBezTo>
                    <a:cubicBezTo>
                      <a:pt x="1258" y="355"/>
                      <a:pt x="1260" y="354"/>
                      <a:pt x="1261" y="353"/>
                    </a:cubicBezTo>
                    <a:cubicBezTo>
                      <a:pt x="1261" y="352"/>
                      <a:pt x="1261" y="352"/>
                      <a:pt x="1261" y="352"/>
                    </a:cubicBezTo>
                    <a:cubicBezTo>
                      <a:pt x="1261" y="352"/>
                      <a:pt x="1261" y="352"/>
                      <a:pt x="1261" y="352"/>
                    </a:cubicBezTo>
                    <a:cubicBezTo>
                      <a:pt x="1261" y="352"/>
                      <a:pt x="1261" y="352"/>
                      <a:pt x="1261" y="352"/>
                    </a:cubicBezTo>
                    <a:cubicBezTo>
                      <a:pt x="1262" y="352"/>
                      <a:pt x="1262" y="352"/>
                      <a:pt x="1262" y="352"/>
                    </a:cubicBezTo>
                    <a:cubicBezTo>
                      <a:pt x="1263" y="351"/>
                      <a:pt x="1265" y="349"/>
                      <a:pt x="1266" y="348"/>
                    </a:cubicBezTo>
                    <a:cubicBezTo>
                      <a:pt x="1269" y="346"/>
                      <a:pt x="1269" y="346"/>
                      <a:pt x="1269" y="346"/>
                    </a:cubicBezTo>
                    <a:cubicBezTo>
                      <a:pt x="1270" y="345"/>
                      <a:pt x="1270" y="345"/>
                      <a:pt x="1270" y="345"/>
                    </a:cubicBezTo>
                    <a:cubicBezTo>
                      <a:pt x="1271" y="344"/>
                      <a:pt x="1271" y="344"/>
                      <a:pt x="1271" y="344"/>
                    </a:cubicBezTo>
                    <a:cubicBezTo>
                      <a:pt x="1271" y="344"/>
                      <a:pt x="1271" y="344"/>
                      <a:pt x="1271" y="344"/>
                    </a:cubicBezTo>
                    <a:cubicBezTo>
                      <a:pt x="1271" y="344"/>
                      <a:pt x="1271" y="344"/>
                      <a:pt x="1271" y="344"/>
                    </a:cubicBezTo>
                    <a:cubicBezTo>
                      <a:pt x="1271" y="343"/>
                      <a:pt x="1271" y="343"/>
                      <a:pt x="1271" y="343"/>
                    </a:cubicBezTo>
                    <a:cubicBezTo>
                      <a:pt x="1271" y="343"/>
                      <a:pt x="1271" y="343"/>
                      <a:pt x="1271" y="343"/>
                    </a:cubicBezTo>
                    <a:cubicBezTo>
                      <a:pt x="1271" y="342"/>
                      <a:pt x="1271" y="342"/>
                      <a:pt x="1271" y="342"/>
                    </a:cubicBezTo>
                    <a:cubicBezTo>
                      <a:pt x="1271" y="342"/>
                      <a:pt x="1271" y="342"/>
                      <a:pt x="1271" y="342"/>
                    </a:cubicBezTo>
                    <a:cubicBezTo>
                      <a:pt x="1270" y="342"/>
                      <a:pt x="1270" y="342"/>
                      <a:pt x="1270" y="342"/>
                    </a:cubicBezTo>
                    <a:cubicBezTo>
                      <a:pt x="1271" y="341"/>
                      <a:pt x="1271" y="341"/>
                      <a:pt x="1271" y="341"/>
                    </a:cubicBezTo>
                    <a:cubicBezTo>
                      <a:pt x="1272" y="340"/>
                      <a:pt x="1272" y="340"/>
                      <a:pt x="1272" y="340"/>
                    </a:cubicBezTo>
                    <a:cubicBezTo>
                      <a:pt x="1274" y="338"/>
                      <a:pt x="1274" y="338"/>
                      <a:pt x="1274" y="338"/>
                    </a:cubicBezTo>
                    <a:cubicBezTo>
                      <a:pt x="1275" y="337"/>
                      <a:pt x="1275" y="337"/>
                      <a:pt x="1275" y="337"/>
                    </a:cubicBezTo>
                    <a:cubicBezTo>
                      <a:pt x="1276" y="337"/>
                      <a:pt x="1276" y="337"/>
                      <a:pt x="1276" y="337"/>
                    </a:cubicBezTo>
                    <a:cubicBezTo>
                      <a:pt x="1276" y="336"/>
                      <a:pt x="1276" y="336"/>
                      <a:pt x="1276" y="336"/>
                    </a:cubicBezTo>
                    <a:cubicBezTo>
                      <a:pt x="1276" y="336"/>
                      <a:pt x="1276" y="336"/>
                      <a:pt x="1276" y="336"/>
                    </a:cubicBezTo>
                    <a:cubicBezTo>
                      <a:pt x="1277" y="336"/>
                      <a:pt x="1277" y="336"/>
                      <a:pt x="1277" y="336"/>
                    </a:cubicBezTo>
                    <a:cubicBezTo>
                      <a:pt x="1277" y="335"/>
                      <a:pt x="1277" y="335"/>
                      <a:pt x="1277" y="335"/>
                    </a:cubicBezTo>
                    <a:cubicBezTo>
                      <a:pt x="1277" y="335"/>
                      <a:pt x="1277" y="335"/>
                      <a:pt x="1277" y="335"/>
                    </a:cubicBezTo>
                    <a:cubicBezTo>
                      <a:pt x="1277" y="334"/>
                      <a:pt x="1277" y="334"/>
                      <a:pt x="1277" y="333"/>
                    </a:cubicBezTo>
                    <a:cubicBezTo>
                      <a:pt x="1277" y="333"/>
                      <a:pt x="1277" y="333"/>
                      <a:pt x="1277" y="333"/>
                    </a:cubicBezTo>
                    <a:cubicBezTo>
                      <a:pt x="1279" y="331"/>
                      <a:pt x="1279" y="331"/>
                      <a:pt x="1279" y="331"/>
                    </a:cubicBezTo>
                    <a:cubicBezTo>
                      <a:pt x="1282" y="329"/>
                      <a:pt x="1282" y="329"/>
                      <a:pt x="1282" y="329"/>
                    </a:cubicBezTo>
                    <a:cubicBezTo>
                      <a:pt x="1291" y="323"/>
                      <a:pt x="1291" y="323"/>
                      <a:pt x="1291" y="323"/>
                    </a:cubicBezTo>
                    <a:cubicBezTo>
                      <a:pt x="1295" y="320"/>
                      <a:pt x="1295" y="320"/>
                      <a:pt x="1295" y="320"/>
                    </a:cubicBezTo>
                    <a:cubicBezTo>
                      <a:pt x="1297" y="319"/>
                      <a:pt x="1297" y="319"/>
                      <a:pt x="1297" y="319"/>
                    </a:cubicBezTo>
                    <a:cubicBezTo>
                      <a:pt x="1297" y="318"/>
                      <a:pt x="1297" y="318"/>
                      <a:pt x="1297" y="318"/>
                    </a:cubicBezTo>
                    <a:cubicBezTo>
                      <a:pt x="1297" y="318"/>
                      <a:pt x="1297" y="317"/>
                      <a:pt x="1297" y="317"/>
                    </a:cubicBezTo>
                    <a:cubicBezTo>
                      <a:pt x="1297" y="316"/>
                      <a:pt x="1297" y="316"/>
                      <a:pt x="1297" y="316"/>
                    </a:cubicBezTo>
                    <a:cubicBezTo>
                      <a:pt x="1297" y="316"/>
                      <a:pt x="1297" y="316"/>
                      <a:pt x="1297" y="316"/>
                    </a:cubicBezTo>
                    <a:cubicBezTo>
                      <a:pt x="1296" y="316"/>
                      <a:pt x="1296" y="316"/>
                      <a:pt x="1295" y="315"/>
                    </a:cubicBezTo>
                    <a:cubicBezTo>
                      <a:pt x="1295" y="314"/>
                      <a:pt x="1295" y="314"/>
                      <a:pt x="1295" y="314"/>
                    </a:cubicBezTo>
                    <a:cubicBezTo>
                      <a:pt x="1296" y="314"/>
                      <a:pt x="1296" y="314"/>
                      <a:pt x="1296" y="314"/>
                    </a:cubicBezTo>
                    <a:cubicBezTo>
                      <a:pt x="1297" y="312"/>
                      <a:pt x="1297" y="312"/>
                      <a:pt x="1297" y="312"/>
                    </a:cubicBezTo>
                    <a:cubicBezTo>
                      <a:pt x="1298" y="312"/>
                      <a:pt x="1298" y="312"/>
                      <a:pt x="1298" y="312"/>
                    </a:cubicBezTo>
                    <a:cubicBezTo>
                      <a:pt x="1299" y="311"/>
                      <a:pt x="1299" y="311"/>
                      <a:pt x="1299" y="310"/>
                    </a:cubicBezTo>
                    <a:cubicBezTo>
                      <a:pt x="1299" y="310"/>
                      <a:pt x="1299" y="310"/>
                      <a:pt x="1299" y="310"/>
                    </a:cubicBezTo>
                    <a:cubicBezTo>
                      <a:pt x="1299" y="309"/>
                      <a:pt x="1299" y="309"/>
                      <a:pt x="1299" y="309"/>
                    </a:cubicBezTo>
                    <a:cubicBezTo>
                      <a:pt x="1299" y="309"/>
                      <a:pt x="1298" y="309"/>
                      <a:pt x="1299" y="308"/>
                    </a:cubicBezTo>
                    <a:cubicBezTo>
                      <a:pt x="1299" y="308"/>
                      <a:pt x="1299" y="308"/>
                      <a:pt x="1299" y="308"/>
                    </a:cubicBezTo>
                    <a:cubicBezTo>
                      <a:pt x="1299" y="307"/>
                      <a:pt x="1299" y="307"/>
                      <a:pt x="1299" y="307"/>
                    </a:cubicBezTo>
                    <a:cubicBezTo>
                      <a:pt x="1299" y="307"/>
                      <a:pt x="1299" y="307"/>
                      <a:pt x="1299" y="307"/>
                    </a:cubicBezTo>
                    <a:cubicBezTo>
                      <a:pt x="1299" y="306"/>
                      <a:pt x="1299" y="306"/>
                      <a:pt x="1299" y="306"/>
                    </a:cubicBezTo>
                    <a:cubicBezTo>
                      <a:pt x="1299" y="306"/>
                      <a:pt x="1299" y="306"/>
                      <a:pt x="1299" y="306"/>
                    </a:cubicBezTo>
                    <a:cubicBezTo>
                      <a:pt x="1299" y="305"/>
                      <a:pt x="1299" y="305"/>
                      <a:pt x="1299" y="305"/>
                    </a:cubicBezTo>
                    <a:cubicBezTo>
                      <a:pt x="1298" y="305"/>
                      <a:pt x="1298" y="305"/>
                      <a:pt x="1298" y="305"/>
                    </a:cubicBezTo>
                    <a:cubicBezTo>
                      <a:pt x="1298" y="305"/>
                      <a:pt x="1298" y="305"/>
                      <a:pt x="1298" y="305"/>
                    </a:cubicBezTo>
                    <a:cubicBezTo>
                      <a:pt x="1298" y="305"/>
                      <a:pt x="1298" y="305"/>
                      <a:pt x="1298" y="305"/>
                    </a:cubicBezTo>
                    <a:cubicBezTo>
                      <a:pt x="1298" y="304"/>
                      <a:pt x="1298" y="304"/>
                      <a:pt x="1298" y="304"/>
                    </a:cubicBezTo>
                    <a:cubicBezTo>
                      <a:pt x="1298" y="304"/>
                      <a:pt x="1298" y="304"/>
                      <a:pt x="1298" y="304"/>
                    </a:cubicBezTo>
                    <a:cubicBezTo>
                      <a:pt x="1298" y="304"/>
                      <a:pt x="1298" y="304"/>
                      <a:pt x="1298" y="304"/>
                    </a:cubicBezTo>
                    <a:cubicBezTo>
                      <a:pt x="1298" y="304"/>
                      <a:pt x="1298" y="304"/>
                      <a:pt x="1298" y="304"/>
                    </a:cubicBezTo>
                    <a:cubicBezTo>
                      <a:pt x="1298" y="304"/>
                      <a:pt x="1298" y="304"/>
                      <a:pt x="1298" y="304"/>
                    </a:cubicBezTo>
                    <a:cubicBezTo>
                      <a:pt x="1298" y="304"/>
                      <a:pt x="1298" y="304"/>
                      <a:pt x="1298" y="304"/>
                    </a:cubicBezTo>
                    <a:cubicBezTo>
                      <a:pt x="1298" y="303"/>
                      <a:pt x="1298" y="303"/>
                      <a:pt x="1298" y="303"/>
                    </a:cubicBezTo>
                    <a:cubicBezTo>
                      <a:pt x="1297" y="303"/>
                      <a:pt x="1297" y="303"/>
                      <a:pt x="1297" y="303"/>
                    </a:cubicBezTo>
                    <a:cubicBezTo>
                      <a:pt x="1297" y="303"/>
                      <a:pt x="1297" y="303"/>
                      <a:pt x="1297" y="303"/>
                    </a:cubicBezTo>
                    <a:cubicBezTo>
                      <a:pt x="1297" y="302"/>
                      <a:pt x="1297" y="302"/>
                      <a:pt x="1297" y="302"/>
                    </a:cubicBezTo>
                    <a:cubicBezTo>
                      <a:pt x="1296" y="301"/>
                      <a:pt x="1294" y="300"/>
                      <a:pt x="1296" y="298"/>
                    </a:cubicBezTo>
                    <a:cubicBezTo>
                      <a:pt x="1296" y="298"/>
                      <a:pt x="1296" y="298"/>
                      <a:pt x="1296" y="298"/>
                    </a:cubicBezTo>
                    <a:cubicBezTo>
                      <a:pt x="1298" y="296"/>
                      <a:pt x="1298" y="296"/>
                      <a:pt x="1298" y="296"/>
                    </a:cubicBezTo>
                    <a:cubicBezTo>
                      <a:pt x="1300" y="293"/>
                      <a:pt x="1300" y="293"/>
                      <a:pt x="1300" y="293"/>
                    </a:cubicBezTo>
                    <a:cubicBezTo>
                      <a:pt x="1307" y="286"/>
                      <a:pt x="1307" y="286"/>
                      <a:pt x="1307" y="286"/>
                    </a:cubicBezTo>
                    <a:cubicBezTo>
                      <a:pt x="1310" y="283"/>
                      <a:pt x="1310" y="283"/>
                      <a:pt x="1310" y="283"/>
                    </a:cubicBezTo>
                    <a:cubicBezTo>
                      <a:pt x="1311" y="281"/>
                      <a:pt x="1311" y="281"/>
                      <a:pt x="1311" y="281"/>
                    </a:cubicBezTo>
                    <a:cubicBezTo>
                      <a:pt x="1312" y="280"/>
                      <a:pt x="1311" y="278"/>
                      <a:pt x="1310" y="277"/>
                    </a:cubicBezTo>
                    <a:cubicBezTo>
                      <a:pt x="1309" y="277"/>
                      <a:pt x="1309" y="277"/>
                      <a:pt x="1309" y="277"/>
                    </a:cubicBezTo>
                    <a:cubicBezTo>
                      <a:pt x="1309" y="277"/>
                      <a:pt x="1309" y="277"/>
                      <a:pt x="1309" y="277"/>
                    </a:cubicBezTo>
                    <a:cubicBezTo>
                      <a:pt x="1306" y="274"/>
                      <a:pt x="1305" y="275"/>
                      <a:pt x="1303" y="273"/>
                    </a:cubicBezTo>
                    <a:cubicBezTo>
                      <a:pt x="1302" y="273"/>
                      <a:pt x="1302" y="273"/>
                      <a:pt x="1302" y="273"/>
                    </a:cubicBezTo>
                    <a:cubicBezTo>
                      <a:pt x="1302" y="272"/>
                      <a:pt x="1302" y="272"/>
                      <a:pt x="1302" y="272"/>
                    </a:cubicBezTo>
                    <a:cubicBezTo>
                      <a:pt x="1301" y="272"/>
                      <a:pt x="1301" y="272"/>
                      <a:pt x="1301" y="272"/>
                    </a:cubicBezTo>
                    <a:cubicBezTo>
                      <a:pt x="1294" y="266"/>
                      <a:pt x="1293" y="268"/>
                      <a:pt x="1287" y="264"/>
                    </a:cubicBezTo>
                    <a:cubicBezTo>
                      <a:pt x="1286" y="263"/>
                      <a:pt x="1286" y="263"/>
                      <a:pt x="1286" y="263"/>
                    </a:cubicBezTo>
                    <a:cubicBezTo>
                      <a:pt x="1286" y="263"/>
                      <a:pt x="1286" y="263"/>
                      <a:pt x="1286" y="263"/>
                    </a:cubicBezTo>
                    <a:cubicBezTo>
                      <a:pt x="1285" y="263"/>
                      <a:pt x="1285" y="263"/>
                      <a:pt x="1285" y="263"/>
                    </a:cubicBezTo>
                    <a:cubicBezTo>
                      <a:pt x="1285" y="263"/>
                      <a:pt x="1285" y="263"/>
                      <a:pt x="1285" y="263"/>
                    </a:cubicBezTo>
                    <a:cubicBezTo>
                      <a:pt x="1285" y="262"/>
                      <a:pt x="1285" y="262"/>
                      <a:pt x="1285" y="262"/>
                    </a:cubicBezTo>
                    <a:cubicBezTo>
                      <a:pt x="1284" y="262"/>
                      <a:pt x="1284" y="262"/>
                      <a:pt x="1284" y="262"/>
                    </a:cubicBezTo>
                    <a:cubicBezTo>
                      <a:pt x="1284" y="262"/>
                      <a:pt x="1284" y="262"/>
                      <a:pt x="1284" y="262"/>
                    </a:cubicBezTo>
                    <a:cubicBezTo>
                      <a:pt x="1283" y="261"/>
                      <a:pt x="1281" y="258"/>
                      <a:pt x="1281" y="258"/>
                    </a:cubicBezTo>
                    <a:cubicBezTo>
                      <a:pt x="1281" y="257"/>
                      <a:pt x="1281" y="257"/>
                      <a:pt x="1281" y="257"/>
                    </a:cubicBezTo>
                    <a:cubicBezTo>
                      <a:pt x="1281" y="257"/>
                      <a:pt x="1281" y="257"/>
                      <a:pt x="1281" y="257"/>
                    </a:cubicBezTo>
                    <a:cubicBezTo>
                      <a:pt x="1280" y="256"/>
                      <a:pt x="1280" y="255"/>
                      <a:pt x="1280" y="253"/>
                    </a:cubicBezTo>
                    <a:cubicBezTo>
                      <a:pt x="1280" y="253"/>
                      <a:pt x="1280" y="253"/>
                      <a:pt x="1280" y="253"/>
                    </a:cubicBezTo>
                    <a:cubicBezTo>
                      <a:pt x="1280" y="253"/>
                      <a:pt x="1280" y="253"/>
                      <a:pt x="1280" y="253"/>
                    </a:cubicBezTo>
                    <a:cubicBezTo>
                      <a:pt x="1280" y="253"/>
                      <a:pt x="1280" y="253"/>
                      <a:pt x="1280" y="253"/>
                    </a:cubicBezTo>
                    <a:cubicBezTo>
                      <a:pt x="1280" y="252"/>
                      <a:pt x="1280" y="252"/>
                      <a:pt x="1280" y="252"/>
                    </a:cubicBezTo>
                    <a:cubicBezTo>
                      <a:pt x="1280" y="252"/>
                      <a:pt x="1280" y="252"/>
                      <a:pt x="1280" y="252"/>
                    </a:cubicBezTo>
                    <a:cubicBezTo>
                      <a:pt x="1280" y="248"/>
                      <a:pt x="1282" y="244"/>
                      <a:pt x="1283" y="240"/>
                    </a:cubicBezTo>
                    <a:cubicBezTo>
                      <a:pt x="1283" y="240"/>
                      <a:pt x="1283" y="240"/>
                      <a:pt x="1283" y="240"/>
                    </a:cubicBezTo>
                    <a:cubicBezTo>
                      <a:pt x="1282" y="239"/>
                      <a:pt x="1282" y="239"/>
                      <a:pt x="1282" y="239"/>
                    </a:cubicBezTo>
                    <a:cubicBezTo>
                      <a:pt x="1282" y="239"/>
                      <a:pt x="1282" y="238"/>
                      <a:pt x="1282" y="238"/>
                    </a:cubicBezTo>
                    <a:cubicBezTo>
                      <a:pt x="1282" y="237"/>
                      <a:pt x="1282" y="237"/>
                      <a:pt x="1282" y="237"/>
                    </a:cubicBezTo>
                    <a:cubicBezTo>
                      <a:pt x="1282" y="237"/>
                      <a:pt x="1282" y="237"/>
                      <a:pt x="1282" y="237"/>
                    </a:cubicBezTo>
                    <a:cubicBezTo>
                      <a:pt x="1282" y="236"/>
                      <a:pt x="1282" y="236"/>
                      <a:pt x="1282" y="236"/>
                    </a:cubicBezTo>
                    <a:cubicBezTo>
                      <a:pt x="1282" y="234"/>
                      <a:pt x="1283" y="231"/>
                      <a:pt x="1282" y="229"/>
                    </a:cubicBezTo>
                    <a:cubicBezTo>
                      <a:pt x="1282" y="228"/>
                      <a:pt x="1282" y="228"/>
                      <a:pt x="1282" y="228"/>
                    </a:cubicBezTo>
                    <a:cubicBezTo>
                      <a:pt x="1282" y="228"/>
                      <a:pt x="1282" y="228"/>
                      <a:pt x="1282" y="228"/>
                    </a:cubicBezTo>
                    <a:cubicBezTo>
                      <a:pt x="1282" y="228"/>
                      <a:pt x="1282" y="228"/>
                      <a:pt x="1282" y="228"/>
                    </a:cubicBezTo>
                    <a:cubicBezTo>
                      <a:pt x="1282" y="227"/>
                      <a:pt x="1282" y="227"/>
                      <a:pt x="1282" y="227"/>
                    </a:cubicBezTo>
                    <a:cubicBezTo>
                      <a:pt x="1281" y="227"/>
                      <a:pt x="1281" y="227"/>
                      <a:pt x="1281" y="227"/>
                    </a:cubicBezTo>
                    <a:cubicBezTo>
                      <a:pt x="1281" y="227"/>
                      <a:pt x="1281" y="227"/>
                      <a:pt x="1281" y="227"/>
                    </a:cubicBezTo>
                    <a:cubicBezTo>
                      <a:pt x="1281" y="226"/>
                      <a:pt x="1281" y="226"/>
                      <a:pt x="1281" y="226"/>
                    </a:cubicBezTo>
                    <a:cubicBezTo>
                      <a:pt x="1281" y="226"/>
                      <a:pt x="1281" y="226"/>
                      <a:pt x="1281" y="226"/>
                    </a:cubicBezTo>
                    <a:cubicBezTo>
                      <a:pt x="1281" y="226"/>
                      <a:pt x="1281" y="226"/>
                      <a:pt x="1281" y="226"/>
                    </a:cubicBezTo>
                    <a:cubicBezTo>
                      <a:pt x="1281" y="225"/>
                      <a:pt x="1281" y="225"/>
                      <a:pt x="1281" y="225"/>
                    </a:cubicBezTo>
                    <a:cubicBezTo>
                      <a:pt x="1281" y="223"/>
                      <a:pt x="1281" y="223"/>
                      <a:pt x="1281" y="223"/>
                    </a:cubicBezTo>
                    <a:cubicBezTo>
                      <a:pt x="1283" y="219"/>
                      <a:pt x="1283" y="219"/>
                      <a:pt x="1283" y="219"/>
                    </a:cubicBezTo>
                    <a:cubicBezTo>
                      <a:pt x="1283" y="217"/>
                      <a:pt x="1283" y="217"/>
                      <a:pt x="1283" y="217"/>
                    </a:cubicBezTo>
                    <a:cubicBezTo>
                      <a:pt x="1284" y="216"/>
                      <a:pt x="1284" y="216"/>
                      <a:pt x="1284" y="216"/>
                    </a:cubicBezTo>
                    <a:cubicBezTo>
                      <a:pt x="1284" y="215"/>
                      <a:pt x="1284" y="214"/>
                      <a:pt x="1284" y="214"/>
                    </a:cubicBezTo>
                    <a:cubicBezTo>
                      <a:pt x="1284" y="213"/>
                      <a:pt x="1284" y="213"/>
                      <a:pt x="1284" y="213"/>
                    </a:cubicBezTo>
                    <a:cubicBezTo>
                      <a:pt x="1284" y="213"/>
                      <a:pt x="1284" y="213"/>
                      <a:pt x="1284" y="213"/>
                    </a:cubicBezTo>
                    <a:cubicBezTo>
                      <a:pt x="1284" y="213"/>
                      <a:pt x="1284" y="213"/>
                      <a:pt x="1284" y="213"/>
                    </a:cubicBezTo>
                    <a:cubicBezTo>
                      <a:pt x="1284" y="211"/>
                      <a:pt x="1283" y="210"/>
                      <a:pt x="1282" y="208"/>
                    </a:cubicBezTo>
                    <a:cubicBezTo>
                      <a:pt x="1282" y="208"/>
                      <a:pt x="1282" y="208"/>
                      <a:pt x="1282" y="208"/>
                    </a:cubicBezTo>
                    <a:cubicBezTo>
                      <a:pt x="1282" y="208"/>
                      <a:pt x="1282" y="208"/>
                      <a:pt x="1282" y="208"/>
                    </a:cubicBezTo>
                    <a:cubicBezTo>
                      <a:pt x="1281" y="208"/>
                      <a:pt x="1281" y="208"/>
                      <a:pt x="1281" y="208"/>
                    </a:cubicBezTo>
                    <a:cubicBezTo>
                      <a:pt x="1281" y="207"/>
                      <a:pt x="1281" y="207"/>
                      <a:pt x="1281" y="207"/>
                    </a:cubicBezTo>
                    <a:cubicBezTo>
                      <a:pt x="1281" y="207"/>
                      <a:pt x="1281" y="207"/>
                      <a:pt x="1281" y="207"/>
                    </a:cubicBezTo>
                    <a:cubicBezTo>
                      <a:pt x="1280" y="207"/>
                      <a:pt x="1280" y="207"/>
                      <a:pt x="1280" y="207"/>
                    </a:cubicBezTo>
                    <a:cubicBezTo>
                      <a:pt x="1280" y="206"/>
                      <a:pt x="1280" y="206"/>
                      <a:pt x="1280" y="206"/>
                    </a:cubicBezTo>
                    <a:cubicBezTo>
                      <a:pt x="1280" y="206"/>
                      <a:pt x="1280" y="206"/>
                      <a:pt x="1280" y="206"/>
                    </a:cubicBezTo>
                    <a:cubicBezTo>
                      <a:pt x="1280" y="206"/>
                      <a:pt x="1280" y="206"/>
                      <a:pt x="1280" y="206"/>
                    </a:cubicBezTo>
                    <a:cubicBezTo>
                      <a:pt x="1280" y="205"/>
                      <a:pt x="1280" y="205"/>
                      <a:pt x="1280" y="205"/>
                    </a:cubicBezTo>
                    <a:cubicBezTo>
                      <a:pt x="1280" y="203"/>
                      <a:pt x="1280" y="203"/>
                      <a:pt x="1280" y="203"/>
                    </a:cubicBezTo>
                    <a:cubicBezTo>
                      <a:pt x="1281" y="199"/>
                      <a:pt x="1281" y="199"/>
                      <a:pt x="1281" y="199"/>
                    </a:cubicBezTo>
                    <a:cubicBezTo>
                      <a:pt x="1282" y="198"/>
                      <a:pt x="1282" y="197"/>
                      <a:pt x="1282" y="195"/>
                    </a:cubicBezTo>
                    <a:cubicBezTo>
                      <a:pt x="1282" y="195"/>
                      <a:pt x="1282" y="195"/>
                      <a:pt x="1282" y="195"/>
                    </a:cubicBezTo>
                    <a:cubicBezTo>
                      <a:pt x="1281" y="195"/>
                      <a:pt x="1281" y="195"/>
                      <a:pt x="1281" y="195"/>
                    </a:cubicBezTo>
                    <a:cubicBezTo>
                      <a:pt x="1281" y="195"/>
                      <a:pt x="1281" y="195"/>
                      <a:pt x="1281" y="195"/>
                    </a:cubicBezTo>
                    <a:cubicBezTo>
                      <a:pt x="1281" y="194"/>
                      <a:pt x="1281" y="194"/>
                      <a:pt x="1281" y="194"/>
                    </a:cubicBezTo>
                    <a:cubicBezTo>
                      <a:pt x="1280" y="194"/>
                      <a:pt x="1280" y="194"/>
                      <a:pt x="1280" y="194"/>
                    </a:cubicBezTo>
                    <a:cubicBezTo>
                      <a:pt x="1280" y="193"/>
                      <a:pt x="1280" y="193"/>
                      <a:pt x="1280" y="193"/>
                    </a:cubicBezTo>
                    <a:cubicBezTo>
                      <a:pt x="1279" y="193"/>
                      <a:pt x="1279" y="193"/>
                      <a:pt x="1279" y="193"/>
                    </a:cubicBezTo>
                    <a:cubicBezTo>
                      <a:pt x="1278" y="191"/>
                      <a:pt x="1278" y="191"/>
                      <a:pt x="1278" y="191"/>
                    </a:cubicBezTo>
                    <a:cubicBezTo>
                      <a:pt x="1277" y="190"/>
                      <a:pt x="1277" y="190"/>
                      <a:pt x="1277" y="190"/>
                    </a:cubicBezTo>
                    <a:cubicBezTo>
                      <a:pt x="1277" y="189"/>
                      <a:pt x="1277" y="189"/>
                      <a:pt x="1277" y="189"/>
                    </a:cubicBezTo>
                    <a:cubicBezTo>
                      <a:pt x="1278" y="189"/>
                      <a:pt x="1278" y="189"/>
                      <a:pt x="1278" y="189"/>
                    </a:cubicBezTo>
                    <a:cubicBezTo>
                      <a:pt x="1278" y="188"/>
                      <a:pt x="1279" y="187"/>
                      <a:pt x="1280" y="187"/>
                    </a:cubicBezTo>
                    <a:cubicBezTo>
                      <a:pt x="1280" y="186"/>
                      <a:pt x="1280" y="186"/>
                      <a:pt x="1280" y="186"/>
                    </a:cubicBezTo>
                    <a:cubicBezTo>
                      <a:pt x="1281" y="186"/>
                      <a:pt x="1281" y="186"/>
                      <a:pt x="1281" y="186"/>
                    </a:cubicBezTo>
                    <a:cubicBezTo>
                      <a:pt x="1282" y="185"/>
                      <a:pt x="1282" y="185"/>
                      <a:pt x="1282" y="185"/>
                    </a:cubicBezTo>
                    <a:cubicBezTo>
                      <a:pt x="1285" y="184"/>
                      <a:pt x="1285" y="184"/>
                      <a:pt x="1285" y="184"/>
                    </a:cubicBezTo>
                    <a:cubicBezTo>
                      <a:pt x="1286" y="183"/>
                      <a:pt x="1286" y="183"/>
                      <a:pt x="1286" y="183"/>
                    </a:cubicBezTo>
                    <a:cubicBezTo>
                      <a:pt x="1287" y="183"/>
                      <a:pt x="1287" y="183"/>
                      <a:pt x="1287" y="183"/>
                    </a:cubicBezTo>
                    <a:cubicBezTo>
                      <a:pt x="1286" y="182"/>
                      <a:pt x="1286" y="182"/>
                      <a:pt x="1286" y="182"/>
                    </a:cubicBezTo>
                    <a:cubicBezTo>
                      <a:pt x="1286" y="182"/>
                      <a:pt x="1286" y="182"/>
                      <a:pt x="1286" y="182"/>
                    </a:cubicBezTo>
                    <a:cubicBezTo>
                      <a:pt x="1286" y="182"/>
                      <a:pt x="1286" y="182"/>
                      <a:pt x="1286" y="182"/>
                    </a:cubicBezTo>
                    <a:cubicBezTo>
                      <a:pt x="1286" y="181"/>
                      <a:pt x="1286" y="181"/>
                      <a:pt x="1286" y="181"/>
                    </a:cubicBezTo>
                    <a:cubicBezTo>
                      <a:pt x="1286" y="181"/>
                      <a:pt x="1286" y="181"/>
                      <a:pt x="1286" y="181"/>
                    </a:cubicBezTo>
                    <a:cubicBezTo>
                      <a:pt x="1286" y="180"/>
                      <a:pt x="1287" y="178"/>
                      <a:pt x="1286" y="177"/>
                    </a:cubicBezTo>
                    <a:cubicBezTo>
                      <a:pt x="1286" y="176"/>
                      <a:pt x="1286" y="176"/>
                      <a:pt x="1286" y="176"/>
                    </a:cubicBezTo>
                    <a:cubicBezTo>
                      <a:pt x="1286" y="176"/>
                      <a:pt x="1286" y="176"/>
                      <a:pt x="1286" y="176"/>
                    </a:cubicBezTo>
                    <a:cubicBezTo>
                      <a:pt x="1286" y="176"/>
                      <a:pt x="1286" y="176"/>
                      <a:pt x="1286" y="176"/>
                    </a:cubicBezTo>
                    <a:cubicBezTo>
                      <a:pt x="1285" y="176"/>
                      <a:pt x="1285" y="176"/>
                      <a:pt x="1285" y="176"/>
                    </a:cubicBezTo>
                    <a:cubicBezTo>
                      <a:pt x="1285" y="175"/>
                      <a:pt x="1285" y="175"/>
                      <a:pt x="1285" y="175"/>
                    </a:cubicBezTo>
                    <a:cubicBezTo>
                      <a:pt x="1285" y="173"/>
                      <a:pt x="1285" y="173"/>
                      <a:pt x="1285" y="173"/>
                    </a:cubicBezTo>
                    <a:cubicBezTo>
                      <a:pt x="1286" y="171"/>
                      <a:pt x="1286" y="171"/>
                      <a:pt x="1286" y="171"/>
                    </a:cubicBezTo>
                    <a:cubicBezTo>
                      <a:pt x="1286" y="169"/>
                      <a:pt x="1286" y="169"/>
                      <a:pt x="1286" y="169"/>
                    </a:cubicBezTo>
                    <a:cubicBezTo>
                      <a:pt x="1287" y="168"/>
                      <a:pt x="1287" y="168"/>
                      <a:pt x="1287" y="168"/>
                    </a:cubicBezTo>
                    <a:cubicBezTo>
                      <a:pt x="1287" y="167"/>
                      <a:pt x="1287" y="167"/>
                      <a:pt x="1287" y="167"/>
                    </a:cubicBezTo>
                    <a:cubicBezTo>
                      <a:pt x="1287" y="167"/>
                      <a:pt x="1287" y="167"/>
                      <a:pt x="1287" y="167"/>
                    </a:cubicBezTo>
                    <a:cubicBezTo>
                      <a:pt x="1287" y="166"/>
                      <a:pt x="1287" y="166"/>
                      <a:pt x="1287" y="166"/>
                    </a:cubicBezTo>
                    <a:cubicBezTo>
                      <a:pt x="1287" y="165"/>
                      <a:pt x="1287" y="165"/>
                      <a:pt x="1287" y="165"/>
                    </a:cubicBezTo>
                    <a:cubicBezTo>
                      <a:pt x="1288" y="164"/>
                      <a:pt x="1288" y="164"/>
                      <a:pt x="1288" y="164"/>
                    </a:cubicBezTo>
                    <a:cubicBezTo>
                      <a:pt x="1288" y="163"/>
                      <a:pt x="1288" y="163"/>
                      <a:pt x="1288" y="163"/>
                    </a:cubicBezTo>
                    <a:cubicBezTo>
                      <a:pt x="1288" y="161"/>
                      <a:pt x="1289" y="160"/>
                      <a:pt x="1288" y="159"/>
                    </a:cubicBezTo>
                    <a:cubicBezTo>
                      <a:pt x="1287" y="158"/>
                      <a:pt x="1287" y="158"/>
                      <a:pt x="1287" y="158"/>
                    </a:cubicBezTo>
                    <a:cubicBezTo>
                      <a:pt x="1287" y="158"/>
                      <a:pt x="1287" y="158"/>
                      <a:pt x="1287" y="158"/>
                    </a:cubicBezTo>
                    <a:cubicBezTo>
                      <a:pt x="1285" y="156"/>
                      <a:pt x="1285" y="157"/>
                      <a:pt x="1284" y="155"/>
                    </a:cubicBezTo>
                    <a:cubicBezTo>
                      <a:pt x="1284" y="154"/>
                      <a:pt x="1284" y="154"/>
                      <a:pt x="1284" y="154"/>
                    </a:cubicBezTo>
                    <a:cubicBezTo>
                      <a:pt x="1284" y="154"/>
                      <a:pt x="1284" y="154"/>
                      <a:pt x="1284" y="154"/>
                    </a:cubicBezTo>
                    <a:cubicBezTo>
                      <a:pt x="1284" y="154"/>
                      <a:pt x="1284" y="154"/>
                      <a:pt x="1284" y="154"/>
                    </a:cubicBezTo>
                    <a:cubicBezTo>
                      <a:pt x="1283" y="153"/>
                      <a:pt x="1283" y="153"/>
                      <a:pt x="1283" y="153"/>
                    </a:cubicBezTo>
                    <a:cubicBezTo>
                      <a:pt x="1283" y="153"/>
                      <a:pt x="1283" y="153"/>
                      <a:pt x="1283" y="153"/>
                    </a:cubicBezTo>
                    <a:cubicBezTo>
                      <a:pt x="1283" y="153"/>
                      <a:pt x="1283" y="153"/>
                      <a:pt x="1283" y="153"/>
                    </a:cubicBezTo>
                    <a:cubicBezTo>
                      <a:pt x="1282" y="149"/>
                      <a:pt x="1285" y="149"/>
                      <a:pt x="1282" y="146"/>
                    </a:cubicBezTo>
                    <a:cubicBezTo>
                      <a:pt x="1282" y="146"/>
                      <a:pt x="1282" y="146"/>
                      <a:pt x="1282" y="146"/>
                    </a:cubicBezTo>
                    <a:cubicBezTo>
                      <a:pt x="1282" y="145"/>
                      <a:pt x="1282" y="145"/>
                      <a:pt x="1282" y="145"/>
                    </a:cubicBezTo>
                    <a:cubicBezTo>
                      <a:pt x="1280" y="144"/>
                      <a:pt x="1278" y="145"/>
                      <a:pt x="1275" y="143"/>
                    </a:cubicBezTo>
                    <a:cubicBezTo>
                      <a:pt x="1275" y="143"/>
                      <a:pt x="1275" y="143"/>
                      <a:pt x="1275" y="143"/>
                    </a:cubicBezTo>
                    <a:cubicBezTo>
                      <a:pt x="1274" y="142"/>
                      <a:pt x="1274" y="142"/>
                      <a:pt x="1274" y="142"/>
                    </a:cubicBezTo>
                    <a:cubicBezTo>
                      <a:pt x="1274" y="142"/>
                      <a:pt x="1274" y="142"/>
                      <a:pt x="1274" y="142"/>
                    </a:cubicBezTo>
                    <a:cubicBezTo>
                      <a:pt x="1269" y="139"/>
                      <a:pt x="1267" y="139"/>
                      <a:pt x="1264" y="135"/>
                    </a:cubicBezTo>
                    <a:cubicBezTo>
                      <a:pt x="1263" y="134"/>
                      <a:pt x="1263" y="134"/>
                      <a:pt x="1263" y="134"/>
                    </a:cubicBezTo>
                    <a:cubicBezTo>
                      <a:pt x="1263" y="134"/>
                      <a:pt x="1263" y="134"/>
                      <a:pt x="1263" y="134"/>
                    </a:cubicBezTo>
                    <a:cubicBezTo>
                      <a:pt x="1263" y="134"/>
                      <a:pt x="1263" y="134"/>
                      <a:pt x="1263" y="134"/>
                    </a:cubicBezTo>
                    <a:cubicBezTo>
                      <a:pt x="1262" y="133"/>
                      <a:pt x="1262" y="133"/>
                      <a:pt x="1262" y="133"/>
                    </a:cubicBezTo>
                    <a:cubicBezTo>
                      <a:pt x="1262" y="133"/>
                      <a:pt x="1262" y="133"/>
                      <a:pt x="1262" y="133"/>
                    </a:cubicBezTo>
                    <a:cubicBezTo>
                      <a:pt x="1262" y="133"/>
                      <a:pt x="1262" y="133"/>
                      <a:pt x="1262" y="133"/>
                    </a:cubicBezTo>
                    <a:cubicBezTo>
                      <a:pt x="1262" y="133"/>
                      <a:pt x="1262" y="133"/>
                      <a:pt x="1262" y="133"/>
                    </a:cubicBezTo>
                    <a:cubicBezTo>
                      <a:pt x="1260" y="128"/>
                      <a:pt x="1258" y="126"/>
                      <a:pt x="1262" y="125"/>
                    </a:cubicBezTo>
                    <a:cubicBezTo>
                      <a:pt x="1262" y="124"/>
                      <a:pt x="1262" y="124"/>
                      <a:pt x="1262" y="124"/>
                    </a:cubicBezTo>
                    <a:cubicBezTo>
                      <a:pt x="1263" y="124"/>
                      <a:pt x="1263" y="124"/>
                      <a:pt x="1263" y="124"/>
                    </a:cubicBezTo>
                    <a:cubicBezTo>
                      <a:pt x="1263" y="124"/>
                      <a:pt x="1263" y="123"/>
                      <a:pt x="1264" y="123"/>
                    </a:cubicBezTo>
                    <a:cubicBezTo>
                      <a:pt x="1264" y="123"/>
                      <a:pt x="1264" y="123"/>
                      <a:pt x="1264" y="123"/>
                    </a:cubicBezTo>
                    <a:cubicBezTo>
                      <a:pt x="1264" y="124"/>
                      <a:pt x="1264" y="124"/>
                      <a:pt x="1265" y="124"/>
                    </a:cubicBezTo>
                    <a:cubicBezTo>
                      <a:pt x="1265" y="124"/>
                      <a:pt x="1266" y="123"/>
                      <a:pt x="1268" y="122"/>
                    </a:cubicBezTo>
                    <a:cubicBezTo>
                      <a:pt x="1269" y="122"/>
                      <a:pt x="1269" y="122"/>
                      <a:pt x="1269" y="122"/>
                    </a:cubicBezTo>
                    <a:cubicBezTo>
                      <a:pt x="1270" y="120"/>
                      <a:pt x="1270" y="120"/>
                      <a:pt x="1270" y="120"/>
                    </a:cubicBezTo>
                    <a:cubicBezTo>
                      <a:pt x="1273" y="116"/>
                      <a:pt x="1273" y="116"/>
                      <a:pt x="1273" y="116"/>
                    </a:cubicBezTo>
                    <a:cubicBezTo>
                      <a:pt x="1273" y="112"/>
                      <a:pt x="1273" y="112"/>
                      <a:pt x="1273" y="112"/>
                    </a:cubicBezTo>
                    <a:cubicBezTo>
                      <a:pt x="1274" y="110"/>
                      <a:pt x="1274" y="110"/>
                      <a:pt x="1274" y="110"/>
                    </a:cubicBezTo>
                    <a:cubicBezTo>
                      <a:pt x="1274" y="109"/>
                      <a:pt x="1274" y="109"/>
                      <a:pt x="1274" y="109"/>
                    </a:cubicBezTo>
                    <a:cubicBezTo>
                      <a:pt x="1274" y="108"/>
                      <a:pt x="1274" y="108"/>
                      <a:pt x="1274" y="108"/>
                    </a:cubicBezTo>
                    <a:cubicBezTo>
                      <a:pt x="1274" y="108"/>
                      <a:pt x="1274" y="108"/>
                      <a:pt x="1274" y="108"/>
                    </a:cubicBezTo>
                    <a:cubicBezTo>
                      <a:pt x="1275" y="108"/>
                      <a:pt x="1275" y="108"/>
                      <a:pt x="1275" y="108"/>
                    </a:cubicBezTo>
                    <a:cubicBezTo>
                      <a:pt x="1275" y="108"/>
                      <a:pt x="1275" y="108"/>
                      <a:pt x="1275" y="108"/>
                    </a:cubicBezTo>
                    <a:cubicBezTo>
                      <a:pt x="1276" y="107"/>
                      <a:pt x="1276" y="107"/>
                      <a:pt x="1276" y="107"/>
                    </a:cubicBezTo>
                    <a:cubicBezTo>
                      <a:pt x="1276" y="107"/>
                      <a:pt x="1276" y="107"/>
                      <a:pt x="1276" y="107"/>
                    </a:cubicBezTo>
                    <a:cubicBezTo>
                      <a:pt x="1277" y="107"/>
                      <a:pt x="1277" y="107"/>
                      <a:pt x="1277" y="107"/>
                    </a:cubicBezTo>
                    <a:cubicBezTo>
                      <a:pt x="1277" y="106"/>
                      <a:pt x="1277" y="106"/>
                      <a:pt x="1277" y="106"/>
                    </a:cubicBezTo>
                    <a:cubicBezTo>
                      <a:pt x="1278" y="105"/>
                      <a:pt x="1278" y="105"/>
                      <a:pt x="1278" y="105"/>
                    </a:cubicBezTo>
                    <a:cubicBezTo>
                      <a:pt x="1280" y="101"/>
                      <a:pt x="1280" y="101"/>
                      <a:pt x="1280" y="101"/>
                    </a:cubicBezTo>
                    <a:cubicBezTo>
                      <a:pt x="1281" y="99"/>
                      <a:pt x="1281" y="99"/>
                      <a:pt x="1281" y="99"/>
                    </a:cubicBezTo>
                    <a:cubicBezTo>
                      <a:pt x="1281" y="98"/>
                      <a:pt x="1281" y="98"/>
                      <a:pt x="1281" y="98"/>
                    </a:cubicBezTo>
                    <a:cubicBezTo>
                      <a:pt x="1282" y="96"/>
                      <a:pt x="1282" y="96"/>
                      <a:pt x="1282" y="96"/>
                    </a:cubicBezTo>
                    <a:cubicBezTo>
                      <a:pt x="1284" y="94"/>
                      <a:pt x="1284" y="94"/>
                      <a:pt x="1284" y="94"/>
                    </a:cubicBezTo>
                    <a:cubicBezTo>
                      <a:pt x="1288" y="89"/>
                      <a:pt x="1288" y="89"/>
                      <a:pt x="1288" y="89"/>
                    </a:cubicBezTo>
                    <a:cubicBezTo>
                      <a:pt x="1289" y="86"/>
                      <a:pt x="1289" y="86"/>
                      <a:pt x="1289" y="86"/>
                    </a:cubicBezTo>
                    <a:cubicBezTo>
                      <a:pt x="1290" y="85"/>
                      <a:pt x="1290" y="85"/>
                      <a:pt x="1290" y="85"/>
                    </a:cubicBezTo>
                    <a:cubicBezTo>
                      <a:pt x="1289" y="85"/>
                      <a:pt x="1289" y="85"/>
                      <a:pt x="1289" y="85"/>
                    </a:cubicBezTo>
                    <a:cubicBezTo>
                      <a:pt x="1289" y="84"/>
                      <a:pt x="1289" y="84"/>
                      <a:pt x="1289" y="84"/>
                    </a:cubicBezTo>
                    <a:cubicBezTo>
                      <a:pt x="1289" y="84"/>
                      <a:pt x="1289" y="84"/>
                      <a:pt x="1289" y="84"/>
                    </a:cubicBezTo>
                    <a:cubicBezTo>
                      <a:pt x="1289" y="84"/>
                      <a:pt x="1289" y="84"/>
                      <a:pt x="1289" y="84"/>
                    </a:cubicBezTo>
                    <a:cubicBezTo>
                      <a:pt x="1289" y="83"/>
                      <a:pt x="1289" y="83"/>
                      <a:pt x="1289" y="83"/>
                    </a:cubicBezTo>
                    <a:cubicBezTo>
                      <a:pt x="1288" y="83"/>
                      <a:pt x="1288" y="83"/>
                      <a:pt x="1288" y="83"/>
                    </a:cubicBezTo>
                    <a:cubicBezTo>
                      <a:pt x="1288" y="83"/>
                      <a:pt x="1288" y="83"/>
                      <a:pt x="1288" y="83"/>
                    </a:cubicBezTo>
                    <a:cubicBezTo>
                      <a:pt x="1288" y="82"/>
                      <a:pt x="1288" y="82"/>
                      <a:pt x="1288" y="82"/>
                    </a:cubicBezTo>
                    <a:cubicBezTo>
                      <a:pt x="1288" y="82"/>
                      <a:pt x="1288" y="82"/>
                      <a:pt x="1288" y="82"/>
                    </a:cubicBezTo>
                    <a:cubicBezTo>
                      <a:pt x="1288" y="81"/>
                      <a:pt x="1288" y="81"/>
                      <a:pt x="1288" y="81"/>
                    </a:cubicBezTo>
                    <a:cubicBezTo>
                      <a:pt x="1288" y="81"/>
                      <a:pt x="1288" y="81"/>
                      <a:pt x="1288" y="81"/>
                    </a:cubicBezTo>
                    <a:cubicBezTo>
                      <a:pt x="1287" y="80"/>
                      <a:pt x="1287" y="80"/>
                      <a:pt x="1287" y="80"/>
                    </a:cubicBezTo>
                    <a:cubicBezTo>
                      <a:pt x="1287" y="80"/>
                      <a:pt x="1287" y="80"/>
                      <a:pt x="1287" y="80"/>
                    </a:cubicBezTo>
                    <a:cubicBezTo>
                      <a:pt x="1287" y="80"/>
                      <a:pt x="1287" y="80"/>
                      <a:pt x="1287" y="80"/>
                    </a:cubicBezTo>
                    <a:cubicBezTo>
                      <a:pt x="1287" y="79"/>
                      <a:pt x="1287" y="79"/>
                      <a:pt x="1287" y="79"/>
                    </a:cubicBezTo>
                    <a:cubicBezTo>
                      <a:pt x="1288" y="78"/>
                      <a:pt x="1288" y="78"/>
                      <a:pt x="1288" y="78"/>
                    </a:cubicBezTo>
                    <a:cubicBezTo>
                      <a:pt x="1288" y="74"/>
                      <a:pt x="1288" y="74"/>
                      <a:pt x="1288" y="74"/>
                    </a:cubicBezTo>
                    <a:cubicBezTo>
                      <a:pt x="1288" y="71"/>
                      <a:pt x="1288" y="71"/>
                      <a:pt x="1288" y="71"/>
                    </a:cubicBezTo>
                    <a:cubicBezTo>
                      <a:pt x="1288" y="65"/>
                      <a:pt x="1288" y="65"/>
                      <a:pt x="1288" y="65"/>
                    </a:cubicBezTo>
                    <a:cubicBezTo>
                      <a:pt x="1288" y="63"/>
                      <a:pt x="1288" y="63"/>
                      <a:pt x="1288" y="63"/>
                    </a:cubicBezTo>
                    <a:cubicBezTo>
                      <a:pt x="1287" y="62"/>
                      <a:pt x="1287" y="62"/>
                      <a:pt x="1287" y="62"/>
                    </a:cubicBezTo>
                    <a:cubicBezTo>
                      <a:pt x="1284" y="62"/>
                      <a:pt x="1282" y="61"/>
                      <a:pt x="1280" y="60"/>
                    </a:cubicBezTo>
                    <a:cubicBezTo>
                      <a:pt x="1279" y="60"/>
                      <a:pt x="1279" y="60"/>
                      <a:pt x="1279" y="60"/>
                    </a:cubicBezTo>
                    <a:cubicBezTo>
                      <a:pt x="1279" y="60"/>
                      <a:pt x="1279" y="60"/>
                      <a:pt x="1279" y="60"/>
                    </a:cubicBezTo>
                    <a:cubicBezTo>
                      <a:pt x="1278" y="59"/>
                      <a:pt x="1278" y="59"/>
                      <a:pt x="1278" y="59"/>
                    </a:cubicBezTo>
                    <a:cubicBezTo>
                      <a:pt x="1277" y="59"/>
                      <a:pt x="1277" y="59"/>
                      <a:pt x="1277" y="59"/>
                    </a:cubicBezTo>
                    <a:cubicBezTo>
                      <a:pt x="1275" y="59"/>
                      <a:pt x="1273" y="58"/>
                      <a:pt x="1271" y="57"/>
                    </a:cubicBezTo>
                    <a:cubicBezTo>
                      <a:pt x="1270" y="57"/>
                      <a:pt x="1270" y="57"/>
                      <a:pt x="1270" y="57"/>
                    </a:cubicBezTo>
                    <a:cubicBezTo>
                      <a:pt x="1269" y="57"/>
                      <a:pt x="1269" y="57"/>
                      <a:pt x="1269" y="57"/>
                    </a:cubicBezTo>
                    <a:cubicBezTo>
                      <a:pt x="1268" y="56"/>
                      <a:pt x="1268" y="56"/>
                      <a:pt x="1267" y="56"/>
                    </a:cubicBezTo>
                    <a:cubicBezTo>
                      <a:pt x="1266" y="56"/>
                      <a:pt x="1266" y="57"/>
                      <a:pt x="1264" y="58"/>
                    </a:cubicBezTo>
                    <a:cubicBezTo>
                      <a:pt x="1263" y="58"/>
                      <a:pt x="1263" y="58"/>
                      <a:pt x="1263" y="58"/>
                    </a:cubicBezTo>
                    <a:cubicBezTo>
                      <a:pt x="1263" y="58"/>
                      <a:pt x="1263" y="58"/>
                      <a:pt x="1263" y="58"/>
                    </a:cubicBezTo>
                    <a:cubicBezTo>
                      <a:pt x="1262" y="58"/>
                      <a:pt x="1262" y="58"/>
                      <a:pt x="1262" y="58"/>
                    </a:cubicBezTo>
                    <a:cubicBezTo>
                      <a:pt x="1260" y="57"/>
                      <a:pt x="1260" y="57"/>
                      <a:pt x="1260" y="57"/>
                    </a:cubicBezTo>
                    <a:cubicBezTo>
                      <a:pt x="1260" y="57"/>
                      <a:pt x="1260" y="57"/>
                      <a:pt x="1260" y="57"/>
                    </a:cubicBezTo>
                    <a:cubicBezTo>
                      <a:pt x="1261" y="57"/>
                      <a:pt x="1261" y="57"/>
                      <a:pt x="1261" y="57"/>
                    </a:cubicBezTo>
                    <a:cubicBezTo>
                      <a:pt x="1262" y="57"/>
                      <a:pt x="1262" y="57"/>
                      <a:pt x="1262" y="57"/>
                    </a:cubicBezTo>
                    <a:cubicBezTo>
                      <a:pt x="1263" y="56"/>
                      <a:pt x="1263" y="56"/>
                      <a:pt x="1263" y="56"/>
                    </a:cubicBezTo>
                    <a:cubicBezTo>
                      <a:pt x="1264" y="56"/>
                      <a:pt x="1264" y="56"/>
                      <a:pt x="1264" y="56"/>
                    </a:cubicBezTo>
                    <a:cubicBezTo>
                      <a:pt x="1264" y="56"/>
                      <a:pt x="1264" y="56"/>
                      <a:pt x="1264" y="56"/>
                    </a:cubicBezTo>
                    <a:cubicBezTo>
                      <a:pt x="1263" y="55"/>
                      <a:pt x="1263" y="55"/>
                      <a:pt x="1263" y="55"/>
                    </a:cubicBezTo>
                    <a:cubicBezTo>
                      <a:pt x="1263" y="55"/>
                      <a:pt x="1263" y="55"/>
                      <a:pt x="1263" y="55"/>
                    </a:cubicBezTo>
                    <a:cubicBezTo>
                      <a:pt x="1262" y="55"/>
                      <a:pt x="1262" y="55"/>
                      <a:pt x="1262" y="55"/>
                    </a:cubicBezTo>
                    <a:cubicBezTo>
                      <a:pt x="1255" y="55"/>
                      <a:pt x="1255" y="52"/>
                      <a:pt x="1250" y="52"/>
                    </a:cubicBezTo>
                    <a:cubicBezTo>
                      <a:pt x="1249" y="52"/>
                      <a:pt x="1248" y="52"/>
                      <a:pt x="1247" y="52"/>
                    </a:cubicBezTo>
                    <a:cubicBezTo>
                      <a:pt x="1246" y="52"/>
                      <a:pt x="1246" y="52"/>
                      <a:pt x="1246" y="52"/>
                    </a:cubicBezTo>
                    <a:cubicBezTo>
                      <a:pt x="1246" y="52"/>
                      <a:pt x="1246" y="52"/>
                      <a:pt x="1246" y="52"/>
                    </a:cubicBezTo>
                    <a:cubicBezTo>
                      <a:pt x="1245" y="53"/>
                      <a:pt x="1245" y="53"/>
                      <a:pt x="1245" y="53"/>
                    </a:cubicBezTo>
                    <a:cubicBezTo>
                      <a:pt x="1244" y="53"/>
                      <a:pt x="1244" y="53"/>
                      <a:pt x="1243" y="53"/>
                    </a:cubicBezTo>
                    <a:cubicBezTo>
                      <a:pt x="1242" y="53"/>
                      <a:pt x="1242" y="53"/>
                      <a:pt x="1241" y="53"/>
                    </a:cubicBezTo>
                    <a:cubicBezTo>
                      <a:pt x="1241" y="52"/>
                      <a:pt x="1240" y="52"/>
                      <a:pt x="1240" y="52"/>
                    </a:cubicBezTo>
                    <a:cubicBezTo>
                      <a:pt x="1239" y="52"/>
                      <a:pt x="1239" y="52"/>
                      <a:pt x="1239" y="52"/>
                    </a:cubicBezTo>
                    <a:cubicBezTo>
                      <a:pt x="1238" y="52"/>
                      <a:pt x="1238" y="52"/>
                      <a:pt x="1238" y="52"/>
                    </a:cubicBezTo>
                    <a:cubicBezTo>
                      <a:pt x="1237" y="52"/>
                      <a:pt x="1237" y="52"/>
                      <a:pt x="1237" y="52"/>
                    </a:cubicBezTo>
                    <a:cubicBezTo>
                      <a:pt x="1237" y="52"/>
                      <a:pt x="1236" y="52"/>
                      <a:pt x="1235" y="52"/>
                    </a:cubicBezTo>
                    <a:cubicBezTo>
                      <a:pt x="1234" y="52"/>
                      <a:pt x="1233" y="53"/>
                      <a:pt x="1231" y="53"/>
                    </a:cubicBezTo>
                    <a:cubicBezTo>
                      <a:pt x="1231" y="53"/>
                      <a:pt x="1231" y="53"/>
                      <a:pt x="1231" y="53"/>
                    </a:cubicBezTo>
                    <a:cubicBezTo>
                      <a:pt x="1230" y="53"/>
                      <a:pt x="1230" y="53"/>
                      <a:pt x="1230" y="53"/>
                    </a:cubicBezTo>
                    <a:cubicBezTo>
                      <a:pt x="1230" y="53"/>
                      <a:pt x="1230" y="53"/>
                      <a:pt x="1230" y="53"/>
                    </a:cubicBezTo>
                    <a:cubicBezTo>
                      <a:pt x="1229" y="53"/>
                      <a:pt x="1229" y="53"/>
                      <a:pt x="1229" y="53"/>
                    </a:cubicBezTo>
                    <a:cubicBezTo>
                      <a:pt x="1229" y="53"/>
                      <a:pt x="1229" y="53"/>
                      <a:pt x="1229" y="53"/>
                    </a:cubicBezTo>
                    <a:cubicBezTo>
                      <a:pt x="1224" y="53"/>
                      <a:pt x="1220" y="52"/>
                      <a:pt x="1216" y="52"/>
                    </a:cubicBezTo>
                    <a:cubicBezTo>
                      <a:pt x="1215" y="52"/>
                      <a:pt x="1214" y="53"/>
                      <a:pt x="1213" y="53"/>
                    </a:cubicBezTo>
                    <a:cubicBezTo>
                      <a:pt x="1212" y="53"/>
                      <a:pt x="1212" y="53"/>
                      <a:pt x="1212" y="53"/>
                    </a:cubicBezTo>
                    <a:cubicBezTo>
                      <a:pt x="1212" y="53"/>
                      <a:pt x="1212" y="53"/>
                      <a:pt x="1212" y="53"/>
                    </a:cubicBezTo>
                    <a:cubicBezTo>
                      <a:pt x="1211" y="53"/>
                      <a:pt x="1211" y="53"/>
                      <a:pt x="1211" y="53"/>
                    </a:cubicBezTo>
                    <a:cubicBezTo>
                      <a:pt x="1210" y="53"/>
                      <a:pt x="1209" y="53"/>
                      <a:pt x="1207" y="53"/>
                    </a:cubicBezTo>
                    <a:cubicBezTo>
                      <a:pt x="1207" y="53"/>
                      <a:pt x="1206" y="53"/>
                      <a:pt x="1206" y="53"/>
                    </a:cubicBezTo>
                    <a:cubicBezTo>
                      <a:pt x="1205" y="53"/>
                      <a:pt x="1205" y="53"/>
                      <a:pt x="1205" y="53"/>
                    </a:cubicBezTo>
                    <a:cubicBezTo>
                      <a:pt x="1203" y="53"/>
                      <a:pt x="1201" y="54"/>
                      <a:pt x="1199" y="54"/>
                    </a:cubicBezTo>
                    <a:cubicBezTo>
                      <a:pt x="1199" y="54"/>
                      <a:pt x="1198" y="54"/>
                      <a:pt x="1198" y="54"/>
                    </a:cubicBezTo>
                    <a:cubicBezTo>
                      <a:pt x="1197" y="54"/>
                      <a:pt x="1197" y="54"/>
                      <a:pt x="1197" y="54"/>
                    </a:cubicBezTo>
                    <a:cubicBezTo>
                      <a:pt x="1196" y="53"/>
                      <a:pt x="1196" y="53"/>
                      <a:pt x="1196" y="53"/>
                    </a:cubicBezTo>
                    <a:cubicBezTo>
                      <a:pt x="1195" y="52"/>
                      <a:pt x="1195" y="52"/>
                      <a:pt x="1195" y="52"/>
                    </a:cubicBezTo>
                    <a:cubicBezTo>
                      <a:pt x="1195" y="52"/>
                      <a:pt x="1195" y="52"/>
                      <a:pt x="1195" y="52"/>
                    </a:cubicBezTo>
                    <a:cubicBezTo>
                      <a:pt x="1195" y="52"/>
                      <a:pt x="1195" y="52"/>
                      <a:pt x="1195" y="52"/>
                    </a:cubicBezTo>
                    <a:cubicBezTo>
                      <a:pt x="1198" y="51"/>
                      <a:pt x="1199" y="51"/>
                      <a:pt x="1201" y="50"/>
                    </a:cubicBezTo>
                    <a:cubicBezTo>
                      <a:pt x="1201" y="49"/>
                      <a:pt x="1201" y="49"/>
                      <a:pt x="1201" y="49"/>
                    </a:cubicBezTo>
                    <a:cubicBezTo>
                      <a:pt x="1201" y="49"/>
                      <a:pt x="1201" y="49"/>
                      <a:pt x="1201" y="49"/>
                    </a:cubicBezTo>
                    <a:cubicBezTo>
                      <a:pt x="1200" y="49"/>
                      <a:pt x="1200" y="49"/>
                      <a:pt x="1200" y="49"/>
                    </a:cubicBezTo>
                    <a:cubicBezTo>
                      <a:pt x="1200" y="49"/>
                      <a:pt x="1200" y="49"/>
                      <a:pt x="1200" y="49"/>
                    </a:cubicBezTo>
                    <a:cubicBezTo>
                      <a:pt x="1199" y="49"/>
                      <a:pt x="1199" y="49"/>
                      <a:pt x="1199" y="49"/>
                    </a:cubicBezTo>
                    <a:cubicBezTo>
                      <a:pt x="1198" y="49"/>
                      <a:pt x="1197" y="49"/>
                      <a:pt x="1195" y="49"/>
                    </a:cubicBezTo>
                    <a:cubicBezTo>
                      <a:pt x="1192" y="49"/>
                      <a:pt x="1188" y="49"/>
                      <a:pt x="1188" y="52"/>
                    </a:cubicBezTo>
                    <a:cubicBezTo>
                      <a:pt x="1188" y="52"/>
                      <a:pt x="1188" y="52"/>
                      <a:pt x="1188" y="52"/>
                    </a:cubicBezTo>
                    <a:cubicBezTo>
                      <a:pt x="1188" y="52"/>
                      <a:pt x="1188" y="52"/>
                      <a:pt x="1188" y="52"/>
                    </a:cubicBezTo>
                    <a:cubicBezTo>
                      <a:pt x="1188" y="53"/>
                      <a:pt x="1188" y="53"/>
                      <a:pt x="1188" y="53"/>
                    </a:cubicBezTo>
                    <a:cubicBezTo>
                      <a:pt x="1188" y="54"/>
                      <a:pt x="1188" y="55"/>
                      <a:pt x="1187" y="56"/>
                    </a:cubicBezTo>
                    <a:cubicBezTo>
                      <a:pt x="1187" y="56"/>
                      <a:pt x="1187" y="56"/>
                      <a:pt x="1187" y="56"/>
                    </a:cubicBezTo>
                    <a:cubicBezTo>
                      <a:pt x="1187" y="56"/>
                      <a:pt x="1187" y="56"/>
                      <a:pt x="1187" y="56"/>
                    </a:cubicBezTo>
                    <a:cubicBezTo>
                      <a:pt x="1186" y="58"/>
                      <a:pt x="1185" y="59"/>
                      <a:pt x="1184" y="60"/>
                    </a:cubicBezTo>
                    <a:cubicBezTo>
                      <a:pt x="1184" y="60"/>
                      <a:pt x="1184" y="60"/>
                      <a:pt x="1184" y="60"/>
                    </a:cubicBezTo>
                    <a:cubicBezTo>
                      <a:pt x="1183" y="60"/>
                      <a:pt x="1183" y="60"/>
                      <a:pt x="1183" y="60"/>
                    </a:cubicBezTo>
                    <a:cubicBezTo>
                      <a:pt x="1183" y="61"/>
                      <a:pt x="1183" y="61"/>
                      <a:pt x="1183" y="61"/>
                    </a:cubicBezTo>
                    <a:cubicBezTo>
                      <a:pt x="1181" y="61"/>
                      <a:pt x="1181" y="61"/>
                      <a:pt x="1181" y="61"/>
                    </a:cubicBezTo>
                    <a:cubicBezTo>
                      <a:pt x="1181" y="61"/>
                      <a:pt x="1181" y="61"/>
                      <a:pt x="1181" y="61"/>
                    </a:cubicBezTo>
                    <a:cubicBezTo>
                      <a:pt x="1181" y="62"/>
                      <a:pt x="1181" y="62"/>
                      <a:pt x="1181" y="62"/>
                    </a:cubicBezTo>
                    <a:cubicBezTo>
                      <a:pt x="1180" y="63"/>
                      <a:pt x="1180" y="63"/>
                      <a:pt x="1180" y="63"/>
                    </a:cubicBezTo>
                    <a:cubicBezTo>
                      <a:pt x="1180" y="65"/>
                      <a:pt x="1180" y="65"/>
                      <a:pt x="1180" y="65"/>
                    </a:cubicBezTo>
                    <a:cubicBezTo>
                      <a:pt x="1180" y="65"/>
                      <a:pt x="1180" y="65"/>
                      <a:pt x="1180" y="65"/>
                    </a:cubicBezTo>
                    <a:cubicBezTo>
                      <a:pt x="1180" y="66"/>
                      <a:pt x="1180" y="66"/>
                      <a:pt x="1180" y="66"/>
                    </a:cubicBezTo>
                    <a:cubicBezTo>
                      <a:pt x="1179" y="66"/>
                      <a:pt x="1179" y="66"/>
                      <a:pt x="1179" y="66"/>
                    </a:cubicBezTo>
                    <a:cubicBezTo>
                      <a:pt x="1179" y="66"/>
                      <a:pt x="1179" y="66"/>
                      <a:pt x="1179" y="66"/>
                    </a:cubicBezTo>
                    <a:cubicBezTo>
                      <a:pt x="1179" y="66"/>
                      <a:pt x="1179" y="66"/>
                      <a:pt x="1179" y="66"/>
                    </a:cubicBezTo>
                    <a:cubicBezTo>
                      <a:pt x="1179" y="66"/>
                      <a:pt x="1179" y="66"/>
                      <a:pt x="1179" y="66"/>
                    </a:cubicBezTo>
                    <a:cubicBezTo>
                      <a:pt x="1178" y="66"/>
                      <a:pt x="1178" y="66"/>
                      <a:pt x="1178" y="66"/>
                    </a:cubicBezTo>
                    <a:cubicBezTo>
                      <a:pt x="1178" y="67"/>
                      <a:pt x="1178" y="67"/>
                      <a:pt x="1178" y="67"/>
                    </a:cubicBezTo>
                    <a:cubicBezTo>
                      <a:pt x="1178" y="68"/>
                      <a:pt x="1178" y="69"/>
                      <a:pt x="1177" y="70"/>
                    </a:cubicBezTo>
                    <a:cubicBezTo>
                      <a:pt x="1177" y="70"/>
                      <a:pt x="1177" y="70"/>
                      <a:pt x="1177" y="70"/>
                    </a:cubicBezTo>
                    <a:cubicBezTo>
                      <a:pt x="1177" y="70"/>
                      <a:pt x="1177" y="70"/>
                      <a:pt x="1177" y="70"/>
                    </a:cubicBezTo>
                    <a:cubicBezTo>
                      <a:pt x="1177" y="71"/>
                      <a:pt x="1177" y="71"/>
                      <a:pt x="1177" y="71"/>
                    </a:cubicBezTo>
                    <a:cubicBezTo>
                      <a:pt x="1177" y="71"/>
                      <a:pt x="1177" y="71"/>
                      <a:pt x="1177" y="71"/>
                    </a:cubicBezTo>
                    <a:cubicBezTo>
                      <a:pt x="1176" y="72"/>
                      <a:pt x="1176" y="72"/>
                      <a:pt x="1176" y="72"/>
                    </a:cubicBezTo>
                    <a:cubicBezTo>
                      <a:pt x="1176" y="72"/>
                      <a:pt x="1176" y="72"/>
                      <a:pt x="1176" y="72"/>
                    </a:cubicBezTo>
                    <a:cubicBezTo>
                      <a:pt x="1177" y="74"/>
                      <a:pt x="1177" y="74"/>
                      <a:pt x="1177" y="74"/>
                    </a:cubicBezTo>
                    <a:cubicBezTo>
                      <a:pt x="1177" y="75"/>
                      <a:pt x="1177" y="75"/>
                      <a:pt x="1177" y="75"/>
                    </a:cubicBezTo>
                    <a:cubicBezTo>
                      <a:pt x="1176" y="75"/>
                      <a:pt x="1176" y="75"/>
                      <a:pt x="1176" y="75"/>
                    </a:cubicBezTo>
                    <a:cubicBezTo>
                      <a:pt x="1176" y="75"/>
                      <a:pt x="1176" y="75"/>
                      <a:pt x="1176" y="75"/>
                    </a:cubicBezTo>
                    <a:cubicBezTo>
                      <a:pt x="1176" y="76"/>
                      <a:pt x="1176" y="76"/>
                      <a:pt x="1176" y="76"/>
                    </a:cubicBezTo>
                    <a:cubicBezTo>
                      <a:pt x="1175" y="76"/>
                      <a:pt x="1175" y="76"/>
                      <a:pt x="1175" y="76"/>
                    </a:cubicBezTo>
                    <a:cubicBezTo>
                      <a:pt x="1175" y="76"/>
                      <a:pt x="1175" y="76"/>
                      <a:pt x="1175" y="76"/>
                    </a:cubicBezTo>
                    <a:cubicBezTo>
                      <a:pt x="1175" y="77"/>
                      <a:pt x="1175" y="77"/>
                      <a:pt x="1175" y="77"/>
                    </a:cubicBezTo>
                    <a:cubicBezTo>
                      <a:pt x="1175" y="77"/>
                      <a:pt x="1175" y="77"/>
                      <a:pt x="1175" y="77"/>
                    </a:cubicBezTo>
                    <a:cubicBezTo>
                      <a:pt x="1175" y="77"/>
                      <a:pt x="1175" y="77"/>
                      <a:pt x="1175" y="77"/>
                    </a:cubicBezTo>
                    <a:cubicBezTo>
                      <a:pt x="1175" y="78"/>
                      <a:pt x="1175" y="78"/>
                      <a:pt x="1175" y="78"/>
                    </a:cubicBezTo>
                    <a:cubicBezTo>
                      <a:pt x="1175" y="78"/>
                      <a:pt x="1175" y="78"/>
                      <a:pt x="1175" y="78"/>
                    </a:cubicBezTo>
                    <a:cubicBezTo>
                      <a:pt x="1175" y="78"/>
                      <a:pt x="1175" y="78"/>
                      <a:pt x="1175" y="78"/>
                    </a:cubicBezTo>
                    <a:cubicBezTo>
                      <a:pt x="1175" y="79"/>
                      <a:pt x="1175" y="79"/>
                      <a:pt x="1175" y="79"/>
                    </a:cubicBezTo>
                    <a:cubicBezTo>
                      <a:pt x="1174" y="79"/>
                      <a:pt x="1174" y="79"/>
                      <a:pt x="1174" y="79"/>
                    </a:cubicBezTo>
                    <a:cubicBezTo>
                      <a:pt x="1174" y="79"/>
                      <a:pt x="1174" y="79"/>
                      <a:pt x="1174" y="79"/>
                    </a:cubicBezTo>
                    <a:cubicBezTo>
                      <a:pt x="1174" y="80"/>
                      <a:pt x="1174" y="80"/>
                      <a:pt x="1174" y="80"/>
                    </a:cubicBezTo>
                    <a:cubicBezTo>
                      <a:pt x="1174" y="80"/>
                      <a:pt x="1174" y="80"/>
                      <a:pt x="1174" y="80"/>
                    </a:cubicBezTo>
                    <a:cubicBezTo>
                      <a:pt x="1174" y="80"/>
                      <a:pt x="1174" y="80"/>
                      <a:pt x="1174" y="80"/>
                    </a:cubicBezTo>
                    <a:cubicBezTo>
                      <a:pt x="1174" y="81"/>
                      <a:pt x="1174" y="81"/>
                      <a:pt x="1174" y="81"/>
                    </a:cubicBezTo>
                    <a:cubicBezTo>
                      <a:pt x="1174" y="81"/>
                      <a:pt x="1174" y="81"/>
                      <a:pt x="1174" y="81"/>
                    </a:cubicBezTo>
                    <a:cubicBezTo>
                      <a:pt x="1174" y="81"/>
                      <a:pt x="1174" y="81"/>
                      <a:pt x="1174" y="81"/>
                    </a:cubicBezTo>
                    <a:cubicBezTo>
                      <a:pt x="1174" y="82"/>
                      <a:pt x="1174" y="82"/>
                      <a:pt x="1174" y="82"/>
                    </a:cubicBezTo>
                    <a:cubicBezTo>
                      <a:pt x="1174" y="82"/>
                      <a:pt x="1174" y="82"/>
                      <a:pt x="1174" y="82"/>
                    </a:cubicBezTo>
                    <a:cubicBezTo>
                      <a:pt x="1174" y="83"/>
                      <a:pt x="1174" y="83"/>
                      <a:pt x="1174" y="83"/>
                    </a:cubicBezTo>
                    <a:cubicBezTo>
                      <a:pt x="1174" y="83"/>
                      <a:pt x="1174" y="83"/>
                      <a:pt x="1174" y="83"/>
                    </a:cubicBezTo>
                    <a:cubicBezTo>
                      <a:pt x="1174" y="84"/>
                      <a:pt x="1173" y="83"/>
                      <a:pt x="1173" y="86"/>
                    </a:cubicBezTo>
                    <a:cubicBezTo>
                      <a:pt x="1173" y="86"/>
                      <a:pt x="1173" y="86"/>
                      <a:pt x="1173" y="86"/>
                    </a:cubicBezTo>
                    <a:cubicBezTo>
                      <a:pt x="1173" y="86"/>
                      <a:pt x="1173" y="86"/>
                      <a:pt x="1173" y="86"/>
                    </a:cubicBezTo>
                    <a:cubicBezTo>
                      <a:pt x="1172" y="88"/>
                      <a:pt x="1172" y="88"/>
                      <a:pt x="1172" y="89"/>
                    </a:cubicBezTo>
                    <a:cubicBezTo>
                      <a:pt x="1172" y="90"/>
                      <a:pt x="1172" y="90"/>
                      <a:pt x="1172" y="90"/>
                    </a:cubicBezTo>
                    <a:cubicBezTo>
                      <a:pt x="1171" y="90"/>
                      <a:pt x="1171" y="90"/>
                      <a:pt x="1171" y="90"/>
                    </a:cubicBezTo>
                    <a:cubicBezTo>
                      <a:pt x="1171" y="90"/>
                      <a:pt x="1171" y="90"/>
                      <a:pt x="1171" y="90"/>
                    </a:cubicBezTo>
                    <a:cubicBezTo>
                      <a:pt x="1171" y="91"/>
                      <a:pt x="1171" y="91"/>
                      <a:pt x="1171" y="91"/>
                    </a:cubicBezTo>
                    <a:cubicBezTo>
                      <a:pt x="1171" y="92"/>
                      <a:pt x="1170" y="93"/>
                      <a:pt x="1170" y="94"/>
                    </a:cubicBezTo>
                    <a:cubicBezTo>
                      <a:pt x="1170" y="94"/>
                      <a:pt x="1170" y="94"/>
                      <a:pt x="1170" y="94"/>
                    </a:cubicBezTo>
                    <a:cubicBezTo>
                      <a:pt x="1169" y="96"/>
                      <a:pt x="1169" y="96"/>
                      <a:pt x="1169" y="98"/>
                    </a:cubicBezTo>
                    <a:cubicBezTo>
                      <a:pt x="1169" y="98"/>
                      <a:pt x="1169" y="98"/>
                      <a:pt x="1169" y="98"/>
                    </a:cubicBezTo>
                    <a:cubicBezTo>
                      <a:pt x="1169" y="98"/>
                      <a:pt x="1169" y="98"/>
                      <a:pt x="1169" y="98"/>
                    </a:cubicBezTo>
                    <a:cubicBezTo>
                      <a:pt x="1169" y="99"/>
                      <a:pt x="1169" y="99"/>
                      <a:pt x="1169" y="99"/>
                    </a:cubicBezTo>
                    <a:cubicBezTo>
                      <a:pt x="1169" y="99"/>
                      <a:pt x="1169" y="99"/>
                      <a:pt x="1169" y="99"/>
                    </a:cubicBezTo>
                    <a:cubicBezTo>
                      <a:pt x="1168" y="100"/>
                      <a:pt x="1168" y="100"/>
                      <a:pt x="1168" y="100"/>
                    </a:cubicBezTo>
                    <a:cubicBezTo>
                      <a:pt x="1168" y="100"/>
                      <a:pt x="1167" y="101"/>
                      <a:pt x="1167" y="102"/>
                    </a:cubicBezTo>
                    <a:cubicBezTo>
                      <a:pt x="1167" y="102"/>
                      <a:pt x="1167" y="102"/>
                      <a:pt x="1167" y="102"/>
                    </a:cubicBezTo>
                    <a:cubicBezTo>
                      <a:pt x="1167" y="103"/>
                      <a:pt x="1167" y="103"/>
                      <a:pt x="1167" y="103"/>
                    </a:cubicBezTo>
                    <a:cubicBezTo>
                      <a:pt x="1167" y="104"/>
                      <a:pt x="1167" y="104"/>
                      <a:pt x="1166" y="106"/>
                    </a:cubicBezTo>
                    <a:cubicBezTo>
                      <a:pt x="1165" y="106"/>
                      <a:pt x="1165" y="106"/>
                      <a:pt x="1165" y="106"/>
                    </a:cubicBezTo>
                    <a:cubicBezTo>
                      <a:pt x="1165" y="107"/>
                      <a:pt x="1165" y="107"/>
                      <a:pt x="1165" y="107"/>
                    </a:cubicBezTo>
                    <a:cubicBezTo>
                      <a:pt x="1165" y="107"/>
                      <a:pt x="1165" y="107"/>
                      <a:pt x="1165" y="107"/>
                    </a:cubicBezTo>
                    <a:cubicBezTo>
                      <a:pt x="1164" y="112"/>
                      <a:pt x="1164" y="110"/>
                      <a:pt x="1161" y="115"/>
                    </a:cubicBezTo>
                    <a:cubicBezTo>
                      <a:pt x="1160" y="115"/>
                      <a:pt x="1160" y="115"/>
                      <a:pt x="1160" y="115"/>
                    </a:cubicBezTo>
                    <a:cubicBezTo>
                      <a:pt x="1160" y="116"/>
                      <a:pt x="1160" y="116"/>
                      <a:pt x="1160" y="116"/>
                    </a:cubicBezTo>
                    <a:cubicBezTo>
                      <a:pt x="1160" y="117"/>
                      <a:pt x="1160" y="117"/>
                      <a:pt x="1160" y="117"/>
                    </a:cubicBezTo>
                    <a:cubicBezTo>
                      <a:pt x="1160" y="118"/>
                      <a:pt x="1160" y="118"/>
                      <a:pt x="1160" y="118"/>
                    </a:cubicBezTo>
                    <a:cubicBezTo>
                      <a:pt x="1160" y="118"/>
                      <a:pt x="1160" y="118"/>
                      <a:pt x="1160" y="118"/>
                    </a:cubicBezTo>
                    <a:cubicBezTo>
                      <a:pt x="1160" y="117"/>
                      <a:pt x="1160" y="117"/>
                      <a:pt x="1160" y="117"/>
                    </a:cubicBezTo>
                    <a:cubicBezTo>
                      <a:pt x="1160" y="117"/>
                      <a:pt x="1160" y="117"/>
                      <a:pt x="1160" y="117"/>
                    </a:cubicBezTo>
                    <a:cubicBezTo>
                      <a:pt x="1159" y="117"/>
                      <a:pt x="1159" y="117"/>
                      <a:pt x="1159" y="117"/>
                    </a:cubicBezTo>
                    <a:cubicBezTo>
                      <a:pt x="1158" y="117"/>
                      <a:pt x="1158" y="117"/>
                      <a:pt x="1158" y="117"/>
                    </a:cubicBezTo>
                    <a:cubicBezTo>
                      <a:pt x="1157" y="118"/>
                      <a:pt x="1155" y="121"/>
                      <a:pt x="1153" y="122"/>
                    </a:cubicBezTo>
                    <a:cubicBezTo>
                      <a:pt x="1153" y="123"/>
                      <a:pt x="1153" y="123"/>
                      <a:pt x="1153" y="123"/>
                    </a:cubicBezTo>
                    <a:cubicBezTo>
                      <a:pt x="1152" y="123"/>
                      <a:pt x="1152" y="123"/>
                      <a:pt x="1152" y="123"/>
                    </a:cubicBezTo>
                    <a:cubicBezTo>
                      <a:pt x="1152" y="123"/>
                      <a:pt x="1152" y="123"/>
                      <a:pt x="1152" y="123"/>
                    </a:cubicBezTo>
                    <a:cubicBezTo>
                      <a:pt x="1151" y="124"/>
                      <a:pt x="1151" y="124"/>
                      <a:pt x="1150" y="124"/>
                    </a:cubicBezTo>
                    <a:cubicBezTo>
                      <a:pt x="1150" y="125"/>
                      <a:pt x="1150" y="125"/>
                      <a:pt x="1150" y="125"/>
                    </a:cubicBezTo>
                    <a:cubicBezTo>
                      <a:pt x="1150" y="125"/>
                      <a:pt x="1150" y="125"/>
                      <a:pt x="1150" y="125"/>
                    </a:cubicBezTo>
                    <a:cubicBezTo>
                      <a:pt x="1149" y="126"/>
                      <a:pt x="1149" y="126"/>
                      <a:pt x="1148" y="126"/>
                    </a:cubicBezTo>
                    <a:cubicBezTo>
                      <a:pt x="1147" y="126"/>
                      <a:pt x="1147" y="126"/>
                      <a:pt x="1147" y="126"/>
                    </a:cubicBezTo>
                    <a:cubicBezTo>
                      <a:pt x="1147" y="127"/>
                      <a:pt x="1147" y="127"/>
                      <a:pt x="1147" y="127"/>
                    </a:cubicBezTo>
                    <a:cubicBezTo>
                      <a:pt x="1146" y="127"/>
                      <a:pt x="1146" y="127"/>
                      <a:pt x="1146" y="127"/>
                    </a:cubicBezTo>
                    <a:cubicBezTo>
                      <a:pt x="1146" y="127"/>
                      <a:pt x="1146" y="127"/>
                      <a:pt x="1146" y="127"/>
                    </a:cubicBezTo>
                    <a:cubicBezTo>
                      <a:pt x="1145" y="127"/>
                      <a:pt x="1145" y="127"/>
                      <a:pt x="1145" y="127"/>
                    </a:cubicBezTo>
                    <a:cubicBezTo>
                      <a:pt x="1145" y="128"/>
                      <a:pt x="1145" y="128"/>
                      <a:pt x="1145" y="128"/>
                    </a:cubicBezTo>
                    <a:cubicBezTo>
                      <a:pt x="1144" y="128"/>
                      <a:pt x="1144" y="129"/>
                      <a:pt x="1143" y="129"/>
                    </a:cubicBezTo>
                    <a:cubicBezTo>
                      <a:pt x="1142" y="129"/>
                      <a:pt x="1142" y="129"/>
                      <a:pt x="1142" y="129"/>
                    </a:cubicBezTo>
                    <a:cubicBezTo>
                      <a:pt x="1142" y="130"/>
                      <a:pt x="1142" y="130"/>
                      <a:pt x="1142" y="130"/>
                    </a:cubicBezTo>
                    <a:cubicBezTo>
                      <a:pt x="1141" y="130"/>
                      <a:pt x="1140" y="130"/>
                      <a:pt x="1139" y="131"/>
                    </a:cubicBezTo>
                    <a:cubicBezTo>
                      <a:pt x="1139" y="131"/>
                      <a:pt x="1139" y="131"/>
                      <a:pt x="1139" y="131"/>
                    </a:cubicBezTo>
                    <a:cubicBezTo>
                      <a:pt x="1139" y="131"/>
                      <a:pt x="1139" y="131"/>
                      <a:pt x="1139" y="131"/>
                    </a:cubicBezTo>
                    <a:cubicBezTo>
                      <a:pt x="1139" y="132"/>
                      <a:pt x="1139" y="132"/>
                      <a:pt x="1139" y="132"/>
                    </a:cubicBezTo>
                    <a:cubicBezTo>
                      <a:pt x="1139" y="132"/>
                      <a:pt x="1139" y="132"/>
                      <a:pt x="1139" y="132"/>
                    </a:cubicBezTo>
                    <a:cubicBezTo>
                      <a:pt x="1138" y="132"/>
                      <a:pt x="1137" y="132"/>
                      <a:pt x="1136" y="133"/>
                    </a:cubicBezTo>
                    <a:cubicBezTo>
                      <a:pt x="1136" y="133"/>
                      <a:pt x="1136" y="133"/>
                      <a:pt x="1136" y="133"/>
                    </a:cubicBezTo>
                    <a:cubicBezTo>
                      <a:pt x="1135" y="133"/>
                      <a:pt x="1135" y="133"/>
                      <a:pt x="1135" y="133"/>
                    </a:cubicBezTo>
                    <a:cubicBezTo>
                      <a:pt x="1134" y="134"/>
                      <a:pt x="1133" y="134"/>
                      <a:pt x="1132" y="135"/>
                    </a:cubicBezTo>
                    <a:cubicBezTo>
                      <a:pt x="1132" y="135"/>
                      <a:pt x="1132" y="135"/>
                      <a:pt x="1132" y="135"/>
                    </a:cubicBezTo>
                    <a:cubicBezTo>
                      <a:pt x="1131" y="135"/>
                      <a:pt x="1131" y="135"/>
                      <a:pt x="1131" y="135"/>
                    </a:cubicBezTo>
                    <a:cubicBezTo>
                      <a:pt x="1131" y="135"/>
                      <a:pt x="1131" y="135"/>
                      <a:pt x="1131" y="135"/>
                    </a:cubicBezTo>
                    <a:cubicBezTo>
                      <a:pt x="1130" y="135"/>
                      <a:pt x="1130" y="135"/>
                      <a:pt x="1130" y="135"/>
                    </a:cubicBezTo>
                    <a:cubicBezTo>
                      <a:pt x="1130" y="135"/>
                      <a:pt x="1130" y="135"/>
                      <a:pt x="1130" y="135"/>
                    </a:cubicBezTo>
                    <a:cubicBezTo>
                      <a:pt x="1129" y="136"/>
                      <a:pt x="1129" y="136"/>
                      <a:pt x="1129" y="136"/>
                    </a:cubicBezTo>
                    <a:cubicBezTo>
                      <a:pt x="1129" y="136"/>
                      <a:pt x="1129" y="136"/>
                      <a:pt x="1129" y="136"/>
                    </a:cubicBezTo>
                    <a:cubicBezTo>
                      <a:pt x="1126" y="137"/>
                      <a:pt x="1125" y="137"/>
                      <a:pt x="1122" y="138"/>
                    </a:cubicBezTo>
                    <a:cubicBezTo>
                      <a:pt x="1122" y="138"/>
                      <a:pt x="1122" y="138"/>
                      <a:pt x="1122" y="138"/>
                    </a:cubicBezTo>
                    <a:cubicBezTo>
                      <a:pt x="1122" y="138"/>
                      <a:pt x="1122" y="138"/>
                      <a:pt x="1122" y="138"/>
                    </a:cubicBezTo>
                    <a:cubicBezTo>
                      <a:pt x="1122" y="163"/>
                      <a:pt x="1122" y="163"/>
                      <a:pt x="1122" y="163"/>
                    </a:cubicBezTo>
                    <a:cubicBezTo>
                      <a:pt x="1122" y="163"/>
                      <a:pt x="1122" y="163"/>
                      <a:pt x="1122" y="163"/>
                    </a:cubicBezTo>
                    <a:cubicBezTo>
                      <a:pt x="1122" y="163"/>
                      <a:pt x="1122" y="163"/>
                      <a:pt x="1122" y="163"/>
                    </a:cubicBezTo>
                    <a:cubicBezTo>
                      <a:pt x="1122" y="163"/>
                      <a:pt x="1122" y="163"/>
                      <a:pt x="1122" y="163"/>
                    </a:cubicBezTo>
                    <a:cubicBezTo>
                      <a:pt x="1124" y="163"/>
                      <a:pt x="1125" y="162"/>
                      <a:pt x="1126" y="162"/>
                    </a:cubicBezTo>
                    <a:cubicBezTo>
                      <a:pt x="1126" y="162"/>
                      <a:pt x="1126" y="162"/>
                      <a:pt x="1127" y="162"/>
                    </a:cubicBezTo>
                    <a:cubicBezTo>
                      <a:pt x="1127" y="162"/>
                      <a:pt x="1127" y="162"/>
                      <a:pt x="1127" y="162"/>
                    </a:cubicBezTo>
                    <a:cubicBezTo>
                      <a:pt x="1129" y="163"/>
                      <a:pt x="1129" y="163"/>
                      <a:pt x="1129" y="163"/>
                    </a:cubicBezTo>
                    <a:cubicBezTo>
                      <a:pt x="1131" y="164"/>
                      <a:pt x="1133" y="165"/>
                      <a:pt x="1132" y="168"/>
                    </a:cubicBezTo>
                    <a:cubicBezTo>
                      <a:pt x="1131" y="168"/>
                      <a:pt x="1131" y="168"/>
                      <a:pt x="1131" y="168"/>
                    </a:cubicBezTo>
                    <a:cubicBezTo>
                      <a:pt x="1131" y="169"/>
                      <a:pt x="1131" y="169"/>
                      <a:pt x="1131" y="169"/>
                    </a:cubicBezTo>
                    <a:cubicBezTo>
                      <a:pt x="1131" y="169"/>
                      <a:pt x="1131" y="169"/>
                      <a:pt x="1131" y="169"/>
                    </a:cubicBezTo>
                    <a:cubicBezTo>
                      <a:pt x="1131" y="169"/>
                      <a:pt x="1131" y="169"/>
                      <a:pt x="1131" y="169"/>
                    </a:cubicBezTo>
                    <a:cubicBezTo>
                      <a:pt x="1130" y="171"/>
                      <a:pt x="1130" y="171"/>
                      <a:pt x="1130" y="173"/>
                    </a:cubicBezTo>
                    <a:cubicBezTo>
                      <a:pt x="1130" y="173"/>
                      <a:pt x="1130" y="173"/>
                      <a:pt x="1130" y="173"/>
                    </a:cubicBezTo>
                    <a:cubicBezTo>
                      <a:pt x="1130" y="173"/>
                      <a:pt x="1130" y="173"/>
                      <a:pt x="1130" y="173"/>
                    </a:cubicBezTo>
                    <a:cubicBezTo>
                      <a:pt x="1129" y="175"/>
                      <a:pt x="1129" y="175"/>
                      <a:pt x="1129" y="177"/>
                    </a:cubicBezTo>
                    <a:cubicBezTo>
                      <a:pt x="1130" y="179"/>
                      <a:pt x="1130" y="179"/>
                      <a:pt x="1130" y="179"/>
                    </a:cubicBezTo>
                    <a:cubicBezTo>
                      <a:pt x="1130" y="180"/>
                      <a:pt x="1130" y="180"/>
                      <a:pt x="1130" y="180"/>
                    </a:cubicBezTo>
                    <a:cubicBezTo>
                      <a:pt x="1130" y="181"/>
                      <a:pt x="1130" y="181"/>
                      <a:pt x="1130" y="181"/>
                    </a:cubicBezTo>
                    <a:cubicBezTo>
                      <a:pt x="1130" y="181"/>
                      <a:pt x="1130" y="181"/>
                      <a:pt x="1130" y="181"/>
                    </a:cubicBezTo>
                    <a:cubicBezTo>
                      <a:pt x="1130" y="181"/>
                      <a:pt x="1130" y="181"/>
                      <a:pt x="1130" y="181"/>
                    </a:cubicBezTo>
                    <a:cubicBezTo>
                      <a:pt x="1130" y="182"/>
                      <a:pt x="1130" y="182"/>
                      <a:pt x="1130" y="182"/>
                    </a:cubicBezTo>
                    <a:cubicBezTo>
                      <a:pt x="1130" y="182"/>
                      <a:pt x="1130" y="182"/>
                      <a:pt x="1130" y="182"/>
                    </a:cubicBezTo>
                    <a:cubicBezTo>
                      <a:pt x="1130" y="184"/>
                      <a:pt x="1129" y="183"/>
                      <a:pt x="1128" y="185"/>
                    </a:cubicBezTo>
                    <a:cubicBezTo>
                      <a:pt x="1128" y="186"/>
                      <a:pt x="1128" y="186"/>
                      <a:pt x="1128" y="186"/>
                    </a:cubicBezTo>
                    <a:cubicBezTo>
                      <a:pt x="1128" y="186"/>
                      <a:pt x="1128" y="186"/>
                      <a:pt x="1128" y="186"/>
                    </a:cubicBezTo>
                    <a:cubicBezTo>
                      <a:pt x="1127" y="188"/>
                      <a:pt x="1127" y="189"/>
                      <a:pt x="1126" y="190"/>
                    </a:cubicBezTo>
                    <a:cubicBezTo>
                      <a:pt x="1126" y="193"/>
                      <a:pt x="1126" y="193"/>
                      <a:pt x="1126" y="193"/>
                    </a:cubicBezTo>
                    <a:cubicBezTo>
                      <a:pt x="1125" y="194"/>
                      <a:pt x="1125" y="194"/>
                      <a:pt x="1125" y="194"/>
                    </a:cubicBezTo>
                    <a:cubicBezTo>
                      <a:pt x="1125" y="194"/>
                      <a:pt x="1125" y="194"/>
                      <a:pt x="1125" y="194"/>
                    </a:cubicBezTo>
                    <a:cubicBezTo>
                      <a:pt x="1126" y="195"/>
                      <a:pt x="1126" y="195"/>
                      <a:pt x="1126" y="195"/>
                    </a:cubicBezTo>
                    <a:cubicBezTo>
                      <a:pt x="1126" y="195"/>
                      <a:pt x="1126" y="195"/>
                      <a:pt x="1126" y="195"/>
                    </a:cubicBezTo>
                    <a:cubicBezTo>
                      <a:pt x="1127" y="195"/>
                      <a:pt x="1127" y="195"/>
                      <a:pt x="1127" y="195"/>
                    </a:cubicBezTo>
                    <a:cubicBezTo>
                      <a:pt x="1128" y="196"/>
                      <a:pt x="1128" y="196"/>
                      <a:pt x="1128" y="196"/>
                    </a:cubicBezTo>
                    <a:cubicBezTo>
                      <a:pt x="1130" y="196"/>
                      <a:pt x="1130" y="196"/>
                      <a:pt x="1130" y="196"/>
                    </a:cubicBezTo>
                    <a:cubicBezTo>
                      <a:pt x="1131" y="197"/>
                      <a:pt x="1131" y="197"/>
                      <a:pt x="1131" y="197"/>
                    </a:cubicBezTo>
                    <a:cubicBezTo>
                      <a:pt x="1131" y="199"/>
                      <a:pt x="1131" y="199"/>
                      <a:pt x="1131" y="199"/>
                    </a:cubicBezTo>
                    <a:cubicBezTo>
                      <a:pt x="1131" y="199"/>
                      <a:pt x="1131" y="199"/>
                      <a:pt x="1131" y="199"/>
                    </a:cubicBezTo>
                    <a:cubicBezTo>
                      <a:pt x="1131" y="200"/>
                      <a:pt x="1131" y="200"/>
                      <a:pt x="1131" y="200"/>
                    </a:cubicBezTo>
                    <a:cubicBezTo>
                      <a:pt x="1131" y="200"/>
                      <a:pt x="1131" y="200"/>
                      <a:pt x="1131" y="200"/>
                    </a:cubicBezTo>
                    <a:cubicBezTo>
                      <a:pt x="1131" y="201"/>
                      <a:pt x="1131" y="201"/>
                      <a:pt x="1131" y="201"/>
                    </a:cubicBezTo>
                    <a:cubicBezTo>
                      <a:pt x="1131" y="201"/>
                      <a:pt x="1131" y="201"/>
                      <a:pt x="1131" y="201"/>
                    </a:cubicBezTo>
                    <a:cubicBezTo>
                      <a:pt x="1130" y="202"/>
                      <a:pt x="1130" y="203"/>
                      <a:pt x="1129" y="204"/>
                    </a:cubicBezTo>
                    <a:cubicBezTo>
                      <a:pt x="1129" y="204"/>
                      <a:pt x="1129" y="204"/>
                      <a:pt x="1129" y="204"/>
                    </a:cubicBezTo>
                    <a:cubicBezTo>
                      <a:pt x="1129" y="205"/>
                      <a:pt x="1129" y="205"/>
                      <a:pt x="1129" y="205"/>
                    </a:cubicBezTo>
                    <a:cubicBezTo>
                      <a:pt x="1128" y="205"/>
                      <a:pt x="1128" y="205"/>
                      <a:pt x="1128" y="205"/>
                    </a:cubicBezTo>
                    <a:cubicBezTo>
                      <a:pt x="1128" y="205"/>
                      <a:pt x="1128" y="205"/>
                      <a:pt x="1128" y="205"/>
                    </a:cubicBezTo>
                    <a:cubicBezTo>
                      <a:pt x="1128" y="205"/>
                      <a:pt x="1128" y="205"/>
                      <a:pt x="1128" y="205"/>
                    </a:cubicBezTo>
                    <a:cubicBezTo>
                      <a:pt x="1127" y="205"/>
                      <a:pt x="1127" y="205"/>
                      <a:pt x="1127" y="205"/>
                    </a:cubicBezTo>
                    <a:cubicBezTo>
                      <a:pt x="1127" y="205"/>
                      <a:pt x="1126" y="206"/>
                      <a:pt x="1126" y="206"/>
                    </a:cubicBezTo>
                    <a:cubicBezTo>
                      <a:pt x="1124" y="206"/>
                      <a:pt x="1123" y="203"/>
                      <a:pt x="1122" y="202"/>
                    </a:cubicBezTo>
                    <a:cubicBezTo>
                      <a:pt x="1122" y="220"/>
                      <a:pt x="1122" y="220"/>
                      <a:pt x="1122" y="220"/>
                    </a:cubicBezTo>
                    <a:cubicBezTo>
                      <a:pt x="1122" y="220"/>
                      <a:pt x="1122" y="220"/>
                      <a:pt x="1122" y="220"/>
                    </a:cubicBezTo>
                    <a:cubicBezTo>
                      <a:pt x="1122" y="220"/>
                      <a:pt x="1122" y="220"/>
                      <a:pt x="1122" y="220"/>
                    </a:cubicBezTo>
                    <a:cubicBezTo>
                      <a:pt x="1123" y="220"/>
                      <a:pt x="1123" y="220"/>
                      <a:pt x="1123" y="220"/>
                    </a:cubicBezTo>
                    <a:cubicBezTo>
                      <a:pt x="1123" y="220"/>
                      <a:pt x="1123" y="220"/>
                      <a:pt x="1123" y="220"/>
                    </a:cubicBezTo>
                    <a:cubicBezTo>
                      <a:pt x="1124" y="220"/>
                      <a:pt x="1124" y="220"/>
                      <a:pt x="1124" y="220"/>
                    </a:cubicBezTo>
                    <a:cubicBezTo>
                      <a:pt x="1124" y="220"/>
                      <a:pt x="1124" y="220"/>
                      <a:pt x="1124" y="220"/>
                    </a:cubicBezTo>
                    <a:cubicBezTo>
                      <a:pt x="1126" y="221"/>
                      <a:pt x="1127" y="221"/>
                      <a:pt x="1128" y="222"/>
                    </a:cubicBezTo>
                    <a:cubicBezTo>
                      <a:pt x="1129" y="222"/>
                      <a:pt x="1129" y="222"/>
                      <a:pt x="1129" y="222"/>
                    </a:cubicBezTo>
                    <a:cubicBezTo>
                      <a:pt x="1130" y="223"/>
                      <a:pt x="1130" y="223"/>
                      <a:pt x="1130" y="223"/>
                    </a:cubicBezTo>
                    <a:cubicBezTo>
                      <a:pt x="1130" y="223"/>
                      <a:pt x="1130" y="223"/>
                      <a:pt x="1130" y="223"/>
                    </a:cubicBezTo>
                    <a:cubicBezTo>
                      <a:pt x="1131" y="223"/>
                      <a:pt x="1131" y="223"/>
                      <a:pt x="1131" y="223"/>
                    </a:cubicBezTo>
                    <a:cubicBezTo>
                      <a:pt x="1132" y="224"/>
                      <a:pt x="1133" y="224"/>
                      <a:pt x="1133" y="224"/>
                    </a:cubicBezTo>
                    <a:cubicBezTo>
                      <a:pt x="1134" y="224"/>
                      <a:pt x="1134" y="224"/>
                      <a:pt x="1135" y="224"/>
                    </a:cubicBezTo>
                    <a:cubicBezTo>
                      <a:pt x="1135" y="224"/>
                      <a:pt x="1135" y="224"/>
                      <a:pt x="1135" y="224"/>
                    </a:cubicBezTo>
                    <a:cubicBezTo>
                      <a:pt x="1136" y="224"/>
                      <a:pt x="1136" y="224"/>
                      <a:pt x="1136" y="224"/>
                    </a:cubicBezTo>
                    <a:cubicBezTo>
                      <a:pt x="1138" y="225"/>
                      <a:pt x="1138" y="225"/>
                      <a:pt x="1140" y="225"/>
                    </a:cubicBezTo>
                    <a:cubicBezTo>
                      <a:pt x="1141" y="226"/>
                      <a:pt x="1141" y="226"/>
                      <a:pt x="1141" y="226"/>
                    </a:cubicBezTo>
                    <a:cubicBezTo>
                      <a:pt x="1141" y="226"/>
                      <a:pt x="1141" y="226"/>
                      <a:pt x="1141" y="226"/>
                    </a:cubicBezTo>
                    <a:cubicBezTo>
                      <a:pt x="1141" y="226"/>
                      <a:pt x="1141" y="226"/>
                      <a:pt x="1141" y="226"/>
                    </a:cubicBezTo>
                    <a:cubicBezTo>
                      <a:pt x="1141" y="227"/>
                      <a:pt x="1141" y="227"/>
                      <a:pt x="1141" y="227"/>
                    </a:cubicBezTo>
                    <a:cubicBezTo>
                      <a:pt x="1142" y="227"/>
                      <a:pt x="1142" y="227"/>
                      <a:pt x="1142" y="227"/>
                    </a:cubicBezTo>
                    <a:cubicBezTo>
                      <a:pt x="1142" y="227"/>
                      <a:pt x="1142" y="227"/>
                      <a:pt x="1142" y="227"/>
                    </a:cubicBezTo>
                    <a:cubicBezTo>
                      <a:pt x="1142" y="227"/>
                      <a:pt x="1142" y="227"/>
                      <a:pt x="1142" y="227"/>
                    </a:cubicBezTo>
                    <a:cubicBezTo>
                      <a:pt x="1143" y="228"/>
                      <a:pt x="1143" y="228"/>
                      <a:pt x="1143" y="228"/>
                    </a:cubicBezTo>
                    <a:cubicBezTo>
                      <a:pt x="1143" y="228"/>
                      <a:pt x="1143" y="228"/>
                      <a:pt x="1143" y="228"/>
                    </a:cubicBezTo>
                    <a:cubicBezTo>
                      <a:pt x="1144" y="228"/>
                      <a:pt x="1144" y="228"/>
                      <a:pt x="1144" y="228"/>
                    </a:cubicBezTo>
                    <a:cubicBezTo>
                      <a:pt x="1144" y="228"/>
                      <a:pt x="1144" y="228"/>
                      <a:pt x="1144" y="228"/>
                    </a:cubicBezTo>
                    <a:cubicBezTo>
                      <a:pt x="1144" y="229"/>
                      <a:pt x="1144" y="229"/>
                      <a:pt x="1144" y="229"/>
                    </a:cubicBezTo>
                    <a:cubicBezTo>
                      <a:pt x="1145" y="229"/>
                      <a:pt x="1145" y="229"/>
                      <a:pt x="1145" y="229"/>
                    </a:cubicBezTo>
                    <a:cubicBezTo>
                      <a:pt x="1145" y="229"/>
                      <a:pt x="1145" y="229"/>
                      <a:pt x="1145" y="229"/>
                    </a:cubicBezTo>
                    <a:cubicBezTo>
                      <a:pt x="1146" y="229"/>
                      <a:pt x="1146" y="229"/>
                      <a:pt x="1146" y="229"/>
                    </a:cubicBezTo>
                    <a:cubicBezTo>
                      <a:pt x="1146" y="230"/>
                      <a:pt x="1146" y="230"/>
                      <a:pt x="1146" y="230"/>
                    </a:cubicBezTo>
                    <a:cubicBezTo>
                      <a:pt x="1147" y="230"/>
                      <a:pt x="1147" y="230"/>
                      <a:pt x="1147" y="230"/>
                    </a:cubicBezTo>
                    <a:cubicBezTo>
                      <a:pt x="1148" y="230"/>
                      <a:pt x="1148" y="230"/>
                      <a:pt x="1148" y="230"/>
                    </a:cubicBezTo>
                    <a:cubicBezTo>
                      <a:pt x="1148" y="230"/>
                      <a:pt x="1148" y="230"/>
                      <a:pt x="1148" y="230"/>
                    </a:cubicBezTo>
                    <a:cubicBezTo>
                      <a:pt x="1149" y="230"/>
                      <a:pt x="1149" y="230"/>
                      <a:pt x="1149" y="230"/>
                    </a:cubicBezTo>
                    <a:cubicBezTo>
                      <a:pt x="1149" y="230"/>
                      <a:pt x="1149" y="230"/>
                      <a:pt x="1149" y="230"/>
                    </a:cubicBezTo>
                    <a:cubicBezTo>
                      <a:pt x="1150" y="231"/>
                      <a:pt x="1150" y="231"/>
                      <a:pt x="1150" y="231"/>
                    </a:cubicBezTo>
                    <a:cubicBezTo>
                      <a:pt x="1150" y="231"/>
                      <a:pt x="1150" y="231"/>
                      <a:pt x="1150" y="231"/>
                    </a:cubicBezTo>
                    <a:cubicBezTo>
                      <a:pt x="1151" y="231"/>
                      <a:pt x="1151" y="231"/>
                      <a:pt x="1151" y="231"/>
                    </a:cubicBezTo>
                    <a:cubicBezTo>
                      <a:pt x="1151" y="230"/>
                      <a:pt x="1151" y="230"/>
                      <a:pt x="1151" y="230"/>
                    </a:cubicBezTo>
                    <a:cubicBezTo>
                      <a:pt x="1151" y="229"/>
                      <a:pt x="1151" y="229"/>
                      <a:pt x="1151" y="229"/>
                    </a:cubicBezTo>
                    <a:cubicBezTo>
                      <a:pt x="1152" y="229"/>
                      <a:pt x="1152" y="229"/>
                      <a:pt x="1152" y="229"/>
                    </a:cubicBezTo>
                    <a:cubicBezTo>
                      <a:pt x="1153" y="228"/>
                      <a:pt x="1153" y="228"/>
                      <a:pt x="1153" y="228"/>
                    </a:cubicBezTo>
                    <a:cubicBezTo>
                      <a:pt x="1153" y="228"/>
                      <a:pt x="1153" y="228"/>
                      <a:pt x="1153" y="228"/>
                    </a:cubicBezTo>
                    <a:cubicBezTo>
                      <a:pt x="1154" y="229"/>
                      <a:pt x="1154" y="229"/>
                      <a:pt x="1154" y="229"/>
                    </a:cubicBezTo>
                    <a:cubicBezTo>
                      <a:pt x="1154" y="229"/>
                      <a:pt x="1154" y="229"/>
                      <a:pt x="1154" y="229"/>
                    </a:cubicBezTo>
                    <a:cubicBezTo>
                      <a:pt x="1154" y="230"/>
                      <a:pt x="1154" y="230"/>
                      <a:pt x="1154" y="230"/>
                    </a:cubicBezTo>
                    <a:cubicBezTo>
                      <a:pt x="1154" y="231"/>
                      <a:pt x="1154" y="231"/>
                      <a:pt x="1154" y="231"/>
                    </a:cubicBezTo>
                    <a:cubicBezTo>
                      <a:pt x="1154" y="231"/>
                      <a:pt x="1154" y="231"/>
                      <a:pt x="1154" y="231"/>
                    </a:cubicBezTo>
                    <a:cubicBezTo>
                      <a:pt x="1154" y="232"/>
                      <a:pt x="1154" y="232"/>
                      <a:pt x="1154" y="232"/>
                    </a:cubicBezTo>
                    <a:cubicBezTo>
                      <a:pt x="1153" y="232"/>
                      <a:pt x="1153" y="232"/>
                      <a:pt x="1153" y="232"/>
                    </a:cubicBezTo>
                    <a:cubicBezTo>
                      <a:pt x="1153" y="232"/>
                      <a:pt x="1153" y="232"/>
                      <a:pt x="1153" y="232"/>
                    </a:cubicBezTo>
                    <a:cubicBezTo>
                      <a:pt x="1153" y="233"/>
                      <a:pt x="1153" y="233"/>
                      <a:pt x="1153" y="233"/>
                    </a:cubicBezTo>
                    <a:cubicBezTo>
                      <a:pt x="1153" y="233"/>
                      <a:pt x="1153" y="233"/>
                      <a:pt x="1153" y="233"/>
                    </a:cubicBezTo>
                    <a:cubicBezTo>
                      <a:pt x="1154" y="234"/>
                      <a:pt x="1154" y="234"/>
                      <a:pt x="1154" y="234"/>
                    </a:cubicBezTo>
                    <a:cubicBezTo>
                      <a:pt x="1154" y="235"/>
                      <a:pt x="1154" y="235"/>
                      <a:pt x="1154" y="235"/>
                    </a:cubicBezTo>
                    <a:cubicBezTo>
                      <a:pt x="1153" y="236"/>
                      <a:pt x="1153" y="236"/>
                      <a:pt x="1153" y="236"/>
                    </a:cubicBezTo>
                    <a:cubicBezTo>
                      <a:pt x="1152" y="238"/>
                      <a:pt x="1152" y="238"/>
                      <a:pt x="1152" y="238"/>
                    </a:cubicBezTo>
                    <a:cubicBezTo>
                      <a:pt x="1152" y="238"/>
                      <a:pt x="1152" y="238"/>
                      <a:pt x="1152" y="238"/>
                    </a:cubicBezTo>
                    <a:cubicBezTo>
                      <a:pt x="1152" y="239"/>
                      <a:pt x="1152" y="239"/>
                      <a:pt x="1152" y="239"/>
                    </a:cubicBezTo>
                    <a:cubicBezTo>
                      <a:pt x="1152" y="239"/>
                      <a:pt x="1152" y="239"/>
                      <a:pt x="1152" y="239"/>
                    </a:cubicBezTo>
                    <a:cubicBezTo>
                      <a:pt x="1152" y="240"/>
                      <a:pt x="1152" y="240"/>
                      <a:pt x="1152" y="240"/>
                    </a:cubicBezTo>
                    <a:cubicBezTo>
                      <a:pt x="1152" y="240"/>
                      <a:pt x="1152" y="240"/>
                      <a:pt x="1152" y="240"/>
                    </a:cubicBezTo>
                    <a:cubicBezTo>
                      <a:pt x="1152" y="240"/>
                      <a:pt x="1152" y="240"/>
                      <a:pt x="1152" y="240"/>
                    </a:cubicBezTo>
                    <a:cubicBezTo>
                      <a:pt x="1152" y="241"/>
                      <a:pt x="1152" y="241"/>
                      <a:pt x="1152" y="241"/>
                    </a:cubicBezTo>
                    <a:cubicBezTo>
                      <a:pt x="1152" y="241"/>
                      <a:pt x="1152" y="241"/>
                      <a:pt x="1152" y="241"/>
                    </a:cubicBezTo>
                    <a:cubicBezTo>
                      <a:pt x="1152" y="241"/>
                      <a:pt x="1152" y="241"/>
                      <a:pt x="1152" y="241"/>
                    </a:cubicBezTo>
                    <a:cubicBezTo>
                      <a:pt x="1154" y="243"/>
                      <a:pt x="1156" y="245"/>
                      <a:pt x="1157" y="247"/>
                    </a:cubicBezTo>
                    <a:cubicBezTo>
                      <a:pt x="1157" y="247"/>
                      <a:pt x="1157" y="247"/>
                      <a:pt x="1157" y="247"/>
                    </a:cubicBezTo>
                    <a:cubicBezTo>
                      <a:pt x="1158" y="248"/>
                      <a:pt x="1158" y="248"/>
                      <a:pt x="1158" y="248"/>
                    </a:cubicBezTo>
                    <a:cubicBezTo>
                      <a:pt x="1160" y="250"/>
                      <a:pt x="1161" y="250"/>
                      <a:pt x="1163" y="254"/>
                    </a:cubicBezTo>
                    <a:cubicBezTo>
                      <a:pt x="1163" y="254"/>
                      <a:pt x="1163" y="254"/>
                      <a:pt x="1163" y="254"/>
                    </a:cubicBezTo>
                    <a:cubicBezTo>
                      <a:pt x="1163" y="254"/>
                      <a:pt x="1163" y="254"/>
                      <a:pt x="1163" y="254"/>
                    </a:cubicBezTo>
                    <a:cubicBezTo>
                      <a:pt x="1163" y="255"/>
                      <a:pt x="1163" y="255"/>
                      <a:pt x="1163" y="255"/>
                    </a:cubicBezTo>
                    <a:cubicBezTo>
                      <a:pt x="1163" y="255"/>
                      <a:pt x="1163" y="255"/>
                      <a:pt x="1163" y="255"/>
                    </a:cubicBezTo>
                    <a:cubicBezTo>
                      <a:pt x="1163" y="255"/>
                      <a:pt x="1163" y="255"/>
                      <a:pt x="1163" y="255"/>
                    </a:cubicBezTo>
                    <a:cubicBezTo>
                      <a:pt x="1163" y="255"/>
                      <a:pt x="1163" y="255"/>
                      <a:pt x="1163" y="255"/>
                    </a:cubicBezTo>
                    <a:cubicBezTo>
                      <a:pt x="1163" y="255"/>
                      <a:pt x="1163" y="255"/>
                      <a:pt x="1163" y="255"/>
                    </a:cubicBezTo>
                    <a:cubicBezTo>
                      <a:pt x="1163" y="255"/>
                      <a:pt x="1163" y="255"/>
                      <a:pt x="1163" y="255"/>
                    </a:cubicBezTo>
                    <a:cubicBezTo>
                      <a:pt x="1164" y="256"/>
                      <a:pt x="1164" y="256"/>
                      <a:pt x="1164" y="256"/>
                    </a:cubicBezTo>
                    <a:cubicBezTo>
                      <a:pt x="1164" y="256"/>
                      <a:pt x="1164" y="256"/>
                      <a:pt x="1164" y="256"/>
                    </a:cubicBezTo>
                    <a:cubicBezTo>
                      <a:pt x="1164" y="256"/>
                      <a:pt x="1164" y="256"/>
                      <a:pt x="1164" y="256"/>
                    </a:cubicBezTo>
                    <a:cubicBezTo>
                      <a:pt x="1165" y="256"/>
                      <a:pt x="1165" y="256"/>
                      <a:pt x="1165" y="256"/>
                    </a:cubicBezTo>
                    <a:cubicBezTo>
                      <a:pt x="1165" y="257"/>
                      <a:pt x="1165" y="257"/>
                      <a:pt x="1165" y="257"/>
                    </a:cubicBezTo>
                    <a:cubicBezTo>
                      <a:pt x="1166" y="257"/>
                      <a:pt x="1166" y="257"/>
                      <a:pt x="1166" y="257"/>
                    </a:cubicBezTo>
                    <a:cubicBezTo>
                      <a:pt x="1166" y="257"/>
                      <a:pt x="1166" y="257"/>
                      <a:pt x="1166" y="257"/>
                    </a:cubicBezTo>
                    <a:cubicBezTo>
                      <a:pt x="1168" y="258"/>
                      <a:pt x="1169" y="259"/>
                      <a:pt x="1171" y="259"/>
                    </a:cubicBezTo>
                    <a:cubicBezTo>
                      <a:pt x="1172" y="259"/>
                      <a:pt x="1172" y="259"/>
                      <a:pt x="1172" y="259"/>
                    </a:cubicBezTo>
                    <a:cubicBezTo>
                      <a:pt x="1172" y="259"/>
                      <a:pt x="1172" y="259"/>
                      <a:pt x="1172" y="259"/>
                    </a:cubicBezTo>
                    <a:cubicBezTo>
                      <a:pt x="1173" y="259"/>
                      <a:pt x="1173" y="259"/>
                      <a:pt x="1173" y="259"/>
                    </a:cubicBezTo>
                    <a:cubicBezTo>
                      <a:pt x="1173" y="259"/>
                      <a:pt x="1173" y="259"/>
                      <a:pt x="1173" y="259"/>
                    </a:cubicBezTo>
                    <a:cubicBezTo>
                      <a:pt x="1173" y="259"/>
                      <a:pt x="1173" y="259"/>
                      <a:pt x="1173" y="259"/>
                    </a:cubicBezTo>
                    <a:cubicBezTo>
                      <a:pt x="1175" y="259"/>
                      <a:pt x="1175" y="258"/>
                      <a:pt x="1177" y="258"/>
                    </a:cubicBezTo>
                    <a:cubicBezTo>
                      <a:pt x="1177" y="257"/>
                      <a:pt x="1177" y="257"/>
                      <a:pt x="1177" y="257"/>
                    </a:cubicBezTo>
                    <a:cubicBezTo>
                      <a:pt x="1178" y="257"/>
                      <a:pt x="1178" y="257"/>
                      <a:pt x="1178" y="257"/>
                    </a:cubicBezTo>
                    <a:cubicBezTo>
                      <a:pt x="1178" y="257"/>
                      <a:pt x="1178" y="257"/>
                      <a:pt x="1178" y="257"/>
                    </a:cubicBezTo>
                    <a:cubicBezTo>
                      <a:pt x="1178" y="257"/>
                      <a:pt x="1178" y="257"/>
                      <a:pt x="1178" y="257"/>
                    </a:cubicBezTo>
                    <a:cubicBezTo>
                      <a:pt x="1179" y="257"/>
                      <a:pt x="1179" y="257"/>
                      <a:pt x="1179" y="257"/>
                    </a:cubicBezTo>
                    <a:cubicBezTo>
                      <a:pt x="1179" y="257"/>
                      <a:pt x="1179" y="257"/>
                      <a:pt x="1179" y="257"/>
                    </a:cubicBezTo>
                    <a:cubicBezTo>
                      <a:pt x="1179" y="257"/>
                      <a:pt x="1179" y="257"/>
                      <a:pt x="1179" y="257"/>
                    </a:cubicBezTo>
                    <a:cubicBezTo>
                      <a:pt x="1180" y="257"/>
                      <a:pt x="1180" y="257"/>
                      <a:pt x="1180" y="257"/>
                    </a:cubicBezTo>
                    <a:cubicBezTo>
                      <a:pt x="1180" y="258"/>
                      <a:pt x="1180" y="258"/>
                      <a:pt x="1180" y="258"/>
                    </a:cubicBezTo>
                    <a:cubicBezTo>
                      <a:pt x="1181" y="258"/>
                      <a:pt x="1181" y="258"/>
                      <a:pt x="1181" y="258"/>
                    </a:cubicBezTo>
                    <a:cubicBezTo>
                      <a:pt x="1181" y="258"/>
                      <a:pt x="1181" y="258"/>
                      <a:pt x="1181" y="258"/>
                    </a:cubicBezTo>
                    <a:cubicBezTo>
                      <a:pt x="1182" y="257"/>
                      <a:pt x="1182" y="257"/>
                      <a:pt x="1182" y="257"/>
                    </a:cubicBezTo>
                    <a:cubicBezTo>
                      <a:pt x="1182" y="257"/>
                      <a:pt x="1182" y="257"/>
                      <a:pt x="1182" y="257"/>
                    </a:cubicBezTo>
                    <a:cubicBezTo>
                      <a:pt x="1183" y="257"/>
                      <a:pt x="1183" y="257"/>
                      <a:pt x="1183" y="257"/>
                    </a:cubicBezTo>
                    <a:cubicBezTo>
                      <a:pt x="1185" y="257"/>
                      <a:pt x="1185" y="257"/>
                      <a:pt x="1185" y="257"/>
                    </a:cubicBezTo>
                    <a:cubicBezTo>
                      <a:pt x="1185" y="257"/>
                      <a:pt x="1185" y="257"/>
                      <a:pt x="1185" y="257"/>
                    </a:cubicBezTo>
                    <a:cubicBezTo>
                      <a:pt x="1185" y="257"/>
                      <a:pt x="1185" y="257"/>
                      <a:pt x="1185" y="257"/>
                    </a:cubicBezTo>
                    <a:cubicBezTo>
                      <a:pt x="1181" y="259"/>
                      <a:pt x="1186" y="258"/>
                      <a:pt x="1179" y="260"/>
                    </a:cubicBezTo>
                    <a:cubicBezTo>
                      <a:pt x="1178" y="260"/>
                      <a:pt x="1178" y="260"/>
                      <a:pt x="1178" y="260"/>
                    </a:cubicBezTo>
                    <a:cubicBezTo>
                      <a:pt x="1178" y="261"/>
                      <a:pt x="1178" y="261"/>
                      <a:pt x="1178" y="261"/>
                    </a:cubicBezTo>
                    <a:cubicBezTo>
                      <a:pt x="1179" y="261"/>
                      <a:pt x="1179" y="261"/>
                      <a:pt x="1179" y="261"/>
                    </a:cubicBezTo>
                    <a:cubicBezTo>
                      <a:pt x="1179" y="261"/>
                      <a:pt x="1179" y="261"/>
                      <a:pt x="1179" y="261"/>
                    </a:cubicBezTo>
                    <a:cubicBezTo>
                      <a:pt x="1180" y="261"/>
                      <a:pt x="1180" y="261"/>
                      <a:pt x="1180" y="261"/>
                    </a:cubicBezTo>
                    <a:cubicBezTo>
                      <a:pt x="1181" y="261"/>
                      <a:pt x="1181" y="261"/>
                      <a:pt x="1181" y="261"/>
                    </a:cubicBezTo>
                    <a:cubicBezTo>
                      <a:pt x="1182" y="262"/>
                      <a:pt x="1182" y="262"/>
                      <a:pt x="1182" y="262"/>
                    </a:cubicBezTo>
                    <a:cubicBezTo>
                      <a:pt x="1182" y="262"/>
                      <a:pt x="1182" y="262"/>
                      <a:pt x="1182" y="262"/>
                    </a:cubicBezTo>
                    <a:cubicBezTo>
                      <a:pt x="1182" y="262"/>
                      <a:pt x="1182" y="262"/>
                      <a:pt x="1182" y="262"/>
                    </a:cubicBezTo>
                    <a:cubicBezTo>
                      <a:pt x="1182" y="263"/>
                      <a:pt x="1182" y="263"/>
                      <a:pt x="1182" y="263"/>
                    </a:cubicBezTo>
                    <a:cubicBezTo>
                      <a:pt x="1182" y="263"/>
                      <a:pt x="1182" y="263"/>
                      <a:pt x="1182" y="263"/>
                    </a:cubicBezTo>
                    <a:cubicBezTo>
                      <a:pt x="1182" y="263"/>
                      <a:pt x="1182" y="263"/>
                      <a:pt x="1182" y="263"/>
                    </a:cubicBezTo>
                    <a:cubicBezTo>
                      <a:pt x="1181" y="264"/>
                      <a:pt x="1181" y="264"/>
                      <a:pt x="1181" y="264"/>
                    </a:cubicBezTo>
                    <a:cubicBezTo>
                      <a:pt x="1181" y="264"/>
                      <a:pt x="1181" y="264"/>
                      <a:pt x="1181" y="264"/>
                    </a:cubicBezTo>
                    <a:cubicBezTo>
                      <a:pt x="1180" y="264"/>
                      <a:pt x="1180" y="264"/>
                      <a:pt x="1180" y="264"/>
                    </a:cubicBezTo>
                    <a:cubicBezTo>
                      <a:pt x="1180" y="264"/>
                      <a:pt x="1180" y="264"/>
                      <a:pt x="1180" y="264"/>
                    </a:cubicBezTo>
                    <a:cubicBezTo>
                      <a:pt x="1180" y="264"/>
                      <a:pt x="1180" y="264"/>
                      <a:pt x="1180" y="264"/>
                    </a:cubicBezTo>
                    <a:cubicBezTo>
                      <a:pt x="1180" y="265"/>
                      <a:pt x="1180" y="265"/>
                      <a:pt x="1180" y="265"/>
                    </a:cubicBezTo>
                    <a:cubicBezTo>
                      <a:pt x="1179" y="265"/>
                      <a:pt x="1179" y="265"/>
                      <a:pt x="1179" y="265"/>
                    </a:cubicBezTo>
                    <a:cubicBezTo>
                      <a:pt x="1179" y="265"/>
                      <a:pt x="1179" y="265"/>
                      <a:pt x="1179" y="265"/>
                    </a:cubicBezTo>
                    <a:cubicBezTo>
                      <a:pt x="1179" y="267"/>
                      <a:pt x="1180" y="266"/>
                      <a:pt x="1179" y="267"/>
                    </a:cubicBezTo>
                    <a:cubicBezTo>
                      <a:pt x="1179" y="268"/>
                      <a:pt x="1179" y="268"/>
                      <a:pt x="1179" y="268"/>
                    </a:cubicBezTo>
                    <a:cubicBezTo>
                      <a:pt x="1179" y="268"/>
                      <a:pt x="1179" y="268"/>
                      <a:pt x="1179" y="268"/>
                    </a:cubicBezTo>
                    <a:cubicBezTo>
                      <a:pt x="1179" y="268"/>
                      <a:pt x="1179" y="268"/>
                      <a:pt x="1179" y="268"/>
                    </a:cubicBezTo>
                    <a:cubicBezTo>
                      <a:pt x="1178" y="270"/>
                      <a:pt x="1177" y="273"/>
                      <a:pt x="1176" y="275"/>
                    </a:cubicBezTo>
                    <a:cubicBezTo>
                      <a:pt x="1176" y="275"/>
                      <a:pt x="1176" y="275"/>
                      <a:pt x="1176" y="275"/>
                    </a:cubicBezTo>
                    <a:cubicBezTo>
                      <a:pt x="1176" y="275"/>
                      <a:pt x="1176" y="275"/>
                      <a:pt x="1176" y="275"/>
                    </a:cubicBezTo>
                    <a:cubicBezTo>
                      <a:pt x="1175" y="276"/>
                      <a:pt x="1175" y="276"/>
                      <a:pt x="1175" y="276"/>
                    </a:cubicBezTo>
                    <a:cubicBezTo>
                      <a:pt x="1175" y="276"/>
                      <a:pt x="1175" y="276"/>
                      <a:pt x="1175" y="276"/>
                    </a:cubicBezTo>
                    <a:cubicBezTo>
                      <a:pt x="1173" y="279"/>
                      <a:pt x="1172" y="280"/>
                      <a:pt x="1170" y="282"/>
                    </a:cubicBezTo>
                    <a:cubicBezTo>
                      <a:pt x="1170" y="283"/>
                      <a:pt x="1170" y="283"/>
                      <a:pt x="1170" y="283"/>
                    </a:cubicBezTo>
                    <a:cubicBezTo>
                      <a:pt x="1169" y="283"/>
                      <a:pt x="1169" y="283"/>
                      <a:pt x="1169" y="283"/>
                    </a:cubicBezTo>
                    <a:cubicBezTo>
                      <a:pt x="1169" y="283"/>
                      <a:pt x="1169" y="283"/>
                      <a:pt x="1169" y="283"/>
                    </a:cubicBezTo>
                    <a:cubicBezTo>
                      <a:pt x="1169" y="284"/>
                      <a:pt x="1169" y="284"/>
                      <a:pt x="1169" y="284"/>
                    </a:cubicBezTo>
                    <a:cubicBezTo>
                      <a:pt x="1169" y="284"/>
                      <a:pt x="1169" y="284"/>
                      <a:pt x="1169" y="284"/>
                    </a:cubicBezTo>
                    <a:cubicBezTo>
                      <a:pt x="1168" y="285"/>
                      <a:pt x="1168" y="285"/>
                      <a:pt x="1168" y="285"/>
                    </a:cubicBezTo>
                    <a:cubicBezTo>
                      <a:pt x="1168" y="286"/>
                      <a:pt x="1168" y="286"/>
                      <a:pt x="1168" y="286"/>
                    </a:cubicBezTo>
                    <a:cubicBezTo>
                      <a:pt x="1169" y="288"/>
                      <a:pt x="1169" y="288"/>
                      <a:pt x="1169" y="288"/>
                    </a:cubicBezTo>
                    <a:cubicBezTo>
                      <a:pt x="1169" y="288"/>
                      <a:pt x="1169" y="288"/>
                      <a:pt x="1169" y="288"/>
                    </a:cubicBezTo>
                    <a:cubicBezTo>
                      <a:pt x="1168" y="289"/>
                      <a:pt x="1168" y="289"/>
                      <a:pt x="1168" y="289"/>
                    </a:cubicBezTo>
                    <a:cubicBezTo>
                      <a:pt x="1168" y="289"/>
                      <a:pt x="1168" y="289"/>
                      <a:pt x="1168" y="289"/>
                    </a:cubicBezTo>
                    <a:cubicBezTo>
                      <a:pt x="1167" y="289"/>
                      <a:pt x="1167" y="289"/>
                      <a:pt x="1167" y="289"/>
                    </a:cubicBezTo>
                    <a:cubicBezTo>
                      <a:pt x="1166" y="289"/>
                      <a:pt x="1166" y="290"/>
                      <a:pt x="1165" y="291"/>
                    </a:cubicBezTo>
                    <a:cubicBezTo>
                      <a:pt x="1165" y="291"/>
                      <a:pt x="1165" y="291"/>
                      <a:pt x="1165" y="291"/>
                    </a:cubicBezTo>
                    <a:cubicBezTo>
                      <a:pt x="1164" y="292"/>
                      <a:pt x="1164" y="292"/>
                      <a:pt x="1164" y="292"/>
                    </a:cubicBezTo>
                    <a:cubicBezTo>
                      <a:pt x="1164" y="292"/>
                      <a:pt x="1164" y="292"/>
                      <a:pt x="1164" y="292"/>
                    </a:cubicBezTo>
                    <a:cubicBezTo>
                      <a:pt x="1161" y="293"/>
                      <a:pt x="1161" y="293"/>
                      <a:pt x="1161" y="293"/>
                    </a:cubicBezTo>
                    <a:cubicBezTo>
                      <a:pt x="1126" y="263"/>
                      <a:pt x="1126" y="263"/>
                      <a:pt x="1126" y="263"/>
                    </a:cubicBezTo>
                    <a:cubicBezTo>
                      <a:pt x="1125" y="262"/>
                      <a:pt x="1125" y="262"/>
                      <a:pt x="1125" y="262"/>
                    </a:cubicBezTo>
                    <a:cubicBezTo>
                      <a:pt x="1124" y="262"/>
                      <a:pt x="1123" y="262"/>
                      <a:pt x="1122" y="261"/>
                    </a:cubicBezTo>
                    <a:cubicBezTo>
                      <a:pt x="1122" y="457"/>
                      <a:pt x="1122" y="457"/>
                      <a:pt x="1122" y="457"/>
                    </a:cubicBezTo>
                    <a:cubicBezTo>
                      <a:pt x="1682" y="457"/>
                      <a:pt x="1682" y="457"/>
                      <a:pt x="1682" y="457"/>
                    </a:cubicBezTo>
                    <a:cubicBezTo>
                      <a:pt x="1682" y="0"/>
                      <a:pt x="1682" y="0"/>
                      <a:pt x="168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95" name="Freeform 376">
                <a:extLst>
                  <a:ext uri="{FF2B5EF4-FFF2-40B4-BE49-F238E27FC236}">
                    <a16:creationId xmlns:a16="http://schemas.microsoft.com/office/drawing/2014/main" id="{18A21504-C1B7-2346-8333-3FC807931AE6}"/>
                  </a:ext>
                </a:extLst>
              </p:cNvPr>
              <p:cNvSpPr>
                <a:spLocks noEditPoints="1"/>
              </p:cNvSpPr>
              <p:nvPr/>
            </p:nvSpPr>
            <p:spPr bwMode="auto">
              <a:xfrm>
                <a:off x="8615800" y="3519286"/>
                <a:ext cx="1293475" cy="1448250"/>
              </a:xfrm>
              <a:custGeom>
                <a:avLst/>
                <a:gdLst>
                  <a:gd name="T0" fmla="*/ 19 w 408"/>
                  <a:gd name="T1" fmla="*/ 454 h 456"/>
                  <a:gd name="T2" fmla="*/ 36 w 408"/>
                  <a:gd name="T3" fmla="*/ 435 h 456"/>
                  <a:gd name="T4" fmla="*/ 13 w 408"/>
                  <a:gd name="T5" fmla="*/ 369 h 456"/>
                  <a:gd name="T6" fmla="*/ 0 w 408"/>
                  <a:gd name="T7" fmla="*/ 357 h 456"/>
                  <a:gd name="T8" fmla="*/ 0 w 408"/>
                  <a:gd name="T9" fmla="*/ 234 h 456"/>
                  <a:gd name="T10" fmla="*/ 7 w 408"/>
                  <a:gd name="T11" fmla="*/ 308 h 456"/>
                  <a:gd name="T12" fmla="*/ 25 w 408"/>
                  <a:gd name="T13" fmla="*/ 304 h 456"/>
                  <a:gd name="T14" fmla="*/ 43 w 408"/>
                  <a:gd name="T15" fmla="*/ 291 h 456"/>
                  <a:gd name="T16" fmla="*/ 52 w 408"/>
                  <a:gd name="T17" fmla="*/ 283 h 456"/>
                  <a:gd name="T18" fmla="*/ 40 w 408"/>
                  <a:gd name="T19" fmla="*/ 277 h 456"/>
                  <a:gd name="T20" fmla="*/ 34 w 408"/>
                  <a:gd name="T21" fmla="*/ 273 h 456"/>
                  <a:gd name="T22" fmla="*/ 44 w 408"/>
                  <a:gd name="T23" fmla="*/ 265 h 456"/>
                  <a:gd name="T24" fmla="*/ 47 w 408"/>
                  <a:gd name="T25" fmla="*/ 264 h 456"/>
                  <a:gd name="T26" fmla="*/ 41 w 408"/>
                  <a:gd name="T27" fmla="*/ 257 h 456"/>
                  <a:gd name="T28" fmla="*/ 24 w 408"/>
                  <a:gd name="T29" fmla="*/ 234 h 456"/>
                  <a:gd name="T30" fmla="*/ 2 w 408"/>
                  <a:gd name="T31" fmla="*/ 138 h 456"/>
                  <a:gd name="T32" fmla="*/ 14 w 408"/>
                  <a:gd name="T33" fmla="*/ 131 h 456"/>
                  <a:gd name="T34" fmla="*/ 35 w 408"/>
                  <a:gd name="T35" fmla="*/ 151 h 456"/>
                  <a:gd name="T36" fmla="*/ 43 w 408"/>
                  <a:gd name="T37" fmla="*/ 147 h 456"/>
                  <a:gd name="T38" fmla="*/ 40 w 408"/>
                  <a:gd name="T39" fmla="*/ 136 h 456"/>
                  <a:gd name="T40" fmla="*/ 41 w 408"/>
                  <a:gd name="T41" fmla="*/ 121 h 456"/>
                  <a:gd name="T42" fmla="*/ 55 w 408"/>
                  <a:gd name="T43" fmla="*/ 116 h 456"/>
                  <a:gd name="T44" fmla="*/ 83 w 408"/>
                  <a:gd name="T45" fmla="*/ 99 h 456"/>
                  <a:gd name="T46" fmla="*/ 89 w 408"/>
                  <a:gd name="T47" fmla="*/ 93 h 456"/>
                  <a:gd name="T48" fmla="*/ 104 w 408"/>
                  <a:gd name="T49" fmla="*/ 79 h 456"/>
                  <a:gd name="T50" fmla="*/ 123 w 408"/>
                  <a:gd name="T51" fmla="*/ 90 h 456"/>
                  <a:gd name="T52" fmla="*/ 127 w 408"/>
                  <a:gd name="T53" fmla="*/ 89 h 456"/>
                  <a:gd name="T54" fmla="*/ 151 w 408"/>
                  <a:gd name="T55" fmla="*/ 84 h 456"/>
                  <a:gd name="T56" fmla="*/ 154 w 408"/>
                  <a:gd name="T57" fmla="*/ 91 h 456"/>
                  <a:gd name="T58" fmla="*/ 166 w 408"/>
                  <a:gd name="T59" fmla="*/ 89 h 456"/>
                  <a:gd name="T60" fmla="*/ 206 w 408"/>
                  <a:gd name="T61" fmla="*/ 111 h 456"/>
                  <a:gd name="T62" fmla="*/ 214 w 408"/>
                  <a:gd name="T63" fmla="*/ 107 h 456"/>
                  <a:gd name="T64" fmla="*/ 241 w 408"/>
                  <a:gd name="T65" fmla="*/ 125 h 456"/>
                  <a:gd name="T66" fmla="*/ 250 w 408"/>
                  <a:gd name="T67" fmla="*/ 120 h 456"/>
                  <a:gd name="T68" fmla="*/ 259 w 408"/>
                  <a:gd name="T69" fmla="*/ 111 h 456"/>
                  <a:gd name="T70" fmla="*/ 289 w 408"/>
                  <a:gd name="T71" fmla="*/ 110 h 456"/>
                  <a:gd name="T72" fmla="*/ 297 w 408"/>
                  <a:gd name="T73" fmla="*/ 110 h 456"/>
                  <a:gd name="T74" fmla="*/ 329 w 408"/>
                  <a:gd name="T75" fmla="*/ 117 h 456"/>
                  <a:gd name="T76" fmla="*/ 338 w 408"/>
                  <a:gd name="T77" fmla="*/ 120 h 456"/>
                  <a:gd name="T78" fmla="*/ 355 w 408"/>
                  <a:gd name="T79" fmla="*/ 126 h 456"/>
                  <a:gd name="T80" fmla="*/ 360 w 408"/>
                  <a:gd name="T81" fmla="*/ 115 h 456"/>
                  <a:gd name="T82" fmla="*/ 386 w 408"/>
                  <a:gd name="T83" fmla="*/ 120 h 456"/>
                  <a:gd name="T84" fmla="*/ 402 w 408"/>
                  <a:gd name="T85" fmla="*/ 113 h 456"/>
                  <a:gd name="T86" fmla="*/ 377 w 408"/>
                  <a:gd name="T87" fmla="*/ 90 h 456"/>
                  <a:gd name="T88" fmla="*/ 364 w 408"/>
                  <a:gd name="T89" fmla="*/ 81 h 456"/>
                  <a:gd name="T90" fmla="*/ 364 w 408"/>
                  <a:gd name="T91" fmla="*/ 70 h 456"/>
                  <a:gd name="T92" fmla="*/ 378 w 408"/>
                  <a:gd name="T93" fmla="*/ 64 h 456"/>
                  <a:gd name="T94" fmla="*/ 388 w 408"/>
                  <a:gd name="T95" fmla="*/ 59 h 456"/>
                  <a:gd name="T96" fmla="*/ 384 w 408"/>
                  <a:gd name="T97" fmla="*/ 42 h 456"/>
                  <a:gd name="T98" fmla="*/ 395 w 408"/>
                  <a:gd name="T99" fmla="*/ 32 h 456"/>
                  <a:gd name="T100" fmla="*/ 405 w 408"/>
                  <a:gd name="T101" fmla="*/ 31 h 456"/>
                  <a:gd name="T102" fmla="*/ 402 w 408"/>
                  <a:gd name="T103" fmla="*/ 29 h 456"/>
                  <a:gd name="T104" fmla="*/ 388 w 408"/>
                  <a:gd name="T105" fmla="*/ 30 h 456"/>
                  <a:gd name="T106" fmla="*/ 395 w 408"/>
                  <a:gd name="T107" fmla="*/ 17 h 456"/>
                  <a:gd name="T108" fmla="*/ 386 w 408"/>
                  <a:gd name="T109" fmla="*/ 13 h 456"/>
                  <a:gd name="T110" fmla="*/ 391 w 408"/>
                  <a:gd name="T111" fmla="*/ 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8" h="456">
                    <a:moveTo>
                      <a:pt x="0" y="357"/>
                    </a:moveTo>
                    <a:cubicBezTo>
                      <a:pt x="0" y="447"/>
                      <a:pt x="0" y="447"/>
                      <a:pt x="0" y="447"/>
                    </a:cubicBezTo>
                    <a:cubicBezTo>
                      <a:pt x="2" y="448"/>
                      <a:pt x="4" y="451"/>
                      <a:pt x="4" y="451"/>
                    </a:cubicBezTo>
                    <a:cubicBezTo>
                      <a:pt x="5" y="453"/>
                      <a:pt x="6" y="455"/>
                      <a:pt x="11" y="456"/>
                    </a:cubicBezTo>
                    <a:cubicBezTo>
                      <a:pt x="13" y="456"/>
                      <a:pt x="15" y="456"/>
                      <a:pt x="16" y="456"/>
                    </a:cubicBezTo>
                    <a:cubicBezTo>
                      <a:pt x="18" y="456"/>
                      <a:pt x="18" y="456"/>
                      <a:pt x="19" y="454"/>
                    </a:cubicBezTo>
                    <a:cubicBezTo>
                      <a:pt x="21" y="449"/>
                      <a:pt x="23" y="448"/>
                      <a:pt x="25" y="447"/>
                    </a:cubicBezTo>
                    <a:cubicBezTo>
                      <a:pt x="25" y="447"/>
                      <a:pt x="26" y="447"/>
                      <a:pt x="26" y="446"/>
                    </a:cubicBezTo>
                    <a:cubicBezTo>
                      <a:pt x="26" y="446"/>
                      <a:pt x="27" y="445"/>
                      <a:pt x="28" y="444"/>
                    </a:cubicBezTo>
                    <a:cubicBezTo>
                      <a:pt x="31" y="443"/>
                      <a:pt x="35" y="439"/>
                      <a:pt x="36" y="437"/>
                    </a:cubicBezTo>
                    <a:cubicBezTo>
                      <a:pt x="36" y="435"/>
                      <a:pt x="36" y="435"/>
                      <a:pt x="36" y="435"/>
                    </a:cubicBezTo>
                    <a:cubicBezTo>
                      <a:pt x="36" y="435"/>
                      <a:pt x="36" y="435"/>
                      <a:pt x="36" y="435"/>
                    </a:cubicBezTo>
                    <a:cubicBezTo>
                      <a:pt x="29" y="431"/>
                      <a:pt x="27" y="423"/>
                      <a:pt x="22" y="417"/>
                    </a:cubicBezTo>
                    <a:cubicBezTo>
                      <a:pt x="19" y="414"/>
                      <a:pt x="17" y="412"/>
                      <a:pt x="15" y="408"/>
                    </a:cubicBezTo>
                    <a:cubicBezTo>
                      <a:pt x="14" y="406"/>
                      <a:pt x="14" y="404"/>
                      <a:pt x="13" y="403"/>
                    </a:cubicBezTo>
                    <a:cubicBezTo>
                      <a:pt x="12" y="402"/>
                      <a:pt x="9" y="401"/>
                      <a:pt x="9" y="400"/>
                    </a:cubicBezTo>
                    <a:cubicBezTo>
                      <a:pt x="10" y="391"/>
                      <a:pt x="11" y="383"/>
                      <a:pt x="12" y="374"/>
                    </a:cubicBezTo>
                    <a:cubicBezTo>
                      <a:pt x="12" y="372"/>
                      <a:pt x="12" y="370"/>
                      <a:pt x="13" y="369"/>
                    </a:cubicBezTo>
                    <a:cubicBezTo>
                      <a:pt x="13" y="369"/>
                      <a:pt x="12" y="369"/>
                      <a:pt x="12" y="369"/>
                    </a:cubicBezTo>
                    <a:cubicBezTo>
                      <a:pt x="8" y="369"/>
                      <a:pt x="8" y="376"/>
                      <a:pt x="7" y="380"/>
                    </a:cubicBezTo>
                    <a:cubicBezTo>
                      <a:pt x="6" y="380"/>
                      <a:pt x="5" y="379"/>
                      <a:pt x="4" y="378"/>
                    </a:cubicBezTo>
                    <a:cubicBezTo>
                      <a:pt x="5" y="377"/>
                      <a:pt x="8" y="373"/>
                      <a:pt x="8" y="373"/>
                    </a:cubicBezTo>
                    <a:cubicBezTo>
                      <a:pt x="8" y="371"/>
                      <a:pt x="7" y="369"/>
                      <a:pt x="6" y="366"/>
                    </a:cubicBezTo>
                    <a:cubicBezTo>
                      <a:pt x="4" y="362"/>
                      <a:pt x="2" y="359"/>
                      <a:pt x="0" y="357"/>
                    </a:cubicBezTo>
                    <a:moveTo>
                      <a:pt x="23" y="234"/>
                    </a:moveTo>
                    <a:cubicBezTo>
                      <a:pt x="22" y="234"/>
                      <a:pt x="21" y="234"/>
                      <a:pt x="20" y="234"/>
                    </a:cubicBezTo>
                    <a:cubicBezTo>
                      <a:pt x="18" y="234"/>
                      <a:pt x="17" y="235"/>
                      <a:pt x="15" y="235"/>
                    </a:cubicBezTo>
                    <a:cubicBezTo>
                      <a:pt x="14" y="235"/>
                      <a:pt x="12" y="236"/>
                      <a:pt x="11" y="236"/>
                    </a:cubicBezTo>
                    <a:cubicBezTo>
                      <a:pt x="10" y="236"/>
                      <a:pt x="9" y="236"/>
                      <a:pt x="7" y="236"/>
                    </a:cubicBezTo>
                    <a:cubicBezTo>
                      <a:pt x="5" y="236"/>
                      <a:pt x="3" y="236"/>
                      <a:pt x="0" y="234"/>
                    </a:cubicBezTo>
                    <a:cubicBezTo>
                      <a:pt x="0" y="328"/>
                      <a:pt x="0" y="328"/>
                      <a:pt x="0" y="328"/>
                    </a:cubicBezTo>
                    <a:cubicBezTo>
                      <a:pt x="1" y="326"/>
                      <a:pt x="2" y="324"/>
                      <a:pt x="3" y="322"/>
                    </a:cubicBezTo>
                    <a:cubicBezTo>
                      <a:pt x="4" y="318"/>
                      <a:pt x="6" y="314"/>
                      <a:pt x="7" y="310"/>
                    </a:cubicBezTo>
                    <a:cubicBezTo>
                      <a:pt x="8" y="309"/>
                      <a:pt x="8" y="309"/>
                      <a:pt x="7" y="308"/>
                    </a:cubicBezTo>
                    <a:cubicBezTo>
                      <a:pt x="8" y="309"/>
                      <a:pt x="8" y="309"/>
                      <a:pt x="8" y="309"/>
                    </a:cubicBezTo>
                    <a:cubicBezTo>
                      <a:pt x="7" y="308"/>
                      <a:pt x="7" y="308"/>
                      <a:pt x="7" y="308"/>
                    </a:cubicBezTo>
                    <a:cubicBezTo>
                      <a:pt x="8" y="306"/>
                      <a:pt x="8" y="306"/>
                      <a:pt x="8" y="306"/>
                    </a:cubicBezTo>
                    <a:cubicBezTo>
                      <a:pt x="10" y="307"/>
                      <a:pt x="12" y="309"/>
                      <a:pt x="12" y="309"/>
                    </a:cubicBezTo>
                    <a:cubicBezTo>
                      <a:pt x="13" y="307"/>
                      <a:pt x="12" y="305"/>
                      <a:pt x="11" y="302"/>
                    </a:cubicBezTo>
                    <a:cubicBezTo>
                      <a:pt x="13" y="304"/>
                      <a:pt x="15" y="306"/>
                      <a:pt x="18" y="308"/>
                    </a:cubicBezTo>
                    <a:cubicBezTo>
                      <a:pt x="19" y="304"/>
                      <a:pt x="20" y="304"/>
                      <a:pt x="22" y="304"/>
                    </a:cubicBezTo>
                    <a:cubicBezTo>
                      <a:pt x="23" y="304"/>
                      <a:pt x="24" y="304"/>
                      <a:pt x="25" y="304"/>
                    </a:cubicBezTo>
                    <a:cubicBezTo>
                      <a:pt x="26" y="304"/>
                      <a:pt x="26" y="304"/>
                      <a:pt x="27" y="304"/>
                    </a:cubicBezTo>
                    <a:cubicBezTo>
                      <a:pt x="28" y="304"/>
                      <a:pt x="29" y="304"/>
                      <a:pt x="30" y="302"/>
                    </a:cubicBezTo>
                    <a:cubicBezTo>
                      <a:pt x="33" y="300"/>
                      <a:pt x="36" y="298"/>
                      <a:pt x="39" y="295"/>
                    </a:cubicBezTo>
                    <a:cubicBezTo>
                      <a:pt x="39" y="295"/>
                      <a:pt x="39" y="295"/>
                      <a:pt x="39" y="295"/>
                    </a:cubicBezTo>
                    <a:cubicBezTo>
                      <a:pt x="40" y="295"/>
                      <a:pt x="44" y="299"/>
                      <a:pt x="45" y="299"/>
                    </a:cubicBezTo>
                    <a:cubicBezTo>
                      <a:pt x="43" y="298"/>
                      <a:pt x="43" y="294"/>
                      <a:pt x="43" y="291"/>
                    </a:cubicBezTo>
                    <a:cubicBezTo>
                      <a:pt x="43" y="289"/>
                      <a:pt x="44" y="289"/>
                      <a:pt x="46" y="289"/>
                    </a:cubicBezTo>
                    <a:cubicBezTo>
                      <a:pt x="47" y="289"/>
                      <a:pt x="47" y="289"/>
                      <a:pt x="48" y="289"/>
                    </a:cubicBezTo>
                    <a:cubicBezTo>
                      <a:pt x="49" y="289"/>
                      <a:pt x="50" y="289"/>
                      <a:pt x="50" y="289"/>
                    </a:cubicBezTo>
                    <a:cubicBezTo>
                      <a:pt x="51" y="289"/>
                      <a:pt x="53" y="289"/>
                      <a:pt x="53" y="289"/>
                    </a:cubicBezTo>
                    <a:cubicBezTo>
                      <a:pt x="54" y="288"/>
                      <a:pt x="54" y="286"/>
                      <a:pt x="55" y="284"/>
                    </a:cubicBezTo>
                    <a:cubicBezTo>
                      <a:pt x="54" y="284"/>
                      <a:pt x="53" y="283"/>
                      <a:pt x="52" y="283"/>
                    </a:cubicBezTo>
                    <a:cubicBezTo>
                      <a:pt x="51" y="282"/>
                      <a:pt x="49" y="281"/>
                      <a:pt x="47" y="281"/>
                    </a:cubicBezTo>
                    <a:cubicBezTo>
                      <a:pt x="45" y="285"/>
                      <a:pt x="45" y="285"/>
                      <a:pt x="45" y="285"/>
                    </a:cubicBezTo>
                    <a:cubicBezTo>
                      <a:pt x="46" y="280"/>
                      <a:pt x="46" y="280"/>
                      <a:pt x="46" y="280"/>
                    </a:cubicBezTo>
                    <a:cubicBezTo>
                      <a:pt x="45" y="280"/>
                      <a:pt x="45" y="280"/>
                      <a:pt x="45" y="280"/>
                    </a:cubicBezTo>
                    <a:cubicBezTo>
                      <a:pt x="44" y="279"/>
                      <a:pt x="42" y="278"/>
                      <a:pt x="41" y="278"/>
                    </a:cubicBezTo>
                    <a:cubicBezTo>
                      <a:pt x="40" y="277"/>
                      <a:pt x="40" y="277"/>
                      <a:pt x="40" y="277"/>
                    </a:cubicBezTo>
                    <a:cubicBezTo>
                      <a:pt x="40" y="277"/>
                      <a:pt x="40" y="277"/>
                      <a:pt x="40" y="277"/>
                    </a:cubicBezTo>
                    <a:cubicBezTo>
                      <a:pt x="40" y="277"/>
                      <a:pt x="40" y="277"/>
                      <a:pt x="40" y="277"/>
                    </a:cubicBezTo>
                    <a:cubicBezTo>
                      <a:pt x="39" y="277"/>
                      <a:pt x="39" y="277"/>
                      <a:pt x="39" y="277"/>
                    </a:cubicBezTo>
                    <a:cubicBezTo>
                      <a:pt x="37" y="277"/>
                      <a:pt x="37" y="277"/>
                      <a:pt x="37" y="277"/>
                    </a:cubicBezTo>
                    <a:cubicBezTo>
                      <a:pt x="36" y="276"/>
                      <a:pt x="35" y="275"/>
                      <a:pt x="35" y="274"/>
                    </a:cubicBezTo>
                    <a:cubicBezTo>
                      <a:pt x="34" y="273"/>
                      <a:pt x="34" y="273"/>
                      <a:pt x="34" y="273"/>
                    </a:cubicBezTo>
                    <a:cubicBezTo>
                      <a:pt x="32" y="271"/>
                      <a:pt x="32" y="271"/>
                      <a:pt x="32" y="271"/>
                    </a:cubicBezTo>
                    <a:cubicBezTo>
                      <a:pt x="33" y="269"/>
                      <a:pt x="33" y="269"/>
                      <a:pt x="33" y="269"/>
                    </a:cubicBezTo>
                    <a:cubicBezTo>
                      <a:pt x="33" y="268"/>
                      <a:pt x="34" y="267"/>
                      <a:pt x="35" y="266"/>
                    </a:cubicBezTo>
                    <a:cubicBezTo>
                      <a:pt x="35" y="265"/>
                      <a:pt x="36" y="264"/>
                      <a:pt x="37" y="264"/>
                    </a:cubicBezTo>
                    <a:cubicBezTo>
                      <a:pt x="38" y="263"/>
                      <a:pt x="39" y="263"/>
                      <a:pt x="40" y="263"/>
                    </a:cubicBezTo>
                    <a:cubicBezTo>
                      <a:pt x="42" y="263"/>
                      <a:pt x="43" y="264"/>
                      <a:pt x="44" y="265"/>
                    </a:cubicBezTo>
                    <a:cubicBezTo>
                      <a:pt x="45" y="265"/>
                      <a:pt x="45" y="265"/>
                      <a:pt x="46" y="265"/>
                    </a:cubicBezTo>
                    <a:cubicBezTo>
                      <a:pt x="46" y="266"/>
                      <a:pt x="47" y="266"/>
                      <a:pt x="47" y="266"/>
                    </a:cubicBezTo>
                    <a:cubicBezTo>
                      <a:pt x="47" y="266"/>
                      <a:pt x="47" y="266"/>
                      <a:pt x="47" y="266"/>
                    </a:cubicBezTo>
                    <a:cubicBezTo>
                      <a:pt x="47" y="265"/>
                      <a:pt x="47" y="265"/>
                      <a:pt x="47" y="265"/>
                    </a:cubicBezTo>
                    <a:cubicBezTo>
                      <a:pt x="47" y="265"/>
                      <a:pt x="47" y="265"/>
                      <a:pt x="47" y="265"/>
                    </a:cubicBezTo>
                    <a:cubicBezTo>
                      <a:pt x="47" y="264"/>
                      <a:pt x="47" y="264"/>
                      <a:pt x="47" y="264"/>
                    </a:cubicBezTo>
                    <a:cubicBezTo>
                      <a:pt x="46" y="264"/>
                      <a:pt x="46" y="264"/>
                      <a:pt x="46" y="264"/>
                    </a:cubicBezTo>
                    <a:cubicBezTo>
                      <a:pt x="46" y="263"/>
                      <a:pt x="46" y="263"/>
                      <a:pt x="46" y="263"/>
                    </a:cubicBezTo>
                    <a:cubicBezTo>
                      <a:pt x="46" y="263"/>
                      <a:pt x="45" y="262"/>
                      <a:pt x="45" y="262"/>
                    </a:cubicBezTo>
                    <a:cubicBezTo>
                      <a:pt x="45" y="262"/>
                      <a:pt x="45" y="262"/>
                      <a:pt x="45" y="262"/>
                    </a:cubicBezTo>
                    <a:cubicBezTo>
                      <a:pt x="44" y="261"/>
                      <a:pt x="44" y="260"/>
                      <a:pt x="43" y="260"/>
                    </a:cubicBezTo>
                    <a:cubicBezTo>
                      <a:pt x="42" y="259"/>
                      <a:pt x="41" y="258"/>
                      <a:pt x="41" y="257"/>
                    </a:cubicBezTo>
                    <a:cubicBezTo>
                      <a:pt x="39" y="254"/>
                      <a:pt x="37" y="252"/>
                      <a:pt x="36" y="249"/>
                    </a:cubicBezTo>
                    <a:cubicBezTo>
                      <a:pt x="31" y="243"/>
                      <a:pt x="31" y="243"/>
                      <a:pt x="31" y="243"/>
                    </a:cubicBezTo>
                    <a:cubicBezTo>
                      <a:pt x="30" y="241"/>
                      <a:pt x="29" y="240"/>
                      <a:pt x="28" y="238"/>
                    </a:cubicBezTo>
                    <a:cubicBezTo>
                      <a:pt x="27" y="237"/>
                      <a:pt x="26" y="235"/>
                      <a:pt x="25" y="234"/>
                    </a:cubicBezTo>
                    <a:cubicBezTo>
                      <a:pt x="24" y="234"/>
                      <a:pt x="24" y="234"/>
                      <a:pt x="24" y="234"/>
                    </a:cubicBezTo>
                    <a:cubicBezTo>
                      <a:pt x="24" y="234"/>
                      <a:pt x="24" y="234"/>
                      <a:pt x="24" y="234"/>
                    </a:cubicBezTo>
                    <a:cubicBezTo>
                      <a:pt x="24" y="234"/>
                      <a:pt x="23" y="234"/>
                      <a:pt x="23" y="234"/>
                    </a:cubicBezTo>
                    <a:moveTo>
                      <a:pt x="386" y="0"/>
                    </a:moveTo>
                    <a:cubicBezTo>
                      <a:pt x="0" y="0"/>
                      <a:pt x="0" y="0"/>
                      <a:pt x="0" y="0"/>
                    </a:cubicBezTo>
                    <a:cubicBezTo>
                      <a:pt x="0" y="144"/>
                      <a:pt x="0" y="144"/>
                      <a:pt x="0" y="144"/>
                    </a:cubicBezTo>
                    <a:cubicBezTo>
                      <a:pt x="1" y="143"/>
                      <a:pt x="1" y="141"/>
                      <a:pt x="2" y="139"/>
                    </a:cubicBezTo>
                    <a:cubicBezTo>
                      <a:pt x="2" y="138"/>
                      <a:pt x="2" y="138"/>
                      <a:pt x="2" y="138"/>
                    </a:cubicBezTo>
                    <a:cubicBezTo>
                      <a:pt x="2" y="138"/>
                      <a:pt x="2" y="137"/>
                      <a:pt x="2" y="136"/>
                    </a:cubicBezTo>
                    <a:cubicBezTo>
                      <a:pt x="3" y="136"/>
                      <a:pt x="3" y="135"/>
                      <a:pt x="3" y="135"/>
                    </a:cubicBezTo>
                    <a:cubicBezTo>
                      <a:pt x="5" y="132"/>
                      <a:pt x="8" y="131"/>
                      <a:pt x="11" y="131"/>
                    </a:cubicBezTo>
                    <a:cubicBezTo>
                      <a:pt x="12" y="131"/>
                      <a:pt x="12" y="131"/>
                      <a:pt x="12" y="131"/>
                    </a:cubicBezTo>
                    <a:cubicBezTo>
                      <a:pt x="12" y="131"/>
                      <a:pt x="13" y="131"/>
                      <a:pt x="13" y="131"/>
                    </a:cubicBezTo>
                    <a:cubicBezTo>
                      <a:pt x="14" y="131"/>
                      <a:pt x="14" y="131"/>
                      <a:pt x="14" y="131"/>
                    </a:cubicBezTo>
                    <a:cubicBezTo>
                      <a:pt x="19" y="133"/>
                      <a:pt x="23" y="138"/>
                      <a:pt x="25" y="140"/>
                    </a:cubicBezTo>
                    <a:cubicBezTo>
                      <a:pt x="26" y="142"/>
                      <a:pt x="26" y="142"/>
                      <a:pt x="26" y="142"/>
                    </a:cubicBezTo>
                    <a:cubicBezTo>
                      <a:pt x="27" y="142"/>
                      <a:pt x="28" y="143"/>
                      <a:pt x="28" y="144"/>
                    </a:cubicBezTo>
                    <a:cubicBezTo>
                      <a:pt x="29" y="145"/>
                      <a:pt x="29" y="145"/>
                      <a:pt x="29" y="145"/>
                    </a:cubicBezTo>
                    <a:cubicBezTo>
                      <a:pt x="31" y="147"/>
                      <a:pt x="33" y="149"/>
                      <a:pt x="34" y="150"/>
                    </a:cubicBezTo>
                    <a:cubicBezTo>
                      <a:pt x="35" y="151"/>
                      <a:pt x="35" y="151"/>
                      <a:pt x="35" y="151"/>
                    </a:cubicBezTo>
                    <a:cubicBezTo>
                      <a:pt x="36" y="151"/>
                      <a:pt x="36" y="151"/>
                      <a:pt x="36" y="151"/>
                    </a:cubicBezTo>
                    <a:cubicBezTo>
                      <a:pt x="36" y="151"/>
                      <a:pt x="37" y="150"/>
                      <a:pt x="38" y="150"/>
                    </a:cubicBezTo>
                    <a:cubicBezTo>
                      <a:pt x="38" y="150"/>
                      <a:pt x="38" y="150"/>
                      <a:pt x="38" y="150"/>
                    </a:cubicBezTo>
                    <a:cubicBezTo>
                      <a:pt x="40" y="150"/>
                      <a:pt x="42" y="149"/>
                      <a:pt x="44" y="148"/>
                    </a:cubicBezTo>
                    <a:cubicBezTo>
                      <a:pt x="43" y="147"/>
                      <a:pt x="43" y="147"/>
                      <a:pt x="43" y="147"/>
                    </a:cubicBezTo>
                    <a:cubicBezTo>
                      <a:pt x="43" y="147"/>
                      <a:pt x="43" y="147"/>
                      <a:pt x="43" y="147"/>
                    </a:cubicBezTo>
                    <a:cubicBezTo>
                      <a:pt x="42" y="146"/>
                      <a:pt x="42" y="146"/>
                      <a:pt x="42" y="146"/>
                    </a:cubicBezTo>
                    <a:cubicBezTo>
                      <a:pt x="42" y="145"/>
                      <a:pt x="42" y="143"/>
                      <a:pt x="42" y="143"/>
                    </a:cubicBezTo>
                    <a:cubicBezTo>
                      <a:pt x="42" y="143"/>
                      <a:pt x="42" y="143"/>
                      <a:pt x="42" y="143"/>
                    </a:cubicBezTo>
                    <a:cubicBezTo>
                      <a:pt x="42" y="142"/>
                      <a:pt x="42" y="142"/>
                      <a:pt x="42" y="142"/>
                    </a:cubicBezTo>
                    <a:cubicBezTo>
                      <a:pt x="41" y="141"/>
                      <a:pt x="41" y="141"/>
                      <a:pt x="41" y="140"/>
                    </a:cubicBezTo>
                    <a:cubicBezTo>
                      <a:pt x="40" y="138"/>
                      <a:pt x="40" y="137"/>
                      <a:pt x="40" y="136"/>
                    </a:cubicBezTo>
                    <a:cubicBezTo>
                      <a:pt x="39" y="135"/>
                      <a:pt x="39" y="133"/>
                      <a:pt x="39" y="132"/>
                    </a:cubicBezTo>
                    <a:cubicBezTo>
                      <a:pt x="38" y="131"/>
                      <a:pt x="38" y="131"/>
                      <a:pt x="38" y="131"/>
                    </a:cubicBezTo>
                    <a:cubicBezTo>
                      <a:pt x="37" y="129"/>
                      <a:pt x="36" y="127"/>
                      <a:pt x="36" y="124"/>
                    </a:cubicBezTo>
                    <a:cubicBezTo>
                      <a:pt x="36" y="120"/>
                      <a:pt x="36" y="120"/>
                      <a:pt x="36" y="120"/>
                    </a:cubicBezTo>
                    <a:cubicBezTo>
                      <a:pt x="38" y="120"/>
                      <a:pt x="38" y="120"/>
                      <a:pt x="38" y="120"/>
                    </a:cubicBezTo>
                    <a:cubicBezTo>
                      <a:pt x="41" y="121"/>
                      <a:pt x="41" y="121"/>
                      <a:pt x="41" y="121"/>
                    </a:cubicBezTo>
                    <a:cubicBezTo>
                      <a:pt x="42" y="122"/>
                      <a:pt x="43" y="122"/>
                      <a:pt x="43" y="122"/>
                    </a:cubicBezTo>
                    <a:cubicBezTo>
                      <a:pt x="44" y="122"/>
                      <a:pt x="46" y="121"/>
                      <a:pt x="48" y="120"/>
                    </a:cubicBezTo>
                    <a:cubicBezTo>
                      <a:pt x="49" y="119"/>
                      <a:pt x="50" y="119"/>
                      <a:pt x="50" y="118"/>
                    </a:cubicBezTo>
                    <a:cubicBezTo>
                      <a:pt x="51" y="118"/>
                      <a:pt x="51" y="118"/>
                      <a:pt x="52" y="118"/>
                    </a:cubicBezTo>
                    <a:cubicBezTo>
                      <a:pt x="52" y="117"/>
                      <a:pt x="52" y="117"/>
                      <a:pt x="52" y="117"/>
                    </a:cubicBezTo>
                    <a:cubicBezTo>
                      <a:pt x="53" y="117"/>
                      <a:pt x="54" y="117"/>
                      <a:pt x="55" y="116"/>
                    </a:cubicBezTo>
                    <a:cubicBezTo>
                      <a:pt x="55" y="116"/>
                      <a:pt x="55" y="116"/>
                      <a:pt x="55" y="116"/>
                    </a:cubicBezTo>
                    <a:cubicBezTo>
                      <a:pt x="56" y="116"/>
                      <a:pt x="58" y="115"/>
                      <a:pt x="59" y="115"/>
                    </a:cubicBezTo>
                    <a:cubicBezTo>
                      <a:pt x="59" y="114"/>
                      <a:pt x="59" y="114"/>
                      <a:pt x="59" y="114"/>
                    </a:cubicBezTo>
                    <a:cubicBezTo>
                      <a:pt x="56" y="110"/>
                      <a:pt x="56" y="110"/>
                      <a:pt x="56" y="110"/>
                    </a:cubicBezTo>
                    <a:cubicBezTo>
                      <a:pt x="81" y="99"/>
                      <a:pt x="81" y="99"/>
                      <a:pt x="81" y="99"/>
                    </a:cubicBezTo>
                    <a:cubicBezTo>
                      <a:pt x="81" y="99"/>
                      <a:pt x="82" y="99"/>
                      <a:pt x="83" y="99"/>
                    </a:cubicBezTo>
                    <a:cubicBezTo>
                      <a:pt x="83" y="99"/>
                      <a:pt x="83" y="99"/>
                      <a:pt x="83" y="99"/>
                    </a:cubicBezTo>
                    <a:cubicBezTo>
                      <a:pt x="85" y="98"/>
                      <a:pt x="86" y="98"/>
                      <a:pt x="86" y="98"/>
                    </a:cubicBezTo>
                    <a:cubicBezTo>
                      <a:pt x="86" y="97"/>
                      <a:pt x="86" y="97"/>
                      <a:pt x="86" y="97"/>
                    </a:cubicBezTo>
                    <a:cubicBezTo>
                      <a:pt x="87" y="95"/>
                      <a:pt x="87" y="95"/>
                      <a:pt x="87" y="95"/>
                    </a:cubicBezTo>
                    <a:cubicBezTo>
                      <a:pt x="88" y="94"/>
                      <a:pt x="88" y="94"/>
                      <a:pt x="88" y="94"/>
                    </a:cubicBezTo>
                    <a:cubicBezTo>
                      <a:pt x="89" y="93"/>
                      <a:pt x="89" y="93"/>
                      <a:pt x="89" y="93"/>
                    </a:cubicBezTo>
                    <a:cubicBezTo>
                      <a:pt x="92" y="88"/>
                      <a:pt x="93" y="86"/>
                      <a:pt x="98" y="86"/>
                    </a:cubicBezTo>
                    <a:cubicBezTo>
                      <a:pt x="99" y="86"/>
                      <a:pt x="99" y="86"/>
                      <a:pt x="99" y="86"/>
                    </a:cubicBezTo>
                    <a:cubicBezTo>
                      <a:pt x="99" y="86"/>
                      <a:pt x="99" y="86"/>
                      <a:pt x="99" y="86"/>
                    </a:cubicBezTo>
                    <a:cubicBezTo>
                      <a:pt x="99" y="85"/>
                      <a:pt x="99" y="85"/>
                      <a:pt x="99" y="84"/>
                    </a:cubicBezTo>
                    <a:cubicBezTo>
                      <a:pt x="96" y="78"/>
                      <a:pt x="96" y="78"/>
                      <a:pt x="96" y="78"/>
                    </a:cubicBezTo>
                    <a:cubicBezTo>
                      <a:pt x="104" y="79"/>
                      <a:pt x="104" y="79"/>
                      <a:pt x="104" y="79"/>
                    </a:cubicBezTo>
                    <a:cubicBezTo>
                      <a:pt x="105" y="80"/>
                      <a:pt x="107" y="80"/>
                      <a:pt x="110" y="81"/>
                    </a:cubicBezTo>
                    <a:cubicBezTo>
                      <a:pt x="111" y="81"/>
                      <a:pt x="111" y="81"/>
                      <a:pt x="112" y="82"/>
                    </a:cubicBezTo>
                    <a:cubicBezTo>
                      <a:pt x="114" y="82"/>
                      <a:pt x="116" y="83"/>
                      <a:pt x="117" y="83"/>
                    </a:cubicBezTo>
                    <a:cubicBezTo>
                      <a:pt x="118" y="84"/>
                      <a:pt x="121" y="85"/>
                      <a:pt x="122" y="88"/>
                    </a:cubicBezTo>
                    <a:cubicBezTo>
                      <a:pt x="123" y="84"/>
                      <a:pt x="123" y="84"/>
                      <a:pt x="123" y="84"/>
                    </a:cubicBezTo>
                    <a:cubicBezTo>
                      <a:pt x="123" y="90"/>
                      <a:pt x="123" y="90"/>
                      <a:pt x="123" y="90"/>
                    </a:cubicBezTo>
                    <a:cubicBezTo>
                      <a:pt x="123" y="90"/>
                      <a:pt x="123" y="90"/>
                      <a:pt x="123" y="90"/>
                    </a:cubicBezTo>
                    <a:cubicBezTo>
                      <a:pt x="124" y="91"/>
                      <a:pt x="125" y="91"/>
                      <a:pt x="125" y="91"/>
                    </a:cubicBezTo>
                    <a:cubicBezTo>
                      <a:pt x="126" y="91"/>
                      <a:pt x="126" y="91"/>
                      <a:pt x="126" y="91"/>
                    </a:cubicBezTo>
                    <a:cubicBezTo>
                      <a:pt x="126" y="91"/>
                      <a:pt x="126" y="91"/>
                      <a:pt x="126" y="91"/>
                    </a:cubicBezTo>
                    <a:cubicBezTo>
                      <a:pt x="126" y="91"/>
                      <a:pt x="126" y="91"/>
                      <a:pt x="126" y="91"/>
                    </a:cubicBezTo>
                    <a:cubicBezTo>
                      <a:pt x="126" y="90"/>
                      <a:pt x="126" y="90"/>
                      <a:pt x="127" y="89"/>
                    </a:cubicBezTo>
                    <a:cubicBezTo>
                      <a:pt x="127" y="88"/>
                      <a:pt x="127" y="88"/>
                      <a:pt x="127" y="88"/>
                    </a:cubicBezTo>
                    <a:cubicBezTo>
                      <a:pt x="127" y="87"/>
                      <a:pt x="128" y="84"/>
                      <a:pt x="133" y="83"/>
                    </a:cubicBezTo>
                    <a:cubicBezTo>
                      <a:pt x="138" y="83"/>
                      <a:pt x="139" y="82"/>
                      <a:pt x="144" y="79"/>
                    </a:cubicBezTo>
                    <a:cubicBezTo>
                      <a:pt x="147" y="77"/>
                      <a:pt x="147" y="77"/>
                      <a:pt x="147" y="77"/>
                    </a:cubicBezTo>
                    <a:cubicBezTo>
                      <a:pt x="149" y="81"/>
                      <a:pt x="149" y="81"/>
                      <a:pt x="149" y="81"/>
                    </a:cubicBezTo>
                    <a:cubicBezTo>
                      <a:pt x="150" y="81"/>
                      <a:pt x="150" y="82"/>
                      <a:pt x="151" y="84"/>
                    </a:cubicBezTo>
                    <a:cubicBezTo>
                      <a:pt x="151" y="85"/>
                      <a:pt x="152" y="87"/>
                      <a:pt x="152" y="88"/>
                    </a:cubicBezTo>
                    <a:cubicBezTo>
                      <a:pt x="153" y="89"/>
                      <a:pt x="153" y="89"/>
                      <a:pt x="153" y="89"/>
                    </a:cubicBezTo>
                    <a:cubicBezTo>
                      <a:pt x="153" y="89"/>
                      <a:pt x="153" y="90"/>
                      <a:pt x="153" y="90"/>
                    </a:cubicBezTo>
                    <a:cubicBezTo>
                      <a:pt x="154" y="90"/>
                      <a:pt x="154" y="90"/>
                      <a:pt x="154" y="90"/>
                    </a:cubicBezTo>
                    <a:cubicBezTo>
                      <a:pt x="154" y="91"/>
                      <a:pt x="154" y="91"/>
                      <a:pt x="154" y="91"/>
                    </a:cubicBezTo>
                    <a:cubicBezTo>
                      <a:pt x="154" y="91"/>
                      <a:pt x="154" y="91"/>
                      <a:pt x="154" y="91"/>
                    </a:cubicBezTo>
                    <a:cubicBezTo>
                      <a:pt x="154" y="91"/>
                      <a:pt x="154" y="91"/>
                      <a:pt x="154" y="91"/>
                    </a:cubicBezTo>
                    <a:cubicBezTo>
                      <a:pt x="155" y="90"/>
                      <a:pt x="155" y="90"/>
                      <a:pt x="155" y="90"/>
                    </a:cubicBezTo>
                    <a:cubicBezTo>
                      <a:pt x="153" y="83"/>
                      <a:pt x="153" y="83"/>
                      <a:pt x="153" y="83"/>
                    </a:cubicBezTo>
                    <a:cubicBezTo>
                      <a:pt x="157" y="90"/>
                      <a:pt x="157" y="90"/>
                      <a:pt x="157" y="90"/>
                    </a:cubicBezTo>
                    <a:cubicBezTo>
                      <a:pt x="157" y="90"/>
                      <a:pt x="157" y="90"/>
                      <a:pt x="157" y="90"/>
                    </a:cubicBezTo>
                    <a:cubicBezTo>
                      <a:pt x="160" y="89"/>
                      <a:pt x="163" y="89"/>
                      <a:pt x="166" y="89"/>
                    </a:cubicBezTo>
                    <a:cubicBezTo>
                      <a:pt x="166" y="89"/>
                      <a:pt x="167" y="89"/>
                      <a:pt x="167" y="89"/>
                    </a:cubicBezTo>
                    <a:cubicBezTo>
                      <a:pt x="171" y="89"/>
                      <a:pt x="176" y="89"/>
                      <a:pt x="179" y="91"/>
                    </a:cubicBezTo>
                    <a:cubicBezTo>
                      <a:pt x="186" y="94"/>
                      <a:pt x="193" y="100"/>
                      <a:pt x="199" y="105"/>
                    </a:cubicBezTo>
                    <a:cubicBezTo>
                      <a:pt x="200" y="106"/>
                      <a:pt x="200" y="106"/>
                      <a:pt x="200" y="106"/>
                    </a:cubicBezTo>
                    <a:cubicBezTo>
                      <a:pt x="202" y="108"/>
                      <a:pt x="203" y="109"/>
                      <a:pt x="205" y="111"/>
                    </a:cubicBezTo>
                    <a:cubicBezTo>
                      <a:pt x="206" y="111"/>
                      <a:pt x="206" y="111"/>
                      <a:pt x="206" y="111"/>
                    </a:cubicBezTo>
                    <a:cubicBezTo>
                      <a:pt x="205" y="109"/>
                      <a:pt x="205" y="109"/>
                      <a:pt x="205" y="109"/>
                    </a:cubicBezTo>
                    <a:cubicBezTo>
                      <a:pt x="208" y="108"/>
                      <a:pt x="208" y="108"/>
                      <a:pt x="208" y="108"/>
                    </a:cubicBezTo>
                    <a:cubicBezTo>
                      <a:pt x="209" y="107"/>
                      <a:pt x="210" y="107"/>
                      <a:pt x="211" y="107"/>
                    </a:cubicBezTo>
                    <a:cubicBezTo>
                      <a:pt x="211" y="107"/>
                      <a:pt x="211" y="107"/>
                      <a:pt x="211" y="107"/>
                    </a:cubicBezTo>
                    <a:cubicBezTo>
                      <a:pt x="212" y="107"/>
                      <a:pt x="213" y="107"/>
                      <a:pt x="213" y="107"/>
                    </a:cubicBezTo>
                    <a:cubicBezTo>
                      <a:pt x="214" y="107"/>
                      <a:pt x="214" y="107"/>
                      <a:pt x="214" y="107"/>
                    </a:cubicBezTo>
                    <a:cubicBezTo>
                      <a:pt x="215" y="107"/>
                      <a:pt x="215" y="107"/>
                      <a:pt x="215" y="107"/>
                    </a:cubicBezTo>
                    <a:cubicBezTo>
                      <a:pt x="215" y="108"/>
                      <a:pt x="215" y="108"/>
                      <a:pt x="215" y="108"/>
                    </a:cubicBezTo>
                    <a:cubicBezTo>
                      <a:pt x="217" y="108"/>
                      <a:pt x="219" y="110"/>
                      <a:pt x="220" y="111"/>
                    </a:cubicBezTo>
                    <a:cubicBezTo>
                      <a:pt x="224" y="114"/>
                      <a:pt x="224" y="114"/>
                      <a:pt x="224" y="114"/>
                    </a:cubicBezTo>
                    <a:cubicBezTo>
                      <a:pt x="228" y="116"/>
                      <a:pt x="231" y="119"/>
                      <a:pt x="235" y="121"/>
                    </a:cubicBezTo>
                    <a:cubicBezTo>
                      <a:pt x="239" y="124"/>
                      <a:pt x="241" y="125"/>
                      <a:pt x="241" y="125"/>
                    </a:cubicBezTo>
                    <a:cubicBezTo>
                      <a:pt x="242" y="124"/>
                      <a:pt x="242" y="124"/>
                      <a:pt x="242" y="124"/>
                    </a:cubicBezTo>
                    <a:cubicBezTo>
                      <a:pt x="243" y="124"/>
                      <a:pt x="243" y="124"/>
                      <a:pt x="243" y="124"/>
                    </a:cubicBezTo>
                    <a:cubicBezTo>
                      <a:pt x="244" y="123"/>
                      <a:pt x="245" y="123"/>
                      <a:pt x="245" y="122"/>
                    </a:cubicBezTo>
                    <a:cubicBezTo>
                      <a:pt x="246" y="122"/>
                      <a:pt x="246" y="122"/>
                      <a:pt x="247" y="121"/>
                    </a:cubicBezTo>
                    <a:cubicBezTo>
                      <a:pt x="248" y="121"/>
                      <a:pt x="248" y="120"/>
                      <a:pt x="249" y="120"/>
                    </a:cubicBezTo>
                    <a:cubicBezTo>
                      <a:pt x="250" y="120"/>
                      <a:pt x="250" y="120"/>
                      <a:pt x="250" y="120"/>
                    </a:cubicBezTo>
                    <a:cubicBezTo>
                      <a:pt x="250" y="119"/>
                      <a:pt x="250" y="119"/>
                      <a:pt x="250" y="119"/>
                    </a:cubicBezTo>
                    <a:cubicBezTo>
                      <a:pt x="250" y="118"/>
                      <a:pt x="250" y="118"/>
                      <a:pt x="250" y="118"/>
                    </a:cubicBezTo>
                    <a:cubicBezTo>
                      <a:pt x="250" y="117"/>
                      <a:pt x="250" y="117"/>
                      <a:pt x="251" y="117"/>
                    </a:cubicBezTo>
                    <a:cubicBezTo>
                      <a:pt x="252" y="114"/>
                      <a:pt x="255" y="113"/>
                      <a:pt x="256" y="113"/>
                    </a:cubicBezTo>
                    <a:cubicBezTo>
                      <a:pt x="257" y="113"/>
                      <a:pt x="257" y="113"/>
                      <a:pt x="258" y="112"/>
                    </a:cubicBezTo>
                    <a:cubicBezTo>
                      <a:pt x="258" y="112"/>
                      <a:pt x="259" y="111"/>
                      <a:pt x="259" y="111"/>
                    </a:cubicBezTo>
                    <a:cubicBezTo>
                      <a:pt x="260" y="108"/>
                      <a:pt x="262" y="107"/>
                      <a:pt x="265" y="106"/>
                    </a:cubicBezTo>
                    <a:cubicBezTo>
                      <a:pt x="270" y="106"/>
                      <a:pt x="274" y="105"/>
                      <a:pt x="279" y="104"/>
                    </a:cubicBezTo>
                    <a:cubicBezTo>
                      <a:pt x="280" y="104"/>
                      <a:pt x="281" y="104"/>
                      <a:pt x="281" y="104"/>
                    </a:cubicBezTo>
                    <a:cubicBezTo>
                      <a:pt x="284" y="104"/>
                      <a:pt x="286" y="105"/>
                      <a:pt x="287" y="107"/>
                    </a:cubicBezTo>
                    <a:cubicBezTo>
                      <a:pt x="288" y="108"/>
                      <a:pt x="288" y="109"/>
                      <a:pt x="289" y="109"/>
                    </a:cubicBezTo>
                    <a:cubicBezTo>
                      <a:pt x="289" y="110"/>
                      <a:pt x="289" y="110"/>
                      <a:pt x="289" y="110"/>
                    </a:cubicBezTo>
                    <a:cubicBezTo>
                      <a:pt x="290" y="111"/>
                      <a:pt x="292" y="113"/>
                      <a:pt x="293" y="113"/>
                    </a:cubicBezTo>
                    <a:cubicBezTo>
                      <a:pt x="293" y="113"/>
                      <a:pt x="293" y="113"/>
                      <a:pt x="294" y="113"/>
                    </a:cubicBezTo>
                    <a:cubicBezTo>
                      <a:pt x="295" y="113"/>
                      <a:pt x="296" y="113"/>
                      <a:pt x="296" y="112"/>
                    </a:cubicBezTo>
                    <a:cubicBezTo>
                      <a:pt x="297" y="112"/>
                      <a:pt x="297" y="112"/>
                      <a:pt x="297" y="112"/>
                    </a:cubicBezTo>
                    <a:cubicBezTo>
                      <a:pt x="297" y="111"/>
                      <a:pt x="297" y="111"/>
                      <a:pt x="297" y="111"/>
                    </a:cubicBezTo>
                    <a:cubicBezTo>
                      <a:pt x="297" y="110"/>
                      <a:pt x="297" y="110"/>
                      <a:pt x="297" y="110"/>
                    </a:cubicBezTo>
                    <a:cubicBezTo>
                      <a:pt x="297" y="106"/>
                      <a:pt x="299" y="104"/>
                      <a:pt x="305" y="103"/>
                    </a:cubicBezTo>
                    <a:cubicBezTo>
                      <a:pt x="306" y="103"/>
                      <a:pt x="306" y="103"/>
                      <a:pt x="306" y="103"/>
                    </a:cubicBezTo>
                    <a:cubicBezTo>
                      <a:pt x="307" y="103"/>
                      <a:pt x="309" y="103"/>
                      <a:pt x="310" y="103"/>
                    </a:cubicBezTo>
                    <a:cubicBezTo>
                      <a:pt x="317" y="103"/>
                      <a:pt x="327" y="104"/>
                      <a:pt x="328" y="114"/>
                    </a:cubicBezTo>
                    <a:cubicBezTo>
                      <a:pt x="329" y="115"/>
                      <a:pt x="329" y="115"/>
                      <a:pt x="329" y="115"/>
                    </a:cubicBezTo>
                    <a:cubicBezTo>
                      <a:pt x="329" y="115"/>
                      <a:pt x="329" y="117"/>
                      <a:pt x="329" y="117"/>
                    </a:cubicBezTo>
                    <a:cubicBezTo>
                      <a:pt x="329" y="117"/>
                      <a:pt x="329" y="117"/>
                      <a:pt x="331" y="118"/>
                    </a:cubicBezTo>
                    <a:cubicBezTo>
                      <a:pt x="332" y="119"/>
                      <a:pt x="333" y="119"/>
                      <a:pt x="334" y="120"/>
                    </a:cubicBezTo>
                    <a:cubicBezTo>
                      <a:pt x="334" y="120"/>
                      <a:pt x="334" y="120"/>
                      <a:pt x="334" y="120"/>
                    </a:cubicBezTo>
                    <a:cubicBezTo>
                      <a:pt x="334" y="120"/>
                      <a:pt x="334" y="120"/>
                      <a:pt x="334" y="120"/>
                    </a:cubicBezTo>
                    <a:cubicBezTo>
                      <a:pt x="335" y="120"/>
                      <a:pt x="335" y="120"/>
                      <a:pt x="335" y="120"/>
                    </a:cubicBezTo>
                    <a:cubicBezTo>
                      <a:pt x="336" y="120"/>
                      <a:pt x="337" y="120"/>
                      <a:pt x="338" y="120"/>
                    </a:cubicBezTo>
                    <a:cubicBezTo>
                      <a:pt x="338" y="120"/>
                      <a:pt x="338" y="120"/>
                      <a:pt x="338" y="120"/>
                    </a:cubicBezTo>
                    <a:cubicBezTo>
                      <a:pt x="339" y="120"/>
                      <a:pt x="340" y="121"/>
                      <a:pt x="341" y="121"/>
                    </a:cubicBezTo>
                    <a:cubicBezTo>
                      <a:pt x="345" y="121"/>
                      <a:pt x="348" y="122"/>
                      <a:pt x="351" y="123"/>
                    </a:cubicBezTo>
                    <a:cubicBezTo>
                      <a:pt x="352" y="123"/>
                      <a:pt x="353" y="124"/>
                      <a:pt x="354" y="126"/>
                    </a:cubicBezTo>
                    <a:cubicBezTo>
                      <a:pt x="354" y="126"/>
                      <a:pt x="354" y="126"/>
                      <a:pt x="354" y="126"/>
                    </a:cubicBezTo>
                    <a:cubicBezTo>
                      <a:pt x="355" y="126"/>
                      <a:pt x="355" y="126"/>
                      <a:pt x="355" y="126"/>
                    </a:cubicBezTo>
                    <a:cubicBezTo>
                      <a:pt x="355" y="125"/>
                      <a:pt x="356" y="125"/>
                      <a:pt x="356" y="125"/>
                    </a:cubicBezTo>
                    <a:cubicBezTo>
                      <a:pt x="357" y="124"/>
                      <a:pt x="357" y="124"/>
                      <a:pt x="357" y="124"/>
                    </a:cubicBezTo>
                    <a:cubicBezTo>
                      <a:pt x="357" y="124"/>
                      <a:pt x="358" y="123"/>
                      <a:pt x="358" y="122"/>
                    </a:cubicBezTo>
                    <a:cubicBezTo>
                      <a:pt x="359" y="120"/>
                      <a:pt x="359" y="119"/>
                      <a:pt x="360" y="117"/>
                    </a:cubicBezTo>
                    <a:cubicBezTo>
                      <a:pt x="360" y="116"/>
                      <a:pt x="360" y="116"/>
                      <a:pt x="360" y="116"/>
                    </a:cubicBezTo>
                    <a:cubicBezTo>
                      <a:pt x="360" y="115"/>
                      <a:pt x="360" y="115"/>
                      <a:pt x="360" y="115"/>
                    </a:cubicBezTo>
                    <a:cubicBezTo>
                      <a:pt x="362" y="112"/>
                      <a:pt x="362" y="112"/>
                      <a:pt x="362" y="112"/>
                    </a:cubicBezTo>
                    <a:cubicBezTo>
                      <a:pt x="370" y="117"/>
                      <a:pt x="370" y="117"/>
                      <a:pt x="370" y="117"/>
                    </a:cubicBezTo>
                    <a:cubicBezTo>
                      <a:pt x="372" y="118"/>
                      <a:pt x="372" y="118"/>
                      <a:pt x="372" y="118"/>
                    </a:cubicBezTo>
                    <a:cubicBezTo>
                      <a:pt x="376" y="119"/>
                      <a:pt x="380" y="120"/>
                      <a:pt x="383" y="120"/>
                    </a:cubicBezTo>
                    <a:cubicBezTo>
                      <a:pt x="385" y="121"/>
                      <a:pt x="385" y="121"/>
                      <a:pt x="385" y="121"/>
                    </a:cubicBezTo>
                    <a:cubicBezTo>
                      <a:pt x="386" y="120"/>
                      <a:pt x="386" y="120"/>
                      <a:pt x="386" y="120"/>
                    </a:cubicBezTo>
                    <a:cubicBezTo>
                      <a:pt x="387" y="120"/>
                      <a:pt x="388" y="120"/>
                      <a:pt x="389" y="120"/>
                    </a:cubicBezTo>
                    <a:cubicBezTo>
                      <a:pt x="393" y="119"/>
                      <a:pt x="398" y="118"/>
                      <a:pt x="400" y="117"/>
                    </a:cubicBezTo>
                    <a:cubicBezTo>
                      <a:pt x="401" y="116"/>
                      <a:pt x="401" y="116"/>
                      <a:pt x="401" y="116"/>
                    </a:cubicBezTo>
                    <a:cubicBezTo>
                      <a:pt x="401" y="116"/>
                      <a:pt x="401" y="116"/>
                      <a:pt x="401" y="116"/>
                    </a:cubicBezTo>
                    <a:cubicBezTo>
                      <a:pt x="401" y="116"/>
                      <a:pt x="402" y="115"/>
                      <a:pt x="402" y="115"/>
                    </a:cubicBezTo>
                    <a:cubicBezTo>
                      <a:pt x="402" y="113"/>
                      <a:pt x="402" y="113"/>
                      <a:pt x="402" y="113"/>
                    </a:cubicBezTo>
                    <a:cubicBezTo>
                      <a:pt x="402" y="112"/>
                      <a:pt x="402" y="112"/>
                      <a:pt x="402" y="111"/>
                    </a:cubicBezTo>
                    <a:cubicBezTo>
                      <a:pt x="403" y="110"/>
                      <a:pt x="403" y="110"/>
                      <a:pt x="403" y="110"/>
                    </a:cubicBezTo>
                    <a:cubicBezTo>
                      <a:pt x="403" y="107"/>
                      <a:pt x="405" y="105"/>
                      <a:pt x="406" y="103"/>
                    </a:cubicBezTo>
                    <a:cubicBezTo>
                      <a:pt x="391" y="96"/>
                      <a:pt x="391" y="96"/>
                      <a:pt x="391" y="96"/>
                    </a:cubicBezTo>
                    <a:cubicBezTo>
                      <a:pt x="382" y="91"/>
                      <a:pt x="382" y="91"/>
                      <a:pt x="382" y="91"/>
                    </a:cubicBezTo>
                    <a:cubicBezTo>
                      <a:pt x="377" y="90"/>
                      <a:pt x="377" y="90"/>
                      <a:pt x="377" y="90"/>
                    </a:cubicBezTo>
                    <a:cubicBezTo>
                      <a:pt x="377" y="90"/>
                      <a:pt x="376" y="90"/>
                      <a:pt x="375" y="90"/>
                    </a:cubicBezTo>
                    <a:cubicBezTo>
                      <a:pt x="372" y="88"/>
                      <a:pt x="372" y="88"/>
                      <a:pt x="372" y="88"/>
                    </a:cubicBezTo>
                    <a:cubicBezTo>
                      <a:pt x="369" y="86"/>
                      <a:pt x="369" y="86"/>
                      <a:pt x="369" y="86"/>
                    </a:cubicBezTo>
                    <a:cubicBezTo>
                      <a:pt x="370" y="85"/>
                      <a:pt x="370" y="85"/>
                      <a:pt x="370" y="85"/>
                    </a:cubicBezTo>
                    <a:cubicBezTo>
                      <a:pt x="368" y="84"/>
                      <a:pt x="367" y="83"/>
                      <a:pt x="365" y="82"/>
                    </a:cubicBezTo>
                    <a:cubicBezTo>
                      <a:pt x="364" y="81"/>
                      <a:pt x="364" y="81"/>
                      <a:pt x="364" y="81"/>
                    </a:cubicBezTo>
                    <a:cubicBezTo>
                      <a:pt x="363" y="79"/>
                      <a:pt x="363" y="79"/>
                      <a:pt x="363" y="79"/>
                    </a:cubicBezTo>
                    <a:cubicBezTo>
                      <a:pt x="362" y="78"/>
                      <a:pt x="362" y="78"/>
                      <a:pt x="361" y="78"/>
                    </a:cubicBezTo>
                    <a:cubicBezTo>
                      <a:pt x="360" y="76"/>
                      <a:pt x="360" y="76"/>
                      <a:pt x="360" y="76"/>
                    </a:cubicBezTo>
                    <a:cubicBezTo>
                      <a:pt x="361" y="72"/>
                      <a:pt x="361" y="72"/>
                      <a:pt x="361" y="72"/>
                    </a:cubicBezTo>
                    <a:cubicBezTo>
                      <a:pt x="361" y="70"/>
                      <a:pt x="361" y="70"/>
                      <a:pt x="361" y="70"/>
                    </a:cubicBezTo>
                    <a:cubicBezTo>
                      <a:pt x="364" y="70"/>
                      <a:pt x="364" y="70"/>
                      <a:pt x="364" y="70"/>
                    </a:cubicBezTo>
                    <a:cubicBezTo>
                      <a:pt x="368" y="70"/>
                      <a:pt x="368" y="70"/>
                      <a:pt x="368" y="70"/>
                    </a:cubicBezTo>
                    <a:cubicBezTo>
                      <a:pt x="369" y="70"/>
                      <a:pt x="369" y="70"/>
                      <a:pt x="369" y="70"/>
                    </a:cubicBezTo>
                    <a:cubicBezTo>
                      <a:pt x="370" y="69"/>
                      <a:pt x="370" y="69"/>
                      <a:pt x="370" y="69"/>
                    </a:cubicBezTo>
                    <a:cubicBezTo>
                      <a:pt x="371" y="68"/>
                      <a:pt x="372" y="67"/>
                      <a:pt x="373" y="67"/>
                    </a:cubicBezTo>
                    <a:cubicBezTo>
                      <a:pt x="375" y="65"/>
                      <a:pt x="375" y="65"/>
                      <a:pt x="375" y="65"/>
                    </a:cubicBezTo>
                    <a:cubicBezTo>
                      <a:pt x="377" y="64"/>
                      <a:pt x="377" y="64"/>
                      <a:pt x="378" y="64"/>
                    </a:cubicBezTo>
                    <a:cubicBezTo>
                      <a:pt x="379" y="64"/>
                      <a:pt x="379" y="64"/>
                      <a:pt x="380" y="64"/>
                    </a:cubicBezTo>
                    <a:cubicBezTo>
                      <a:pt x="382" y="64"/>
                      <a:pt x="382" y="64"/>
                      <a:pt x="383" y="63"/>
                    </a:cubicBezTo>
                    <a:cubicBezTo>
                      <a:pt x="383" y="63"/>
                      <a:pt x="383" y="63"/>
                      <a:pt x="384" y="62"/>
                    </a:cubicBezTo>
                    <a:cubicBezTo>
                      <a:pt x="384" y="62"/>
                      <a:pt x="385" y="62"/>
                      <a:pt x="385" y="62"/>
                    </a:cubicBezTo>
                    <a:cubicBezTo>
                      <a:pt x="386" y="61"/>
                      <a:pt x="387" y="60"/>
                      <a:pt x="388" y="60"/>
                    </a:cubicBezTo>
                    <a:cubicBezTo>
                      <a:pt x="388" y="59"/>
                      <a:pt x="388" y="59"/>
                      <a:pt x="388" y="59"/>
                    </a:cubicBezTo>
                    <a:cubicBezTo>
                      <a:pt x="381" y="50"/>
                      <a:pt x="381" y="50"/>
                      <a:pt x="381" y="50"/>
                    </a:cubicBezTo>
                    <a:cubicBezTo>
                      <a:pt x="357" y="46"/>
                      <a:pt x="357" y="46"/>
                      <a:pt x="357" y="46"/>
                    </a:cubicBezTo>
                    <a:cubicBezTo>
                      <a:pt x="381" y="44"/>
                      <a:pt x="381" y="44"/>
                      <a:pt x="381" y="44"/>
                    </a:cubicBezTo>
                    <a:cubicBezTo>
                      <a:pt x="381" y="43"/>
                      <a:pt x="381" y="43"/>
                      <a:pt x="381" y="43"/>
                    </a:cubicBezTo>
                    <a:cubicBezTo>
                      <a:pt x="381" y="43"/>
                      <a:pt x="381" y="43"/>
                      <a:pt x="381" y="43"/>
                    </a:cubicBezTo>
                    <a:cubicBezTo>
                      <a:pt x="384" y="42"/>
                      <a:pt x="384" y="42"/>
                      <a:pt x="384" y="42"/>
                    </a:cubicBezTo>
                    <a:cubicBezTo>
                      <a:pt x="385" y="40"/>
                      <a:pt x="386" y="39"/>
                      <a:pt x="388" y="37"/>
                    </a:cubicBezTo>
                    <a:cubicBezTo>
                      <a:pt x="389" y="36"/>
                      <a:pt x="389" y="36"/>
                      <a:pt x="389" y="36"/>
                    </a:cubicBezTo>
                    <a:cubicBezTo>
                      <a:pt x="389" y="35"/>
                      <a:pt x="389" y="35"/>
                      <a:pt x="389" y="35"/>
                    </a:cubicBezTo>
                    <a:cubicBezTo>
                      <a:pt x="391" y="33"/>
                      <a:pt x="391" y="33"/>
                      <a:pt x="391" y="33"/>
                    </a:cubicBezTo>
                    <a:cubicBezTo>
                      <a:pt x="392" y="33"/>
                      <a:pt x="392" y="33"/>
                      <a:pt x="392" y="33"/>
                    </a:cubicBezTo>
                    <a:cubicBezTo>
                      <a:pt x="393" y="32"/>
                      <a:pt x="394" y="32"/>
                      <a:pt x="395" y="32"/>
                    </a:cubicBezTo>
                    <a:cubicBezTo>
                      <a:pt x="396" y="31"/>
                      <a:pt x="396" y="31"/>
                      <a:pt x="396" y="31"/>
                    </a:cubicBezTo>
                    <a:cubicBezTo>
                      <a:pt x="396" y="31"/>
                      <a:pt x="397" y="31"/>
                      <a:pt x="398" y="31"/>
                    </a:cubicBezTo>
                    <a:cubicBezTo>
                      <a:pt x="399" y="31"/>
                      <a:pt x="400" y="31"/>
                      <a:pt x="400" y="32"/>
                    </a:cubicBezTo>
                    <a:cubicBezTo>
                      <a:pt x="401" y="32"/>
                      <a:pt x="401" y="32"/>
                      <a:pt x="402" y="32"/>
                    </a:cubicBezTo>
                    <a:cubicBezTo>
                      <a:pt x="403" y="31"/>
                      <a:pt x="403" y="31"/>
                      <a:pt x="405" y="31"/>
                    </a:cubicBezTo>
                    <a:cubicBezTo>
                      <a:pt x="405" y="31"/>
                      <a:pt x="405" y="31"/>
                      <a:pt x="405" y="31"/>
                    </a:cubicBezTo>
                    <a:cubicBezTo>
                      <a:pt x="407" y="31"/>
                      <a:pt x="407" y="31"/>
                      <a:pt x="407" y="31"/>
                    </a:cubicBezTo>
                    <a:cubicBezTo>
                      <a:pt x="408" y="32"/>
                      <a:pt x="408" y="32"/>
                      <a:pt x="408" y="32"/>
                    </a:cubicBezTo>
                    <a:cubicBezTo>
                      <a:pt x="407" y="31"/>
                      <a:pt x="407" y="31"/>
                      <a:pt x="407" y="31"/>
                    </a:cubicBezTo>
                    <a:cubicBezTo>
                      <a:pt x="407" y="31"/>
                      <a:pt x="407" y="31"/>
                      <a:pt x="407" y="31"/>
                    </a:cubicBezTo>
                    <a:cubicBezTo>
                      <a:pt x="406" y="30"/>
                      <a:pt x="405" y="30"/>
                      <a:pt x="405" y="30"/>
                    </a:cubicBezTo>
                    <a:cubicBezTo>
                      <a:pt x="402" y="29"/>
                      <a:pt x="402" y="29"/>
                      <a:pt x="402" y="29"/>
                    </a:cubicBezTo>
                    <a:cubicBezTo>
                      <a:pt x="402" y="29"/>
                      <a:pt x="401" y="28"/>
                      <a:pt x="400" y="28"/>
                    </a:cubicBezTo>
                    <a:cubicBezTo>
                      <a:pt x="400" y="28"/>
                      <a:pt x="399" y="28"/>
                      <a:pt x="399" y="28"/>
                    </a:cubicBezTo>
                    <a:cubicBezTo>
                      <a:pt x="398" y="28"/>
                      <a:pt x="398" y="28"/>
                      <a:pt x="398" y="28"/>
                    </a:cubicBezTo>
                    <a:cubicBezTo>
                      <a:pt x="396" y="27"/>
                      <a:pt x="396" y="27"/>
                      <a:pt x="396" y="27"/>
                    </a:cubicBezTo>
                    <a:cubicBezTo>
                      <a:pt x="395" y="26"/>
                      <a:pt x="395" y="26"/>
                      <a:pt x="395" y="26"/>
                    </a:cubicBezTo>
                    <a:cubicBezTo>
                      <a:pt x="388" y="30"/>
                      <a:pt x="388" y="30"/>
                      <a:pt x="388" y="30"/>
                    </a:cubicBezTo>
                    <a:cubicBezTo>
                      <a:pt x="392" y="26"/>
                      <a:pt x="392" y="26"/>
                      <a:pt x="392" y="26"/>
                    </a:cubicBezTo>
                    <a:cubicBezTo>
                      <a:pt x="386" y="28"/>
                      <a:pt x="386" y="28"/>
                      <a:pt x="386" y="28"/>
                    </a:cubicBezTo>
                    <a:cubicBezTo>
                      <a:pt x="393" y="23"/>
                      <a:pt x="393" y="23"/>
                      <a:pt x="393" y="23"/>
                    </a:cubicBezTo>
                    <a:cubicBezTo>
                      <a:pt x="392" y="22"/>
                      <a:pt x="392" y="22"/>
                      <a:pt x="392" y="22"/>
                    </a:cubicBezTo>
                    <a:cubicBezTo>
                      <a:pt x="394" y="18"/>
                      <a:pt x="394" y="18"/>
                      <a:pt x="394" y="18"/>
                    </a:cubicBezTo>
                    <a:cubicBezTo>
                      <a:pt x="395" y="17"/>
                      <a:pt x="395" y="17"/>
                      <a:pt x="395" y="17"/>
                    </a:cubicBezTo>
                    <a:cubicBezTo>
                      <a:pt x="395" y="16"/>
                      <a:pt x="395" y="16"/>
                      <a:pt x="395" y="16"/>
                    </a:cubicBezTo>
                    <a:cubicBezTo>
                      <a:pt x="395" y="16"/>
                      <a:pt x="395" y="16"/>
                      <a:pt x="395" y="16"/>
                    </a:cubicBezTo>
                    <a:cubicBezTo>
                      <a:pt x="393" y="16"/>
                      <a:pt x="393" y="16"/>
                      <a:pt x="393" y="16"/>
                    </a:cubicBezTo>
                    <a:cubicBezTo>
                      <a:pt x="392" y="15"/>
                      <a:pt x="392" y="15"/>
                      <a:pt x="390" y="15"/>
                    </a:cubicBezTo>
                    <a:cubicBezTo>
                      <a:pt x="387" y="14"/>
                      <a:pt x="387" y="14"/>
                      <a:pt x="387" y="14"/>
                    </a:cubicBezTo>
                    <a:cubicBezTo>
                      <a:pt x="386" y="13"/>
                      <a:pt x="386" y="13"/>
                      <a:pt x="386" y="13"/>
                    </a:cubicBezTo>
                    <a:cubicBezTo>
                      <a:pt x="385" y="10"/>
                      <a:pt x="385" y="10"/>
                      <a:pt x="385" y="10"/>
                    </a:cubicBezTo>
                    <a:cubicBezTo>
                      <a:pt x="387" y="7"/>
                      <a:pt x="387" y="7"/>
                      <a:pt x="387" y="7"/>
                    </a:cubicBezTo>
                    <a:cubicBezTo>
                      <a:pt x="388" y="7"/>
                      <a:pt x="388" y="7"/>
                      <a:pt x="388" y="7"/>
                    </a:cubicBezTo>
                    <a:cubicBezTo>
                      <a:pt x="389" y="6"/>
                      <a:pt x="390" y="6"/>
                      <a:pt x="390" y="6"/>
                    </a:cubicBezTo>
                    <a:cubicBezTo>
                      <a:pt x="391" y="6"/>
                      <a:pt x="391" y="6"/>
                      <a:pt x="391" y="6"/>
                    </a:cubicBezTo>
                    <a:cubicBezTo>
                      <a:pt x="391" y="6"/>
                      <a:pt x="391" y="6"/>
                      <a:pt x="391" y="6"/>
                    </a:cubicBezTo>
                    <a:cubicBezTo>
                      <a:pt x="393" y="5"/>
                      <a:pt x="393" y="5"/>
                      <a:pt x="393" y="5"/>
                    </a:cubicBezTo>
                    <a:cubicBezTo>
                      <a:pt x="386" y="0"/>
                      <a:pt x="386" y="0"/>
                      <a:pt x="38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96" name="Freeform 377">
                <a:extLst>
                  <a:ext uri="{FF2B5EF4-FFF2-40B4-BE49-F238E27FC236}">
                    <a16:creationId xmlns:a16="http://schemas.microsoft.com/office/drawing/2014/main" id="{2522A0DB-6DFB-7D47-9BDD-CD0CAE83D59C}"/>
                  </a:ext>
                </a:extLst>
              </p:cNvPr>
              <p:cNvSpPr>
                <a:spLocks/>
              </p:cNvSpPr>
              <p:nvPr/>
            </p:nvSpPr>
            <p:spPr bwMode="auto">
              <a:xfrm>
                <a:off x="7665041" y="4529008"/>
                <a:ext cx="0"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97" name="Freeform 378">
                <a:extLst>
                  <a:ext uri="{FF2B5EF4-FFF2-40B4-BE49-F238E27FC236}">
                    <a16:creationId xmlns:a16="http://schemas.microsoft.com/office/drawing/2014/main" id="{01574801-C529-CD46-8EE1-266E3288AB1B}"/>
                  </a:ext>
                </a:extLst>
              </p:cNvPr>
              <p:cNvSpPr>
                <a:spLocks/>
              </p:cNvSpPr>
              <p:nvPr/>
            </p:nvSpPr>
            <p:spPr bwMode="auto">
              <a:xfrm>
                <a:off x="7034886" y="4536378"/>
                <a:ext cx="7370" cy="3685"/>
              </a:xfrm>
              <a:custGeom>
                <a:avLst/>
                <a:gdLst>
                  <a:gd name="T0" fmla="*/ 2 w 2"/>
                  <a:gd name="T1" fmla="*/ 0 h 1"/>
                  <a:gd name="T2" fmla="*/ 0 w 2"/>
                  <a:gd name="T3" fmla="*/ 0 h 1"/>
                  <a:gd name="T4" fmla="*/ 1 w 2"/>
                  <a:gd name="T5" fmla="*/ 1 h 1"/>
                  <a:gd name="T6" fmla="*/ 2 w 2"/>
                  <a:gd name="T7" fmla="*/ 0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lnTo>
                      <a:pt x="0" y="0"/>
                    </a:lnTo>
                    <a:lnTo>
                      <a:pt x="1" y="1"/>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98" name="Freeform 379">
                <a:extLst>
                  <a:ext uri="{FF2B5EF4-FFF2-40B4-BE49-F238E27FC236}">
                    <a16:creationId xmlns:a16="http://schemas.microsoft.com/office/drawing/2014/main" id="{DDA4A691-2BC7-FB4E-B22F-C14A89733180}"/>
                  </a:ext>
                </a:extLst>
              </p:cNvPr>
              <p:cNvSpPr>
                <a:spLocks/>
              </p:cNvSpPr>
              <p:nvPr/>
            </p:nvSpPr>
            <p:spPr bwMode="auto">
              <a:xfrm>
                <a:off x="7034886" y="4536378"/>
                <a:ext cx="7370" cy="3685"/>
              </a:xfrm>
              <a:custGeom>
                <a:avLst/>
                <a:gdLst>
                  <a:gd name="T0" fmla="*/ 2 w 2"/>
                  <a:gd name="T1" fmla="*/ 0 h 1"/>
                  <a:gd name="T2" fmla="*/ 0 w 2"/>
                  <a:gd name="T3" fmla="*/ 0 h 1"/>
                  <a:gd name="T4" fmla="*/ 1 w 2"/>
                  <a:gd name="T5" fmla="*/ 1 h 1"/>
                  <a:gd name="T6" fmla="*/ 2 w 2"/>
                  <a:gd name="T7" fmla="*/ 0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lnTo>
                      <a:pt x="0" y="0"/>
                    </a:lnTo>
                    <a:lnTo>
                      <a:pt x="1" y="1"/>
                    </a:lnTo>
                    <a:lnTo>
                      <a:pt x="2" y="0"/>
                    </a:lnTo>
                    <a:lnTo>
                      <a:pt x="2"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99" name="Freeform 380">
                <a:extLst>
                  <a:ext uri="{FF2B5EF4-FFF2-40B4-BE49-F238E27FC236}">
                    <a16:creationId xmlns:a16="http://schemas.microsoft.com/office/drawing/2014/main" id="{AB4DB5D1-1071-7445-AF21-00072B0F0EB8}"/>
                  </a:ext>
                </a:extLst>
              </p:cNvPr>
              <p:cNvSpPr>
                <a:spLocks noEditPoints="1"/>
              </p:cNvSpPr>
              <p:nvPr/>
            </p:nvSpPr>
            <p:spPr bwMode="auto">
              <a:xfrm>
                <a:off x="6360510" y="3714597"/>
                <a:ext cx="1614081" cy="917594"/>
              </a:xfrm>
              <a:custGeom>
                <a:avLst/>
                <a:gdLst>
                  <a:gd name="T0" fmla="*/ 317 w 508"/>
                  <a:gd name="T1" fmla="*/ 1 h 289"/>
                  <a:gd name="T2" fmla="*/ 269 w 508"/>
                  <a:gd name="T3" fmla="*/ 10 h 289"/>
                  <a:gd name="T4" fmla="*/ 256 w 508"/>
                  <a:gd name="T5" fmla="*/ 12 h 289"/>
                  <a:gd name="T6" fmla="*/ 239 w 508"/>
                  <a:gd name="T7" fmla="*/ 29 h 289"/>
                  <a:gd name="T8" fmla="*/ 206 w 508"/>
                  <a:gd name="T9" fmla="*/ 38 h 289"/>
                  <a:gd name="T10" fmla="*/ 196 w 508"/>
                  <a:gd name="T11" fmla="*/ 30 h 289"/>
                  <a:gd name="T12" fmla="*/ 184 w 508"/>
                  <a:gd name="T13" fmla="*/ 36 h 289"/>
                  <a:gd name="T14" fmla="*/ 154 w 508"/>
                  <a:gd name="T15" fmla="*/ 30 h 289"/>
                  <a:gd name="T16" fmla="*/ 72 w 508"/>
                  <a:gd name="T17" fmla="*/ 18 h 289"/>
                  <a:gd name="T18" fmla="*/ 46 w 508"/>
                  <a:gd name="T19" fmla="*/ 31 h 289"/>
                  <a:gd name="T20" fmla="*/ 55 w 508"/>
                  <a:gd name="T21" fmla="*/ 57 h 289"/>
                  <a:gd name="T22" fmla="*/ 39 w 508"/>
                  <a:gd name="T23" fmla="*/ 80 h 289"/>
                  <a:gd name="T24" fmla="*/ 17 w 508"/>
                  <a:gd name="T25" fmla="*/ 118 h 289"/>
                  <a:gd name="T26" fmla="*/ 1 w 508"/>
                  <a:gd name="T27" fmla="*/ 140 h 289"/>
                  <a:gd name="T28" fmla="*/ 6 w 508"/>
                  <a:gd name="T29" fmla="*/ 150 h 289"/>
                  <a:gd name="T30" fmla="*/ 28 w 508"/>
                  <a:gd name="T31" fmla="*/ 155 h 289"/>
                  <a:gd name="T32" fmla="*/ 47 w 508"/>
                  <a:gd name="T33" fmla="*/ 159 h 289"/>
                  <a:gd name="T34" fmla="*/ 83 w 508"/>
                  <a:gd name="T35" fmla="*/ 165 h 289"/>
                  <a:gd name="T36" fmla="*/ 132 w 508"/>
                  <a:gd name="T37" fmla="*/ 145 h 289"/>
                  <a:gd name="T38" fmla="*/ 157 w 508"/>
                  <a:gd name="T39" fmla="*/ 144 h 289"/>
                  <a:gd name="T40" fmla="*/ 197 w 508"/>
                  <a:gd name="T41" fmla="*/ 159 h 289"/>
                  <a:gd name="T42" fmla="*/ 207 w 508"/>
                  <a:gd name="T43" fmla="*/ 182 h 289"/>
                  <a:gd name="T44" fmla="*/ 218 w 508"/>
                  <a:gd name="T45" fmla="*/ 200 h 289"/>
                  <a:gd name="T46" fmla="*/ 226 w 508"/>
                  <a:gd name="T47" fmla="*/ 218 h 289"/>
                  <a:gd name="T48" fmla="*/ 215 w 508"/>
                  <a:gd name="T49" fmla="*/ 221 h 289"/>
                  <a:gd name="T50" fmla="*/ 201 w 508"/>
                  <a:gd name="T51" fmla="*/ 221 h 289"/>
                  <a:gd name="T52" fmla="*/ 194 w 508"/>
                  <a:gd name="T53" fmla="*/ 220 h 289"/>
                  <a:gd name="T54" fmla="*/ 187 w 508"/>
                  <a:gd name="T55" fmla="*/ 239 h 289"/>
                  <a:gd name="T56" fmla="*/ 174 w 508"/>
                  <a:gd name="T57" fmla="*/ 252 h 289"/>
                  <a:gd name="T58" fmla="*/ 212 w 508"/>
                  <a:gd name="T59" fmla="*/ 254 h 289"/>
                  <a:gd name="T60" fmla="*/ 226 w 508"/>
                  <a:gd name="T61" fmla="*/ 238 h 289"/>
                  <a:gd name="T62" fmla="*/ 228 w 508"/>
                  <a:gd name="T63" fmla="*/ 221 h 289"/>
                  <a:gd name="T64" fmla="*/ 239 w 508"/>
                  <a:gd name="T65" fmla="*/ 218 h 289"/>
                  <a:gd name="T66" fmla="*/ 267 w 508"/>
                  <a:gd name="T67" fmla="*/ 204 h 289"/>
                  <a:gd name="T68" fmla="*/ 276 w 508"/>
                  <a:gd name="T69" fmla="*/ 200 h 289"/>
                  <a:gd name="T70" fmla="*/ 274 w 508"/>
                  <a:gd name="T71" fmla="*/ 198 h 289"/>
                  <a:gd name="T72" fmla="*/ 274 w 508"/>
                  <a:gd name="T73" fmla="*/ 196 h 289"/>
                  <a:gd name="T74" fmla="*/ 278 w 508"/>
                  <a:gd name="T75" fmla="*/ 201 h 289"/>
                  <a:gd name="T76" fmla="*/ 274 w 508"/>
                  <a:gd name="T77" fmla="*/ 214 h 289"/>
                  <a:gd name="T78" fmla="*/ 276 w 508"/>
                  <a:gd name="T79" fmla="*/ 221 h 289"/>
                  <a:gd name="T80" fmla="*/ 290 w 508"/>
                  <a:gd name="T81" fmla="*/ 229 h 289"/>
                  <a:gd name="T82" fmla="*/ 318 w 508"/>
                  <a:gd name="T83" fmla="*/ 231 h 289"/>
                  <a:gd name="T84" fmla="*/ 313 w 508"/>
                  <a:gd name="T85" fmla="*/ 242 h 289"/>
                  <a:gd name="T86" fmla="*/ 309 w 508"/>
                  <a:gd name="T87" fmla="*/ 261 h 289"/>
                  <a:gd name="T88" fmla="*/ 318 w 508"/>
                  <a:gd name="T89" fmla="*/ 285 h 289"/>
                  <a:gd name="T90" fmla="*/ 388 w 508"/>
                  <a:gd name="T91" fmla="*/ 268 h 289"/>
                  <a:gd name="T92" fmla="*/ 400 w 508"/>
                  <a:gd name="T93" fmla="*/ 267 h 289"/>
                  <a:gd name="T94" fmla="*/ 393 w 508"/>
                  <a:gd name="T95" fmla="*/ 256 h 289"/>
                  <a:gd name="T96" fmla="*/ 360 w 508"/>
                  <a:gd name="T97" fmla="*/ 236 h 289"/>
                  <a:gd name="T98" fmla="*/ 363 w 508"/>
                  <a:gd name="T99" fmla="*/ 229 h 289"/>
                  <a:gd name="T100" fmla="*/ 406 w 508"/>
                  <a:gd name="T101" fmla="*/ 206 h 289"/>
                  <a:gd name="T102" fmla="*/ 431 w 508"/>
                  <a:gd name="T103" fmla="*/ 199 h 289"/>
                  <a:gd name="T104" fmla="*/ 455 w 508"/>
                  <a:gd name="T105" fmla="*/ 193 h 289"/>
                  <a:gd name="T106" fmla="*/ 494 w 508"/>
                  <a:gd name="T107" fmla="*/ 165 h 289"/>
                  <a:gd name="T108" fmla="*/ 493 w 508"/>
                  <a:gd name="T109" fmla="*/ 136 h 289"/>
                  <a:gd name="T110" fmla="*/ 501 w 508"/>
                  <a:gd name="T111" fmla="*/ 106 h 289"/>
                  <a:gd name="T112" fmla="*/ 469 w 508"/>
                  <a:gd name="T113" fmla="*/ 93 h 289"/>
                  <a:gd name="T114" fmla="*/ 432 w 508"/>
                  <a:gd name="T115" fmla="*/ 73 h 289"/>
                  <a:gd name="T116" fmla="*/ 371 w 508"/>
                  <a:gd name="T117" fmla="*/ 57 h 289"/>
                  <a:gd name="T118" fmla="*/ 342 w 508"/>
                  <a:gd name="T119" fmla="*/ 43 h 289"/>
                  <a:gd name="T120" fmla="*/ 328 w 508"/>
                  <a:gd name="T121" fmla="*/ 1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08" h="289">
                    <a:moveTo>
                      <a:pt x="275" y="197"/>
                    </a:moveTo>
                    <a:cubicBezTo>
                      <a:pt x="275" y="197"/>
                      <a:pt x="275" y="197"/>
                      <a:pt x="275" y="197"/>
                    </a:cubicBezTo>
                    <a:cubicBezTo>
                      <a:pt x="275" y="197"/>
                      <a:pt x="275" y="197"/>
                      <a:pt x="275" y="197"/>
                    </a:cubicBezTo>
                    <a:cubicBezTo>
                      <a:pt x="275" y="197"/>
                      <a:pt x="275" y="197"/>
                      <a:pt x="275" y="197"/>
                    </a:cubicBezTo>
                    <a:moveTo>
                      <a:pt x="77" y="168"/>
                    </a:moveTo>
                    <a:cubicBezTo>
                      <a:pt x="77" y="168"/>
                      <a:pt x="77" y="168"/>
                      <a:pt x="77" y="168"/>
                    </a:cubicBezTo>
                    <a:cubicBezTo>
                      <a:pt x="77" y="168"/>
                      <a:pt x="77" y="168"/>
                      <a:pt x="77" y="168"/>
                    </a:cubicBezTo>
                    <a:moveTo>
                      <a:pt x="325" y="0"/>
                    </a:moveTo>
                    <a:cubicBezTo>
                      <a:pt x="323" y="0"/>
                      <a:pt x="320" y="0"/>
                      <a:pt x="317" y="1"/>
                    </a:cubicBezTo>
                    <a:cubicBezTo>
                      <a:pt x="312" y="2"/>
                      <a:pt x="308" y="3"/>
                      <a:pt x="304" y="3"/>
                    </a:cubicBezTo>
                    <a:cubicBezTo>
                      <a:pt x="301" y="3"/>
                      <a:pt x="299" y="3"/>
                      <a:pt x="296" y="2"/>
                    </a:cubicBezTo>
                    <a:cubicBezTo>
                      <a:pt x="296" y="2"/>
                      <a:pt x="296" y="2"/>
                      <a:pt x="295" y="2"/>
                    </a:cubicBezTo>
                    <a:cubicBezTo>
                      <a:pt x="292" y="2"/>
                      <a:pt x="290" y="5"/>
                      <a:pt x="288" y="8"/>
                    </a:cubicBezTo>
                    <a:cubicBezTo>
                      <a:pt x="287" y="9"/>
                      <a:pt x="287" y="9"/>
                      <a:pt x="287" y="9"/>
                    </a:cubicBezTo>
                    <a:cubicBezTo>
                      <a:pt x="286" y="12"/>
                      <a:pt x="283" y="12"/>
                      <a:pt x="279" y="12"/>
                    </a:cubicBezTo>
                    <a:cubicBezTo>
                      <a:pt x="276" y="12"/>
                      <a:pt x="273" y="12"/>
                      <a:pt x="271" y="11"/>
                    </a:cubicBezTo>
                    <a:cubicBezTo>
                      <a:pt x="269" y="10"/>
                      <a:pt x="269" y="10"/>
                      <a:pt x="269" y="10"/>
                    </a:cubicBezTo>
                    <a:cubicBezTo>
                      <a:pt x="269" y="10"/>
                      <a:pt x="269" y="10"/>
                      <a:pt x="269" y="10"/>
                    </a:cubicBezTo>
                    <a:cubicBezTo>
                      <a:pt x="267" y="10"/>
                      <a:pt x="267" y="10"/>
                      <a:pt x="267" y="10"/>
                    </a:cubicBezTo>
                    <a:cubicBezTo>
                      <a:pt x="267" y="10"/>
                      <a:pt x="267" y="10"/>
                      <a:pt x="267" y="10"/>
                    </a:cubicBezTo>
                    <a:cubicBezTo>
                      <a:pt x="266" y="10"/>
                      <a:pt x="266" y="10"/>
                      <a:pt x="265" y="10"/>
                    </a:cubicBezTo>
                    <a:cubicBezTo>
                      <a:pt x="264" y="10"/>
                      <a:pt x="263" y="10"/>
                      <a:pt x="263" y="10"/>
                    </a:cubicBezTo>
                    <a:cubicBezTo>
                      <a:pt x="263" y="10"/>
                      <a:pt x="262" y="10"/>
                      <a:pt x="262" y="10"/>
                    </a:cubicBezTo>
                    <a:cubicBezTo>
                      <a:pt x="261" y="10"/>
                      <a:pt x="260" y="10"/>
                      <a:pt x="260" y="10"/>
                    </a:cubicBezTo>
                    <a:cubicBezTo>
                      <a:pt x="259" y="11"/>
                      <a:pt x="259" y="11"/>
                      <a:pt x="259" y="11"/>
                    </a:cubicBezTo>
                    <a:cubicBezTo>
                      <a:pt x="258" y="11"/>
                      <a:pt x="257" y="12"/>
                      <a:pt x="256" y="12"/>
                    </a:cubicBezTo>
                    <a:cubicBezTo>
                      <a:pt x="256" y="12"/>
                      <a:pt x="256" y="12"/>
                      <a:pt x="256" y="12"/>
                    </a:cubicBezTo>
                    <a:cubicBezTo>
                      <a:pt x="255" y="12"/>
                      <a:pt x="254" y="12"/>
                      <a:pt x="253" y="12"/>
                    </a:cubicBezTo>
                    <a:cubicBezTo>
                      <a:pt x="252" y="11"/>
                      <a:pt x="252" y="11"/>
                      <a:pt x="252" y="11"/>
                    </a:cubicBezTo>
                    <a:cubicBezTo>
                      <a:pt x="249" y="11"/>
                      <a:pt x="248" y="13"/>
                      <a:pt x="245" y="17"/>
                    </a:cubicBezTo>
                    <a:cubicBezTo>
                      <a:pt x="243" y="19"/>
                      <a:pt x="243" y="19"/>
                      <a:pt x="243" y="19"/>
                    </a:cubicBezTo>
                    <a:cubicBezTo>
                      <a:pt x="242" y="20"/>
                      <a:pt x="242" y="20"/>
                      <a:pt x="241" y="21"/>
                    </a:cubicBezTo>
                    <a:cubicBezTo>
                      <a:pt x="241" y="21"/>
                      <a:pt x="241" y="21"/>
                      <a:pt x="241" y="22"/>
                    </a:cubicBezTo>
                    <a:cubicBezTo>
                      <a:pt x="241" y="22"/>
                      <a:pt x="241" y="22"/>
                      <a:pt x="241" y="22"/>
                    </a:cubicBezTo>
                    <a:cubicBezTo>
                      <a:pt x="240" y="23"/>
                      <a:pt x="240" y="23"/>
                      <a:pt x="239" y="24"/>
                    </a:cubicBezTo>
                    <a:cubicBezTo>
                      <a:pt x="239" y="26"/>
                      <a:pt x="238" y="27"/>
                      <a:pt x="239" y="29"/>
                    </a:cubicBezTo>
                    <a:cubicBezTo>
                      <a:pt x="239" y="30"/>
                      <a:pt x="239" y="31"/>
                      <a:pt x="239" y="32"/>
                    </a:cubicBezTo>
                    <a:cubicBezTo>
                      <a:pt x="240" y="35"/>
                      <a:pt x="240" y="37"/>
                      <a:pt x="239" y="41"/>
                    </a:cubicBezTo>
                    <a:cubicBezTo>
                      <a:pt x="237" y="44"/>
                      <a:pt x="237" y="44"/>
                      <a:pt x="237" y="44"/>
                    </a:cubicBezTo>
                    <a:cubicBezTo>
                      <a:pt x="235" y="42"/>
                      <a:pt x="235" y="42"/>
                      <a:pt x="235" y="42"/>
                    </a:cubicBezTo>
                    <a:cubicBezTo>
                      <a:pt x="234" y="41"/>
                      <a:pt x="233" y="40"/>
                      <a:pt x="232" y="39"/>
                    </a:cubicBezTo>
                    <a:cubicBezTo>
                      <a:pt x="230" y="37"/>
                      <a:pt x="229" y="36"/>
                      <a:pt x="227" y="35"/>
                    </a:cubicBezTo>
                    <a:cubicBezTo>
                      <a:pt x="226" y="34"/>
                      <a:pt x="226" y="34"/>
                      <a:pt x="225" y="34"/>
                    </a:cubicBezTo>
                    <a:cubicBezTo>
                      <a:pt x="222" y="34"/>
                      <a:pt x="219" y="35"/>
                      <a:pt x="215" y="36"/>
                    </a:cubicBezTo>
                    <a:cubicBezTo>
                      <a:pt x="212" y="37"/>
                      <a:pt x="208" y="38"/>
                      <a:pt x="206" y="38"/>
                    </a:cubicBezTo>
                    <a:cubicBezTo>
                      <a:pt x="205" y="38"/>
                      <a:pt x="204" y="38"/>
                      <a:pt x="203" y="38"/>
                    </a:cubicBezTo>
                    <a:cubicBezTo>
                      <a:pt x="202" y="38"/>
                      <a:pt x="201" y="37"/>
                      <a:pt x="200" y="36"/>
                    </a:cubicBezTo>
                    <a:cubicBezTo>
                      <a:pt x="200" y="36"/>
                      <a:pt x="200" y="36"/>
                      <a:pt x="200" y="36"/>
                    </a:cubicBezTo>
                    <a:cubicBezTo>
                      <a:pt x="199" y="35"/>
                      <a:pt x="199" y="35"/>
                      <a:pt x="199" y="35"/>
                    </a:cubicBezTo>
                    <a:cubicBezTo>
                      <a:pt x="200" y="33"/>
                      <a:pt x="200" y="33"/>
                      <a:pt x="200" y="33"/>
                    </a:cubicBezTo>
                    <a:cubicBezTo>
                      <a:pt x="200" y="33"/>
                      <a:pt x="200" y="33"/>
                      <a:pt x="200" y="33"/>
                    </a:cubicBezTo>
                    <a:cubicBezTo>
                      <a:pt x="199" y="34"/>
                      <a:pt x="199" y="34"/>
                      <a:pt x="199" y="34"/>
                    </a:cubicBezTo>
                    <a:cubicBezTo>
                      <a:pt x="198" y="34"/>
                      <a:pt x="198" y="33"/>
                      <a:pt x="197" y="32"/>
                    </a:cubicBezTo>
                    <a:cubicBezTo>
                      <a:pt x="197" y="31"/>
                      <a:pt x="196" y="30"/>
                      <a:pt x="196" y="30"/>
                    </a:cubicBezTo>
                    <a:cubicBezTo>
                      <a:pt x="195" y="29"/>
                      <a:pt x="195" y="29"/>
                      <a:pt x="195" y="29"/>
                    </a:cubicBezTo>
                    <a:cubicBezTo>
                      <a:pt x="194" y="29"/>
                      <a:pt x="194" y="29"/>
                      <a:pt x="194" y="29"/>
                    </a:cubicBezTo>
                    <a:cubicBezTo>
                      <a:pt x="194" y="29"/>
                      <a:pt x="194" y="29"/>
                      <a:pt x="194" y="29"/>
                    </a:cubicBezTo>
                    <a:cubicBezTo>
                      <a:pt x="194" y="29"/>
                      <a:pt x="194" y="29"/>
                      <a:pt x="194" y="29"/>
                    </a:cubicBezTo>
                    <a:cubicBezTo>
                      <a:pt x="194" y="29"/>
                      <a:pt x="193" y="30"/>
                      <a:pt x="192" y="30"/>
                    </a:cubicBezTo>
                    <a:cubicBezTo>
                      <a:pt x="192" y="31"/>
                      <a:pt x="191" y="31"/>
                      <a:pt x="190" y="31"/>
                    </a:cubicBezTo>
                    <a:cubicBezTo>
                      <a:pt x="189" y="32"/>
                      <a:pt x="189" y="32"/>
                      <a:pt x="187" y="35"/>
                    </a:cubicBezTo>
                    <a:cubicBezTo>
                      <a:pt x="186" y="37"/>
                      <a:pt x="186" y="37"/>
                      <a:pt x="186" y="37"/>
                    </a:cubicBezTo>
                    <a:cubicBezTo>
                      <a:pt x="184" y="36"/>
                      <a:pt x="184" y="36"/>
                      <a:pt x="184" y="36"/>
                    </a:cubicBezTo>
                    <a:cubicBezTo>
                      <a:pt x="182" y="35"/>
                      <a:pt x="181" y="35"/>
                      <a:pt x="179" y="34"/>
                    </a:cubicBezTo>
                    <a:cubicBezTo>
                      <a:pt x="176" y="32"/>
                      <a:pt x="173" y="31"/>
                      <a:pt x="171" y="28"/>
                    </a:cubicBezTo>
                    <a:cubicBezTo>
                      <a:pt x="171" y="28"/>
                      <a:pt x="171" y="28"/>
                      <a:pt x="171" y="28"/>
                    </a:cubicBezTo>
                    <a:cubicBezTo>
                      <a:pt x="170" y="28"/>
                      <a:pt x="170" y="28"/>
                      <a:pt x="169" y="28"/>
                    </a:cubicBezTo>
                    <a:cubicBezTo>
                      <a:pt x="168" y="28"/>
                      <a:pt x="167" y="29"/>
                      <a:pt x="166" y="29"/>
                    </a:cubicBezTo>
                    <a:cubicBezTo>
                      <a:pt x="161" y="29"/>
                      <a:pt x="161" y="29"/>
                      <a:pt x="156" y="33"/>
                    </a:cubicBezTo>
                    <a:cubicBezTo>
                      <a:pt x="144" y="45"/>
                      <a:pt x="144" y="45"/>
                      <a:pt x="144" y="45"/>
                    </a:cubicBezTo>
                    <a:cubicBezTo>
                      <a:pt x="153" y="30"/>
                      <a:pt x="153" y="30"/>
                      <a:pt x="153" y="30"/>
                    </a:cubicBezTo>
                    <a:cubicBezTo>
                      <a:pt x="154" y="30"/>
                      <a:pt x="154" y="30"/>
                      <a:pt x="154" y="30"/>
                    </a:cubicBezTo>
                    <a:cubicBezTo>
                      <a:pt x="153" y="29"/>
                      <a:pt x="151" y="28"/>
                      <a:pt x="146" y="27"/>
                    </a:cubicBezTo>
                    <a:cubicBezTo>
                      <a:pt x="145" y="27"/>
                      <a:pt x="144" y="27"/>
                      <a:pt x="143" y="27"/>
                    </a:cubicBezTo>
                    <a:cubicBezTo>
                      <a:pt x="107" y="20"/>
                      <a:pt x="107" y="20"/>
                      <a:pt x="107" y="20"/>
                    </a:cubicBezTo>
                    <a:cubicBezTo>
                      <a:pt x="100" y="19"/>
                      <a:pt x="94" y="17"/>
                      <a:pt x="88" y="17"/>
                    </a:cubicBezTo>
                    <a:cubicBezTo>
                      <a:pt x="87" y="16"/>
                      <a:pt x="87" y="16"/>
                      <a:pt x="86" y="16"/>
                    </a:cubicBezTo>
                    <a:cubicBezTo>
                      <a:pt x="85" y="16"/>
                      <a:pt x="85" y="16"/>
                      <a:pt x="85" y="16"/>
                    </a:cubicBezTo>
                    <a:cubicBezTo>
                      <a:pt x="83" y="17"/>
                      <a:pt x="81" y="17"/>
                      <a:pt x="79" y="17"/>
                    </a:cubicBezTo>
                    <a:cubicBezTo>
                      <a:pt x="78" y="18"/>
                      <a:pt x="76" y="18"/>
                      <a:pt x="74" y="18"/>
                    </a:cubicBezTo>
                    <a:cubicBezTo>
                      <a:pt x="73" y="18"/>
                      <a:pt x="72" y="18"/>
                      <a:pt x="72" y="18"/>
                    </a:cubicBezTo>
                    <a:cubicBezTo>
                      <a:pt x="71" y="18"/>
                      <a:pt x="70" y="18"/>
                      <a:pt x="70" y="18"/>
                    </a:cubicBezTo>
                    <a:cubicBezTo>
                      <a:pt x="69" y="18"/>
                      <a:pt x="68" y="18"/>
                      <a:pt x="68" y="18"/>
                    </a:cubicBezTo>
                    <a:cubicBezTo>
                      <a:pt x="66" y="18"/>
                      <a:pt x="65" y="18"/>
                      <a:pt x="64" y="19"/>
                    </a:cubicBezTo>
                    <a:cubicBezTo>
                      <a:pt x="62" y="19"/>
                      <a:pt x="60" y="21"/>
                      <a:pt x="59" y="23"/>
                    </a:cubicBezTo>
                    <a:cubicBezTo>
                      <a:pt x="57" y="25"/>
                      <a:pt x="56" y="27"/>
                      <a:pt x="54" y="28"/>
                    </a:cubicBezTo>
                    <a:cubicBezTo>
                      <a:pt x="53" y="28"/>
                      <a:pt x="52" y="29"/>
                      <a:pt x="51" y="29"/>
                    </a:cubicBezTo>
                    <a:cubicBezTo>
                      <a:pt x="50" y="30"/>
                      <a:pt x="50" y="30"/>
                      <a:pt x="50" y="30"/>
                    </a:cubicBezTo>
                    <a:cubicBezTo>
                      <a:pt x="49" y="30"/>
                      <a:pt x="48" y="31"/>
                      <a:pt x="47" y="31"/>
                    </a:cubicBezTo>
                    <a:cubicBezTo>
                      <a:pt x="46" y="31"/>
                      <a:pt x="46" y="31"/>
                      <a:pt x="46" y="31"/>
                    </a:cubicBezTo>
                    <a:cubicBezTo>
                      <a:pt x="45" y="31"/>
                      <a:pt x="44" y="32"/>
                      <a:pt x="43" y="32"/>
                    </a:cubicBezTo>
                    <a:cubicBezTo>
                      <a:pt x="42" y="32"/>
                      <a:pt x="42" y="32"/>
                      <a:pt x="42" y="32"/>
                    </a:cubicBezTo>
                    <a:cubicBezTo>
                      <a:pt x="43" y="34"/>
                      <a:pt x="44" y="35"/>
                      <a:pt x="44" y="37"/>
                    </a:cubicBezTo>
                    <a:cubicBezTo>
                      <a:pt x="46" y="42"/>
                      <a:pt x="48" y="46"/>
                      <a:pt x="51" y="50"/>
                    </a:cubicBezTo>
                    <a:cubicBezTo>
                      <a:pt x="51" y="50"/>
                      <a:pt x="51" y="50"/>
                      <a:pt x="51" y="50"/>
                    </a:cubicBezTo>
                    <a:cubicBezTo>
                      <a:pt x="52" y="51"/>
                      <a:pt x="52" y="51"/>
                      <a:pt x="53" y="52"/>
                    </a:cubicBezTo>
                    <a:cubicBezTo>
                      <a:pt x="54" y="52"/>
                      <a:pt x="54" y="53"/>
                      <a:pt x="55" y="53"/>
                    </a:cubicBezTo>
                    <a:cubicBezTo>
                      <a:pt x="59" y="55"/>
                      <a:pt x="59" y="55"/>
                      <a:pt x="59" y="55"/>
                    </a:cubicBezTo>
                    <a:cubicBezTo>
                      <a:pt x="55" y="57"/>
                      <a:pt x="55" y="57"/>
                      <a:pt x="55" y="57"/>
                    </a:cubicBezTo>
                    <a:cubicBezTo>
                      <a:pt x="55" y="57"/>
                      <a:pt x="54" y="57"/>
                      <a:pt x="54" y="58"/>
                    </a:cubicBezTo>
                    <a:cubicBezTo>
                      <a:pt x="53" y="58"/>
                      <a:pt x="53" y="58"/>
                      <a:pt x="53" y="58"/>
                    </a:cubicBezTo>
                    <a:cubicBezTo>
                      <a:pt x="52" y="58"/>
                      <a:pt x="52" y="58"/>
                      <a:pt x="52" y="58"/>
                    </a:cubicBezTo>
                    <a:cubicBezTo>
                      <a:pt x="52" y="58"/>
                      <a:pt x="52" y="58"/>
                      <a:pt x="52" y="58"/>
                    </a:cubicBezTo>
                    <a:cubicBezTo>
                      <a:pt x="52" y="58"/>
                      <a:pt x="53" y="59"/>
                      <a:pt x="53" y="60"/>
                    </a:cubicBezTo>
                    <a:cubicBezTo>
                      <a:pt x="54" y="61"/>
                      <a:pt x="55" y="62"/>
                      <a:pt x="56" y="64"/>
                    </a:cubicBezTo>
                    <a:cubicBezTo>
                      <a:pt x="56" y="66"/>
                      <a:pt x="54" y="72"/>
                      <a:pt x="52" y="73"/>
                    </a:cubicBezTo>
                    <a:cubicBezTo>
                      <a:pt x="50" y="76"/>
                      <a:pt x="46" y="77"/>
                      <a:pt x="42" y="79"/>
                    </a:cubicBezTo>
                    <a:cubicBezTo>
                      <a:pt x="41" y="79"/>
                      <a:pt x="40" y="80"/>
                      <a:pt x="39" y="80"/>
                    </a:cubicBezTo>
                    <a:cubicBezTo>
                      <a:pt x="37" y="81"/>
                      <a:pt x="34" y="84"/>
                      <a:pt x="33" y="86"/>
                    </a:cubicBezTo>
                    <a:cubicBezTo>
                      <a:pt x="32" y="87"/>
                      <a:pt x="31" y="88"/>
                      <a:pt x="30" y="89"/>
                    </a:cubicBezTo>
                    <a:cubicBezTo>
                      <a:pt x="15" y="104"/>
                      <a:pt x="15" y="104"/>
                      <a:pt x="15" y="104"/>
                    </a:cubicBezTo>
                    <a:cubicBezTo>
                      <a:pt x="14" y="105"/>
                      <a:pt x="15" y="110"/>
                      <a:pt x="15" y="112"/>
                    </a:cubicBezTo>
                    <a:cubicBezTo>
                      <a:pt x="16" y="113"/>
                      <a:pt x="16" y="115"/>
                      <a:pt x="16" y="115"/>
                    </a:cubicBezTo>
                    <a:cubicBezTo>
                      <a:pt x="16" y="116"/>
                      <a:pt x="16" y="116"/>
                      <a:pt x="16" y="116"/>
                    </a:cubicBezTo>
                    <a:cubicBezTo>
                      <a:pt x="16" y="117"/>
                      <a:pt x="16" y="117"/>
                      <a:pt x="16" y="117"/>
                    </a:cubicBezTo>
                    <a:cubicBezTo>
                      <a:pt x="18" y="116"/>
                      <a:pt x="18" y="116"/>
                      <a:pt x="18" y="116"/>
                    </a:cubicBezTo>
                    <a:cubicBezTo>
                      <a:pt x="17" y="118"/>
                      <a:pt x="17" y="118"/>
                      <a:pt x="17" y="118"/>
                    </a:cubicBezTo>
                    <a:cubicBezTo>
                      <a:pt x="17" y="119"/>
                      <a:pt x="18" y="120"/>
                      <a:pt x="19" y="122"/>
                    </a:cubicBezTo>
                    <a:cubicBezTo>
                      <a:pt x="25" y="128"/>
                      <a:pt x="25" y="128"/>
                      <a:pt x="25" y="128"/>
                    </a:cubicBezTo>
                    <a:cubicBezTo>
                      <a:pt x="18" y="126"/>
                      <a:pt x="18" y="126"/>
                      <a:pt x="18" y="126"/>
                    </a:cubicBezTo>
                    <a:cubicBezTo>
                      <a:pt x="16" y="125"/>
                      <a:pt x="14" y="125"/>
                      <a:pt x="12" y="124"/>
                    </a:cubicBezTo>
                    <a:cubicBezTo>
                      <a:pt x="10" y="124"/>
                      <a:pt x="10" y="124"/>
                      <a:pt x="10" y="124"/>
                    </a:cubicBezTo>
                    <a:cubicBezTo>
                      <a:pt x="9" y="125"/>
                      <a:pt x="8" y="128"/>
                      <a:pt x="7" y="129"/>
                    </a:cubicBezTo>
                    <a:cubicBezTo>
                      <a:pt x="7" y="129"/>
                      <a:pt x="7" y="130"/>
                      <a:pt x="7" y="130"/>
                    </a:cubicBezTo>
                    <a:cubicBezTo>
                      <a:pt x="6" y="131"/>
                      <a:pt x="6" y="131"/>
                      <a:pt x="5" y="132"/>
                    </a:cubicBezTo>
                    <a:cubicBezTo>
                      <a:pt x="3" y="135"/>
                      <a:pt x="2" y="137"/>
                      <a:pt x="1" y="140"/>
                    </a:cubicBezTo>
                    <a:cubicBezTo>
                      <a:pt x="0" y="141"/>
                      <a:pt x="0" y="141"/>
                      <a:pt x="0" y="141"/>
                    </a:cubicBezTo>
                    <a:cubicBezTo>
                      <a:pt x="0" y="141"/>
                      <a:pt x="0" y="142"/>
                      <a:pt x="0" y="143"/>
                    </a:cubicBezTo>
                    <a:cubicBezTo>
                      <a:pt x="0" y="144"/>
                      <a:pt x="0" y="144"/>
                      <a:pt x="0" y="144"/>
                    </a:cubicBezTo>
                    <a:cubicBezTo>
                      <a:pt x="0" y="144"/>
                      <a:pt x="0" y="144"/>
                      <a:pt x="0" y="144"/>
                    </a:cubicBezTo>
                    <a:cubicBezTo>
                      <a:pt x="0" y="144"/>
                      <a:pt x="0" y="144"/>
                      <a:pt x="0" y="144"/>
                    </a:cubicBezTo>
                    <a:cubicBezTo>
                      <a:pt x="1" y="144"/>
                      <a:pt x="1" y="144"/>
                      <a:pt x="1" y="144"/>
                    </a:cubicBezTo>
                    <a:cubicBezTo>
                      <a:pt x="0" y="145"/>
                      <a:pt x="0" y="145"/>
                      <a:pt x="0" y="145"/>
                    </a:cubicBezTo>
                    <a:cubicBezTo>
                      <a:pt x="1" y="145"/>
                      <a:pt x="1" y="145"/>
                      <a:pt x="1" y="145"/>
                    </a:cubicBezTo>
                    <a:cubicBezTo>
                      <a:pt x="2" y="147"/>
                      <a:pt x="4" y="148"/>
                      <a:pt x="6" y="150"/>
                    </a:cubicBezTo>
                    <a:cubicBezTo>
                      <a:pt x="7" y="150"/>
                      <a:pt x="8" y="151"/>
                      <a:pt x="9" y="152"/>
                    </a:cubicBezTo>
                    <a:cubicBezTo>
                      <a:pt x="10" y="152"/>
                      <a:pt x="11" y="153"/>
                      <a:pt x="12" y="154"/>
                    </a:cubicBezTo>
                    <a:cubicBezTo>
                      <a:pt x="14" y="156"/>
                      <a:pt x="16" y="159"/>
                      <a:pt x="18" y="159"/>
                    </a:cubicBezTo>
                    <a:cubicBezTo>
                      <a:pt x="19" y="159"/>
                      <a:pt x="19" y="159"/>
                      <a:pt x="19" y="159"/>
                    </a:cubicBezTo>
                    <a:cubicBezTo>
                      <a:pt x="19" y="159"/>
                      <a:pt x="19" y="159"/>
                      <a:pt x="19" y="159"/>
                    </a:cubicBezTo>
                    <a:cubicBezTo>
                      <a:pt x="21" y="158"/>
                      <a:pt x="23" y="157"/>
                      <a:pt x="24" y="156"/>
                    </a:cubicBezTo>
                    <a:cubicBezTo>
                      <a:pt x="25" y="156"/>
                      <a:pt x="26" y="155"/>
                      <a:pt x="27" y="155"/>
                    </a:cubicBezTo>
                    <a:cubicBezTo>
                      <a:pt x="27" y="155"/>
                      <a:pt x="27" y="155"/>
                      <a:pt x="27" y="155"/>
                    </a:cubicBezTo>
                    <a:cubicBezTo>
                      <a:pt x="28" y="155"/>
                      <a:pt x="28" y="155"/>
                      <a:pt x="28" y="155"/>
                    </a:cubicBezTo>
                    <a:cubicBezTo>
                      <a:pt x="28" y="155"/>
                      <a:pt x="28" y="155"/>
                      <a:pt x="29" y="155"/>
                    </a:cubicBezTo>
                    <a:cubicBezTo>
                      <a:pt x="29" y="155"/>
                      <a:pt x="30" y="156"/>
                      <a:pt x="30" y="156"/>
                    </a:cubicBezTo>
                    <a:cubicBezTo>
                      <a:pt x="30" y="156"/>
                      <a:pt x="30" y="156"/>
                      <a:pt x="30" y="156"/>
                    </a:cubicBezTo>
                    <a:cubicBezTo>
                      <a:pt x="32" y="156"/>
                      <a:pt x="33" y="157"/>
                      <a:pt x="34" y="158"/>
                    </a:cubicBezTo>
                    <a:cubicBezTo>
                      <a:pt x="35" y="159"/>
                      <a:pt x="35" y="159"/>
                      <a:pt x="35" y="159"/>
                    </a:cubicBezTo>
                    <a:cubicBezTo>
                      <a:pt x="36" y="159"/>
                      <a:pt x="36" y="159"/>
                      <a:pt x="36" y="159"/>
                    </a:cubicBezTo>
                    <a:cubicBezTo>
                      <a:pt x="37" y="158"/>
                      <a:pt x="38" y="158"/>
                      <a:pt x="39" y="158"/>
                    </a:cubicBezTo>
                    <a:cubicBezTo>
                      <a:pt x="41" y="158"/>
                      <a:pt x="43" y="158"/>
                      <a:pt x="45" y="159"/>
                    </a:cubicBezTo>
                    <a:cubicBezTo>
                      <a:pt x="46" y="159"/>
                      <a:pt x="46" y="159"/>
                      <a:pt x="47" y="159"/>
                    </a:cubicBezTo>
                    <a:cubicBezTo>
                      <a:pt x="54" y="160"/>
                      <a:pt x="54" y="160"/>
                      <a:pt x="54" y="160"/>
                    </a:cubicBezTo>
                    <a:cubicBezTo>
                      <a:pt x="55" y="160"/>
                      <a:pt x="56" y="160"/>
                      <a:pt x="57" y="160"/>
                    </a:cubicBezTo>
                    <a:cubicBezTo>
                      <a:pt x="57" y="160"/>
                      <a:pt x="58" y="160"/>
                      <a:pt x="58" y="160"/>
                    </a:cubicBezTo>
                    <a:cubicBezTo>
                      <a:pt x="59" y="160"/>
                      <a:pt x="59" y="160"/>
                      <a:pt x="59" y="160"/>
                    </a:cubicBezTo>
                    <a:cubicBezTo>
                      <a:pt x="62" y="160"/>
                      <a:pt x="65" y="160"/>
                      <a:pt x="67" y="161"/>
                    </a:cubicBezTo>
                    <a:cubicBezTo>
                      <a:pt x="70" y="162"/>
                      <a:pt x="72" y="164"/>
                      <a:pt x="73" y="165"/>
                    </a:cubicBezTo>
                    <a:cubicBezTo>
                      <a:pt x="75" y="167"/>
                      <a:pt x="76" y="168"/>
                      <a:pt x="77" y="168"/>
                    </a:cubicBezTo>
                    <a:cubicBezTo>
                      <a:pt x="77" y="168"/>
                      <a:pt x="78" y="168"/>
                      <a:pt x="79" y="167"/>
                    </a:cubicBezTo>
                    <a:cubicBezTo>
                      <a:pt x="83" y="165"/>
                      <a:pt x="83" y="165"/>
                      <a:pt x="83" y="165"/>
                    </a:cubicBezTo>
                    <a:cubicBezTo>
                      <a:pt x="84" y="163"/>
                      <a:pt x="87" y="162"/>
                      <a:pt x="89" y="162"/>
                    </a:cubicBezTo>
                    <a:cubicBezTo>
                      <a:pt x="90" y="161"/>
                      <a:pt x="91" y="161"/>
                      <a:pt x="92" y="161"/>
                    </a:cubicBezTo>
                    <a:cubicBezTo>
                      <a:pt x="92" y="161"/>
                      <a:pt x="92" y="161"/>
                      <a:pt x="92" y="161"/>
                    </a:cubicBezTo>
                    <a:cubicBezTo>
                      <a:pt x="94" y="161"/>
                      <a:pt x="96" y="161"/>
                      <a:pt x="98" y="161"/>
                    </a:cubicBezTo>
                    <a:cubicBezTo>
                      <a:pt x="102" y="161"/>
                      <a:pt x="106" y="161"/>
                      <a:pt x="109" y="160"/>
                    </a:cubicBezTo>
                    <a:cubicBezTo>
                      <a:pt x="109" y="159"/>
                      <a:pt x="110" y="159"/>
                      <a:pt x="110" y="159"/>
                    </a:cubicBezTo>
                    <a:cubicBezTo>
                      <a:pt x="123" y="150"/>
                      <a:pt x="123" y="150"/>
                      <a:pt x="123" y="150"/>
                    </a:cubicBezTo>
                    <a:cubicBezTo>
                      <a:pt x="126" y="149"/>
                      <a:pt x="126" y="149"/>
                      <a:pt x="126" y="149"/>
                    </a:cubicBezTo>
                    <a:cubicBezTo>
                      <a:pt x="127" y="147"/>
                      <a:pt x="130" y="145"/>
                      <a:pt x="132" y="145"/>
                    </a:cubicBezTo>
                    <a:cubicBezTo>
                      <a:pt x="133" y="145"/>
                      <a:pt x="134" y="145"/>
                      <a:pt x="135" y="145"/>
                    </a:cubicBezTo>
                    <a:cubicBezTo>
                      <a:pt x="136" y="145"/>
                      <a:pt x="137" y="145"/>
                      <a:pt x="138" y="145"/>
                    </a:cubicBezTo>
                    <a:cubicBezTo>
                      <a:pt x="139" y="145"/>
                      <a:pt x="139" y="145"/>
                      <a:pt x="140" y="145"/>
                    </a:cubicBezTo>
                    <a:cubicBezTo>
                      <a:pt x="143" y="145"/>
                      <a:pt x="145" y="144"/>
                      <a:pt x="150" y="142"/>
                    </a:cubicBezTo>
                    <a:cubicBezTo>
                      <a:pt x="150" y="142"/>
                      <a:pt x="150" y="142"/>
                      <a:pt x="150" y="142"/>
                    </a:cubicBezTo>
                    <a:cubicBezTo>
                      <a:pt x="151" y="142"/>
                      <a:pt x="151" y="142"/>
                      <a:pt x="151" y="142"/>
                    </a:cubicBezTo>
                    <a:cubicBezTo>
                      <a:pt x="152" y="142"/>
                      <a:pt x="152" y="142"/>
                      <a:pt x="153" y="142"/>
                    </a:cubicBezTo>
                    <a:cubicBezTo>
                      <a:pt x="154" y="143"/>
                      <a:pt x="154" y="143"/>
                      <a:pt x="154" y="143"/>
                    </a:cubicBezTo>
                    <a:cubicBezTo>
                      <a:pt x="154" y="143"/>
                      <a:pt x="155" y="143"/>
                      <a:pt x="157" y="144"/>
                    </a:cubicBezTo>
                    <a:cubicBezTo>
                      <a:pt x="162" y="145"/>
                      <a:pt x="167" y="148"/>
                      <a:pt x="172" y="151"/>
                    </a:cubicBezTo>
                    <a:cubicBezTo>
                      <a:pt x="174" y="151"/>
                      <a:pt x="175" y="152"/>
                      <a:pt x="176" y="153"/>
                    </a:cubicBezTo>
                    <a:cubicBezTo>
                      <a:pt x="179" y="154"/>
                      <a:pt x="181" y="155"/>
                      <a:pt x="183" y="156"/>
                    </a:cubicBezTo>
                    <a:cubicBezTo>
                      <a:pt x="184" y="156"/>
                      <a:pt x="185" y="157"/>
                      <a:pt x="187" y="158"/>
                    </a:cubicBezTo>
                    <a:cubicBezTo>
                      <a:pt x="188" y="158"/>
                      <a:pt x="188" y="158"/>
                      <a:pt x="188" y="158"/>
                    </a:cubicBezTo>
                    <a:cubicBezTo>
                      <a:pt x="190" y="159"/>
                      <a:pt x="192" y="160"/>
                      <a:pt x="194" y="160"/>
                    </a:cubicBezTo>
                    <a:cubicBezTo>
                      <a:pt x="194" y="160"/>
                      <a:pt x="194" y="160"/>
                      <a:pt x="194" y="160"/>
                    </a:cubicBezTo>
                    <a:cubicBezTo>
                      <a:pt x="194" y="159"/>
                      <a:pt x="195" y="159"/>
                      <a:pt x="196" y="159"/>
                    </a:cubicBezTo>
                    <a:cubicBezTo>
                      <a:pt x="196" y="159"/>
                      <a:pt x="197" y="159"/>
                      <a:pt x="197" y="159"/>
                    </a:cubicBezTo>
                    <a:cubicBezTo>
                      <a:pt x="199" y="160"/>
                      <a:pt x="200" y="162"/>
                      <a:pt x="200" y="162"/>
                    </a:cubicBezTo>
                    <a:cubicBezTo>
                      <a:pt x="201" y="163"/>
                      <a:pt x="201" y="164"/>
                      <a:pt x="201" y="164"/>
                    </a:cubicBezTo>
                    <a:cubicBezTo>
                      <a:pt x="202" y="168"/>
                      <a:pt x="201" y="174"/>
                      <a:pt x="200" y="175"/>
                    </a:cubicBezTo>
                    <a:cubicBezTo>
                      <a:pt x="200" y="176"/>
                      <a:pt x="199" y="177"/>
                      <a:pt x="199" y="177"/>
                    </a:cubicBezTo>
                    <a:cubicBezTo>
                      <a:pt x="199" y="178"/>
                      <a:pt x="200" y="179"/>
                      <a:pt x="201" y="180"/>
                    </a:cubicBezTo>
                    <a:cubicBezTo>
                      <a:pt x="202" y="181"/>
                      <a:pt x="204" y="183"/>
                      <a:pt x="205" y="183"/>
                    </a:cubicBezTo>
                    <a:cubicBezTo>
                      <a:pt x="205" y="183"/>
                      <a:pt x="205" y="183"/>
                      <a:pt x="206" y="183"/>
                    </a:cubicBezTo>
                    <a:cubicBezTo>
                      <a:pt x="206" y="182"/>
                      <a:pt x="207" y="182"/>
                      <a:pt x="207" y="182"/>
                    </a:cubicBezTo>
                    <a:cubicBezTo>
                      <a:pt x="207" y="182"/>
                      <a:pt x="207" y="182"/>
                      <a:pt x="207" y="182"/>
                    </a:cubicBezTo>
                    <a:cubicBezTo>
                      <a:pt x="208" y="182"/>
                      <a:pt x="208" y="182"/>
                      <a:pt x="209" y="183"/>
                    </a:cubicBezTo>
                    <a:cubicBezTo>
                      <a:pt x="211" y="183"/>
                      <a:pt x="211" y="185"/>
                      <a:pt x="211" y="188"/>
                    </a:cubicBezTo>
                    <a:cubicBezTo>
                      <a:pt x="211" y="189"/>
                      <a:pt x="211" y="191"/>
                      <a:pt x="210" y="193"/>
                    </a:cubicBezTo>
                    <a:cubicBezTo>
                      <a:pt x="210" y="193"/>
                      <a:pt x="210" y="193"/>
                      <a:pt x="210" y="193"/>
                    </a:cubicBezTo>
                    <a:cubicBezTo>
                      <a:pt x="212" y="195"/>
                      <a:pt x="214" y="197"/>
                      <a:pt x="216" y="199"/>
                    </a:cubicBezTo>
                    <a:cubicBezTo>
                      <a:pt x="215" y="201"/>
                      <a:pt x="215" y="201"/>
                      <a:pt x="215" y="201"/>
                    </a:cubicBezTo>
                    <a:cubicBezTo>
                      <a:pt x="216" y="200"/>
                      <a:pt x="216" y="200"/>
                      <a:pt x="216" y="200"/>
                    </a:cubicBezTo>
                    <a:cubicBezTo>
                      <a:pt x="216" y="200"/>
                      <a:pt x="217" y="200"/>
                      <a:pt x="217" y="200"/>
                    </a:cubicBezTo>
                    <a:cubicBezTo>
                      <a:pt x="217" y="200"/>
                      <a:pt x="218" y="200"/>
                      <a:pt x="218" y="200"/>
                    </a:cubicBezTo>
                    <a:cubicBezTo>
                      <a:pt x="218" y="200"/>
                      <a:pt x="218" y="200"/>
                      <a:pt x="218" y="200"/>
                    </a:cubicBezTo>
                    <a:cubicBezTo>
                      <a:pt x="219" y="201"/>
                      <a:pt x="219" y="201"/>
                      <a:pt x="219" y="201"/>
                    </a:cubicBezTo>
                    <a:cubicBezTo>
                      <a:pt x="220" y="202"/>
                      <a:pt x="221" y="202"/>
                      <a:pt x="221" y="204"/>
                    </a:cubicBezTo>
                    <a:cubicBezTo>
                      <a:pt x="222" y="207"/>
                      <a:pt x="221" y="209"/>
                      <a:pt x="221" y="210"/>
                    </a:cubicBezTo>
                    <a:cubicBezTo>
                      <a:pt x="220" y="212"/>
                      <a:pt x="220" y="212"/>
                      <a:pt x="222" y="214"/>
                    </a:cubicBezTo>
                    <a:cubicBezTo>
                      <a:pt x="223" y="214"/>
                      <a:pt x="223" y="214"/>
                      <a:pt x="223" y="214"/>
                    </a:cubicBezTo>
                    <a:cubicBezTo>
                      <a:pt x="224" y="215"/>
                      <a:pt x="225" y="216"/>
                      <a:pt x="226" y="216"/>
                    </a:cubicBezTo>
                    <a:cubicBezTo>
                      <a:pt x="226" y="217"/>
                      <a:pt x="226" y="217"/>
                      <a:pt x="226" y="217"/>
                    </a:cubicBezTo>
                    <a:cubicBezTo>
                      <a:pt x="226" y="218"/>
                      <a:pt x="226" y="218"/>
                      <a:pt x="226" y="218"/>
                    </a:cubicBezTo>
                    <a:cubicBezTo>
                      <a:pt x="226" y="220"/>
                      <a:pt x="225" y="220"/>
                      <a:pt x="223" y="221"/>
                    </a:cubicBezTo>
                    <a:cubicBezTo>
                      <a:pt x="223" y="221"/>
                      <a:pt x="223" y="221"/>
                      <a:pt x="223" y="221"/>
                    </a:cubicBezTo>
                    <a:cubicBezTo>
                      <a:pt x="222" y="221"/>
                      <a:pt x="220" y="222"/>
                      <a:pt x="219" y="222"/>
                    </a:cubicBezTo>
                    <a:cubicBezTo>
                      <a:pt x="218" y="222"/>
                      <a:pt x="218" y="222"/>
                      <a:pt x="218" y="222"/>
                    </a:cubicBezTo>
                    <a:cubicBezTo>
                      <a:pt x="217" y="222"/>
                      <a:pt x="217" y="222"/>
                      <a:pt x="217" y="222"/>
                    </a:cubicBezTo>
                    <a:cubicBezTo>
                      <a:pt x="217" y="222"/>
                      <a:pt x="217" y="222"/>
                      <a:pt x="217" y="222"/>
                    </a:cubicBezTo>
                    <a:cubicBezTo>
                      <a:pt x="216" y="222"/>
                      <a:pt x="215" y="222"/>
                      <a:pt x="215" y="221"/>
                    </a:cubicBezTo>
                    <a:cubicBezTo>
                      <a:pt x="215" y="221"/>
                      <a:pt x="215" y="221"/>
                      <a:pt x="215" y="221"/>
                    </a:cubicBezTo>
                    <a:cubicBezTo>
                      <a:pt x="215" y="221"/>
                      <a:pt x="215" y="221"/>
                      <a:pt x="215" y="221"/>
                    </a:cubicBezTo>
                    <a:cubicBezTo>
                      <a:pt x="215" y="221"/>
                      <a:pt x="215" y="221"/>
                      <a:pt x="215" y="221"/>
                    </a:cubicBezTo>
                    <a:cubicBezTo>
                      <a:pt x="214" y="221"/>
                      <a:pt x="214" y="221"/>
                      <a:pt x="214" y="221"/>
                    </a:cubicBezTo>
                    <a:cubicBezTo>
                      <a:pt x="213" y="221"/>
                      <a:pt x="212" y="221"/>
                      <a:pt x="212" y="221"/>
                    </a:cubicBezTo>
                    <a:cubicBezTo>
                      <a:pt x="211" y="221"/>
                      <a:pt x="209" y="221"/>
                      <a:pt x="208" y="220"/>
                    </a:cubicBezTo>
                    <a:cubicBezTo>
                      <a:pt x="207" y="220"/>
                      <a:pt x="207" y="219"/>
                      <a:pt x="206" y="219"/>
                    </a:cubicBezTo>
                    <a:cubicBezTo>
                      <a:pt x="206" y="218"/>
                      <a:pt x="206" y="218"/>
                      <a:pt x="206" y="218"/>
                    </a:cubicBezTo>
                    <a:cubicBezTo>
                      <a:pt x="205" y="218"/>
                      <a:pt x="205" y="218"/>
                      <a:pt x="205" y="218"/>
                    </a:cubicBezTo>
                    <a:cubicBezTo>
                      <a:pt x="204" y="219"/>
                      <a:pt x="203" y="220"/>
                      <a:pt x="202" y="220"/>
                    </a:cubicBezTo>
                    <a:cubicBezTo>
                      <a:pt x="201" y="220"/>
                      <a:pt x="201" y="221"/>
                      <a:pt x="201" y="221"/>
                    </a:cubicBezTo>
                    <a:cubicBezTo>
                      <a:pt x="200" y="221"/>
                      <a:pt x="200" y="221"/>
                      <a:pt x="199" y="221"/>
                    </a:cubicBezTo>
                    <a:cubicBezTo>
                      <a:pt x="199" y="221"/>
                      <a:pt x="199" y="221"/>
                      <a:pt x="199" y="221"/>
                    </a:cubicBezTo>
                    <a:cubicBezTo>
                      <a:pt x="198" y="221"/>
                      <a:pt x="197" y="221"/>
                      <a:pt x="197" y="220"/>
                    </a:cubicBezTo>
                    <a:cubicBezTo>
                      <a:pt x="196" y="220"/>
                      <a:pt x="196" y="220"/>
                      <a:pt x="196" y="220"/>
                    </a:cubicBezTo>
                    <a:cubicBezTo>
                      <a:pt x="196" y="219"/>
                      <a:pt x="195" y="219"/>
                      <a:pt x="195" y="218"/>
                    </a:cubicBezTo>
                    <a:cubicBezTo>
                      <a:pt x="195" y="218"/>
                      <a:pt x="195" y="218"/>
                      <a:pt x="195" y="218"/>
                    </a:cubicBezTo>
                    <a:cubicBezTo>
                      <a:pt x="194" y="217"/>
                      <a:pt x="194" y="217"/>
                      <a:pt x="194" y="217"/>
                    </a:cubicBezTo>
                    <a:cubicBezTo>
                      <a:pt x="194" y="218"/>
                      <a:pt x="194" y="218"/>
                      <a:pt x="194" y="219"/>
                    </a:cubicBezTo>
                    <a:cubicBezTo>
                      <a:pt x="194" y="219"/>
                      <a:pt x="194" y="219"/>
                      <a:pt x="194" y="220"/>
                    </a:cubicBezTo>
                    <a:cubicBezTo>
                      <a:pt x="194" y="221"/>
                      <a:pt x="194" y="222"/>
                      <a:pt x="194" y="223"/>
                    </a:cubicBezTo>
                    <a:cubicBezTo>
                      <a:pt x="194" y="224"/>
                      <a:pt x="195" y="225"/>
                      <a:pt x="194" y="226"/>
                    </a:cubicBezTo>
                    <a:cubicBezTo>
                      <a:pt x="194" y="227"/>
                      <a:pt x="194" y="228"/>
                      <a:pt x="193" y="229"/>
                    </a:cubicBezTo>
                    <a:cubicBezTo>
                      <a:pt x="193" y="230"/>
                      <a:pt x="193" y="230"/>
                      <a:pt x="193" y="230"/>
                    </a:cubicBezTo>
                    <a:cubicBezTo>
                      <a:pt x="193" y="230"/>
                      <a:pt x="193" y="231"/>
                      <a:pt x="193" y="231"/>
                    </a:cubicBezTo>
                    <a:cubicBezTo>
                      <a:pt x="192" y="232"/>
                      <a:pt x="192" y="232"/>
                      <a:pt x="192" y="232"/>
                    </a:cubicBezTo>
                    <a:cubicBezTo>
                      <a:pt x="192" y="234"/>
                      <a:pt x="190" y="234"/>
                      <a:pt x="190" y="235"/>
                    </a:cubicBezTo>
                    <a:cubicBezTo>
                      <a:pt x="189" y="235"/>
                      <a:pt x="189" y="235"/>
                      <a:pt x="189" y="235"/>
                    </a:cubicBezTo>
                    <a:cubicBezTo>
                      <a:pt x="188" y="236"/>
                      <a:pt x="188" y="237"/>
                      <a:pt x="187" y="239"/>
                    </a:cubicBezTo>
                    <a:cubicBezTo>
                      <a:pt x="186" y="239"/>
                      <a:pt x="186" y="239"/>
                      <a:pt x="186" y="239"/>
                    </a:cubicBezTo>
                    <a:cubicBezTo>
                      <a:pt x="186" y="240"/>
                      <a:pt x="186" y="240"/>
                      <a:pt x="186" y="240"/>
                    </a:cubicBezTo>
                    <a:cubicBezTo>
                      <a:pt x="185" y="240"/>
                      <a:pt x="185" y="240"/>
                      <a:pt x="185" y="240"/>
                    </a:cubicBezTo>
                    <a:cubicBezTo>
                      <a:pt x="185" y="241"/>
                      <a:pt x="184" y="241"/>
                      <a:pt x="183" y="242"/>
                    </a:cubicBezTo>
                    <a:cubicBezTo>
                      <a:pt x="182" y="243"/>
                      <a:pt x="181" y="244"/>
                      <a:pt x="181" y="244"/>
                    </a:cubicBezTo>
                    <a:cubicBezTo>
                      <a:pt x="180" y="245"/>
                      <a:pt x="180" y="245"/>
                      <a:pt x="181" y="245"/>
                    </a:cubicBezTo>
                    <a:cubicBezTo>
                      <a:pt x="184" y="248"/>
                      <a:pt x="184" y="248"/>
                      <a:pt x="184" y="248"/>
                    </a:cubicBezTo>
                    <a:cubicBezTo>
                      <a:pt x="180" y="249"/>
                      <a:pt x="180" y="249"/>
                      <a:pt x="180" y="249"/>
                    </a:cubicBezTo>
                    <a:cubicBezTo>
                      <a:pt x="177" y="250"/>
                      <a:pt x="175" y="251"/>
                      <a:pt x="174" y="252"/>
                    </a:cubicBezTo>
                    <a:cubicBezTo>
                      <a:pt x="174" y="252"/>
                      <a:pt x="174" y="252"/>
                      <a:pt x="174" y="252"/>
                    </a:cubicBezTo>
                    <a:cubicBezTo>
                      <a:pt x="176" y="253"/>
                      <a:pt x="177" y="254"/>
                      <a:pt x="179" y="255"/>
                    </a:cubicBezTo>
                    <a:cubicBezTo>
                      <a:pt x="180" y="256"/>
                      <a:pt x="181" y="256"/>
                      <a:pt x="182" y="257"/>
                    </a:cubicBezTo>
                    <a:cubicBezTo>
                      <a:pt x="185" y="256"/>
                      <a:pt x="185" y="256"/>
                      <a:pt x="185" y="256"/>
                    </a:cubicBezTo>
                    <a:cubicBezTo>
                      <a:pt x="189" y="256"/>
                      <a:pt x="189" y="255"/>
                      <a:pt x="191" y="255"/>
                    </a:cubicBezTo>
                    <a:cubicBezTo>
                      <a:pt x="193" y="254"/>
                      <a:pt x="193" y="254"/>
                      <a:pt x="193" y="254"/>
                    </a:cubicBezTo>
                    <a:cubicBezTo>
                      <a:pt x="196" y="253"/>
                      <a:pt x="201" y="250"/>
                      <a:pt x="204" y="250"/>
                    </a:cubicBezTo>
                    <a:cubicBezTo>
                      <a:pt x="204" y="250"/>
                      <a:pt x="205" y="250"/>
                      <a:pt x="205" y="251"/>
                    </a:cubicBezTo>
                    <a:cubicBezTo>
                      <a:pt x="207" y="251"/>
                      <a:pt x="211" y="252"/>
                      <a:pt x="212" y="254"/>
                    </a:cubicBezTo>
                    <a:cubicBezTo>
                      <a:pt x="213" y="255"/>
                      <a:pt x="213" y="255"/>
                      <a:pt x="213" y="255"/>
                    </a:cubicBezTo>
                    <a:cubicBezTo>
                      <a:pt x="213" y="250"/>
                      <a:pt x="211" y="245"/>
                      <a:pt x="210" y="239"/>
                    </a:cubicBezTo>
                    <a:cubicBezTo>
                      <a:pt x="213" y="241"/>
                      <a:pt x="211" y="244"/>
                      <a:pt x="212" y="244"/>
                    </a:cubicBezTo>
                    <a:cubicBezTo>
                      <a:pt x="213" y="244"/>
                      <a:pt x="214" y="244"/>
                      <a:pt x="215" y="242"/>
                    </a:cubicBezTo>
                    <a:cubicBezTo>
                      <a:pt x="217" y="241"/>
                      <a:pt x="219" y="239"/>
                      <a:pt x="220" y="239"/>
                    </a:cubicBezTo>
                    <a:cubicBezTo>
                      <a:pt x="221" y="238"/>
                      <a:pt x="221" y="238"/>
                      <a:pt x="222" y="238"/>
                    </a:cubicBezTo>
                    <a:cubicBezTo>
                      <a:pt x="222" y="238"/>
                      <a:pt x="222" y="238"/>
                      <a:pt x="223" y="238"/>
                    </a:cubicBezTo>
                    <a:cubicBezTo>
                      <a:pt x="223" y="239"/>
                      <a:pt x="223" y="239"/>
                      <a:pt x="224" y="239"/>
                    </a:cubicBezTo>
                    <a:cubicBezTo>
                      <a:pt x="224" y="239"/>
                      <a:pt x="225" y="238"/>
                      <a:pt x="226" y="238"/>
                    </a:cubicBezTo>
                    <a:cubicBezTo>
                      <a:pt x="227" y="237"/>
                      <a:pt x="233" y="232"/>
                      <a:pt x="232" y="232"/>
                    </a:cubicBezTo>
                    <a:cubicBezTo>
                      <a:pt x="231" y="229"/>
                      <a:pt x="229" y="226"/>
                      <a:pt x="227" y="223"/>
                    </a:cubicBezTo>
                    <a:cubicBezTo>
                      <a:pt x="226" y="222"/>
                      <a:pt x="225" y="221"/>
                      <a:pt x="225" y="220"/>
                    </a:cubicBezTo>
                    <a:cubicBezTo>
                      <a:pt x="226" y="220"/>
                      <a:pt x="226" y="220"/>
                      <a:pt x="226" y="219"/>
                    </a:cubicBezTo>
                    <a:cubicBezTo>
                      <a:pt x="226" y="219"/>
                      <a:pt x="227" y="219"/>
                      <a:pt x="227" y="219"/>
                    </a:cubicBezTo>
                    <a:cubicBezTo>
                      <a:pt x="227" y="219"/>
                      <a:pt x="227" y="219"/>
                      <a:pt x="227" y="219"/>
                    </a:cubicBezTo>
                    <a:cubicBezTo>
                      <a:pt x="228" y="220"/>
                      <a:pt x="228" y="220"/>
                      <a:pt x="228" y="220"/>
                    </a:cubicBezTo>
                    <a:cubicBezTo>
                      <a:pt x="228" y="221"/>
                      <a:pt x="228" y="221"/>
                      <a:pt x="228" y="221"/>
                    </a:cubicBezTo>
                    <a:cubicBezTo>
                      <a:pt x="228" y="221"/>
                      <a:pt x="228" y="221"/>
                      <a:pt x="228" y="221"/>
                    </a:cubicBezTo>
                    <a:cubicBezTo>
                      <a:pt x="228" y="221"/>
                      <a:pt x="228" y="221"/>
                      <a:pt x="228" y="221"/>
                    </a:cubicBezTo>
                    <a:cubicBezTo>
                      <a:pt x="229" y="221"/>
                      <a:pt x="229" y="221"/>
                      <a:pt x="229" y="221"/>
                    </a:cubicBezTo>
                    <a:cubicBezTo>
                      <a:pt x="229" y="221"/>
                      <a:pt x="229" y="220"/>
                      <a:pt x="230" y="220"/>
                    </a:cubicBezTo>
                    <a:cubicBezTo>
                      <a:pt x="230" y="221"/>
                      <a:pt x="230" y="221"/>
                      <a:pt x="230" y="222"/>
                    </a:cubicBezTo>
                    <a:cubicBezTo>
                      <a:pt x="231" y="222"/>
                      <a:pt x="232" y="223"/>
                      <a:pt x="232" y="224"/>
                    </a:cubicBezTo>
                    <a:cubicBezTo>
                      <a:pt x="233" y="224"/>
                      <a:pt x="233" y="225"/>
                      <a:pt x="233" y="225"/>
                    </a:cubicBezTo>
                    <a:cubicBezTo>
                      <a:pt x="233" y="225"/>
                      <a:pt x="233" y="225"/>
                      <a:pt x="233" y="225"/>
                    </a:cubicBezTo>
                    <a:cubicBezTo>
                      <a:pt x="234" y="224"/>
                      <a:pt x="235" y="223"/>
                      <a:pt x="236" y="222"/>
                    </a:cubicBezTo>
                    <a:cubicBezTo>
                      <a:pt x="237" y="220"/>
                      <a:pt x="238" y="219"/>
                      <a:pt x="239" y="218"/>
                    </a:cubicBezTo>
                    <a:cubicBezTo>
                      <a:pt x="241" y="215"/>
                      <a:pt x="244" y="213"/>
                      <a:pt x="247" y="212"/>
                    </a:cubicBezTo>
                    <a:cubicBezTo>
                      <a:pt x="248" y="212"/>
                      <a:pt x="248" y="212"/>
                      <a:pt x="249" y="212"/>
                    </a:cubicBezTo>
                    <a:cubicBezTo>
                      <a:pt x="250" y="212"/>
                      <a:pt x="251" y="211"/>
                      <a:pt x="251" y="211"/>
                    </a:cubicBezTo>
                    <a:cubicBezTo>
                      <a:pt x="252" y="211"/>
                      <a:pt x="253" y="211"/>
                      <a:pt x="253" y="211"/>
                    </a:cubicBezTo>
                    <a:cubicBezTo>
                      <a:pt x="254" y="211"/>
                      <a:pt x="255" y="211"/>
                      <a:pt x="256" y="211"/>
                    </a:cubicBezTo>
                    <a:cubicBezTo>
                      <a:pt x="257" y="211"/>
                      <a:pt x="257" y="211"/>
                      <a:pt x="257" y="211"/>
                    </a:cubicBezTo>
                    <a:cubicBezTo>
                      <a:pt x="258" y="211"/>
                      <a:pt x="258" y="211"/>
                      <a:pt x="259" y="210"/>
                    </a:cubicBezTo>
                    <a:cubicBezTo>
                      <a:pt x="260" y="210"/>
                      <a:pt x="260" y="210"/>
                      <a:pt x="260" y="210"/>
                    </a:cubicBezTo>
                    <a:cubicBezTo>
                      <a:pt x="262" y="208"/>
                      <a:pt x="264" y="205"/>
                      <a:pt x="267" y="204"/>
                    </a:cubicBezTo>
                    <a:cubicBezTo>
                      <a:pt x="267" y="204"/>
                      <a:pt x="267" y="204"/>
                      <a:pt x="267" y="204"/>
                    </a:cubicBezTo>
                    <a:cubicBezTo>
                      <a:pt x="267" y="204"/>
                      <a:pt x="266" y="204"/>
                      <a:pt x="266" y="205"/>
                    </a:cubicBezTo>
                    <a:cubicBezTo>
                      <a:pt x="266" y="205"/>
                      <a:pt x="265" y="206"/>
                      <a:pt x="265" y="206"/>
                    </a:cubicBezTo>
                    <a:cubicBezTo>
                      <a:pt x="265" y="206"/>
                      <a:pt x="265" y="206"/>
                      <a:pt x="265" y="206"/>
                    </a:cubicBezTo>
                    <a:cubicBezTo>
                      <a:pt x="266" y="207"/>
                      <a:pt x="264" y="207"/>
                      <a:pt x="267" y="207"/>
                    </a:cubicBezTo>
                    <a:cubicBezTo>
                      <a:pt x="270" y="208"/>
                      <a:pt x="272" y="209"/>
                      <a:pt x="275" y="209"/>
                    </a:cubicBezTo>
                    <a:cubicBezTo>
                      <a:pt x="275" y="206"/>
                      <a:pt x="275" y="205"/>
                      <a:pt x="276" y="202"/>
                    </a:cubicBezTo>
                    <a:cubicBezTo>
                      <a:pt x="277" y="201"/>
                      <a:pt x="277" y="200"/>
                      <a:pt x="276" y="200"/>
                    </a:cubicBezTo>
                    <a:cubicBezTo>
                      <a:pt x="276" y="200"/>
                      <a:pt x="276" y="200"/>
                      <a:pt x="276" y="200"/>
                    </a:cubicBezTo>
                    <a:cubicBezTo>
                      <a:pt x="276" y="200"/>
                      <a:pt x="276" y="200"/>
                      <a:pt x="276" y="200"/>
                    </a:cubicBezTo>
                    <a:cubicBezTo>
                      <a:pt x="276" y="200"/>
                      <a:pt x="276" y="200"/>
                      <a:pt x="276" y="200"/>
                    </a:cubicBezTo>
                    <a:cubicBezTo>
                      <a:pt x="276" y="200"/>
                      <a:pt x="275" y="199"/>
                      <a:pt x="275" y="199"/>
                    </a:cubicBezTo>
                    <a:cubicBezTo>
                      <a:pt x="275" y="199"/>
                      <a:pt x="275" y="199"/>
                      <a:pt x="275" y="199"/>
                    </a:cubicBezTo>
                    <a:cubicBezTo>
                      <a:pt x="275" y="199"/>
                      <a:pt x="275" y="199"/>
                      <a:pt x="276" y="198"/>
                    </a:cubicBezTo>
                    <a:cubicBezTo>
                      <a:pt x="276" y="198"/>
                      <a:pt x="276" y="197"/>
                      <a:pt x="276" y="197"/>
                    </a:cubicBezTo>
                    <a:cubicBezTo>
                      <a:pt x="276" y="197"/>
                      <a:pt x="276" y="197"/>
                      <a:pt x="276" y="197"/>
                    </a:cubicBezTo>
                    <a:cubicBezTo>
                      <a:pt x="275" y="197"/>
                      <a:pt x="275" y="198"/>
                      <a:pt x="274" y="198"/>
                    </a:cubicBezTo>
                    <a:cubicBezTo>
                      <a:pt x="274" y="198"/>
                      <a:pt x="274" y="198"/>
                      <a:pt x="274" y="198"/>
                    </a:cubicBezTo>
                    <a:cubicBezTo>
                      <a:pt x="273" y="197"/>
                      <a:pt x="274" y="195"/>
                      <a:pt x="274" y="194"/>
                    </a:cubicBezTo>
                    <a:cubicBezTo>
                      <a:pt x="274" y="193"/>
                      <a:pt x="272" y="193"/>
                      <a:pt x="272" y="193"/>
                    </a:cubicBezTo>
                    <a:cubicBezTo>
                      <a:pt x="272" y="192"/>
                      <a:pt x="272" y="192"/>
                      <a:pt x="272" y="191"/>
                    </a:cubicBezTo>
                    <a:cubicBezTo>
                      <a:pt x="272" y="191"/>
                      <a:pt x="272" y="191"/>
                      <a:pt x="272" y="190"/>
                    </a:cubicBezTo>
                    <a:cubicBezTo>
                      <a:pt x="272" y="190"/>
                      <a:pt x="272" y="190"/>
                      <a:pt x="272" y="190"/>
                    </a:cubicBezTo>
                    <a:cubicBezTo>
                      <a:pt x="273" y="190"/>
                      <a:pt x="273" y="190"/>
                      <a:pt x="273" y="191"/>
                    </a:cubicBezTo>
                    <a:cubicBezTo>
                      <a:pt x="274" y="192"/>
                      <a:pt x="274" y="195"/>
                      <a:pt x="274" y="195"/>
                    </a:cubicBezTo>
                    <a:cubicBezTo>
                      <a:pt x="274" y="195"/>
                      <a:pt x="274" y="195"/>
                      <a:pt x="274" y="195"/>
                    </a:cubicBezTo>
                    <a:cubicBezTo>
                      <a:pt x="274" y="195"/>
                      <a:pt x="274" y="196"/>
                      <a:pt x="274" y="196"/>
                    </a:cubicBezTo>
                    <a:cubicBezTo>
                      <a:pt x="275" y="196"/>
                      <a:pt x="275" y="197"/>
                      <a:pt x="275" y="197"/>
                    </a:cubicBezTo>
                    <a:cubicBezTo>
                      <a:pt x="275" y="197"/>
                      <a:pt x="275" y="197"/>
                      <a:pt x="275" y="197"/>
                    </a:cubicBezTo>
                    <a:cubicBezTo>
                      <a:pt x="275" y="197"/>
                      <a:pt x="275" y="197"/>
                      <a:pt x="275" y="197"/>
                    </a:cubicBezTo>
                    <a:cubicBezTo>
                      <a:pt x="276" y="197"/>
                      <a:pt x="276" y="197"/>
                      <a:pt x="276" y="197"/>
                    </a:cubicBezTo>
                    <a:cubicBezTo>
                      <a:pt x="277" y="197"/>
                      <a:pt x="277" y="197"/>
                      <a:pt x="277" y="197"/>
                    </a:cubicBezTo>
                    <a:cubicBezTo>
                      <a:pt x="277" y="197"/>
                      <a:pt x="277" y="197"/>
                      <a:pt x="277" y="197"/>
                    </a:cubicBezTo>
                    <a:cubicBezTo>
                      <a:pt x="277" y="198"/>
                      <a:pt x="276" y="198"/>
                      <a:pt x="276" y="199"/>
                    </a:cubicBezTo>
                    <a:cubicBezTo>
                      <a:pt x="276" y="200"/>
                      <a:pt x="276" y="200"/>
                      <a:pt x="277" y="200"/>
                    </a:cubicBezTo>
                    <a:cubicBezTo>
                      <a:pt x="277" y="200"/>
                      <a:pt x="278" y="200"/>
                      <a:pt x="278" y="201"/>
                    </a:cubicBezTo>
                    <a:cubicBezTo>
                      <a:pt x="278" y="201"/>
                      <a:pt x="278" y="201"/>
                      <a:pt x="278" y="201"/>
                    </a:cubicBezTo>
                    <a:cubicBezTo>
                      <a:pt x="278" y="204"/>
                      <a:pt x="275" y="205"/>
                      <a:pt x="278" y="208"/>
                    </a:cubicBezTo>
                    <a:cubicBezTo>
                      <a:pt x="280" y="211"/>
                      <a:pt x="281" y="213"/>
                      <a:pt x="284" y="213"/>
                    </a:cubicBezTo>
                    <a:cubicBezTo>
                      <a:pt x="285" y="213"/>
                      <a:pt x="285" y="213"/>
                      <a:pt x="286" y="213"/>
                    </a:cubicBezTo>
                    <a:cubicBezTo>
                      <a:pt x="286" y="213"/>
                      <a:pt x="287" y="213"/>
                      <a:pt x="288" y="213"/>
                    </a:cubicBezTo>
                    <a:cubicBezTo>
                      <a:pt x="291" y="213"/>
                      <a:pt x="293" y="210"/>
                      <a:pt x="296" y="210"/>
                    </a:cubicBezTo>
                    <a:cubicBezTo>
                      <a:pt x="292" y="213"/>
                      <a:pt x="290" y="216"/>
                      <a:pt x="286" y="216"/>
                    </a:cubicBezTo>
                    <a:cubicBezTo>
                      <a:pt x="285" y="216"/>
                      <a:pt x="285" y="216"/>
                      <a:pt x="285" y="216"/>
                    </a:cubicBezTo>
                    <a:cubicBezTo>
                      <a:pt x="281" y="216"/>
                      <a:pt x="278" y="215"/>
                      <a:pt x="274" y="214"/>
                    </a:cubicBezTo>
                    <a:cubicBezTo>
                      <a:pt x="271" y="214"/>
                      <a:pt x="267" y="213"/>
                      <a:pt x="264" y="212"/>
                    </a:cubicBezTo>
                    <a:cubicBezTo>
                      <a:pt x="265" y="213"/>
                      <a:pt x="266" y="215"/>
                      <a:pt x="266" y="215"/>
                    </a:cubicBezTo>
                    <a:cubicBezTo>
                      <a:pt x="267" y="215"/>
                      <a:pt x="267" y="216"/>
                      <a:pt x="268" y="216"/>
                    </a:cubicBezTo>
                    <a:cubicBezTo>
                      <a:pt x="268" y="216"/>
                      <a:pt x="269" y="216"/>
                      <a:pt x="269" y="216"/>
                    </a:cubicBezTo>
                    <a:cubicBezTo>
                      <a:pt x="269" y="216"/>
                      <a:pt x="270" y="216"/>
                      <a:pt x="270" y="216"/>
                    </a:cubicBezTo>
                    <a:cubicBezTo>
                      <a:pt x="271" y="216"/>
                      <a:pt x="271" y="216"/>
                      <a:pt x="272" y="216"/>
                    </a:cubicBezTo>
                    <a:cubicBezTo>
                      <a:pt x="272" y="216"/>
                      <a:pt x="273" y="216"/>
                      <a:pt x="273" y="217"/>
                    </a:cubicBezTo>
                    <a:cubicBezTo>
                      <a:pt x="275" y="218"/>
                      <a:pt x="276" y="219"/>
                      <a:pt x="277" y="221"/>
                    </a:cubicBezTo>
                    <a:cubicBezTo>
                      <a:pt x="276" y="221"/>
                      <a:pt x="276" y="221"/>
                      <a:pt x="276" y="221"/>
                    </a:cubicBezTo>
                    <a:cubicBezTo>
                      <a:pt x="276" y="221"/>
                      <a:pt x="275" y="221"/>
                      <a:pt x="275" y="221"/>
                    </a:cubicBezTo>
                    <a:cubicBezTo>
                      <a:pt x="275" y="221"/>
                      <a:pt x="275" y="221"/>
                      <a:pt x="275" y="221"/>
                    </a:cubicBezTo>
                    <a:cubicBezTo>
                      <a:pt x="273" y="221"/>
                      <a:pt x="271" y="221"/>
                      <a:pt x="271" y="222"/>
                    </a:cubicBezTo>
                    <a:cubicBezTo>
                      <a:pt x="271" y="223"/>
                      <a:pt x="273" y="224"/>
                      <a:pt x="276" y="224"/>
                    </a:cubicBezTo>
                    <a:cubicBezTo>
                      <a:pt x="280" y="225"/>
                      <a:pt x="283" y="226"/>
                      <a:pt x="284" y="227"/>
                    </a:cubicBezTo>
                    <a:cubicBezTo>
                      <a:pt x="285" y="227"/>
                      <a:pt x="285" y="228"/>
                      <a:pt x="286" y="228"/>
                    </a:cubicBezTo>
                    <a:cubicBezTo>
                      <a:pt x="286" y="228"/>
                      <a:pt x="286" y="229"/>
                      <a:pt x="287" y="229"/>
                    </a:cubicBezTo>
                    <a:cubicBezTo>
                      <a:pt x="288" y="229"/>
                      <a:pt x="289" y="229"/>
                      <a:pt x="290" y="229"/>
                    </a:cubicBezTo>
                    <a:cubicBezTo>
                      <a:pt x="290" y="229"/>
                      <a:pt x="290" y="229"/>
                      <a:pt x="290" y="229"/>
                    </a:cubicBezTo>
                    <a:cubicBezTo>
                      <a:pt x="291" y="229"/>
                      <a:pt x="292" y="229"/>
                      <a:pt x="293" y="229"/>
                    </a:cubicBezTo>
                    <a:cubicBezTo>
                      <a:pt x="296" y="229"/>
                      <a:pt x="298" y="228"/>
                      <a:pt x="299" y="228"/>
                    </a:cubicBezTo>
                    <a:cubicBezTo>
                      <a:pt x="300" y="228"/>
                      <a:pt x="300" y="228"/>
                      <a:pt x="300" y="228"/>
                    </a:cubicBezTo>
                    <a:cubicBezTo>
                      <a:pt x="303" y="227"/>
                      <a:pt x="307" y="226"/>
                      <a:pt x="310" y="226"/>
                    </a:cubicBezTo>
                    <a:cubicBezTo>
                      <a:pt x="310" y="226"/>
                      <a:pt x="311" y="226"/>
                      <a:pt x="311" y="226"/>
                    </a:cubicBezTo>
                    <a:cubicBezTo>
                      <a:pt x="313" y="226"/>
                      <a:pt x="313" y="227"/>
                      <a:pt x="313" y="227"/>
                    </a:cubicBezTo>
                    <a:cubicBezTo>
                      <a:pt x="313" y="228"/>
                      <a:pt x="314" y="229"/>
                      <a:pt x="314" y="230"/>
                    </a:cubicBezTo>
                    <a:cubicBezTo>
                      <a:pt x="315" y="230"/>
                      <a:pt x="316" y="231"/>
                      <a:pt x="317" y="231"/>
                    </a:cubicBezTo>
                    <a:cubicBezTo>
                      <a:pt x="317" y="231"/>
                      <a:pt x="317" y="231"/>
                      <a:pt x="318" y="231"/>
                    </a:cubicBezTo>
                    <a:cubicBezTo>
                      <a:pt x="319" y="231"/>
                      <a:pt x="320" y="230"/>
                      <a:pt x="321" y="230"/>
                    </a:cubicBezTo>
                    <a:cubicBezTo>
                      <a:pt x="322" y="229"/>
                      <a:pt x="323" y="229"/>
                      <a:pt x="324" y="228"/>
                    </a:cubicBezTo>
                    <a:cubicBezTo>
                      <a:pt x="324" y="229"/>
                      <a:pt x="324" y="230"/>
                      <a:pt x="324" y="231"/>
                    </a:cubicBezTo>
                    <a:cubicBezTo>
                      <a:pt x="324" y="233"/>
                      <a:pt x="324" y="236"/>
                      <a:pt x="326" y="236"/>
                    </a:cubicBezTo>
                    <a:cubicBezTo>
                      <a:pt x="326" y="238"/>
                      <a:pt x="323" y="238"/>
                      <a:pt x="321" y="238"/>
                    </a:cubicBezTo>
                    <a:cubicBezTo>
                      <a:pt x="320" y="238"/>
                      <a:pt x="319" y="239"/>
                      <a:pt x="318" y="239"/>
                    </a:cubicBezTo>
                    <a:cubicBezTo>
                      <a:pt x="317" y="239"/>
                      <a:pt x="316" y="240"/>
                      <a:pt x="315" y="241"/>
                    </a:cubicBezTo>
                    <a:cubicBezTo>
                      <a:pt x="314" y="241"/>
                      <a:pt x="314" y="242"/>
                      <a:pt x="313" y="242"/>
                    </a:cubicBezTo>
                    <a:cubicBezTo>
                      <a:pt x="313" y="242"/>
                      <a:pt x="313" y="242"/>
                      <a:pt x="313" y="242"/>
                    </a:cubicBezTo>
                    <a:cubicBezTo>
                      <a:pt x="312" y="242"/>
                      <a:pt x="312" y="242"/>
                      <a:pt x="311" y="242"/>
                    </a:cubicBezTo>
                    <a:cubicBezTo>
                      <a:pt x="311" y="243"/>
                      <a:pt x="306" y="244"/>
                      <a:pt x="304" y="245"/>
                    </a:cubicBezTo>
                    <a:cubicBezTo>
                      <a:pt x="303" y="245"/>
                      <a:pt x="303" y="246"/>
                      <a:pt x="302" y="247"/>
                    </a:cubicBezTo>
                    <a:cubicBezTo>
                      <a:pt x="301" y="248"/>
                      <a:pt x="301" y="248"/>
                      <a:pt x="300" y="249"/>
                    </a:cubicBezTo>
                    <a:cubicBezTo>
                      <a:pt x="300" y="249"/>
                      <a:pt x="298" y="249"/>
                      <a:pt x="297" y="250"/>
                    </a:cubicBezTo>
                    <a:cubicBezTo>
                      <a:pt x="296" y="250"/>
                      <a:pt x="295" y="250"/>
                      <a:pt x="295" y="251"/>
                    </a:cubicBezTo>
                    <a:cubicBezTo>
                      <a:pt x="293" y="252"/>
                      <a:pt x="292" y="252"/>
                      <a:pt x="292" y="253"/>
                    </a:cubicBezTo>
                    <a:cubicBezTo>
                      <a:pt x="292" y="254"/>
                      <a:pt x="292" y="254"/>
                      <a:pt x="292" y="254"/>
                    </a:cubicBezTo>
                    <a:cubicBezTo>
                      <a:pt x="292" y="258"/>
                      <a:pt x="302" y="260"/>
                      <a:pt x="309" y="261"/>
                    </a:cubicBezTo>
                    <a:cubicBezTo>
                      <a:pt x="310" y="261"/>
                      <a:pt x="312" y="262"/>
                      <a:pt x="313" y="262"/>
                    </a:cubicBezTo>
                    <a:cubicBezTo>
                      <a:pt x="316" y="263"/>
                      <a:pt x="321" y="263"/>
                      <a:pt x="323" y="266"/>
                    </a:cubicBezTo>
                    <a:cubicBezTo>
                      <a:pt x="323" y="267"/>
                      <a:pt x="324" y="269"/>
                      <a:pt x="324" y="270"/>
                    </a:cubicBezTo>
                    <a:cubicBezTo>
                      <a:pt x="324" y="273"/>
                      <a:pt x="322" y="273"/>
                      <a:pt x="322" y="274"/>
                    </a:cubicBezTo>
                    <a:cubicBezTo>
                      <a:pt x="321" y="275"/>
                      <a:pt x="321" y="275"/>
                      <a:pt x="321" y="276"/>
                    </a:cubicBezTo>
                    <a:cubicBezTo>
                      <a:pt x="321" y="277"/>
                      <a:pt x="321" y="278"/>
                      <a:pt x="321" y="279"/>
                    </a:cubicBezTo>
                    <a:cubicBezTo>
                      <a:pt x="321" y="281"/>
                      <a:pt x="322" y="282"/>
                      <a:pt x="322" y="282"/>
                    </a:cubicBezTo>
                    <a:cubicBezTo>
                      <a:pt x="320" y="282"/>
                      <a:pt x="318" y="282"/>
                      <a:pt x="317" y="283"/>
                    </a:cubicBezTo>
                    <a:cubicBezTo>
                      <a:pt x="317" y="284"/>
                      <a:pt x="318" y="284"/>
                      <a:pt x="318" y="285"/>
                    </a:cubicBezTo>
                    <a:cubicBezTo>
                      <a:pt x="319" y="285"/>
                      <a:pt x="320" y="285"/>
                      <a:pt x="321" y="286"/>
                    </a:cubicBezTo>
                    <a:cubicBezTo>
                      <a:pt x="323" y="287"/>
                      <a:pt x="324" y="289"/>
                      <a:pt x="326" y="289"/>
                    </a:cubicBezTo>
                    <a:cubicBezTo>
                      <a:pt x="327" y="289"/>
                      <a:pt x="327" y="289"/>
                      <a:pt x="327" y="289"/>
                    </a:cubicBezTo>
                    <a:cubicBezTo>
                      <a:pt x="328" y="289"/>
                      <a:pt x="329" y="288"/>
                      <a:pt x="330" y="288"/>
                    </a:cubicBezTo>
                    <a:cubicBezTo>
                      <a:pt x="337" y="284"/>
                      <a:pt x="345" y="280"/>
                      <a:pt x="353" y="277"/>
                    </a:cubicBezTo>
                    <a:cubicBezTo>
                      <a:pt x="360" y="273"/>
                      <a:pt x="367" y="269"/>
                      <a:pt x="375" y="266"/>
                    </a:cubicBezTo>
                    <a:cubicBezTo>
                      <a:pt x="376" y="265"/>
                      <a:pt x="377" y="265"/>
                      <a:pt x="379" y="265"/>
                    </a:cubicBezTo>
                    <a:cubicBezTo>
                      <a:pt x="381" y="265"/>
                      <a:pt x="383" y="266"/>
                      <a:pt x="386" y="267"/>
                    </a:cubicBezTo>
                    <a:cubicBezTo>
                      <a:pt x="387" y="268"/>
                      <a:pt x="387" y="268"/>
                      <a:pt x="388" y="268"/>
                    </a:cubicBezTo>
                    <a:cubicBezTo>
                      <a:pt x="388" y="268"/>
                      <a:pt x="388" y="268"/>
                      <a:pt x="388" y="268"/>
                    </a:cubicBezTo>
                    <a:cubicBezTo>
                      <a:pt x="389" y="268"/>
                      <a:pt x="389" y="269"/>
                      <a:pt x="389" y="269"/>
                    </a:cubicBezTo>
                    <a:cubicBezTo>
                      <a:pt x="391" y="269"/>
                      <a:pt x="393" y="268"/>
                      <a:pt x="395" y="267"/>
                    </a:cubicBezTo>
                    <a:cubicBezTo>
                      <a:pt x="395" y="267"/>
                      <a:pt x="395" y="267"/>
                      <a:pt x="395" y="267"/>
                    </a:cubicBezTo>
                    <a:cubicBezTo>
                      <a:pt x="396" y="267"/>
                      <a:pt x="396" y="267"/>
                      <a:pt x="396" y="267"/>
                    </a:cubicBezTo>
                    <a:cubicBezTo>
                      <a:pt x="397" y="268"/>
                      <a:pt x="397" y="268"/>
                      <a:pt x="398" y="268"/>
                    </a:cubicBezTo>
                    <a:cubicBezTo>
                      <a:pt x="398" y="268"/>
                      <a:pt x="398" y="268"/>
                      <a:pt x="398" y="268"/>
                    </a:cubicBezTo>
                    <a:cubicBezTo>
                      <a:pt x="398" y="268"/>
                      <a:pt x="399" y="268"/>
                      <a:pt x="399" y="268"/>
                    </a:cubicBezTo>
                    <a:cubicBezTo>
                      <a:pt x="399" y="268"/>
                      <a:pt x="400" y="267"/>
                      <a:pt x="400" y="267"/>
                    </a:cubicBezTo>
                    <a:cubicBezTo>
                      <a:pt x="403" y="266"/>
                      <a:pt x="402" y="264"/>
                      <a:pt x="403" y="261"/>
                    </a:cubicBezTo>
                    <a:cubicBezTo>
                      <a:pt x="404" y="259"/>
                      <a:pt x="405" y="258"/>
                      <a:pt x="405" y="258"/>
                    </a:cubicBezTo>
                    <a:cubicBezTo>
                      <a:pt x="406" y="257"/>
                      <a:pt x="407" y="257"/>
                      <a:pt x="407" y="257"/>
                    </a:cubicBezTo>
                    <a:cubicBezTo>
                      <a:pt x="408" y="257"/>
                      <a:pt x="409" y="256"/>
                      <a:pt x="409" y="256"/>
                    </a:cubicBezTo>
                    <a:cubicBezTo>
                      <a:pt x="408" y="256"/>
                      <a:pt x="407" y="256"/>
                      <a:pt x="406" y="256"/>
                    </a:cubicBezTo>
                    <a:cubicBezTo>
                      <a:pt x="405" y="256"/>
                      <a:pt x="405" y="256"/>
                      <a:pt x="405" y="256"/>
                    </a:cubicBezTo>
                    <a:cubicBezTo>
                      <a:pt x="404" y="256"/>
                      <a:pt x="402" y="256"/>
                      <a:pt x="400" y="256"/>
                    </a:cubicBezTo>
                    <a:cubicBezTo>
                      <a:pt x="399" y="256"/>
                      <a:pt x="399" y="256"/>
                      <a:pt x="398" y="256"/>
                    </a:cubicBezTo>
                    <a:cubicBezTo>
                      <a:pt x="397" y="256"/>
                      <a:pt x="395" y="256"/>
                      <a:pt x="393" y="256"/>
                    </a:cubicBezTo>
                    <a:cubicBezTo>
                      <a:pt x="393" y="256"/>
                      <a:pt x="392" y="256"/>
                      <a:pt x="391" y="256"/>
                    </a:cubicBezTo>
                    <a:cubicBezTo>
                      <a:pt x="390" y="256"/>
                      <a:pt x="389" y="255"/>
                      <a:pt x="388" y="255"/>
                    </a:cubicBezTo>
                    <a:cubicBezTo>
                      <a:pt x="387" y="255"/>
                      <a:pt x="387" y="255"/>
                      <a:pt x="386" y="255"/>
                    </a:cubicBezTo>
                    <a:cubicBezTo>
                      <a:pt x="386" y="255"/>
                      <a:pt x="386" y="255"/>
                      <a:pt x="386" y="255"/>
                    </a:cubicBezTo>
                    <a:cubicBezTo>
                      <a:pt x="385" y="255"/>
                      <a:pt x="385" y="255"/>
                      <a:pt x="384" y="255"/>
                    </a:cubicBezTo>
                    <a:cubicBezTo>
                      <a:pt x="383" y="255"/>
                      <a:pt x="381" y="258"/>
                      <a:pt x="379" y="258"/>
                    </a:cubicBezTo>
                    <a:cubicBezTo>
                      <a:pt x="379" y="258"/>
                      <a:pt x="379" y="258"/>
                      <a:pt x="379" y="258"/>
                    </a:cubicBezTo>
                    <a:cubicBezTo>
                      <a:pt x="375" y="258"/>
                      <a:pt x="374" y="254"/>
                      <a:pt x="371" y="252"/>
                    </a:cubicBezTo>
                    <a:cubicBezTo>
                      <a:pt x="366" y="246"/>
                      <a:pt x="363" y="242"/>
                      <a:pt x="360" y="236"/>
                    </a:cubicBezTo>
                    <a:cubicBezTo>
                      <a:pt x="360" y="234"/>
                      <a:pt x="359" y="232"/>
                      <a:pt x="358" y="229"/>
                    </a:cubicBezTo>
                    <a:cubicBezTo>
                      <a:pt x="358" y="228"/>
                      <a:pt x="358" y="227"/>
                      <a:pt x="358" y="226"/>
                    </a:cubicBezTo>
                    <a:cubicBezTo>
                      <a:pt x="358" y="226"/>
                      <a:pt x="359" y="225"/>
                      <a:pt x="360" y="225"/>
                    </a:cubicBezTo>
                    <a:cubicBezTo>
                      <a:pt x="360" y="224"/>
                      <a:pt x="361" y="224"/>
                      <a:pt x="362" y="224"/>
                    </a:cubicBezTo>
                    <a:cubicBezTo>
                      <a:pt x="363" y="224"/>
                      <a:pt x="364" y="223"/>
                      <a:pt x="366" y="223"/>
                    </a:cubicBezTo>
                    <a:cubicBezTo>
                      <a:pt x="367" y="222"/>
                      <a:pt x="368" y="217"/>
                      <a:pt x="368" y="215"/>
                    </a:cubicBezTo>
                    <a:cubicBezTo>
                      <a:pt x="369" y="216"/>
                      <a:pt x="370" y="217"/>
                      <a:pt x="371" y="218"/>
                    </a:cubicBezTo>
                    <a:cubicBezTo>
                      <a:pt x="370" y="219"/>
                      <a:pt x="370" y="219"/>
                      <a:pt x="372" y="220"/>
                    </a:cubicBezTo>
                    <a:cubicBezTo>
                      <a:pt x="375" y="221"/>
                      <a:pt x="364" y="229"/>
                      <a:pt x="363" y="229"/>
                    </a:cubicBezTo>
                    <a:cubicBezTo>
                      <a:pt x="367" y="226"/>
                      <a:pt x="372" y="223"/>
                      <a:pt x="376" y="220"/>
                    </a:cubicBezTo>
                    <a:cubicBezTo>
                      <a:pt x="376" y="219"/>
                      <a:pt x="377" y="218"/>
                      <a:pt x="378" y="217"/>
                    </a:cubicBezTo>
                    <a:cubicBezTo>
                      <a:pt x="379" y="216"/>
                      <a:pt x="380" y="215"/>
                      <a:pt x="381" y="215"/>
                    </a:cubicBezTo>
                    <a:cubicBezTo>
                      <a:pt x="383" y="213"/>
                      <a:pt x="384" y="212"/>
                      <a:pt x="386" y="211"/>
                    </a:cubicBezTo>
                    <a:cubicBezTo>
                      <a:pt x="387" y="211"/>
                      <a:pt x="387" y="210"/>
                      <a:pt x="387" y="210"/>
                    </a:cubicBezTo>
                    <a:cubicBezTo>
                      <a:pt x="389" y="210"/>
                      <a:pt x="390" y="210"/>
                      <a:pt x="391" y="210"/>
                    </a:cubicBezTo>
                    <a:cubicBezTo>
                      <a:pt x="392" y="209"/>
                      <a:pt x="393" y="210"/>
                      <a:pt x="394" y="209"/>
                    </a:cubicBezTo>
                    <a:cubicBezTo>
                      <a:pt x="397" y="209"/>
                      <a:pt x="399" y="208"/>
                      <a:pt x="402" y="207"/>
                    </a:cubicBezTo>
                    <a:cubicBezTo>
                      <a:pt x="404" y="206"/>
                      <a:pt x="405" y="206"/>
                      <a:pt x="406" y="206"/>
                    </a:cubicBezTo>
                    <a:cubicBezTo>
                      <a:pt x="407" y="205"/>
                      <a:pt x="408" y="205"/>
                      <a:pt x="409" y="205"/>
                    </a:cubicBezTo>
                    <a:cubicBezTo>
                      <a:pt x="409" y="205"/>
                      <a:pt x="410" y="205"/>
                      <a:pt x="410" y="205"/>
                    </a:cubicBezTo>
                    <a:cubicBezTo>
                      <a:pt x="411" y="206"/>
                      <a:pt x="412" y="206"/>
                      <a:pt x="412" y="206"/>
                    </a:cubicBezTo>
                    <a:cubicBezTo>
                      <a:pt x="413" y="206"/>
                      <a:pt x="413" y="206"/>
                      <a:pt x="413" y="207"/>
                    </a:cubicBezTo>
                    <a:cubicBezTo>
                      <a:pt x="414" y="207"/>
                      <a:pt x="413" y="208"/>
                      <a:pt x="414" y="210"/>
                    </a:cubicBezTo>
                    <a:cubicBezTo>
                      <a:pt x="415" y="208"/>
                      <a:pt x="417" y="206"/>
                      <a:pt x="419" y="203"/>
                    </a:cubicBezTo>
                    <a:cubicBezTo>
                      <a:pt x="420" y="203"/>
                      <a:pt x="421" y="202"/>
                      <a:pt x="422" y="202"/>
                    </a:cubicBezTo>
                    <a:cubicBezTo>
                      <a:pt x="424" y="201"/>
                      <a:pt x="426" y="202"/>
                      <a:pt x="428" y="201"/>
                    </a:cubicBezTo>
                    <a:cubicBezTo>
                      <a:pt x="429" y="201"/>
                      <a:pt x="430" y="200"/>
                      <a:pt x="431" y="199"/>
                    </a:cubicBezTo>
                    <a:cubicBezTo>
                      <a:pt x="434" y="196"/>
                      <a:pt x="435" y="195"/>
                      <a:pt x="438" y="194"/>
                    </a:cubicBezTo>
                    <a:cubicBezTo>
                      <a:pt x="440" y="194"/>
                      <a:pt x="442" y="193"/>
                      <a:pt x="445" y="193"/>
                    </a:cubicBezTo>
                    <a:cubicBezTo>
                      <a:pt x="445" y="193"/>
                      <a:pt x="445" y="193"/>
                      <a:pt x="445" y="193"/>
                    </a:cubicBezTo>
                    <a:cubicBezTo>
                      <a:pt x="446" y="193"/>
                      <a:pt x="446" y="193"/>
                      <a:pt x="447" y="193"/>
                    </a:cubicBezTo>
                    <a:cubicBezTo>
                      <a:pt x="447" y="193"/>
                      <a:pt x="447" y="193"/>
                      <a:pt x="448" y="193"/>
                    </a:cubicBezTo>
                    <a:cubicBezTo>
                      <a:pt x="449" y="193"/>
                      <a:pt x="450" y="193"/>
                      <a:pt x="451" y="193"/>
                    </a:cubicBezTo>
                    <a:cubicBezTo>
                      <a:pt x="451" y="193"/>
                      <a:pt x="451" y="193"/>
                      <a:pt x="451" y="193"/>
                    </a:cubicBezTo>
                    <a:cubicBezTo>
                      <a:pt x="452" y="193"/>
                      <a:pt x="453" y="193"/>
                      <a:pt x="454" y="193"/>
                    </a:cubicBezTo>
                    <a:cubicBezTo>
                      <a:pt x="455" y="193"/>
                      <a:pt x="455" y="193"/>
                      <a:pt x="455" y="193"/>
                    </a:cubicBezTo>
                    <a:cubicBezTo>
                      <a:pt x="455" y="193"/>
                      <a:pt x="455" y="193"/>
                      <a:pt x="455" y="193"/>
                    </a:cubicBezTo>
                    <a:cubicBezTo>
                      <a:pt x="453" y="192"/>
                      <a:pt x="453" y="192"/>
                      <a:pt x="453" y="192"/>
                    </a:cubicBezTo>
                    <a:cubicBezTo>
                      <a:pt x="453" y="192"/>
                      <a:pt x="453" y="190"/>
                      <a:pt x="453" y="188"/>
                    </a:cubicBezTo>
                    <a:cubicBezTo>
                      <a:pt x="453" y="187"/>
                      <a:pt x="453" y="185"/>
                      <a:pt x="453" y="182"/>
                    </a:cubicBezTo>
                    <a:cubicBezTo>
                      <a:pt x="454" y="176"/>
                      <a:pt x="458" y="171"/>
                      <a:pt x="465" y="170"/>
                    </a:cubicBezTo>
                    <a:cubicBezTo>
                      <a:pt x="469" y="169"/>
                      <a:pt x="472" y="167"/>
                      <a:pt x="474" y="165"/>
                    </a:cubicBezTo>
                    <a:cubicBezTo>
                      <a:pt x="476" y="164"/>
                      <a:pt x="478" y="163"/>
                      <a:pt x="481" y="163"/>
                    </a:cubicBezTo>
                    <a:cubicBezTo>
                      <a:pt x="484" y="163"/>
                      <a:pt x="487" y="164"/>
                      <a:pt x="492" y="165"/>
                    </a:cubicBezTo>
                    <a:cubicBezTo>
                      <a:pt x="493" y="165"/>
                      <a:pt x="493" y="165"/>
                      <a:pt x="494" y="165"/>
                    </a:cubicBezTo>
                    <a:cubicBezTo>
                      <a:pt x="496" y="165"/>
                      <a:pt x="496" y="164"/>
                      <a:pt x="496" y="164"/>
                    </a:cubicBezTo>
                    <a:cubicBezTo>
                      <a:pt x="496" y="164"/>
                      <a:pt x="496" y="164"/>
                      <a:pt x="496" y="164"/>
                    </a:cubicBezTo>
                    <a:cubicBezTo>
                      <a:pt x="496" y="163"/>
                      <a:pt x="496" y="163"/>
                      <a:pt x="496" y="163"/>
                    </a:cubicBezTo>
                    <a:cubicBezTo>
                      <a:pt x="497" y="162"/>
                      <a:pt x="500" y="154"/>
                      <a:pt x="502" y="152"/>
                    </a:cubicBezTo>
                    <a:cubicBezTo>
                      <a:pt x="502" y="151"/>
                      <a:pt x="503" y="150"/>
                      <a:pt x="500" y="145"/>
                    </a:cubicBezTo>
                    <a:cubicBezTo>
                      <a:pt x="499" y="143"/>
                      <a:pt x="498" y="142"/>
                      <a:pt x="496" y="142"/>
                    </a:cubicBezTo>
                    <a:cubicBezTo>
                      <a:pt x="495" y="142"/>
                      <a:pt x="495" y="142"/>
                      <a:pt x="495" y="142"/>
                    </a:cubicBezTo>
                    <a:cubicBezTo>
                      <a:pt x="494" y="141"/>
                      <a:pt x="494" y="141"/>
                      <a:pt x="494" y="141"/>
                    </a:cubicBezTo>
                    <a:cubicBezTo>
                      <a:pt x="493" y="140"/>
                      <a:pt x="493" y="138"/>
                      <a:pt x="493" y="136"/>
                    </a:cubicBezTo>
                    <a:cubicBezTo>
                      <a:pt x="494" y="134"/>
                      <a:pt x="496" y="132"/>
                      <a:pt x="499" y="130"/>
                    </a:cubicBezTo>
                    <a:cubicBezTo>
                      <a:pt x="497" y="130"/>
                      <a:pt x="497" y="129"/>
                      <a:pt x="496" y="128"/>
                    </a:cubicBezTo>
                    <a:cubicBezTo>
                      <a:pt x="495" y="127"/>
                      <a:pt x="495" y="127"/>
                      <a:pt x="495" y="127"/>
                    </a:cubicBezTo>
                    <a:cubicBezTo>
                      <a:pt x="492" y="125"/>
                      <a:pt x="492" y="125"/>
                      <a:pt x="492" y="125"/>
                    </a:cubicBezTo>
                    <a:cubicBezTo>
                      <a:pt x="495" y="123"/>
                      <a:pt x="495" y="123"/>
                      <a:pt x="495" y="123"/>
                    </a:cubicBezTo>
                    <a:cubicBezTo>
                      <a:pt x="500" y="120"/>
                      <a:pt x="506" y="115"/>
                      <a:pt x="506" y="114"/>
                    </a:cubicBezTo>
                    <a:cubicBezTo>
                      <a:pt x="506" y="114"/>
                      <a:pt x="506" y="114"/>
                      <a:pt x="506" y="114"/>
                    </a:cubicBezTo>
                    <a:cubicBezTo>
                      <a:pt x="507" y="112"/>
                      <a:pt x="508" y="109"/>
                      <a:pt x="507" y="105"/>
                    </a:cubicBezTo>
                    <a:cubicBezTo>
                      <a:pt x="505" y="106"/>
                      <a:pt x="503" y="106"/>
                      <a:pt x="501" y="106"/>
                    </a:cubicBezTo>
                    <a:cubicBezTo>
                      <a:pt x="496" y="106"/>
                      <a:pt x="492" y="102"/>
                      <a:pt x="489" y="99"/>
                    </a:cubicBezTo>
                    <a:cubicBezTo>
                      <a:pt x="489" y="99"/>
                      <a:pt x="488" y="98"/>
                      <a:pt x="487" y="97"/>
                    </a:cubicBezTo>
                    <a:cubicBezTo>
                      <a:pt x="485" y="95"/>
                      <a:pt x="483" y="94"/>
                      <a:pt x="482" y="94"/>
                    </a:cubicBezTo>
                    <a:cubicBezTo>
                      <a:pt x="481" y="94"/>
                      <a:pt x="480" y="95"/>
                      <a:pt x="479" y="95"/>
                    </a:cubicBezTo>
                    <a:cubicBezTo>
                      <a:pt x="478" y="96"/>
                      <a:pt x="477" y="96"/>
                      <a:pt x="476" y="96"/>
                    </a:cubicBezTo>
                    <a:cubicBezTo>
                      <a:pt x="476" y="96"/>
                      <a:pt x="476" y="96"/>
                      <a:pt x="476" y="96"/>
                    </a:cubicBezTo>
                    <a:cubicBezTo>
                      <a:pt x="475" y="96"/>
                      <a:pt x="475" y="96"/>
                      <a:pt x="475" y="96"/>
                    </a:cubicBezTo>
                    <a:cubicBezTo>
                      <a:pt x="474" y="96"/>
                      <a:pt x="474" y="96"/>
                      <a:pt x="474" y="96"/>
                    </a:cubicBezTo>
                    <a:cubicBezTo>
                      <a:pt x="472" y="96"/>
                      <a:pt x="470" y="94"/>
                      <a:pt x="469" y="93"/>
                    </a:cubicBezTo>
                    <a:cubicBezTo>
                      <a:pt x="469" y="92"/>
                      <a:pt x="467" y="89"/>
                      <a:pt x="464" y="89"/>
                    </a:cubicBezTo>
                    <a:cubicBezTo>
                      <a:pt x="462" y="89"/>
                      <a:pt x="460" y="88"/>
                      <a:pt x="459" y="87"/>
                    </a:cubicBezTo>
                    <a:cubicBezTo>
                      <a:pt x="458" y="87"/>
                      <a:pt x="457" y="87"/>
                      <a:pt x="457" y="87"/>
                    </a:cubicBezTo>
                    <a:cubicBezTo>
                      <a:pt x="457" y="87"/>
                      <a:pt x="457" y="87"/>
                      <a:pt x="457" y="87"/>
                    </a:cubicBezTo>
                    <a:cubicBezTo>
                      <a:pt x="456" y="87"/>
                      <a:pt x="453" y="90"/>
                      <a:pt x="450" y="92"/>
                    </a:cubicBezTo>
                    <a:cubicBezTo>
                      <a:pt x="449" y="94"/>
                      <a:pt x="449" y="94"/>
                      <a:pt x="449" y="94"/>
                    </a:cubicBezTo>
                    <a:cubicBezTo>
                      <a:pt x="447" y="92"/>
                      <a:pt x="447" y="92"/>
                      <a:pt x="447" y="92"/>
                    </a:cubicBezTo>
                    <a:cubicBezTo>
                      <a:pt x="447" y="92"/>
                      <a:pt x="440" y="81"/>
                      <a:pt x="436" y="77"/>
                    </a:cubicBezTo>
                    <a:cubicBezTo>
                      <a:pt x="434" y="74"/>
                      <a:pt x="433" y="74"/>
                      <a:pt x="432" y="73"/>
                    </a:cubicBezTo>
                    <a:cubicBezTo>
                      <a:pt x="430" y="74"/>
                      <a:pt x="424" y="76"/>
                      <a:pt x="419" y="78"/>
                    </a:cubicBezTo>
                    <a:cubicBezTo>
                      <a:pt x="416" y="79"/>
                      <a:pt x="413" y="79"/>
                      <a:pt x="410" y="79"/>
                    </a:cubicBezTo>
                    <a:cubicBezTo>
                      <a:pt x="406" y="79"/>
                      <a:pt x="401" y="78"/>
                      <a:pt x="399" y="76"/>
                    </a:cubicBezTo>
                    <a:cubicBezTo>
                      <a:pt x="397" y="75"/>
                      <a:pt x="395" y="74"/>
                      <a:pt x="393" y="74"/>
                    </a:cubicBezTo>
                    <a:cubicBezTo>
                      <a:pt x="391" y="74"/>
                      <a:pt x="390" y="74"/>
                      <a:pt x="389" y="75"/>
                    </a:cubicBezTo>
                    <a:cubicBezTo>
                      <a:pt x="387" y="76"/>
                      <a:pt x="386" y="76"/>
                      <a:pt x="384" y="76"/>
                    </a:cubicBezTo>
                    <a:cubicBezTo>
                      <a:pt x="382" y="76"/>
                      <a:pt x="380" y="75"/>
                      <a:pt x="378" y="74"/>
                    </a:cubicBezTo>
                    <a:cubicBezTo>
                      <a:pt x="376" y="72"/>
                      <a:pt x="373" y="69"/>
                      <a:pt x="374" y="66"/>
                    </a:cubicBezTo>
                    <a:cubicBezTo>
                      <a:pt x="374" y="65"/>
                      <a:pt x="373" y="61"/>
                      <a:pt x="371" y="57"/>
                    </a:cubicBezTo>
                    <a:cubicBezTo>
                      <a:pt x="369" y="54"/>
                      <a:pt x="370" y="52"/>
                      <a:pt x="370" y="50"/>
                    </a:cubicBezTo>
                    <a:cubicBezTo>
                      <a:pt x="369" y="49"/>
                      <a:pt x="368" y="48"/>
                      <a:pt x="366" y="47"/>
                    </a:cubicBezTo>
                    <a:cubicBezTo>
                      <a:pt x="363" y="45"/>
                      <a:pt x="362" y="45"/>
                      <a:pt x="361" y="45"/>
                    </a:cubicBezTo>
                    <a:cubicBezTo>
                      <a:pt x="361" y="45"/>
                      <a:pt x="361" y="45"/>
                      <a:pt x="360" y="45"/>
                    </a:cubicBezTo>
                    <a:cubicBezTo>
                      <a:pt x="359" y="45"/>
                      <a:pt x="358" y="46"/>
                      <a:pt x="356" y="46"/>
                    </a:cubicBezTo>
                    <a:cubicBezTo>
                      <a:pt x="354" y="46"/>
                      <a:pt x="352" y="45"/>
                      <a:pt x="350" y="44"/>
                    </a:cubicBezTo>
                    <a:cubicBezTo>
                      <a:pt x="349" y="43"/>
                      <a:pt x="348" y="43"/>
                      <a:pt x="347" y="43"/>
                    </a:cubicBezTo>
                    <a:cubicBezTo>
                      <a:pt x="346" y="43"/>
                      <a:pt x="345" y="43"/>
                      <a:pt x="343" y="43"/>
                    </a:cubicBezTo>
                    <a:cubicBezTo>
                      <a:pt x="343" y="43"/>
                      <a:pt x="343" y="43"/>
                      <a:pt x="342" y="43"/>
                    </a:cubicBezTo>
                    <a:cubicBezTo>
                      <a:pt x="341" y="43"/>
                      <a:pt x="340" y="43"/>
                      <a:pt x="340" y="42"/>
                    </a:cubicBezTo>
                    <a:cubicBezTo>
                      <a:pt x="338" y="41"/>
                      <a:pt x="338" y="38"/>
                      <a:pt x="339" y="34"/>
                    </a:cubicBezTo>
                    <a:cubicBezTo>
                      <a:pt x="339" y="32"/>
                      <a:pt x="338" y="28"/>
                      <a:pt x="336" y="27"/>
                    </a:cubicBezTo>
                    <a:cubicBezTo>
                      <a:pt x="334" y="26"/>
                      <a:pt x="334" y="26"/>
                      <a:pt x="334" y="26"/>
                    </a:cubicBezTo>
                    <a:cubicBezTo>
                      <a:pt x="335" y="24"/>
                      <a:pt x="335" y="24"/>
                      <a:pt x="335" y="24"/>
                    </a:cubicBezTo>
                    <a:cubicBezTo>
                      <a:pt x="336" y="24"/>
                      <a:pt x="336" y="22"/>
                      <a:pt x="343" y="20"/>
                    </a:cubicBezTo>
                    <a:cubicBezTo>
                      <a:pt x="342" y="19"/>
                      <a:pt x="341" y="18"/>
                      <a:pt x="340" y="18"/>
                    </a:cubicBezTo>
                    <a:cubicBezTo>
                      <a:pt x="336" y="16"/>
                      <a:pt x="334" y="12"/>
                      <a:pt x="335" y="8"/>
                    </a:cubicBezTo>
                    <a:cubicBezTo>
                      <a:pt x="335" y="8"/>
                      <a:pt x="335" y="6"/>
                      <a:pt x="328" y="1"/>
                    </a:cubicBezTo>
                    <a:cubicBezTo>
                      <a:pt x="328" y="0"/>
                      <a:pt x="328" y="0"/>
                      <a:pt x="328" y="0"/>
                    </a:cubicBezTo>
                    <a:cubicBezTo>
                      <a:pt x="328" y="0"/>
                      <a:pt x="327" y="0"/>
                      <a:pt x="32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grpSp>
        <p:grpSp>
          <p:nvGrpSpPr>
            <p:cNvPr id="11" name="Group 723">
              <a:extLst>
                <a:ext uri="{FF2B5EF4-FFF2-40B4-BE49-F238E27FC236}">
                  <a16:creationId xmlns:a16="http://schemas.microsoft.com/office/drawing/2014/main" id="{3B54D79C-B0D2-774B-A7C6-CB6D3E826091}"/>
                </a:ext>
              </a:extLst>
            </p:cNvPr>
            <p:cNvGrpSpPr>
              <a:grpSpLocks noChangeAspect="1"/>
            </p:cNvGrpSpPr>
            <p:nvPr/>
          </p:nvGrpSpPr>
          <p:grpSpPr bwMode="auto">
            <a:xfrm>
              <a:off x="5156200" y="-232098"/>
              <a:ext cx="2459038" cy="1411288"/>
              <a:chOff x="3248" y="-337"/>
              <a:chExt cx="1549" cy="889"/>
            </a:xfrm>
            <a:grpFill/>
          </p:grpSpPr>
          <p:sp>
            <p:nvSpPr>
              <p:cNvPr id="12" name="Freeform 724">
                <a:extLst>
                  <a:ext uri="{FF2B5EF4-FFF2-40B4-BE49-F238E27FC236}">
                    <a16:creationId xmlns:a16="http://schemas.microsoft.com/office/drawing/2014/main" id="{BE5418C1-F82F-1D4F-8FC8-8EDA97B6693E}"/>
                  </a:ext>
                </a:extLst>
              </p:cNvPr>
              <p:cNvSpPr>
                <a:spLocks/>
              </p:cNvSpPr>
              <p:nvPr/>
            </p:nvSpPr>
            <p:spPr bwMode="auto">
              <a:xfrm>
                <a:off x="4297" y="-82"/>
                <a:ext cx="54" cy="31"/>
              </a:xfrm>
              <a:custGeom>
                <a:avLst/>
                <a:gdLst>
                  <a:gd name="T0" fmla="*/ 10 w 23"/>
                  <a:gd name="T1" fmla="*/ 2 h 13"/>
                  <a:gd name="T2" fmla="*/ 15 w 23"/>
                  <a:gd name="T3" fmla="*/ 13 h 13"/>
                  <a:gd name="T4" fmla="*/ 21 w 23"/>
                  <a:gd name="T5" fmla="*/ 12 h 13"/>
                  <a:gd name="T6" fmla="*/ 23 w 23"/>
                  <a:gd name="T7" fmla="*/ 9 h 13"/>
                  <a:gd name="T8" fmla="*/ 14 w 23"/>
                  <a:gd name="T9" fmla="*/ 5 h 13"/>
                  <a:gd name="T10" fmla="*/ 10 w 23"/>
                  <a:gd name="T11" fmla="*/ 2 h 13"/>
                </a:gdLst>
                <a:ahLst/>
                <a:cxnLst>
                  <a:cxn ang="0">
                    <a:pos x="T0" y="T1"/>
                  </a:cxn>
                  <a:cxn ang="0">
                    <a:pos x="T2" y="T3"/>
                  </a:cxn>
                  <a:cxn ang="0">
                    <a:pos x="T4" y="T5"/>
                  </a:cxn>
                  <a:cxn ang="0">
                    <a:pos x="T6" y="T7"/>
                  </a:cxn>
                  <a:cxn ang="0">
                    <a:pos x="T8" y="T9"/>
                  </a:cxn>
                  <a:cxn ang="0">
                    <a:pos x="T10" y="T11"/>
                  </a:cxn>
                </a:cxnLst>
                <a:rect l="0" t="0" r="r" b="b"/>
                <a:pathLst>
                  <a:path w="23" h="13">
                    <a:moveTo>
                      <a:pt x="10" y="2"/>
                    </a:moveTo>
                    <a:cubicBezTo>
                      <a:pt x="0" y="0"/>
                      <a:pt x="13" y="12"/>
                      <a:pt x="15" y="13"/>
                    </a:cubicBezTo>
                    <a:cubicBezTo>
                      <a:pt x="17" y="13"/>
                      <a:pt x="19" y="13"/>
                      <a:pt x="21" y="12"/>
                    </a:cubicBezTo>
                    <a:cubicBezTo>
                      <a:pt x="22" y="11"/>
                      <a:pt x="21" y="10"/>
                      <a:pt x="23" y="9"/>
                    </a:cubicBezTo>
                    <a:cubicBezTo>
                      <a:pt x="20" y="8"/>
                      <a:pt x="17" y="7"/>
                      <a:pt x="14" y="5"/>
                    </a:cubicBezTo>
                    <a:cubicBezTo>
                      <a:pt x="13" y="4"/>
                      <a:pt x="12" y="2"/>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6" name="Freeform 725">
                <a:extLst>
                  <a:ext uri="{FF2B5EF4-FFF2-40B4-BE49-F238E27FC236}">
                    <a16:creationId xmlns:a16="http://schemas.microsoft.com/office/drawing/2014/main" id="{19A76A1F-0437-5B4B-809F-37F4DCFDB008}"/>
                  </a:ext>
                </a:extLst>
              </p:cNvPr>
              <p:cNvSpPr>
                <a:spLocks/>
              </p:cNvSpPr>
              <p:nvPr/>
            </p:nvSpPr>
            <p:spPr bwMode="auto">
              <a:xfrm>
                <a:off x="3789" y="530"/>
                <a:ext cx="38" cy="22"/>
              </a:xfrm>
              <a:custGeom>
                <a:avLst/>
                <a:gdLst>
                  <a:gd name="T0" fmla="*/ 10 w 16"/>
                  <a:gd name="T1" fmla="*/ 9 h 9"/>
                  <a:gd name="T2" fmla="*/ 16 w 16"/>
                  <a:gd name="T3" fmla="*/ 4 h 9"/>
                  <a:gd name="T4" fmla="*/ 10 w 16"/>
                  <a:gd name="T5" fmla="*/ 0 h 9"/>
                  <a:gd name="T6" fmla="*/ 4 w 16"/>
                  <a:gd name="T7" fmla="*/ 0 h 9"/>
                  <a:gd name="T8" fmla="*/ 10 w 16"/>
                  <a:gd name="T9" fmla="*/ 9 h 9"/>
                </a:gdLst>
                <a:ahLst/>
                <a:cxnLst>
                  <a:cxn ang="0">
                    <a:pos x="T0" y="T1"/>
                  </a:cxn>
                  <a:cxn ang="0">
                    <a:pos x="T2" y="T3"/>
                  </a:cxn>
                  <a:cxn ang="0">
                    <a:pos x="T4" y="T5"/>
                  </a:cxn>
                  <a:cxn ang="0">
                    <a:pos x="T6" y="T7"/>
                  </a:cxn>
                  <a:cxn ang="0">
                    <a:pos x="T8" y="T9"/>
                  </a:cxn>
                </a:cxnLst>
                <a:rect l="0" t="0" r="r" b="b"/>
                <a:pathLst>
                  <a:path w="16" h="9">
                    <a:moveTo>
                      <a:pt x="10" y="9"/>
                    </a:moveTo>
                    <a:cubicBezTo>
                      <a:pt x="12" y="9"/>
                      <a:pt x="16" y="6"/>
                      <a:pt x="16" y="4"/>
                    </a:cubicBezTo>
                    <a:cubicBezTo>
                      <a:pt x="16" y="0"/>
                      <a:pt x="12" y="0"/>
                      <a:pt x="10" y="0"/>
                    </a:cubicBezTo>
                    <a:cubicBezTo>
                      <a:pt x="8" y="0"/>
                      <a:pt x="6" y="0"/>
                      <a:pt x="4" y="0"/>
                    </a:cubicBezTo>
                    <a:cubicBezTo>
                      <a:pt x="0" y="1"/>
                      <a:pt x="9" y="8"/>
                      <a:pt x="10"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7" name="Freeform 726">
                <a:extLst>
                  <a:ext uri="{FF2B5EF4-FFF2-40B4-BE49-F238E27FC236}">
                    <a16:creationId xmlns:a16="http://schemas.microsoft.com/office/drawing/2014/main" id="{BF3AFA43-5F71-BB45-B5A6-6485B2CD2998}"/>
                  </a:ext>
                </a:extLst>
              </p:cNvPr>
              <p:cNvSpPr>
                <a:spLocks/>
              </p:cNvSpPr>
              <p:nvPr/>
            </p:nvSpPr>
            <p:spPr bwMode="auto">
              <a:xfrm>
                <a:off x="3248" y="-263"/>
                <a:ext cx="733" cy="512"/>
              </a:xfrm>
              <a:custGeom>
                <a:avLst/>
                <a:gdLst>
                  <a:gd name="T0" fmla="*/ 27 w 309"/>
                  <a:gd name="T1" fmla="*/ 47 h 215"/>
                  <a:gd name="T2" fmla="*/ 34 w 309"/>
                  <a:gd name="T3" fmla="*/ 57 h 215"/>
                  <a:gd name="T4" fmla="*/ 32 w 309"/>
                  <a:gd name="T5" fmla="*/ 69 h 215"/>
                  <a:gd name="T6" fmla="*/ 22 w 309"/>
                  <a:gd name="T7" fmla="*/ 82 h 215"/>
                  <a:gd name="T8" fmla="*/ 65 w 309"/>
                  <a:gd name="T9" fmla="*/ 95 h 215"/>
                  <a:gd name="T10" fmla="*/ 83 w 309"/>
                  <a:gd name="T11" fmla="*/ 116 h 215"/>
                  <a:gd name="T12" fmla="*/ 98 w 309"/>
                  <a:gd name="T13" fmla="*/ 110 h 215"/>
                  <a:gd name="T14" fmla="*/ 103 w 309"/>
                  <a:gd name="T15" fmla="*/ 99 h 215"/>
                  <a:gd name="T16" fmla="*/ 118 w 309"/>
                  <a:gd name="T17" fmla="*/ 91 h 215"/>
                  <a:gd name="T18" fmla="*/ 130 w 309"/>
                  <a:gd name="T19" fmla="*/ 76 h 215"/>
                  <a:gd name="T20" fmla="*/ 150 w 309"/>
                  <a:gd name="T21" fmla="*/ 98 h 215"/>
                  <a:gd name="T22" fmla="*/ 162 w 309"/>
                  <a:gd name="T23" fmla="*/ 87 h 215"/>
                  <a:gd name="T24" fmla="*/ 166 w 309"/>
                  <a:gd name="T25" fmla="*/ 102 h 215"/>
                  <a:gd name="T26" fmla="*/ 138 w 309"/>
                  <a:gd name="T27" fmla="*/ 115 h 215"/>
                  <a:gd name="T28" fmla="*/ 83 w 309"/>
                  <a:gd name="T29" fmla="*/ 124 h 215"/>
                  <a:gd name="T30" fmla="*/ 93 w 309"/>
                  <a:gd name="T31" fmla="*/ 143 h 215"/>
                  <a:gd name="T32" fmla="*/ 128 w 309"/>
                  <a:gd name="T33" fmla="*/ 138 h 215"/>
                  <a:gd name="T34" fmla="*/ 167 w 309"/>
                  <a:gd name="T35" fmla="*/ 137 h 215"/>
                  <a:gd name="T36" fmla="*/ 181 w 309"/>
                  <a:gd name="T37" fmla="*/ 141 h 215"/>
                  <a:gd name="T38" fmla="*/ 129 w 309"/>
                  <a:gd name="T39" fmla="*/ 145 h 215"/>
                  <a:gd name="T40" fmla="*/ 157 w 309"/>
                  <a:gd name="T41" fmla="*/ 160 h 215"/>
                  <a:gd name="T42" fmla="*/ 128 w 309"/>
                  <a:gd name="T43" fmla="*/ 156 h 215"/>
                  <a:gd name="T44" fmla="*/ 106 w 309"/>
                  <a:gd name="T45" fmla="*/ 157 h 215"/>
                  <a:gd name="T46" fmla="*/ 111 w 309"/>
                  <a:gd name="T47" fmla="*/ 179 h 215"/>
                  <a:gd name="T48" fmla="*/ 145 w 309"/>
                  <a:gd name="T49" fmla="*/ 185 h 215"/>
                  <a:gd name="T50" fmla="*/ 158 w 309"/>
                  <a:gd name="T51" fmla="*/ 190 h 215"/>
                  <a:gd name="T52" fmla="*/ 150 w 309"/>
                  <a:gd name="T53" fmla="*/ 203 h 215"/>
                  <a:gd name="T54" fmla="*/ 179 w 309"/>
                  <a:gd name="T55" fmla="*/ 212 h 215"/>
                  <a:gd name="T56" fmla="*/ 180 w 309"/>
                  <a:gd name="T57" fmla="*/ 197 h 215"/>
                  <a:gd name="T58" fmla="*/ 192 w 309"/>
                  <a:gd name="T59" fmla="*/ 175 h 215"/>
                  <a:gd name="T60" fmla="*/ 214 w 309"/>
                  <a:gd name="T61" fmla="*/ 159 h 215"/>
                  <a:gd name="T62" fmla="*/ 238 w 309"/>
                  <a:gd name="T63" fmla="*/ 118 h 215"/>
                  <a:gd name="T64" fmla="*/ 248 w 309"/>
                  <a:gd name="T65" fmla="*/ 97 h 215"/>
                  <a:gd name="T66" fmla="*/ 268 w 309"/>
                  <a:gd name="T67" fmla="*/ 89 h 215"/>
                  <a:gd name="T68" fmla="*/ 288 w 309"/>
                  <a:gd name="T69" fmla="*/ 86 h 215"/>
                  <a:gd name="T70" fmla="*/ 305 w 309"/>
                  <a:gd name="T71" fmla="*/ 84 h 215"/>
                  <a:gd name="T72" fmla="*/ 263 w 309"/>
                  <a:gd name="T73" fmla="*/ 65 h 215"/>
                  <a:gd name="T74" fmla="*/ 236 w 309"/>
                  <a:gd name="T75" fmla="*/ 56 h 215"/>
                  <a:gd name="T76" fmla="*/ 221 w 309"/>
                  <a:gd name="T77" fmla="*/ 31 h 215"/>
                  <a:gd name="T78" fmla="*/ 200 w 309"/>
                  <a:gd name="T79" fmla="*/ 38 h 215"/>
                  <a:gd name="T80" fmla="*/ 180 w 309"/>
                  <a:gd name="T81" fmla="*/ 12 h 215"/>
                  <a:gd name="T82" fmla="*/ 158 w 309"/>
                  <a:gd name="T83" fmla="*/ 3 h 215"/>
                  <a:gd name="T84" fmla="*/ 148 w 309"/>
                  <a:gd name="T85" fmla="*/ 22 h 215"/>
                  <a:gd name="T86" fmla="*/ 161 w 309"/>
                  <a:gd name="T87" fmla="*/ 51 h 215"/>
                  <a:gd name="T88" fmla="*/ 161 w 309"/>
                  <a:gd name="T89" fmla="*/ 66 h 215"/>
                  <a:gd name="T90" fmla="*/ 148 w 309"/>
                  <a:gd name="T91" fmla="*/ 54 h 215"/>
                  <a:gd name="T92" fmla="*/ 138 w 309"/>
                  <a:gd name="T93" fmla="*/ 36 h 215"/>
                  <a:gd name="T94" fmla="*/ 117 w 309"/>
                  <a:gd name="T95" fmla="*/ 15 h 215"/>
                  <a:gd name="T96" fmla="*/ 100 w 309"/>
                  <a:gd name="T97" fmla="*/ 41 h 215"/>
                  <a:gd name="T98" fmla="*/ 86 w 309"/>
                  <a:gd name="T99" fmla="*/ 35 h 215"/>
                  <a:gd name="T100" fmla="*/ 52 w 309"/>
                  <a:gd name="T101" fmla="*/ 30 h 215"/>
                  <a:gd name="T102" fmla="*/ 96 w 309"/>
                  <a:gd name="T103" fmla="*/ 17 h 215"/>
                  <a:gd name="T104" fmla="*/ 53 w 309"/>
                  <a:gd name="T105" fmla="*/ 18 h 215"/>
                  <a:gd name="T106" fmla="*/ 41 w 309"/>
                  <a:gd name="T107" fmla="*/ 23 h 215"/>
                  <a:gd name="T108" fmla="*/ 16 w 309"/>
                  <a:gd name="T109" fmla="*/ 17 h 215"/>
                  <a:gd name="T110" fmla="*/ 12 w 309"/>
                  <a:gd name="T111" fmla="*/ 3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9" h="215">
                    <a:moveTo>
                      <a:pt x="15" y="53"/>
                    </a:moveTo>
                    <a:cubicBezTo>
                      <a:pt x="16" y="56"/>
                      <a:pt x="14" y="58"/>
                      <a:pt x="18" y="59"/>
                    </a:cubicBezTo>
                    <a:cubicBezTo>
                      <a:pt x="21" y="60"/>
                      <a:pt x="31" y="57"/>
                      <a:pt x="30" y="53"/>
                    </a:cubicBezTo>
                    <a:cubicBezTo>
                      <a:pt x="30" y="51"/>
                      <a:pt x="26" y="49"/>
                      <a:pt x="27" y="47"/>
                    </a:cubicBezTo>
                    <a:cubicBezTo>
                      <a:pt x="28" y="43"/>
                      <a:pt x="34" y="49"/>
                      <a:pt x="36" y="50"/>
                    </a:cubicBezTo>
                    <a:cubicBezTo>
                      <a:pt x="33" y="47"/>
                      <a:pt x="34" y="48"/>
                      <a:pt x="37" y="48"/>
                    </a:cubicBezTo>
                    <a:cubicBezTo>
                      <a:pt x="40" y="47"/>
                      <a:pt x="42" y="47"/>
                      <a:pt x="39" y="51"/>
                    </a:cubicBezTo>
                    <a:cubicBezTo>
                      <a:pt x="38" y="53"/>
                      <a:pt x="36" y="54"/>
                      <a:pt x="34" y="57"/>
                    </a:cubicBezTo>
                    <a:cubicBezTo>
                      <a:pt x="33" y="58"/>
                      <a:pt x="32" y="61"/>
                      <a:pt x="30" y="61"/>
                    </a:cubicBezTo>
                    <a:cubicBezTo>
                      <a:pt x="33" y="63"/>
                      <a:pt x="37" y="65"/>
                      <a:pt x="40" y="66"/>
                    </a:cubicBezTo>
                    <a:cubicBezTo>
                      <a:pt x="43" y="66"/>
                      <a:pt x="50" y="66"/>
                      <a:pt x="47" y="70"/>
                    </a:cubicBezTo>
                    <a:cubicBezTo>
                      <a:pt x="44" y="74"/>
                      <a:pt x="36" y="71"/>
                      <a:pt x="32" y="69"/>
                    </a:cubicBezTo>
                    <a:cubicBezTo>
                      <a:pt x="27" y="68"/>
                      <a:pt x="21" y="65"/>
                      <a:pt x="16" y="66"/>
                    </a:cubicBezTo>
                    <a:cubicBezTo>
                      <a:pt x="12" y="67"/>
                      <a:pt x="12" y="67"/>
                      <a:pt x="15" y="70"/>
                    </a:cubicBezTo>
                    <a:cubicBezTo>
                      <a:pt x="17" y="73"/>
                      <a:pt x="20" y="75"/>
                      <a:pt x="22" y="78"/>
                    </a:cubicBezTo>
                    <a:cubicBezTo>
                      <a:pt x="23" y="79"/>
                      <a:pt x="20" y="81"/>
                      <a:pt x="22" y="82"/>
                    </a:cubicBezTo>
                    <a:cubicBezTo>
                      <a:pt x="25" y="83"/>
                      <a:pt x="29" y="84"/>
                      <a:pt x="32" y="86"/>
                    </a:cubicBezTo>
                    <a:cubicBezTo>
                      <a:pt x="38" y="88"/>
                      <a:pt x="44" y="91"/>
                      <a:pt x="49" y="93"/>
                    </a:cubicBezTo>
                    <a:cubicBezTo>
                      <a:pt x="51" y="94"/>
                      <a:pt x="55" y="96"/>
                      <a:pt x="57" y="96"/>
                    </a:cubicBezTo>
                    <a:cubicBezTo>
                      <a:pt x="59" y="95"/>
                      <a:pt x="63" y="94"/>
                      <a:pt x="65" y="95"/>
                    </a:cubicBezTo>
                    <a:cubicBezTo>
                      <a:pt x="59" y="100"/>
                      <a:pt x="50" y="97"/>
                      <a:pt x="42" y="98"/>
                    </a:cubicBezTo>
                    <a:cubicBezTo>
                      <a:pt x="45" y="104"/>
                      <a:pt x="51" y="107"/>
                      <a:pt x="55" y="111"/>
                    </a:cubicBezTo>
                    <a:cubicBezTo>
                      <a:pt x="59" y="115"/>
                      <a:pt x="60" y="116"/>
                      <a:pt x="66" y="116"/>
                    </a:cubicBezTo>
                    <a:cubicBezTo>
                      <a:pt x="71" y="116"/>
                      <a:pt x="79" y="118"/>
                      <a:pt x="83" y="116"/>
                    </a:cubicBezTo>
                    <a:cubicBezTo>
                      <a:pt x="87" y="115"/>
                      <a:pt x="85" y="115"/>
                      <a:pt x="83" y="112"/>
                    </a:cubicBezTo>
                    <a:cubicBezTo>
                      <a:pt x="85" y="112"/>
                      <a:pt x="86" y="113"/>
                      <a:pt x="88" y="113"/>
                    </a:cubicBezTo>
                    <a:cubicBezTo>
                      <a:pt x="89" y="113"/>
                      <a:pt x="89" y="111"/>
                      <a:pt x="90" y="111"/>
                    </a:cubicBezTo>
                    <a:cubicBezTo>
                      <a:pt x="93" y="110"/>
                      <a:pt x="95" y="112"/>
                      <a:pt x="98" y="110"/>
                    </a:cubicBezTo>
                    <a:cubicBezTo>
                      <a:pt x="101" y="108"/>
                      <a:pt x="96" y="107"/>
                      <a:pt x="98" y="105"/>
                    </a:cubicBezTo>
                    <a:cubicBezTo>
                      <a:pt x="99" y="104"/>
                      <a:pt x="104" y="105"/>
                      <a:pt x="106" y="105"/>
                    </a:cubicBezTo>
                    <a:cubicBezTo>
                      <a:pt x="108" y="105"/>
                      <a:pt x="112" y="106"/>
                      <a:pt x="111" y="103"/>
                    </a:cubicBezTo>
                    <a:cubicBezTo>
                      <a:pt x="110" y="99"/>
                      <a:pt x="105" y="101"/>
                      <a:pt x="103" y="99"/>
                    </a:cubicBezTo>
                    <a:cubicBezTo>
                      <a:pt x="99" y="96"/>
                      <a:pt x="108" y="96"/>
                      <a:pt x="107" y="94"/>
                    </a:cubicBezTo>
                    <a:cubicBezTo>
                      <a:pt x="107" y="92"/>
                      <a:pt x="107" y="88"/>
                      <a:pt x="105" y="87"/>
                    </a:cubicBezTo>
                    <a:cubicBezTo>
                      <a:pt x="107" y="86"/>
                      <a:pt x="109" y="83"/>
                      <a:pt x="111" y="83"/>
                    </a:cubicBezTo>
                    <a:cubicBezTo>
                      <a:pt x="116" y="83"/>
                      <a:pt x="114" y="90"/>
                      <a:pt x="118" y="91"/>
                    </a:cubicBezTo>
                    <a:cubicBezTo>
                      <a:pt x="121" y="92"/>
                      <a:pt x="120" y="89"/>
                      <a:pt x="123" y="88"/>
                    </a:cubicBezTo>
                    <a:cubicBezTo>
                      <a:pt x="124" y="88"/>
                      <a:pt x="125" y="88"/>
                      <a:pt x="126" y="88"/>
                    </a:cubicBezTo>
                    <a:cubicBezTo>
                      <a:pt x="128" y="87"/>
                      <a:pt x="126" y="86"/>
                      <a:pt x="126" y="85"/>
                    </a:cubicBezTo>
                    <a:cubicBezTo>
                      <a:pt x="127" y="83"/>
                      <a:pt x="126" y="78"/>
                      <a:pt x="130" y="76"/>
                    </a:cubicBezTo>
                    <a:cubicBezTo>
                      <a:pt x="135" y="75"/>
                      <a:pt x="134" y="85"/>
                      <a:pt x="133" y="88"/>
                    </a:cubicBezTo>
                    <a:cubicBezTo>
                      <a:pt x="131" y="93"/>
                      <a:pt x="125" y="97"/>
                      <a:pt x="132" y="100"/>
                    </a:cubicBezTo>
                    <a:cubicBezTo>
                      <a:pt x="135" y="101"/>
                      <a:pt x="137" y="100"/>
                      <a:pt x="140" y="100"/>
                    </a:cubicBezTo>
                    <a:cubicBezTo>
                      <a:pt x="143" y="99"/>
                      <a:pt x="147" y="100"/>
                      <a:pt x="150" y="98"/>
                    </a:cubicBezTo>
                    <a:cubicBezTo>
                      <a:pt x="151" y="98"/>
                      <a:pt x="152" y="96"/>
                      <a:pt x="154" y="95"/>
                    </a:cubicBezTo>
                    <a:cubicBezTo>
                      <a:pt x="155" y="94"/>
                      <a:pt x="156" y="94"/>
                      <a:pt x="157" y="94"/>
                    </a:cubicBezTo>
                    <a:cubicBezTo>
                      <a:pt x="159" y="93"/>
                      <a:pt x="159" y="91"/>
                      <a:pt x="160" y="89"/>
                    </a:cubicBezTo>
                    <a:cubicBezTo>
                      <a:pt x="161" y="88"/>
                      <a:pt x="161" y="88"/>
                      <a:pt x="162" y="87"/>
                    </a:cubicBezTo>
                    <a:cubicBezTo>
                      <a:pt x="163" y="85"/>
                      <a:pt x="163" y="83"/>
                      <a:pt x="166" y="84"/>
                    </a:cubicBezTo>
                    <a:cubicBezTo>
                      <a:pt x="168" y="85"/>
                      <a:pt x="170" y="87"/>
                      <a:pt x="172" y="86"/>
                    </a:cubicBezTo>
                    <a:cubicBezTo>
                      <a:pt x="169" y="92"/>
                      <a:pt x="164" y="96"/>
                      <a:pt x="161" y="101"/>
                    </a:cubicBezTo>
                    <a:cubicBezTo>
                      <a:pt x="163" y="102"/>
                      <a:pt x="164" y="102"/>
                      <a:pt x="166" y="102"/>
                    </a:cubicBezTo>
                    <a:cubicBezTo>
                      <a:pt x="168" y="103"/>
                      <a:pt x="170" y="104"/>
                      <a:pt x="172" y="104"/>
                    </a:cubicBezTo>
                    <a:cubicBezTo>
                      <a:pt x="166" y="105"/>
                      <a:pt x="159" y="106"/>
                      <a:pt x="152" y="107"/>
                    </a:cubicBezTo>
                    <a:cubicBezTo>
                      <a:pt x="149" y="107"/>
                      <a:pt x="144" y="107"/>
                      <a:pt x="142" y="109"/>
                    </a:cubicBezTo>
                    <a:cubicBezTo>
                      <a:pt x="139" y="112"/>
                      <a:pt x="143" y="114"/>
                      <a:pt x="138" y="115"/>
                    </a:cubicBezTo>
                    <a:cubicBezTo>
                      <a:pt x="134" y="117"/>
                      <a:pt x="129" y="118"/>
                      <a:pt x="124" y="120"/>
                    </a:cubicBezTo>
                    <a:cubicBezTo>
                      <a:pt x="115" y="122"/>
                      <a:pt x="107" y="125"/>
                      <a:pt x="98" y="128"/>
                    </a:cubicBezTo>
                    <a:cubicBezTo>
                      <a:pt x="96" y="129"/>
                      <a:pt x="90" y="124"/>
                      <a:pt x="87" y="123"/>
                    </a:cubicBezTo>
                    <a:cubicBezTo>
                      <a:pt x="86" y="122"/>
                      <a:pt x="85" y="123"/>
                      <a:pt x="83" y="124"/>
                    </a:cubicBezTo>
                    <a:cubicBezTo>
                      <a:pt x="78" y="125"/>
                      <a:pt x="79" y="125"/>
                      <a:pt x="80" y="130"/>
                    </a:cubicBezTo>
                    <a:cubicBezTo>
                      <a:pt x="80" y="133"/>
                      <a:pt x="80" y="136"/>
                      <a:pt x="81" y="139"/>
                    </a:cubicBezTo>
                    <a:cubicBezTo>
                      <a:pt x="82" y="142"/>
                      <a:pt x="83" y="144"/>
                      <a:pt x="86" y="144"/>
                    </a:cubicBezTo>
                    <a:cubicBezTo>
                      <a:pt x="90" y="145"/>
                      <a:pt x="90" y="144"/>
                      <a:pt x="93" y="143"/>
                    </a:cubicBezTo>
                    <a:cubicBezTo>
                      <a:pt x="95" y="142"/>
                      <a:pt x="109" y="144"/>
                      <a:pt x="108" y="142"/>
                    </a:cubicBezTo>
                    <a:cubicBezTo>
                      <a:pt x="108" y="142"/>
                      <a:pt x="110" y="143"/>
                      <a:pt x="111" y="142"/>
                    </a:cubicBezTo>
                    <a:cubicBezTo>
                      <a:pt x="114" y="142"/>
                      <a:pt x="117" y="142"/>
                      <a:pt x="120" y="141"/>
                    </a:cubicBezTo>
                    <a:cubicBezTo>
                      <a:pt x="124" y="141"/>
                      <a:pt x="125" y="139"/>
                      <a:pt x="128" y="138"/>
                    </a:cubicBezTo>
                    <a:cubicBezTo>
                      <a:pt x="130" y="137"/>
                      <a:pt x="135" y="135"/>
                      <a:pt x="137" y="135"/>
                    </a:cubicBezTo>
                    <a:cubicBezTo>
                      <a:pt x="139" y="136"/>
                      <a:pt x="141" y="138"/>
                      <a:pt x="144" y="139"/>
                    </a:cubicBezTo>
                    <a:cubicBezTo>
                      <a:pt x="150" y="139"/>
                      <a:pt x="156" y="138"/>
                      <a:pt x="162" y="137"/>
                    </a:cubicBezTo>
                    <a:cubicBezTo>
                      <a:pt x="164" y="137"/>
                      <a:pt x="165" y="137"/>
                      <a:pt x="167" y="137"/>
                    </a:cubicBezTo>
                    <a:cubicBezTo>
                      <a:pt x="170" y="137"/>
                      <a:pt x="169" y="136"/>
                      <a:pt x="170" y="134"/>
                    </a:cubicBezTo>
                    <a:cubicBezTo>
                      <a:pt x="172" y="133"/>
                      <a:pt x="176" y="132"/>
                      <a:pt x="178" y="132"/>
                    </a:cubicBezTo>
                    <a:cubicBezTo>
                      <a:pt x="177" y="134"/>
                      <a:pt x="175" y="135"/>
                      <a:pt x="173" y="135"/>
                    </a:cubicBezTo>
                    <a:cubicBezTo>
                      <a:pt x="173" y="140"/>
                      <a:pt x="178" y="140"/>
                      <a:pt x="181" y="141"/>
                    </a:cubicBezTo>
                    <a:cubicBezTo>
                      <a:pt x="178" y="141"/>
                      <a:pt x="175" y="140"/>
                      <a:pt x="172" y="140"/>
                    </a:cubicBezTo>
                    <a:cubicBezTo>
                      <a:pt x="169" y="140"/>
                      <a:pt x="166" y="141"/>
                      <a:pt x="163" y="141"/>
                    </a:cubicBezTo>
                    <a:cubicBezTo>
                      <a:pt x="158" y="141"/>
                      <a:pt x="152" y="143"/>
                      <a:pt x="146" y="143"/>
                    </a:cubicBezTo>
                    <a:cubicBezTo>
                      <a:pt x="141" y="143"/>
                      <a:pt x="135" y="145"/>
                      <a:pt x="129" y="145"/>
                    </a:cubicBezTo>
                    <a:cubicBezTo>
                      <a:pt x="124" y="146"/>
                      <a:pt x="118" y="147"/>
                      <a:pt x="113" y="149"/>
                    </a:cubicBezTo>
                    <a:cubicBezTo>
                      <a:pt x="118" y="153"/>
                      <a:pt x="131" y="152"/>
                      <a:pt x="137" y="154"/>
                    </a:cubicBezTo>
                    <a:cubicBezTo>
                      <a:pt x="142" y="154"/>
                      <a:pt x="145" y="154"/>
                      <a:pt x="148" y="157"/>
                    </a:cubicBezTo>
                    <a:cubicBezTo>
                      <a:pt x="151" y="159"/>
                      <a:pt x="154" y="159"/>
                      <a:pt x="157" y="160"/>
                    </a:cubicBezTo>
                    <a:cubicBezTo>
                      <a:pt x="156" y="160"/>
                      <a:pt x="155" y="162"/>
                      <a:pt x="154" y="162"/>
                    </a:cubicBezTo>
                    <a:cubicBezTo>
                      <a:pt x="151" y="162"/>
                      <a:pt x="149" y="159"/>
                      <a:pt x="146" y="158"/>
                    </a:cubicBezTo>
                    <a:cubicBezTo>
                      <a:pt x="143" y="157"/>
                      <a:pt x="140" y="156"/>
                      <a:pt x="137" y="157"/>
                    </a:cubicBezTo>
                    <a:cubicBezTo>
                      <a:pt x="134" y="157"/>
                      <a:pt x="131" y="157"/>
                      <a:pt x="128" y="156"/>
                    </a:cubicBezTo>
                    <a:cubicBezTo>
                      <a:pt x="125" y="156"/>
                      <a:pt x="122" y="155"/>
                      <a:pt x="120" y="155"/>
                    </a:cubicBezTo>
                    <a:cubicBezTo>
                      <a:pt x="118" y="155"/>
                      <a:pt x="117" y="156"/>
                      <a:pt x="115" y="156"/>
                    </a:cubicBezTo>
                    <a:cubicBezTo>
                      <a:pt x="113" y="156"/>
                      <a:pt x="113" y="157"/>
                      <a:pt x="112" y="159"/>
                    </a:cubicBezTo>
                    <a:cubicBezTo>
                      <a:pt x="111" y="161"/>
                      <a:pt x="106" y="160"/>
                      <a:pt x="106" y="157"/>
                    </a:cubicBezTo>
                    <a:cubicBezTo>
                      <a:pt x="107" y="152"/>
                      <a:pt x="94" y="154"/>
                      <a:pt x="91" y="156"/>
                    </a:cubicBezTo>
                    <a:cubicBezTo>
                      <a:pt x="88" y="157"/>
                      <a:pt x="88" y="157"/>
                      <a:pt x="90" y="160"/>
                    </a:cubicBezTo>
                    <a:cubicBezTo>
                      <a:pt x="91" y="163"/>
                      <a:pt x="93" y="167"/>
                      <a:pt x="94" y="170"/>
                    </a:cubicBezTo>
                    <a:cubicBezTo>
                      <a:pt x="98" y="176"/>
                      <a:pt x="105" y="177"/>
                      <a:pt x="111" y="179"/>
                    </a:cubicBezTo>
                    <a:cubicBezTo>
                      <a:pt x="115" y="180"/>
                      <a:pt x="119" y="180"/>
                      <a:pt x="123" y="182"/>
                    </a:cubicBezTo>
                    <a:cubicBezTo>
                      <a:pt x="128" y="185"/>
                      <a:pt x="132" y="188"/>
                      <a:pt x="138" y="189"/>
                    </a:cubicBezTo>
                    <a:cubicBezTo>
                      <a:pt x="140" y="189"/>
                      <a:pt x="142" y="188"/>
                      <a:pt x="144" y="188"/>
                    </a:cubicBezTo>
                    <a:cubicBezTo>
                      <a:pt x="148" y="188"/>
                      <a:pt x="144" y="186"/>
                      <a:pt x="145" y="185"/>
                    </a:cubicBezTo>
                    <a:cubicBezTo>
                      <a:pt x="145" y="186"/>
                      <a:pt x="149" y="184"/>
                      <a:pt x="148" y="184"/>
                    </a:cubicBezTo>
                    <a:cubicBezTo>
                      <a:pt x="152" y="184"/>
                      <a:pt x="154" y="189"/>
                      <a:pt x="157" y="189"/>
                    </a:cubicBezTo>
                    <a:cubicBezTo>
                      <a:pt x="159" y="190"/>
                      <a:pt x="162" y="189"/>
                      <a:pt x="164" y="189"/>
                    </a:cubicBezTo>
                    <a:cubicBezTo>
                      <a:pt x="162" y="190"/>
                      <a:pt x="160" y="189"/>
                      <a:pt x="158" y="190"/>
                    </a:cubicBezTo>
                    <a:cubicBezTo>
                      <a:pt x="158" y="191"/>
                      <a:pt x="156" y="194"/>
                      <a:pt x="156" y="192"/>
                    </a:cubicBezTo>
                    <a:cubicBezTo>
                      <a:pt x="155" y="189"/>
                      <a:pt x="151" y="190"/>
                      <a:pt x="149" y="190"/>
                    </a:cubicBezTo>
                    <a:cubicBezTo>
                      <a:pt x="146" y="191"/>
                      <a:pt x="137" y="192"/>
                      <a:pt x="135" y="195"/>
                    </a:cubicBezTo>
                    <a:cubicBezTo>
                      <a:pt x="140" y="199"/>
                      <a:pt x="145" y="201"/>
                      <a:pt x="150" y="203"/>
                    </a:cubicBezTo>
                    <a:cubicBezTo>
                      <a:pt x="152" y="204"/>
                      <a:pt x="156" y="206"/>
                      <a:pt x="157" y="207"/>
                    </a:cubicBezTo>
                    <a:cubicBezTo>
                      <a:pt x="158" y="209"/>
                      <a:pt x="158" y="212"/>
                      <a:pt x="158" y="214"/>
                    </a:cubicBezTo>
                    <a:cubicBezTo>
                      <a:pt x="164" y="209"/>
                      <a:pt x="166" y="215"/>
                      <a:pt x="173" y="214"/>
                    </a:cubicBezTo>
                    <a:cubicBezTo>
                      <a:pt x="175" y="214"/>
                      <a:pt x="177" y="213"/>
                      <a:pt x="179" y="212"/>
                    </a:cubicBezTo>
                    <a:cubicBezTo>
                      <a:pt x="179" y="211"/>
                      <a:pt x="183" y="208"/>
                      <a:pt x="183" y="207"/>
                    </a:cubicBezTo>
                    <a:cubicBezTo>
                      <a:pt x="184" y="204"/>
                      <a:pt x="180" y="204"/>
                      <a:pt x="178" y="202"/>
                    </a:cubicBezTo>
                    <a:cubicBezTo>
                      <a:pt x="177" y="201"/>
                      <a:pt x="175" y="202"/>
                      <a:pt x="178" y="200"/>
                    </a:cubicBezTo>
                    <a:cubicBezTo>
                      <a:pt x="180" y="199"/>
                      <a:pt x="179" y="198"/>
                      <a:pt x="180" y="197"/>
                    </a:cubicBezTo>
                    <a:cubicBezTo>
                      <a:pt x="182" y="195"/>
                      <a:pt x="186" y="194"/>
                      <a:pt x="186" y="192"/>
                    </a:cubicBezTo>
                    <a:cubicBezTo>
                      <a:pt x="188" y="189"/>
                      <a:pt x="184" y="188"/>
                      <a:pt x="182" y="186"/>
                    </a:cubicBezTo>
                    <a:cubicBezTo>
                      <a:pt x="187" y="185"/>
                      <a:pt x="187" y="187"/>
                      <a:pt x="189" y="182"/>
                    </a:cubicBezTo>
                    <a:cubicBezTo>
                      <a:pt x="190" y="180"/>
                      <a:pt x="191" y="178"/>
                      <a:pt x="192" y="175"/>
                    </a:cubicBezTo>
                    <a:cubicBezTo>
                      <a:pt x="192" y="174"/>
                      <a:pt x="193" y="170"/>
                      <a:pt x="194" y="169"/>
                    </a:cubicBezTo>
                    <a:cubicBezTo>
                      <a:pt x="195" y="166"/>
                      <a:pt x="197" y="162"/>
                      <a:pt x="199" y="161"/>
                    </a:cubicBezTo>
                    <a:cubicBezTo>
                      <a:pt x="201" y="159"/>
                      <a:pt x="203" y="158"/>
                      <a:pt x="206" y="158"/>
                    </a:cubicBezTo>
                    <a:cubicBezTo>
                      <a:pt x="208" y="158"/>
                      <a:pt x="211" y="159"/>
                      <a:pt x="214" y="159"/>
                    </a:cubicBezTo>
                    <a:cubicBezTo>
                      <a:pt x="216" y="159"/>
                      <a:pt x="217" y="153"/>
                      <a:pt x="217" y="150"/>
                    </a:cubicBezTo>
                    <a:cubicBezTo>
                      <a:pt x="219" y="146"/>
                      <a:pt x="220" y="142"/>
                      <a:pt x="220" y="138"/>
                    </a:cubicBezTo>
                    <a:cubicBezTo>
                      <a:pt x="220" y="135"/>
                      <a:pt x="221" y="124"/>
                      <a:pt x="224" y="125"/>
                    </a:cubicBezTo>
                    <a:cubicBezTo>
                      <a:pt x="230" y="126"/>
                      <a:pt x="240" y="127"/>
                      <a:pt x="238" y="118"/>
                    </a:cubicBezTo>
                    <a:cubicBezTo>
                      <a:pt x="237" y="115"/>
                      <a:pt x="235" y="111"/>
                      <a:pt x="236" y="108"/>
                    </a:cubicBezTo>
                    <a:cubicBezTo>
                      <a:pt x="236" y="107"/>
                      <a:pt x="238" y="107"/>
                      <a:pt x="238" y="105"/>
                    </a:cubicBezTo>
                    <a:cubicBezTo>
                      <a:pt x="238" y="100"/>
                      <a:pt x="234" y="100"/>
                      <a:pt x="240" y="99"/>
                    </a:cubicBezTo>
                    <a:cubicBezTo>
                      <a:pt x="243" y="99"/>
                      <a:pt x="246" y="98"/>
                      <a:pt x="248" y="97"/>
                    </a:cubicBezTo>
                    <a:cubicBezTo>
                      <a:pt x="250" y="97"/>
                      <a:pt x="252" y="97"/>
                      <a:pt x="253" y="97"/>
                    </a:cubicBezTo>
                    <a:cubicBezTo>
                      <a:pt x="256" y="97"/>
                      <a:pt x="256" y="93"/>
                      <a:pt x="257" y="91"/>
                    </a:cubicBezTo>
                    <a:cubicBezTo>
                      <a:pt x="259" y="88"/>
                      <a:pt x="262" y="91"/>
                      <a:pt x="265" y="91"/>
                    </a:cubicBezTo>
                    <a:cubicBezTo>
                      <a:pt x="266" y="91"/>
                      <a:pt x="267" y="89"/>
                      <a:pt x="268" y="89"/>
                    </a:cubicBezTo>
                    <a:cubicBezTo>
                      <a:pt x="269" y="88"/>
                      <a:pt x="272" y="88"/>
                      <a:pt x="273" y="88"/>
                    </a:cubicBezTo>
                    <a:cubicBezTo>
                      <a:pt x="276" y="88"/>
                      <a:pt x="279" y="90"/>
                      <a:pt x="282" y="89"/>
                    </a:cubicBezTo>
                    <a:cubicBezTo>
                      <a:pt x="283" y="89"/>
                      <a:pt x="283" y="87"/>
                      <a:pt x="284" y="86"/>
                    </a:cubicBezTo>
                    <a:cubicBezTo>
                      <a:pt x="285" y="85"/>
                      <a:pt x="286" y="86"/>
                      <a:pt x="288" y="86"/>
                    </a:cubicBezTo>
                    <a:cubicBezTo>
                      <a:pt x="290" y="86"/>
                      <a:pt x="293" y="89"/>
                      <a:pt x="296" y="88"/>
                    </a:cubicBezTo>
                    <a:cubicBezTo>
                      <a:pt x="297" y="88"/>
                      <a:pt x="298" y="87"/>
                      <a:pt x="299" y="87"/>
                    </a:cubicBezTo>
                    <a:cubicBezTo>
                      <a:pt x="300" y="86"/>
                      <a:pt x="302" y="88"/>
                      <a:pt x="303" y="87"/>
                    </a:cubicBezTo>
                    <a:cubicBezTo>
                      <a:pt x="305" y="87"/>
                      <a:pt x="304" y="86"/>
                      <a:pt x="305" y="84"/>
                    </a:cubicBezTo>
                    <a:cubicBezTo>
                      <a:pt x="306" y="83"/>
                      <a:pt x="309" y="82"/>
                      <a:pt x="309" y="81"/>
                    </a:cubicBezTo>
                    <a:cubicBezTo>
                      <a:pt x="309" y="78"/>
                      <a:pt x="288" y="73"/>
                      <a:pt x="285" y="72"/>
                    </a:cubicBezTo>
                    <a:cubicBezTo>
                      <a:pt x="280" y="70"/>
                      <a:pt x="276" y="68"/>
                      <a:pt x="271" y="66"/>
                    </a:cubicBezTo>
                    <a:cubicBezTo>
                      <a:pt x="269" y="66"/>
                      <a:pt x="264" y="66"/>
                      <a:pt x="263" y="65"/>
                    </a:cubicBezTo>
                    <a:cubicBezTo>
                      <a:pt x="260" y="62"/>
                      <a:pt x="260" y="58"/>
                      <a:pt x="256" y="57"/>
                    </a:cubicBezTo>
                    <a:cubicBezTo>
                      <a:pt x="252" y="56"/>
                      <a:pt x="248" y="54"/>
                      <a:pt x="244" y="55"/>
                    </a:cubicBezTo>
                    <a:cubicBezTo>
                      <a:pt x="242" y="55"/>
                      <a:pt x="242" y="57"/>
                      <a:pt x="240" y="57"/>
                    </a:cubicBezTo>
                    <a:cubicBezTo>
                      <a:pt x="239" y="57"/>
                      <a:pt x="237" y="57"/>
                      <a:pt x="236" y="56"/>
                    </a:cubicBezTo>
                    <a:cubicBezTo>
                      <a:pt x="233" y="54"/>
                      <a:pt x="231" y="47"/>
                      <a:pt x="231" y="43"/>
                    </a:cubicBezTo>
                    <a:cubicBezTo>
                      <a:pt x="232" y="41"/>
                      <a:pt x="233" y="42"/>
                      <a:pt x="232" y="39"/>
                    </a:cubicBezTo>
                    <a:cubicBezTo>
                      <a:pt x="232" y="37"/>
                      <a:pt x="231" y="36"/>
                      <a:pt x="229" y="34"/>
                    </a:cubicBezTo>
                    <a:cubicBezTo>
                      <a:pt x="227" y="32"/>
                      <a:pt x="225" y="32"/>
                      <a:pt x="221" y="31"/>
                    </a:cubicBezTo>
                    <a:cubicBezTo>
                      <a:pt x="219" y="31"/>
                      <a:pt x="211" y="29"/>
                      <a:pt x="209" y="30"/>
                    </a:cubicBezTo>
                    <a:cubicBezTo>
                      <a:pt x="207" y="32"/>
                      <a:pt x="208" y="36"/>
                      <a:pt x="206" y="38"/>
                    </a:cubicBezTo>
                    <a:cubicBezTo>
                      <a:pt x="206" y="39"/>
                      <a:pt x="199" y="44"/>
                      <a:pt x="198" y="42"/>
                    </a:cubicBezTo>
                    <a:cubicBezTo>
                      <a:pt x="197" y="42"/>
                      <a:pt x="201" y="40"/>
                      <a:pt x="200" y="38"/>
                    </a:cubicBezTo>
                    <a:cubicBezTo>
                      <a:pt x="200" y="37"/>
                      <a:pt x="200" y="34"/>
                      <a:pt x="200" y="33"/>
                    </a:cubicBezTo>
                    <a:cubicBezTo>
                      <a:pt x="200" y="29"/>
                      <a:pt x="200" y="26"/>
                      <a:pt x="204" y="24"/>
                    </a:cubicBezTo>
                    <a:cubicBezTo>
                      <a:pt x="204" y="24"/>
                      <a:pt x="212" y="20"/>
                      <a:pt x="210" y="20"/>
                    </a:cubicBezTo>
                    <a:cubicBezTo>
                      <a:pt x="200" y="17"/>
                      <a:pt x="190" y="15"/>
                      <a:pt x="180" y="12"/>
                    </a:cubicBezTo>
                    <a:cubicBezTo>
                      <a:pt x="179" y="12"/>
                      <a:pt x="174" y="11"/>
                      <a:pt x="173" y="10"/>
                    </a:cubicBezTo>
                    <a:cubicBezTo>
                      <a:pt x="170" y="7"/>
                      <a:pt x="168" y="3"/>
                      <a:pt x="166" y="0"/>
                    </a:cubicBezTo>
                    <a:cubicBezTo>
                      <a:pt x="160" y="1"/>
                      <a:pt x="155" y="1"/>
                      <a:pt x="150" y="2"/>
                    </a:cubicBezTo>
                    <a:cubicBezTo>
                      <a:pt x="152" y="2"/>
                      <a:pt x="157" y="0"/>
                      <a:pt x="158" y="3"/>
                    </a:cubicBezTo>
                    <a:cubicBezTo>
                      <a:pt x="158" y="5"/>
                      <a:pt x="159" y="8"/>
                      <a:pt x="160" y="9"/>
                    </a:cubicBezTo>
                    <a:cubicBezTo>
                      <a:pt x="160" y="10"/>
                      <a:pt x="160" y="10"/>
                      <a:pt x="160" y="10"/>
                    </a:cubicBezTo>
                    <a:cubicBezTo>
                      <a:pt x="158" y="12"/>
                      <a:pt x="151" y="8"/>
                      <a:pt x="148" y="10"/>
                    </a:cubicBezTo>
                    <a:cubicBezTo>
                      <a:pt x="145" y="12"/>
                      <a:pt x="147" y="19"/>
                      <a:pt x="148" y="22"/>
                    </a:cubicBezTo>
                    <a:cubicBezTo>
                      <a:pt x="149" y="24"/>
                      <a:pt x="152" y="27"/>
                      <a:pt x="153" y="30"/>
                    </a:cubicBezTo>
                    <a:cubicBezTo>
                      <a:pt x="153" y="32"/>
                      <a:pt x="154" y="36"/>
                      <a:pt x="155" y="39"/>
                    </a:cubicBezTo>
                    <a:cubicBezTo>
                      <a:pt x="155" y="43"/>
                      <a:pt x="156" y="45"/>
                      <a:pt x="158" y="47"/>
                    </a:cubicBezTo>
                    <a:cubicBezTo>
                      <a:pt x="159" y="49"/>
                      <a:pt x="160" y="49"/>
                      <a:pt x="161" y="51"/>
                    </a:cubicBezTo>
                    <a:cubicBezTo>
                      <a:pt x="162" y="52"/>
                      <a:pt x="161" y="54"/>
                      <a:pt x="162" y="56"/>
                    </a:cubicBezTo>
                    <a:cubicBezTo>
                      <a:pt x="163" y="59"/>
                      <a:pt x="166" y="61"/>
                      <a:pt x="167" y="64"/>
                    </a:cubicBezTo>
                    <a:cubicBezTo>
                      <a:pt x="168" y="66"/>
                      <a:pt x="170" y="68"/>
                      <a:pt x="171" y="70"/>
                    </a:cubicBezTo>
                    <a:cubicBezTo>
                      <a:pt x="168" y="70"/>
                      <a:pt x="162" y="69"/>
                      <a:pt x="161" y="66"/>
                    </a:cubicBezTo>
                    <a:cubicBezTo>
                      <a:pt x="160" y="65"/>
                      <a:pt x="161" y="64"/>
                      <a:pt x="161" y="63"/>
                    </a:cubicBezTo>
                    <a:cubicBezTo>
                      <a:pt x="160" y="61"/>
                      <a:pt x="159" y="61"/>
                      <a:pt x="158" y="60"/>
                    </a:cubicBezTo>
                    <a:cubicBezTo>
                      <a:pt x="156" y="58"/>
                      <a:pt x="155" y="55"/>
                      <a:pt x="152" y="55"/>
                    </a:cubicBezTo>
                    <a:cubicBezTo>
                      <a:pt x="149" y="55"/>
                      <a:pt x="145" y="60"/>
                      <a:pt x="148" y="54"/>
                    </a:cubicBezTo>
                    <a:cubicBezTo>
                      <a:pt x="150" y="51"/>
                      <a:pt x="151" y="52"/>
                      <a:pt x="149" y="50"/>
                    </a:cubicBezTo>
                    <a:cubicBezTo>
                      <a:pt x="149" y="49"/>
                      <a:pt x="146" y="47"/>
                      <a:pt x="146" y="47"/>
                    </a:cubicBezTo>
                    <a:cubicBezTo>
                      <a:pt x="143" y="45"/>
                      <a:pt x="142" y="44"/>
                      <a:pt x="140" y="41"/>
                    </a:cubicBezTo>
                    <a:cubicBezTo>
                      <a:pt x="140" y="39"/>
                      <a:pt x="139" y="38"/>
                      <a:pt x="138" y="36"/>
                    </a:cubicBezTo>
                    <a:cubicBezTo>
                      <a:pt x="138" y="35"/>
                      <a:pt x="137" y="33"/>
                      <a:pt x="136" y="32"/>
                    </a:cubicBezTo>
                    <a:cubicBezTo>
                      <a:pt x="136" y="31"/>
                      <a:pt x="136" y="28"/>
                      <a:pt x="136" y="27"/>
                    </a:cubicBezTo>
                    <a:cubicBezTo>
                      <a:pt x="135" y="26"/>
                      <a:pt x="133" y="26"/>
                      <a:pt x="132" y="25"/>
                    </a:cubicBezTo>
                    <a:cubicBezTo>
                      <a:pt x="127" y="22"/>
                      <a:pt x="124" y="16"/>
                      <a:pt x="117" y="15"/>
                    </a:cubicBezTo>
                    <a:cubicBezTo>
                      <a:pt x="112" y="14"/>
                      <a:pt x="111" y="18"/>
                      <a:pt x="107" y="21"/>
                    </a:cubicBezTo>
                    <a:cubicBezTo>
                      <a:pt x="106" y="23"/>
                      <a:pt x="100" y="25"/>
                      <a:pt x="105" y="27"/>
                    </a:cubicBezTo>
                    <a:cubicBezTo>
                      <a:pt x="102" y="27"/>
                      <a:pt x="98" y="27"/>
                      <a:pt x="96" y="30"/>
                    </a:cubicBezTo>
                    <a:cubicBezTo>
                      <a:pt x="94" y="32"/>
                      <a:pt x="99" y="38"/>
                      <a:pt x="100" y="41"/>
                    </a:cubicBezTo>
                    <a:cubicBezTo>
                      <a:pt x="101" y="44"/>
                      <a:pt x="102" y="44"/>
                      <a:pt x="100" y="47"/>
                    </a:cubicBezTo>
                    <a:cubicBezTo>
                      <a:pt x="99" y="49"/>
                      <a:pt x="98" y="48"/>
                      <a:pt x="96" y="48"/>
                    </a:cubicBezTo>
                    <a:cubicBezTo>
                      <a:pt x="93" y="48"/>
                      <a:pt x="95" y="42"/>
                      <a:pt x="92" y="40"/>
                    </a:cubicBezTo>
                    <a:cubicBezTo>
                      <a:pt x="90" y="39"/>
                      <a:pt x="88" y="36"/>
                      <a:pt x="86" y="35"/>
                    </a:cubicBezTo>
                    <a:cubicBezTo>
                      <a:pt x="83" y="34"/>
                      <a:pt x="78" y="39"/>
                      <a:pt x="76" y="36"/>
                    </a:cubicBezTo>
                    <a:cubicBezTo>
                      <a:pt x="73" y="32"/>
                      <a:pt x="84" y="33"/>
                      <a:pt x="82" y="29"/>
                    </a:cubicBezTo>
                    <a:cubicBezTo>
                      <a:pt x="80" y="27"/>
                      <a:pt x="73" y="28"/>
                      <a:pt x="70" y="28"/>
                    </a:cubicBezTo>
                    <a:cubicBezTo>
                      <a:pt x="66" y="29"/>
                      <a:pt x="55" y="33"/>
                      <a:pt x="52" y="30"/>
                    </a:cubicBezTo>
                    <a:cubicBezTo>
                      <a:pt x="55" y="28"/>
                      <a:pt x="58" y="28"/>
                      <a:pt x="62" y="26"/>
                    </a:cubicBezTo>
                    <a:cubicBezTo>
                      <a:pt x="64" y="25"/>
                      <a:pt x="67" y="23"/>
                      <a:pt x="69" y="22"/>
                    </a:cubicBezTo>
                    <a:cubicBezTo>
                      <a:pt x="71" y="21"/>
                      <a:pt x="75" y="22"/>
                      <a:pt x="78" y="21"/>
                    </a:cubicBezTo>
                    <a:cubicBezTo>
                      <a:pt x="83" y="21"/>
                      <a:pt x="93" y="23"/>
                      <a:pt x="96" y="17"/>
                    </a:cubicBezTo>
                    <a:cubicBezTo>
                      <a:pt x="101" y="8"/>
                      <a:pt x="83" y="11"/>
                      <a:pt x="79" y="11"/>
                    </a:cubicBezTo>
                    <a:cubicBezTo>
                      <a:pt x="76" y="12"/>
                      <a:pt x="74" y="13"/>
                      <a:pt x="70" y="13"/>
                    </a:cubicBezTo>
                    <a:cubicBezTo>
                      <a:pt x="67" y="13"/>
                      <a:pt x="65" y="16"/>
                      <a:pt x="62" y="16"/>
                    </a:cubicBezTo>
                    <a:cubicBezTo>
                      <a:pt x="61" y="17"/>
                      <a:pt x="54" y="18"/>
                      <a:pt x="53" y="18"/>
                    </a:cubicBezTo>
                    <a:cubicBezTo>
                      <a:pt x="52" y="16"/>
                      <a:pt x="53" y="15"/>
                      <a:pt x="51" y="14"/>
                    </a:cubicBezTo>
                    <a:cubicBezTo>
                      <a:pt x="50" y="13"/>
                      <a:pt x="49" y="13"/>
                      <a:pt x="47" y="13"/>
                    </a:cubicBezTo>
                    <a:cubicBezTo>
                      <a:pt x="45" y="13"/>
                      <a:pt x="44" y="13"/>
                      <a:pt x="43" y="15"/>
                    </a:cubicBezTo>
                    <a:cubicBezTo>
                      <a:pt x="42" y="16"/>
                      <a:pt x="42" y="24"/>
                      <a:pt x="41" y="23"/>
                    </a:cubicBezTo>
                    <a:cubicBezTo>
                      <a:pt x="40" y="22"/>
                      <a:pt x="37" y="16"/>
                      <a:pt x="37" y="16"/>
                    </a:cubicBezTo>
                    <a:cubicBezTo>
                      <a:pt x="37" y="13"/>
                      <a:pt x="31" y="12"/>
                      <a:pt x="29" y="13"/>
                    </a:cubicBezTo>
                    <a:cubicBezTo>
                      <a:pt x="26" y="14"/>
                      <a:pt x="24" y="16"/>
                      <a:pt x="21" y="16"/>
                    </a:cubicBezTo>
                    <a:cubicBezTo>
                      <a:pt x="20" y="16"/>
                      <a:pt x="17" y="15"/>
                      <a:pt x="16" y="17"/>
                    </a:cubicBezTo>
                    <a:cubicBezTo>
                      <a:pt x="15" y="19"/>
                      <a:pt x="17" y="24"/>
                      <a:pt x="14" y="25"/>
                    </a:cubicBezTo>
                    <a:cubicBezTo>
                      <a:pt x="13" y="26"/>
                      <a:pt x="11" y="25"/>
                      <a:pt x="10" y="25"/>
                    </a:cubicBezTo>
                    <a:cubicBezTo>
                      <a:pt x="9" y="25"/>
                      <a:pt x="7" y="26"/>
                      <a:pt x="6" y="27"/>
                    </a:cubicBezTo>
                    <a:cubicBezTo>
                      <a:pt x="8" y="29"/>
                      <a:pt x="11" y="29"/>
                      <a:pt x="12" y="30"/>
                    </a:cubicBezTo>
                    <a:cubicBezTo>
                      <a:pt x="11" y="30"/>
                      <a:pt x="3" y="29"/>
                      <a:pt x="2" y="30"/>
                    </a:cubicBezTo>
                    <a:cubicBezTo>
                      <a:pt x="0" y="32"/>
                      <a:pt x="5" y="42"/>
                      <a:pt x="6" y="44"/>
                    </a:cubicBezTo>
                    <a:cubicBezTo>
                      <a:pt x="8" y="47"/>
                      <a:pt x="13" y="50"/>
                      <a:pt x="15"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8" name="Freeform 727">
                <a:extLst>
                  <a:ext uri="{FF2B5EF4-FFF2-40B4-BE49-F238E27FC236}">
                    <a16:creationId xmlns:a16="http://schemas.microsoft.com/office/drawing/2014/main" id="{84AA176D-294D-8143-8B84-FBB7391AF5AB}"/>
                  </a:ext>
                </a:extLst>
              </p:cNvPr>
              <p:cNvSpPr>
                <a:spLocks/>
              </p:cNvSpPr>
              <p:nvPr/>
            </p:nvSpPr>
            <p:spPr bwMode="auto">
              <a:xfrm>
                <a:off x="3922" y="4"/>
                <a:ext cx="287" cy="145"/>
              </a:xfrm>
              <a:custGeom>
                <a:avLst/>
                <a:gdLst>
                  <a:gd name="T0" fmla="*/ 121 w 121"/>
                  <a:gd name="T1" fmla="*/ 31 h 61"/>
                  <a:gd name="T2" fmla="*/ 105 w 121"/>
                  <a:gd name="T3" fmla="*/ 24 h 61"/>
                  <a:gd name="T4" fmla="*/ 103 w 121"/>
                  <a:gd name="T5" fmla="*/ 22 h 61"/>
                  <a:gd name="T6" fmla="*/ 102 w 121"/>
                  <a:gd name="T7" fmla="*/ 23 h 61"/>
                  <a:gd name="T8" fmla="*/ 97 w 121"/>
                  <a:gd name="T9" fmla="*/ 23 h 61"/>
                  <a:gd name="T10" fmla="*/ 90 w 121"/>
                  <a:gd name="T11" fmla="*/ 25 h 61"/>
                  <a:gd name="T12" fmla="*/ 81 w 121"/>
                  <a:gd name="T13" fmla="*/ 22 h 61"/>
                  <a:gd name="T14" fmla="*/ 74 w 121"/>
                  <a:gd name="T15" fmla="*/ 18 h 61"/>
                  <a:gd name="T16" fmla="*/ 78 w 121"/>
                  <a:gd name="T17" fmla="*/ 10 h 61"/>
                  <a:gd name="T18" fmla="*/ 77 w 121"/>
                  <a:gd name="T19" fmla="*/ 5 h 61"/>
                  <a:gd name="T20" fmla="*/ 69 w 121"/>
                  <a:gd name="T21" fmla="*/ 2 h 61"/>
                  <a:gd name="T22" fmla="*/ 52 w 121"/>
                  <a:gd name="T23" fmla="*/ 2 h 61"/>
                  <a:gd name="T24" fmla="*/ 48 w 121"/>
                  <a:gd name="T25" fmla="*/ 4 h 61"/>
                  <a:gd name="T26" fmla="*/ 43 w 121"/>
                  <a:gd name="T27" fmla="*/ 4 h 61"/>
                  <a:gd name="T28" fmla="*/ 34 w 121"/>
                  <a:gd name="T29" fmla="*/ 3 h 61"/>
                  <a:gd name="T30" fmla="*/ 18 w 121"/>
                  <a:gd name="T31" fmla="*/ 6 h 61"/>
                  <a:gd name="T32" fmla="*/ 9 w 121"/>
                  <a:gd name="T33" fmla="*/ 13 h 61"/>
                  <a:gd name="T34" fmla="*/ 17 w 121"/>
                  <a:gd name="T35" fmla="*/ 17 h 61"/>
                  <a:gd name="T36" fmla="*/ 28 w 121"/>
                  <a:gd name="T37" fmla="*/ 21 h 61"/>
                  <a:gd name="T38" fmla="*/ 26 w 121"/>
                  <a:gd name="T39" fmla="*/ 24 h 61"/>
                  <a:gd name="T40" fmla="*/ 22 w 121"/>
                  <a:gd name="T41" fmla="*/ 28 h 61"/>
                  <a:gd name="T42" fmla="*/ 17 w 121"/>
                  <a:gd name="T43" fmla="*/ 36 h 61"/>
                  <a:gd name="T44" fmla="*/ 12 w 121"/>
                  <a:gd name="T45" fmla="*/ 41 h 61"/>
                  <a:gd name="T46" fmla="*/ 5 w 121"/>
                  <a:gd name="T47" fmla="*/ 49 h 61"/>
                  <a:gd name="T48" fmla="*/ 28 w 121"/>
                  <a:gd name="T49" fmla="*/ 46 h 61"/>
                  <a:gd name="T50" fmla="*/ 59 w 121"/>
                  <a:gd name="T51" fmla="*/ 43 h 61"/>
                  <a:gd name="T52" fmla="*/ 55 w 121"/>
                  <a:gd name="T53" fmla="*/ 48 h 61"/>
                  <a:gd name="T54" fmla="*/ 53 w 121"/>
                  <a:gd name="T55" fmla="*/ 56 h 61"/>
                  <a:gd name="T56" fmla="*/ 61 w 121"/>
                  <a:gd name="T57" fmla="*/ 60 h 61"/>
                  <a:gd name="T58" fmla="*/ 64 w 121"/>
                  <a:gd name="T59" fmla="*/ 57 h 61"/>
                  <a:gd name="T60" fmla="*/ 75 w 121"/>
                  <a:gd name="T61" fmla="*/ 55 h 61"/>
                  <a:gd name="T62" fmla="*/ 81 w 121"/>
                  <a:gd name="T63" fmla="*/ 52 h 61"/>
                  <a:gd name="T64" fmla="*/ 89 w 121"/>
                  <a:gd name="T65" fmla="*/ 49 h 61"/>
                  <a:gd name="T66" fmla="*/ 98 w 121"/>
                  <a:gd name="T67" fmla="*/ 40 h 61"/>
                  <a:gd name="T68" fmla="*/ 121 w 121"/>
                  <a:gd name="T69" fmla="*/ 3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1" h="61">
                    <a:moveTo>
                      <a:pt x="121" y="31"/>
                    </a:moveTo>
                    <a:cubicBezTo>
                      <a:pt x="115" y="28"/>
                      <a:pt x="111" y="25"/>
                      <a:pt x="105" y="24"/>
                    </a:cubicBezTo>
                    <a:cubicBezTo>
                      <a:pt x="104" y="23"/>
                      <a:pt x="104" y="22"/>
                      <a:pt x="103" y="22"/>
                    </a:cubicBezTo>
                    <a:cubicBezTo>
                      <a:pt x="103" y="22"/>
                      <a:pt x="102" y="23"/>
                      <a:pt x="102" y="23"/>
                    </a:cubicBezTo>
                    <a:cubicBezTo>
                      <a:pt x="100" y="23"/>
                      <a:pt x="98" y="23"/>
                      <a:pt x="97" y="23"/>
                    </a:cubicBezTo>
                    <a:cubicBezTo>
                      <a:pt x="94" y="24"/>
                      <a:pt x="93" y="25"/>
                      <a:pt x="90" y="25"/>
                    </a:cubicBezTo>
                    <a:cubicBezTo>
                      <a:pt x="86" y="25"/>
                      <a:pt x="84" y="23"/>
                      <a:pt x="81" y="22"/>
                    </a:cubicBezTo>
                    <a:cubicBezTo>
                      <a:pt x="81" y="22"/>
                      <a:pt x="74" y="19"/>
                      <a:pt x="74" y="18"/>
                    </a:cubicBezTo>
                    <a:cubicBezTo>
                      <a:pt x="73" y="16"/>
                      <a:pt x="77" y="12"/>
                      <a:pt x="78" y="10"/>
                    </a:cubicBezTo>
                    <a:cubicBezTo>
                      <a:pt x="79" y="7"/>
                      <a:pt x="79" y="7"/>
                      <a:pt x="77" y="5"/>
                    </a:cubicBezTo>
                    <a:cubicBezTo>
                      <a:pt x="75" y="3"/>
                      <a:pt x="72" y="2"/>
                      <a:pt x="69" y="2"/>
                    </a:cubicBezTo>
                    <a:cubicBezTo>
                      <a:pt x="63" y="1"/>
                      <a:pt x="58" y="0"/>
                      <a:pt x="52" y="2"/>
                    </a:cubicBezTo>
                    <a:cubicBezTo>
                      <a:pt x="51" y="3"/>
                      <a:pt x="51" y="4"/>
                      <a:pt x="48" y="4"/>
                    </a:cubicBezTo>
                    <a:cubicBezTo>
                      <a:pt x="47" y="4"/>
                      <a:pt x="45" y="4"/>
                      <a:pt x="43" y="4"/>
                    </a:cubicBezTo>
                    <a:cubicBezTo>
                      <a:pt x="40" y="4"/>
                      <a:pt x="37" y="3"/>
                      <a:pt x="34" y="3"/>
                    </a:cubicBezTo>
                    <a:cubicBezTo>
                      <a:pt x="29" y="3"/>
                      <a:pt x="23" y="4"/>
                      <a:pt x="18" y="6"/>
                    </a:cubicBezTo>
                    <a:cubicBezTo>
                      <a:pt x="14" y="7"/>
                      <a:pt x="0" y="9"/>
                      <a:pt x="9" y="13"/>
                    </a:cubicBezTo>
                    <a:cubicBezTo>
                      <a:pt x="12" y="14"/>
                      <a:pt x="14" y="15"/>
                      <a:pt x="17" y="17"/>
                    </a:cubicBezTo>
                    <a:cubicBezTo>
                      <a:pt x="20" y="18"/>
                      <a:pt x="26" y="19"/>
                      <a:pt x="28" y="21"/>
                    </a:cubicBezTo>
                    <a:cubicBezTo>
                      <a:pt x="25" y="22"/>
                      <a:pt x="26" y="23"/>
                      <a:pt x="26" y="24"/>
                    </a:cubicBezTo>
                    <a:cubicBezTo>
                      <a:pt x="24" y="25"/>
                      <a:pt x="23" y="26"/>
                      <a:pt x="22" y="28"/>
                    </a:cubicBezTo>
                    <a:cubicBezTo>
                      <a:pt x="19" y="30"/>
                      <a:pt x="17" y="32"/>
                      <a:pt x="17" y="36"/>
                    </a:cubicBezTo>
                    <a:cubicBezTo>
                      <a:pt x="16" y="39"/>
                      <a:pt x="16" y="41"/>
                      <a:pt x="12" y="41"/>
                    </a:cubicBezTo>
                    <a:cubicBezTo>
                      <a:pt x="6" y="42"/>
                      <a:pt x="6" y="43"/>
                      <a:pt x="5" y="49"/>
                    </a:cubicBezTo>
                    <a:cubicBezTo>
                      <a:pt x="13" y="48"/>
                      <a:pt x="21" y="47"/>
                      <a:pt x="28" y="46"/>
                    </a:cubicBezTo>
                    <a:cubicBezTo>
                      <a:pt x="38" y="45"/>
                      <a:pt x="48" y="44"/>
                      <a:pt x="59" y="43"/>
                    </a:cubicBezTo>
                    <a:cubicBezTo>
                      <a:pt x="63" y="43"/>
                      <a:pt x="56" y="47"/>
                      <a:pt x="55" y="48"/>
                    </a:cubicBezTo>
                    <a:cubicBezTo>
                      <a:pt x="50" y="51"/>
                      <a:pt x="49" y="51"/>
                      <a:pt x="53" y="56"/>
                    </a:cubicBezTo>
                    <a:cubicBezTo>
                      <a:pt x="55" y="58"/>
                      <a:pt x="58" y="61"/>
                      <a:pt x="61" y="60"/>
                    </a:cubicBezTo>
                    <a:cubicBezTo>
                      <a:pt x="64" y="59"/>
                      <a:pt x="63" y="58"/>
                      <a:pt x="64" y="57"/>
                    </a:cubicBezTo>
                    <a:cubicBezTo>
                      <a:pt x="66" y="55"/>
                      <a:pt x="72" y="55"/>
                      <a:pt x="75" y="55"/>
                    </a:cubicBezTo>
                    <a:cubicBezTo>
                      <a:pt x="77" y="54"/>
                      <a:pt x="79" y="53"/>
                      <a:pt x="81" y="52"/>
                    </a:cubicBezTo>
                    <a:cubicBezTo>
                      <a:pt x="84" y="50"/>
                      <a:pt x="86" y="50"/>
                      <a:pt x="89" y="49"/>
                    </a:cubicBezTo>
                    <a:cubicBezTo>
                      <a:pt x="93" y="46"/>
                      <a:pt x="94" y="42"/>
                      <a:pt x="98" y="40"/>
                    </a:cubicBezTo>
                    <a:cubicBezTo>
                      <a:pt x="106" y="37"/>
                      <a:pt x="114" y="35"/>
                      <a:pt x="121"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9" name="Freeform 728">
                <a:extLst>
                  <a:ext uri="{FF2B5EF4-FFF2-40B4-BE49-F238E27FC236}">
                    <a16:creationId xmlns:a16="http://schemas.microsoft.com/office/drawing/2014/main" id="{2709ED0F-BF3E-514C-8424-21E6F1F7A7E9}"/>
                  </a:ext>
                </a:extLst>
              </p:cNvPr>
              <p:cNvSpPr>
                <a:spLocks/>
              </p:cNvSpPr>
              <p:nvPr/>
            </p:nvSpPr>
            <p:spPr bwMode="auto">
              <a:xfrm>
                <a:off x="3725" y="-337"/>
                <a:ext cx="643" cy="212"/>
              </a:xfrm>
              <a:custGeom>
                <a:avLst/>
                <a:gdLst>
                  <a:gd name="T0" fmla="*/ 30 w 271"/>
                  <a:gd name="T1" fmla="*/ 32 h 89"/>
                  <a:gd name="T2" fmla="*/ 27 w 271"/>
                  <a:gd name="T3" fmla="*/ 33 h 89"/>
                  <a:gd name="T4" fmla="*/ 23 w 271"/>
                  <a:gd name="T5" fmla="*/ 36 h 89"/>
                  <a:gd name="T6" fmla="*/ 25 w 271"/>
                  <a:gd name="T7" fmla="*/ 44 h 89"/>
                  <a:gd name="T8" fmla="*/ 35 w 271"/>
                  <a:gd name="T9" fmla="*/ 51 h 89"/>
                  <a:gd name="T10" fmla="*/ 71 w 271"/>
                  <a:gd name="T11" fmla="*/ 47 h 89"/>
                  <a:gd name="T12" fmla="*/ 129 w 271"/>
                  <a:gd name="T13" fmla="*/ 46 h 89"/>
                  <a:gd name="T14" fmla="*/ 117 w 271"/>
                  <a:gd name="T15" fmla="*/ 50 h 89"/>
                  <a:gd name="T16" fmla="*/ 114 w 271"/>
                  <a:gd name="T17" fmla="*/ 52 h 89"/>
                  <a:gd name="T18" fmla="*/ 86 w 271"/>
                  <a:gd name="T19" fmla="*/ 52 h 89"/>
                  <a:gd name="T20" fmla="*/ 83 w 271"/>
                  <a:gd name="T21" fmla="*/ 60 h 89"/>
                  <a:gd name="T22" fmla="*/ 90 w 271"/>
                  <a:gd name="T23" fmla="*/ 74 h 89"/>
                  <a:gd name="T24" fmla="*/ 115 w 271"/>
                  <a:gd name="T25" fmla="*/ 73 h 89"/>
                  <a:gd name="T26" fmla="*/ 147 w 271"/>
                  <a:gd name="T27" fmla="*/ 74 h 89"/>
                  <a:gd name="T28" fmla="*/ 186 w 271"/>
                  <a:gd name="T29" fmla="*/ 80 h 89"/>
                  <a:gd name="T30" fmla="*/ 193 w 271"/>
                  <a:gd name="T31" fmla="*/ 76 h 89"/>
                  <a:gd name="T32" fmla="*/ 220 w 271"/>
                  <a:gd name="T33" fmla="*/ 73 h 89"/>
                  <a:gd name="T34" fmla="*/ 233 w 271"/>
                  <a:gd name="T35" fmla="*/ 66 h 89"/>
                  <a:gd name="T36" fmla="*/ 236 w 271"/>
                  <a:gd name="T37" fmla="*/ 56 h 89"/>
                  <a:gd name="T38" fmla="*/ 264 w 271"/>
                  <a:gd name="T39" fmla="*/ 43 h 89"/>
                  <a:gd name="T40" fmla="*/ 267 w 271"/>
                  <a:gd name="T41" fmla="*/ 35 h 89"/>
                  <a:gd name="T42" fmla="*/ 210 w 271"/>
                  <a:gd name="T43" fmla="*/ 14 h 89"/>
                  <a:gd name="T44" fmla="*/ 183 w 271"/>
                  <a:gd name="T45" fmla="*/ 10 h 89"/>
                  <a:gd name="T46" fmla="*/ 174 w 271"/>
                  <a:gd name="T47" fmla="*/ 13 h 89"/>
                  <a:gd name="T48" fmla="*/ 152 w 271"/>
                  <a:gd name="T49" fmla="*/ 25 h 89"/>
                  <a:gd name="T50" fmla="*/ 157 w 271"/>
                  <a:gd name="T51" fmla="*/ 15 h 89"/>
                  <a:gd name="T52" fmla="*/ 152 w 271"/>
                  <a:gd name="T53" fmla="*/ 6 h 89"/>
                  <a:gd name="T54" fmla="*/ 132 w 271"/>
                  <a:gd name="T55" fmla="*/ 5 h 89"/>
                  <a:gd name="T56" fmla="*/ 136 w 271"/>
                  <a:gd name="T57" fmla="*/ 12 h 89"/>
                  <a:gd name="T58" fmla="*/ 134 w 271"/>
                  <a:gd name="T59" fmla="*/ 19 h 89"/>
                  <a:gd name="T60" fmla="*/ 127 w 271"/>
                  <a:gd name="T61" fmla="*/ 34 h 89"/>
                  <a:gd name="T62" fmla="*/ 110 w 271"/>
                  <a:gd name="T63" fmla="*/ 25 h 89"/>
                  <a:gd name="T64" fmla="*/ 91 w 271"/>
                  <a:gd name="T65" fmla="*/ 19 h 89"/>
                  <a:gd name="T66" fmla="*/ 71 w 271"/>
                  <a:gd name="T67" fmla="*/ 8 h 89"/>
                  <a:gd name="T68" fmla="*/ 49 w 271"/>
                  <a:gd name="T69" fmla="*/ 6 h 89"/>
                  <a:gd name="T70" fmla="*/ 58 w 271"/>
                  <a:gd name="T71" fmla="*/ 10 h 89"/>
                  <a:gd name="T72" fmla="*/ 53 w 271"/>
                  <a:gd name="T73" fmla="*/ 18 h 89"/>
                  <a:gd name="T74" fmla="*/ 35 w 271"/>
                  <a:gd name="T75" fmla="*/ 11 h 89"/>
                  <a:gd name="T76" fmla="*/ 40 w 271"/>
                  <a:gd name="T77" fmla="*/ 18 h 89"/>
                  <a:gd name="T78" fmla="*/ 33 w 271"/>
                  <a:gd name="T79" fmla="*/ 3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89">
                    <a:moveTo>
                      <a:pt x="33" y="30"/>
                    </a:moveTo>
                    <a:cubicBezTo>
                      <a:pt x="32" y="31"/>
                      <a:pt x="32" y="32"/>
                      <a:pt x="30" y="32"/>
                    </a:cubicBezTo>
                    <a:cubicBezTo>
                      <a:pt x="28" y="32"/>
                      <a:pt x="30" y="33"/>
                      <a:pt x="29" y="34"/>
                    </a:cubicBezTo>
                    <a:cubicBezTo>
                      <a:pt x="28" y="34"/>
                      <a:pt x="29" y="35"/>
                      <a:pt x="27" y="33"/>
                    </a:cubicBezTo>
                    <a:cubicBezTo>
                      <a:pt x="26" y="32"/>
                      <a:pt x="24" y="32"/>
                      <a:pt x="25" y="34"/>
                    </a:cubicBezTo>
                    <a:cubicBezTo>
                      <a:pt x="27" y="36"/>
                      <a:pt x="23" y="35"/>
                      <a:pt x="23" y="36"/>
                    </a:cubicBezTo>
                    <a:cubicBezTo>
                      <a:pt x="22" y="37"/>
                      <a:pt x="22" y="37"/>
                      <a:pt x="22" y="39"/>
                    </a:cubicBezTo>
                    <a:cubicBezTo>
                      <a:pt x="23" y="41"/>
                      <a:pt x="24" y="42"/>
                      <a:pt x="25" y="44"/>
                    </a:cubicBezTo>
                    <a:cubicBezTo>
                      <a:pt x="25" y="45"/>
                      <a:pt x="28" y="51"/>
                      <a:pt x="30" y="51"/>
                    </a:cubicBezTo>
                    <a:cubicBezTo>
                      <a:pt x="32" y="50"/>
                      <a:pt x="33" y="50"/>
                      <a:pt x="35" y="51"/>
                    </a:cubicBezTo>
                    <a:cubicBezTo>
                      <a:pt x="43" y="51"/>
                      <a:pt x="50" y="52"/>
                      <a:pt x="57" y="50"/>
                    </a:cubicBezTo>
                    <a:cubicBezTo>
                      <a:pt x="62" y="49"/>
                      <a:pt x="67" y="48"/>
                      <a:pt x="71" y="47"/>
                    </a:cubicBezTo>
                    <a:cubicBezTo>
                      <a:pt x="80" y="45"/>
                      <a:pt x="89" y="46"/>
                      <a:pt x="97" y="46"/>
                    </a:cubicBezTo>
                    <a:cubicBezTo>
                      <a:pt x="108" y="46"/>
                      <a:pt x="118" y="46"/>
                      <a:pt x="129" y="46"/>
                    </a:cubicBezTo>
                    <a:cubicBezTo>
                      <a:pt x="133" y="46"/>
                      <a:pt x="126" y="48"/>
                      <a:pt x="125" y="48"/>
                    </a:cubicBezTo>
                    <a:cubicBezTo>
                      <a:pt x="122" y="49"/>
                      <a:pt x="119" y="49"/>
                      <a:pt x="117" y="50"/>
                    </a:cubicBezTo>
                    <a:cubicBezTo>
                      <a:pt x="117" y="50"/>
                      <a:pt x="117" y="52"/>
                      <a:pt x="116" y="52"/>
                    </a:cubicBezTo>
                    <a:cubicBezTo>
                      <a:pt x="116" y="52"/>
                      <a:pt x="114" y="52"/>
                      <a:pt x="114" y="52"/>
                    </a:cubicBezTo>
                    <a:cubicBezTo>
                      <a:pt x="112" y="52"/>
                      <a:pt x="110" y="52"/>
                      <a:pt x="108" y="52"/>
                    </a:cubicBezTo>
                    <a:cubicBezTo>
                      <a:pt x="100" y="51"/>
                      <a:pt x="93" y="52"/>
                      <a:pt x="86" y="52"/>
                    </a:cubicBezTo>
                    <a:cubicBezTo>
                      <a:pt x="88" y="56"/>
                      <a:pt x="93" y="58"/>
                      <a:pt x="97" y="61"/>
                    </a:cubicBezTo>
                    <a:cubicBezTo>
                      <a:pt x="94" y="62"/>
                      <a:pt x="86" y="60"/>
                      <a:pt x="83" y="60"/>
                    </a:cubicBezTo>
                    <a:cubicBezTo>
                      <a:pt x="76" y="59"/>
                      <a:pt x="71" y="55"/>
                      <a:pt x="64" y="56"/>
                    </a:cubicBezTo>
                    <a:cubicBezTo>
                      <a:pt x="68" y="67"/>
                      <a:pt x="79" y="73"/>
                      <a:pt x="90" y="74"/>
                    </a:cubicBezTo>
                    <a:cubicBezTo>
                      <a:pt x="95" y="74"/>
                      <a:pt x="99" y="72"/>
                      <a:pt x="104" y="72"/>
                    </a:cubicBezTo>
                    <a:cubicBezTo>
                      <a:pt x="107" y="72"/>
                      <a:pt x="111" y="74"/>
                      <a:pt x="115" y="73"/>
                    </a:cubicBezTo>
                    <a:cubicBezTo>
                      <a:pt x="117" y="73"/>
                      <a:pt x="119" y="72"/>
                      <a:pt x="121" y="72"/>
                    </a:cubicBezTo>
                    <a:cubicBezTo>
                      <a:pt x="130" y="70"/>
                      <a:pt x="139" y="73"/>
                      <a:pt x="147" y="74"/>
                    </a:cubicBezTo>
                    <a:cubicBezTo>
                      <a:pt x="159" y="76"/>
                      <a:pt x="168" y="89"/>
                      <a:pt x="181" y="85"/>
                    </a:cubicBezTo>
                    <a:cubicBezTo>
                      <a:pt x="184" y="84"/>
                      <a:pt x="184" y="82"/>
                      <a:pt x="186" y="80"/>
                    </a:cubicBezTo>
                    <a:cubicBezTo>
                      <a:pt x="187" y="78"/>
                      <a:pt x="186" y="77"/>
                      <a:pt x="189" y="77"/>
                    </a:cubicBezTo>
                    <a:cubicBezTo>
                      <a:pt x="190" y="77"/>
                      <a:pt x="192" y="77"/>
                      <a:pt x="193" y="76"/>
                    </a:cubicBezTo>
                    <a:cubicBezTo>
                      <a:pt x="199" y="75"/>
                      <a:pt x="206" y="77"/>
                      <a:pt x="213" y="76"/>
                    </a:cubicBezTo>
                    <a:cubicBezTo>
                      <a:pt x="215" y="75"/>
                      <a:pt x="217" y="74"/>
                      <a:pt x="220" y="73"/>
                    </a:cubicBezTo>
                    <a:cubicBezTo>
                      <a:pt x="222" y="72"/>
                      <a:pt x="225" y="72"/>
                      <a:pt x="227" y="71"/>
                    </a:cubicBezTo>
                    <a:cubicBezTo>
                      <a:pt x="230" y="69"/>
                      <a:pt x="230" y="67"/>
                      <a:pt x="233" y="66"/>
                    </a:cubicBezTo>
                    <a:cubicBezTo>
                      <a:pt x="237" y="63"/>
                      <a:pt x="231" y="61"/>
                      <a:pt x="230" y="59"/>
                    </a:cubicBezTo>
                    <a:cubicBezTo>
                      <a:pt x="230" y="57"/>
                      <a:pt x="233" y="56"/>
                      <a:pt x="236" y="56"/>
                    </a:cubicBezTo>
                    <a:cubicBezTo>
                      <a:pt x="241" y="54"/>
                      <a:pt x="246" y="53"/>
                      <a:pt x="250" y="50"/>
                    </a:cubicBezTo>
                    <a:cubicBezTo>
                      <a:pt x="254" y="48"/>
                      <a:pt x="258" y="44"/>
                      <a:pt x="264" y="43"/>
                    </a:cubicBezTo>
                    <a:cubicBezTo>
                      <a:pt x="266" y="43"/>
                      <a:pt x="271" y="41"/>
                      <a:pt x="270" y="38"/>
                    </a:cubicBezTo>
                    <a:cubicBezTo>
                      <a:pt x="270" y="37"/>
                      <a:pt x="267" y="37"/>
                      <a:pt x="267" y="35"/>
                    </a:cubicBezTo>
                    <a:cubicBezTo>
                      <a:pt x="267" y="33"/>
                      <a:pt x="270" y="28"/>
                      <a:pt x="270" y="27"/>
                    </a:cubicBezTo>
                    <a:cubicBezTo>
                      <a:pt x="250" y="22"/>
                      <a:pt x="230" y="18"/>
                      <a:pt x="210" y="14"/>
                    </a:cubicBezTo>
                    <a:cubicBezTo>
                      <a:pt x="202" y="12"/>
                      <a:pt x="195" y="10"/>
                      <a:pt x="187" y="9"/>
                    </a:cubicBezTo>
                    <a:cubicBezTo>
                      <a:pt x="186" y="9"/>
                      <a:pt x="182" y="9"/>
                      <a:pt x="183" y="10"/>
                    </a:cubicBezTo>
                    <a:cubicBezTo>
                      <a:pt x="183" y="12"/>
                      <a:pt x="188" y="12"/>
                      <a:pt x="189" y="12"/>
                    </a:cubicBezTo>
                    <a:cubicBezTo>
                      <a:pt x="184" y="13"/>
                      <a:pt x="179" y="13"/>
                      <a:pt x="174" y="13"/>
                    </a:cubicBezTo>
                    <a:cubicBezTo>
                      <a:pt x="171" y="13"/>
                      <a:pt x="169" y="16"/>
                      <a:pt x="172" y="17"/>
                    </a:cubicBezTo>
                    <a:cubicBezTo>
                      <a:pt x="168" y="20"/>
                      <a:pt x="158" y="26"/>
                      <a:pt x="152" y="25"/>
                    </a:cubicBezTo>
                    <a:cubicBezTo>
                      <a:pt x="149" y="24"/>
                      <a:pt x="149" y="17"/>
                      <a:pt x="152" y="16"/>
                    </a:cubicBezTo>
                    <a:cubicBezTo>
                      <a:pt x="154" y="16"/>
                      <a:pt x="156" y="16"/>
                      <a:pt x="157" y="15"/>
                    </a:cubicBezTo>
                    <a:cubicBezTo>
                      <a:pt x="158" y="15"/>
                      <a:pt x="159" y="12"/>
                      <a:pt x="159" y="11"/>
                    </a:cubicBezTo>
                    <a:cubicBezTo>
                      <a:pt x="158" y="10"/>
                      <a:pt x="153" y="7"/>
                      <a:pt x="152" y="6"/>
                    </a:cubicBezTo>
                    <a:cubicBezTo>
                      <a:pt x="149" y="4"/>
                      <a:pt x="146" y="1"/>
                      <a:pt x="143" y="0"/>
                    </a:cubicBezTo>
                    <a:cubicBezTo>
                      <a:pt x="146" y="7"/>
                      <a:pt x="136" y="2"/>
                      <a:pt x="132" y="5"/>
                    </a:cubicBezTo>
                    <a:cubicBezTo>
                      <a:pt x="130" y="7"/>
                      <a:pt x="130" y="9"/>
                      <a:pt x="132" y="11"/>
                    </a:cubicBezTo>
                    <a:cubicBezTo>
                      <a:pt x="133" y="12"/>
                      <a:pt x="135" y="11"/>
                      <a:pt x="136" y="12"/>
                    </a:cubicBezTo>
                    <a:cubicBezTo>
                      <a:pt x="139" y="15"/>
                      <a:pt x="135" y="14"/>
                      <a:pt x="134" y="16"/>
                    </a:cubicBezTo>
                    <a:cubicBezTo>
                      <a:pt x="134" y="17"/>
                      <a:pt x="135" y="18"/>
                      <a:pt x="134" y="19"/>
                    </a:cubicBezTo>
                    <a:cubicBezTo>
                      <a:pt x="134" y="20"/>
                      <a:pt x="133" y="21"/>
                      <a:pt x="133" y="21"/>
                    </a:cubicBezTo>
                    <a:cubicBezTo>
                      <a:pt x="132" y="26"/>
                      <a:pt x="133" y="31"/>
                      <a:pt x="127" y="34"/>
                    </a:cubicBezTo>
                    <a:cubicBezTo>
                      <a:pt x="126" y="31"/>
                      <a:pt x="127" y="31"/>
                      <a:pt x="125" y="29"/>
                    </a:cubicBezTo>
                    <a:cubicBezTo>
                      <a:pt x="122" y="25"/>
                      <a:pt x="115" y="27"/>
                      <a:pt x="110" y="25"/>
                    </a:cubicBezTo>
                    <a:cubicBezTo>
                      <a:pt x="110" y="25"/>
                      <a:pt x="111" y="23"/>
                      <a:pt x="112" y="23"/>
                    </a:cubicBezTo>
                    <a:cubicBezTo>
                      <a:pt x="105" y="21"/>
                      <a:pt x="98" y="21"/>
                      <a:pt x="91" y="19"/>
                    </a:cubicBezTo>
                    <a:cubicBezTo>
                      <a:pt x="87" y="19"/>
                      <a:pt x="86" y="16"/>
                      <a:pt x="83" y="14"/>
                    </a:cubicBezTo>
                    <a:cubicBezTo>
                      <a:pt x="79" y="12"/>
                      <a:pt x="76" y="10"/>
                      <a:pt x="71" y="8"/>
                    </a:cubicBezTo>
                    <a:cubicBezTo>
                      <a:pt x="65" y="6"/>
                      <a:pt x="59" y="3"/>
                      <a:pt x="53" y="1"/>
                    </a:cubicBezTo>
                    <a:cubicBezTo>
                      <a:pt x="53" y="1"/>
                      <a:pt x="45" y="4"/>
                      <a:pt x="49" y="6"/>
                    </a:cubicBezTo>
                    <a:cubicBezTo>
                      <a:pt x="52" y="8"/>
                      <a:pt x="57" y="7"/>
                      <a:pt x="61" y="8"/>
                    </a:cubicBezTo>
                    <a:cubicBezTo>
                      <a:pt x="60" y="9"/>
                      <a:pt x="59" y="10"/>
                      <a:pt x="58" y="10"/>
                    </a:cubicBezTo>
                    <a:cubicBezTo>
                      <a:pt x="58" y="11"/>
                      <a:pt x="59" y="11"/>
                      <a:pt x="59" y="11"/>
                    </a:cubicBezTo>
                    <a:cubicBezTo>
                      <a:pt x="56" y="12"/>
                      <a:pt x="56" y="17"/>
                      <a:pt x="53" y="18"/>
                    </a:cubicBezTo>
                    <a:cubicBezTo>
                      <a:pt x="51" y="19"/>
                      <a:pt x="42" y="13"/>
                      <a:pt x="40" y="12"/>
                    </a:cubicBezTo>
                    <a:cubicBezTo>
                      <a:pt x="40" y="12"/>
                      <a:pt x="35" y="10"/>
                      <a:pt x="35" y="11"/>
                    </a:cubicBezTo>
                    <a:cubicBezTo>
                      <a:pt x="35" y="12"/>
                      <a:pt x="37" y="12"/>
                      <a:pt x="37" y="13"/>
                    </a:cubicBezTo>
                    <a:cubicBezTo>
                      <a:pt x="38" y="15"/>
                      <a:pt x="38" y="17"/>
                      <a:pt x="40" y="18"/>
                    </a:cubicBezTo>
                    <a:cubicBezTo>
                      <a:pt x="27" y="20"/>
                      <a:pt x="13" y="23"/>
                      <a:pt x="0" y="25"/>
                    </a:cubicBezTo>
                    <a:cubicBezTo>
                      <a:pt x="11" y="26"/>
                      <a:pt x="22" y="28"/>
                      <a:pt x="33"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20" name="Freeform 729">
                <a:extLst>
                  <a:ext uri="{FF2B5EF4-FFF2-40B4-BE49-F238E27FC236}">
                    <a16:creationId xmlns:a16="http://schemas.microsoft.com/office/drawing/2014/main" id="{2215A470-DC82-7843-A494-83937A82945B}"/>
                  </a:ext>
                </a:extLst>
              </p:cNvPr>
              <p:cNvSpPr>
                <a:spLocks/>
              </p:cNvSpPr>
              <p:nvPr/>
            </p:nvSpPr>
            <p:spPr bwMode="auto">
              <a:xfrm>
                <a:off x="4669" y="-291"/>
                <a:ext cx="128" cy="21"/>
              </a:xfrm>
              <a:custGeom>
                <a:avLst/>
                <a:gdLst>
                  <a:gd name="T0" fmla="*/ 41 w 54"/>
                  <a:gd name="T1" fmla="*/ 3 h 9"/>
                  <a:gd name="T2" fmla="*/ 54 w 54"/>
                  <a:gd name="T3" fmla="*/ 0 h 9"/>
                  <a:gd name="T4" fmla="*/ 0 w 54"/>
                  <a:gd name="T5" fmla="*/ 9 h 9"/>
                  <a:gd name="T6" fmla="*/ 28 w 54"/>
                  <a:gd name="T7" fmla="*/ 6 h 9"/>
                  <a:gd name="T8" fmla="*/ 41 w 54"/>
                  <a:gd name="T9" fmla="*/ 3 h 9"/>
                </a:gdLst>
                <a:ahLst/>
                <a:cxnLst>
                  <a:cxn ang="0">
                    <a:pos x="T0" y="T1"/>
                  </a:cxn>
                  <a:cxn ang="0">
                    <a:pos x="T2" y="T3"/>
                  </a:cxn>
                  <a:cxn ang="0">
                    <a:pos x="T4" y="T5"/>
                  </a:cxn>
                  <a:cxn ang="0">
                    <a:pos x="T6" y="T7"/>
                  </a:cxn>
                  <a:cxn ang="0">
                    <a:pos x="T8" y="T9"/>
                  </a:cxn>
                </a:cxnLst>
                <a:rect l="0" t="0" r="r" b="b"/>
                <a:pathLst>
                  <a:path w="54" h="9">
                    <a:moveTo>
                      <a:pt x="41" y="3"/>
                    </a:moveTo>
                    <a:cubicBezTo>
                      <a:pt x="45" y="2"/>
                      <a:pt x="51" y="2"/>
                      <a:pt x="54" y="0"/>
                    </a:cubicBezTo>
                    <a:cubicBezTo>
                      <a:pt x="36" y="3"/>
                      <a:pt x="18" y="6"/>
                      <a:pt x="0" y="9"/>
                    </a:cubicBezTo>
                    <a:cubicBezTo>
                      <a:pt x="9" y="8"/>
                      <a:pt x="19" y="7"/>
                      <a:pt x="28" y="6"/>
                    </a:cubicBezTo>
                    <a:cubicBezTo>
                      <a:pt x="33" y="5"/>
                      <a:pt x="37" y="4"/>
                      <a:pt x="4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21" name="Freeform 730">
                <a:extLst>
                  <a:ext uri="{FF2B5EF4-FFF2-40B4-BE49-F238E27FC236}">
                    <a16:creationId xmlns:a16="http://schemas.microsoft.com/office/drawing/2014/main" id="{03ED6CC3-1C43-B24A-A2BD-CB007E828883}"/>
                  </a:ext>
                </a:extLst>
              </p:cNvPr>
              <p:cNvSpPr>
                <a:spLocks/>
              </p:cNvSpPr>
              <p:nvPr/>
            </p:nvSpPr>
            <p:spPr bwMode="auto">
              <a:xfrm>
                <a:off x="4408" y="-101"/>
                <a:ext cx="121" cy="24"/>
              </a:xfrm>
              <a:custGeom>
                <a:avLst/>
                <a:gdLst>
                  <a:gd name="T0" fmla="*/ 18 w 51"/>
                  <a:gd name="T1" fmla="*/ 5 h 10"/>
                  <a:gd name="T2" fmla="*/ 29 w 51"/>
                  <a:gd name="T3" fmla="*/ 4 h 10"/>
                  <a:gd name="T4" fmla="*/ 41 w 51"/>
                  <a:gd name="T5" fmla="*/ 7 h 10"/>
                  <a:gd name="T6" fmla="*/ 51 w 51"/>
                  <a:gd name="T7" fmla="*/ 5 h 10"/>
                  <a:gd name="T8" fmla="*/ 24 w 51"/>
                  <a:gd name="T9" fmla="*/ 0 h 10"/>
                  <a:gd name="T10" fmla="*/ 0 w 51"/>
                  <a:gd name="T11" fmla="*/ 7 h 10"/>
                  <a:gd name="T12" fmla="*/ 7 w 51"/>
                  <a:gd name="T13" fmla="*/ 10 h 10"/>
                  <a:gd name="T14" fmla="*/ 18 w 51"/>
                  <a:gd name="T15" fmla="*/ 5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10">
                    <a:moveTo>
                      <a:pt x="18" y="5"/>
                    </a:moveTo>
                    <a:cubicBezTo>
                      <a:pt x="22" y="5"/>
                      <a:pt x="26" y="3"/>
                      <a:pt x="29" y="4"/>
                    </a:cubicBezTo>
                    <a:cubicBezTo>
                      <a:pt x="33" y="5"/>
                      <a:pt x="36" y="8"/>
                      <a:pt x="41" y="7"/>
                    </a:cubicBezTo>
                    <a:cubicBezTo>
                      <a:pt x="44" y="7"/>
                      <a:pt x="48" y="5"/>
                      <a:pt x="51" y="5"/>
                    </a:cubicBezTo>
                    <a:cubicBezTo>
                      <a:pt x="43" y="2"/>
                      <a:pt x="33" y="1"/>
                      <a:pt x="24" y="0"/>
                    </a:cubicBezTo>
                    <a:cubicBezTo>
                      <a:pt x="15" y="0"/>
                      <a:pt x="9" y="5"/>
                      <a:pt x="0" y="7"/>
                    </a:cubicBezTo>
                    <a:cubicBezTo>
                      <a:pt x="2" y="9"/>
                      <a:pt x="5" y="9"/>
                      <a:pt x="7" y="10"/>
                    </a:cubicBezTo>
                    <a:cubicBezTo>
                      <a:pt x="9" y="8"/>
                      <a:pt x="15" y="5"/>
                      <a:pt x="18"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22" name="Freeform 731">
                <a:extLst>
                  <a:ext uri="{FF2B5EF4-FFF2-40B4-BE49-F238E27FC236}">
                    <a16:creationId xmlns:a16="http://schemas.microsoft.com/office/drawing/2014/main" id="{C3A9288F-16B6-FB4E-9BDD-D6011D33A8C3}"/>
                  </a:ext>
                </a:extLst>
              </p:cNvPr>
              <p:cNvSpPr>
                <a:spLocks/>
              </p:cNvSpPr>
              <p:nvPr/>
            </p:nvSpPr>
            <p:spPr bwMode="auto">
              <a:xfrm>
                <a:off x="4213" y="242"/>
                <a:ext cx="27" cy="24"/>
              </a:xfrm>
              <a:custGeom>
                <a:avLst/>
                <a:gdLst>
                  <a:gd name="T0" fmla="*/ 0 w 11"/>
                  <a:gd name="T1" fmla="*/ 10 h 10"/>
                  <a:gd name="T2" fmla="*/ 11 w 11"/>
                  <a:gd name="T3" fmla="*/ 0 h 10"/>
                  <a:gd name="T4" fmla="*/ 0 w 11"/>
                  <a:gd name="T5" fmla="*/ 10 h 10"/>
                </a:gdLst>
                <a:ahLst/>
                <a:cxnLst>
                  <a:cxn ang="0">
                    <a:pos x="T0" y="T1"/>
                  </a:cxn>
                  <a:cxn ang="0">
                    <a:pos x="T2" y="T3"/>
                  </a:cxn>
                  <a:cxn ang="0">
                    <a:pos x="T4" y="T5"/>
                  </a:cxn>
                </a:cxnLst>
                <a:rect l="0" t="0" r="r" b="b"/>
                <a:pathLst>
                  <a:path w="11" h="10">
                    <a:moveTo>
                      <a:pt x="0" y="10"/>
                    </a:moveTo>
                    <a:cubicBezTo>
                      <a:pt x="4" y="7"/>
                      <a:pt x="8" y="3"/>
                      <a:pt x="11" y="0"/>
                    </a:cubicBezTo>
                    <a:cubicBezTo>
                      <a:pt x="7" y="2"/>
                      <a:pt x="3" y="6"/>
                      <a:pt x="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23" name="Freeform 732">
                <a:extLst>
                  <a:ext uri="{FF2B5EF4-FFF2-40B4-BE49-F238E27FC236}">
                    <a16:creationId xmlns:a16="http://schemas.microsoft.com/office/drawing/2014/main" id="{E8496652-AD5D-5C42-9156-858C41FA478E}"/>
                  </a:ext>
                </a:extLst>
              </p:cNvPr>
              <p:cNvSpPr>
                <a:spLocks/>
              </p:cNvSpPr>
              <p:nvPr/>
            </p:nvSpPr>
            <p:spPr bwMode="auto">
              <a:xfrm>
                <a:off x="3886" y="-49"/>
                <a:ext cx="142" cy="62"/>
              </a:xfrm>
              <a:custGeom>
                <a:avLst/>
                <a:gdLst>
                  <a:gd name="T0" fmla="*/ 29 w 60"/>
                  <a:gd name="T1" fmla="*/ 25 h 26"/>
                  <a:gd name="T2" fmla="*/ 36 w 60"/>
                  <a:gd name="T3" fmla="*/ 24 h 26"/>
                  <a:gd name="T4" fmla="*/ 54 w 60"/>
                  <a:gd name="T5" fmla="*/ 22 h 26"/>
                  <a:gd name="T6" fmla="*/ 60 w 60"/>
                  <a:gd name="T7" fmla="*/ 18 h 26"/>
                  <a:gd name="T8" fmla="*/ 60 w 60"/>
                  <a:gd name="T9" fmla="*/ 13 h 26"/>
                  <a:gd name="T10" fmla="*/ 60 w 60"/>
                  <a:gd name="T11" fmla="*/ 8 h 26"/>
                  <a:gd name="T12" fmla="*/ 57 w 60"/>
                  <a:gd name="T13" fmla="*/ 6 h 26"/>
                  <a:gd name="T14" fmla="*/ 56 w 60"/>
                  <a:gd name="T15" fmla="*/ 2 h 26"/>
                  <a:gd name="T16" fmla="*/ 52 w 60"/>
                  <a:gd name="T17" fmla="*/ 3 h 26"/>
                  <a:gd name="T18" fmla="*/ 48 w 60"/>
                  <a:gd name="T19" fmla="*/ 2 h 26"/>
                  <a:gd name="T20" fmla="*/ 44 w 60"/>
                  <a:gd name="T21" fmla="*/ 1 h 26"/>
                  <a:gd name="T22" fmla="*/ 40 w 60"/>
                  <a:gd name="T23" fmla="*/ 3 h 26"/>
                  <a:gd name="T24" fmla="*/ 33 w 60"/>
                  <a:gd name="T25" fmla="*/ 0 h 26"/>
                  <a:gd name="T26" fmla="*/ 27 w 60"/>
                  <a:gd name="T27" fmla="*/ 4 h 26"/>
                  <a:gd name="T28" fmla="*/ 18 w 60"/>
                  <a:gd name="T29" fmla="*/ 5 h 26"/>
                  <a:gd name="T30" fmla="*/ 0 w 60"/>
                  <a:gd name="T31" fmla="*/ 9 h 26"/>
                  <a:gd name="T32" fmla="*/ 15 w 60"/>
                  <a:gd name="T33" fmla="*/ 16 h 26"/>
                  <a:gd name="T34" fmla="*/ 18 w 60"/>
                  <a:gd name="T35" fmla="*/ 21 h 26"/>
                  <a:gd name="T36" fmla="*/ 16 w 60"/>
                  <a:gd name="T37" fmla="*/ 26 h 26"/>
                  <a:gd name="T38" fmla="*/ 29 w 60"/>
                  <a:gd name="T39"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 h="26">
                    <a:moveTo>
                      <a:pt x="29" y="25"/>
                    </a:moveTo>
                    <a:cubicBezTo>
                      <a:pt x="31" y="25"/>
                      <a:pt x="33" y="24"/>
                      <a:pt x="36" y="24"/>
                    </a:cubicBezTo>
                    <a:cubicBezTo>
                      <a:pt x="42" y="23"/>
                      <a:pt x="48" y="23"/>
                      <a:pt x="54" y="22"/>
                    </a:cubicBezTo>
                    <a:cubicBezTo>
                      <a:pt x="57" y="22"/>
                      <a:pt x="60" y="21"/>
                      <a:pt x="60" y="18"/>
                    </a:cubicBezTo>
                    <a:cubicBezTo>
                      <a:pt x="60" y="16"/>
                      <a:pt x="59" y="15"/>
                      <a:pt x="60" y="13"/>
                    </a:cubicBezTo>
                    <a:cubicBezTo>
                      <a:pt x="60" y="11"/>
                      <a:pt x="60" y="9"/>
                      <a:pt x="60" y="8"/>
                    </a:cubicBezTo>
                    <a:cubicBezTo>
                      <a:pt x="59" y="7"/>
                      <a:pt x="58" y="7"/>
                      <a:pt x="57" y="6"/>
                    </a:cubicBezTo>
                    <a:cubicBezTo>
                      <a:pt x="57" y="6"/>
                      <a:pt x="56" y="2"/>
                      <a:pt x="56" y="2"/>
                    </a:cubicBezTo>
                    <a:cubicBezTo>
                      <a:pt x="54" y="1"/>
                      <a:pt x="53" y="3"/>
                      <a:pt x="52" y="3"/>
                    </a:cubicBezTo>
                    <a:cubicBezTo>
                      <a:pt x="51" y="3"/>
                      <a:pt x="48" y="2"/>
                      <a:pt x="48" y="2"/>
                    </a:cubicBezTo>
                    <a:cubicBezTo>
                      <a:pt x="46" y="2"/>
                      <a:pt x="46" y="1"/>
                      <a:pt x="44" y="1"/>
                    </a:cubicBezTo>
                    <a:cubicBezTo>
                      <a:pt x="42" y="1"/>
                      <a:pt x="41" y="3"/>
                      <a:pt x="40" y="3"/>
                    </a:cubicBezTo>
                    <a:cubicBezTo>
                      <a:pt x="37" y="3"/>
                      <a:pt x="36" y="0"/>
                      <a:pt x="33" y="0"/>
                    </a:cubicBezTo>
                    <a:cubicBezTo>
                      <a:pt x="28" y="0"/>
                      <a:pt x="30" y="2"/>
                      <a:pt x="27" y="4"/>
                    </a:cubicBezTo>
                    <a:cubicBezTo>
                      <a:pt x="24" y="5"/>
                      <a:pt x="21" y="4"/>
                      <a:pt x="18" y="5"/>
                    </a:cubicBezTo>
                    <a:cubicBezTo>
                      <a:pt x="12" y="6"/>
                      <a:pt x="5" y="6"/>
                      <a:pt x="0" y="9"/>
                    </a:cubicBezTo>
                    <a:cubicBezTo>
                      <a:pt x="4" y="11"/>
                      <a:pt x="14" y="12"/>
                      <a:pt x="15" y="16"/>
                    </a:cubicBezTo>
                    <a:cubicBezTo>
                      <a:pt x="16" y="18"/>
                      <a:pt x="18" y="20"/>
                      <a:pt x="18" y="21"/>
                    </a:cubicBezTo>
                    <a:cubicBezTo>
                      <a:pt x="18" y="23"/>
                      <a:pt x="16" y="25"/>
                      <a:pt x="16" y="26"/>
                    </a:cubicBezTo>
                    <a:cubicBezTo>
                      <a:pt x="18" y="23"/>
                      <a:pt x="25" y="26"/>
                      <a:pt x="29"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grpSp>
      </p:grpSp>
      <p:sp>
        <p:nvSpPr>
          <p:cNvPr id="372" name="Text Placeholder 14">
            <a:extLst>
              <a:ext uri="{FF2B5EF4-FFF2-40B4-BE49-F238E27FC236}">
                <a16:creationId xmlns:a16="http://schemas.microsoft.com/office/drawing/2014/main" id="{7E30016F-EF16-C547-B1E6-F19ACD073AF9}"/>
              </a:ext>
            </a:extLst>
          </p:cNvPr>
          <p:cNvSpPr>
            <a:spLocks noGrp="1"/>
          </p:cNvSpPr>
          <p:nvPr>
            <p:ph type="body" sz="quarter" idx="15" hasCustomPrompt="1"/>
          </p:nvPr>
        </p:nvSpPr>
        <p:spPr>
          <a:xfrm>
            <a:off x="381000" y="3267634"/>
            <a:ext cx="5330952" cy="3044265"/>
          </a:xfrm>
        </p:spPr>
        <p:txBody>
          <a:bodyPr/>
          <a:lstStyle>
            <a:lvl1pPr marL="0" indent="0">
              <a:lnSpc>
                <a:spcPct val="90000"/>
              </a:lnSpc>
              <a:buNone/>
              <a:defRPr sz="2400">
                <a:solidFill>
                  <a:schemeClr val="tx1"/>
                </a:solidFill>
                <a:latin typeface="Avenir Medium" panose="02000503020000020003"/>
              </a:defRPr>
            </a:lvl1pPr>
            <a:lvl2pPr marL="0" indent="0">
              <a:buFont typeface="Graphik" panose="020B0604020202020204" pitchFamily="34" charset="0"/>
              <a:buNone/>
              <a:defRPr sz="1600">
                <a:solidFill>
                  <a:srgbClr val="000000"/>
                </a:solidFill>
                <a:latin typeface="Avenir Medium" panose="02000503020000020003"/>
              </a:defRPr>
            </a:lvl2pPr>
            <a:lvl3pPr marL="457200">
              <a:buFont typeface="Graphik" panose="020B0503030202060203" pitchFamily="34" charset="0"/>
              <a:buChar char="–"/>
              <a:defRPr sz="1800">
                <a:solidFill>
                  <a:srgbClr val="000000"/>
                </a:solidFill>
                <a:latin typeface="Avenir Medium" panose="02000503020000020003"/>
              </a:defRPr>
            </a:lvl3pPr>
            <a:lvl4pPr marL="685800">
              <a:buFont typeface="Graphik" panose="020B0604020202020204" pitchFamily="34" charset="0"/>
              <a:buChar char="•"/>
              <a:defRPr sz="1600">
                <a:solidFill>
                  <a:srgbClr val="000000"/>
                </a:solidFill>
                <a:latin typeface="Avenir Medium" panose="02000503020000020003"/>
              </a:defRPr>
            </a:lvl4pPr>
            <a:lvl5pPr marL="914400">
              <a:buFont typeface="Graphik" panose="020B0503030202060203" pitchFamily="34" charset="0"/>
              <a:buChar char="–"/>
              <a:defRPr sz="1600">
                <a:solidFill>
                  <a:srgbClr val="000000"/>
                </a:solidFill>
                <a:latin typeface="Avenir Medium" panose="02000503020000020003"/>
              </a:defRPr>
            </a:lvl5pPr>
            <a:lvl6pPr>
              <a:defRPr>
                <a:solidFill>
                  <a:schemeClr val="tx1"/>
                </a:solidFill>
              </a:defRPr>
            </a:lvl6pPr>
          </a:lstStyle>
          <a:p>
            <a:pPr lvl="5"/>
            <a:r>
              <a:rPr lang="en-US"/>
              <a:t>Place text here</a:t>
            </a:r>
          </a:p>
        </p:txBody>
      </p:sp>
    </p:spTree>
    <p:extLst>
      <p:ext uri="{BB962C8B-B14F-4D97-AF65-F5344CB8AC3E}">
        <p14:creationId xmlns:p14="http://schemas.microsoft.com/office/powerpoint/2010/main" val="91276391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Starting slide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0D4371B-B007-43DB-8D03-D0EFA21B41C4}"/>
              </a:ext>
            </a:extLst>
          </p:cNvPr>
          <p:cNvSpPr/>
          <p:nvPr userDrawn="1"/>
        </p:nvSpPr>
        <p:spPr>
          <a:xfrm>
            <a:off x="0" y="0"/>
            <a:ext cx="12192000" cy="6858000"/>
          </a:xfrm>
          <a:prstGeom prst="rect">
            <a:avLst/>
          </a:prstGeom>
          <a:solidFill>
            <a:srgbClr val="D7EEF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IN" err="1"/>
          </a:p>
        </p:txBody>
      </p:sp>
      <p:pic>
        <p:nvPicPr>
          <p:cNvPr id="3" name="Graphic 2">
            <a:extLst>
              <a:ext uri="{FF2B5EF4-FFF2-40B4-BE49-F238E27FC236}">
                <a16:creationId xmlns:a16="http://schemas.microsoft.com/office/drawing/2014/main" id="{EF6EA832-D86C-6948-90EF-D42B6E75FD1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73119" y="592871"/>
            <a:ext cx="3288668" cy="1506422"/>
          </a:xfrm>
          <a:prstGeom prst="rect">
            <a:avLst/>
          </a:prstGeom>
        </p:spPr>
      </p:pic>
      <p:sp>
        <p:nvSpPr>
          <p:cNvPr id="6" name="Text Placeholder 9">
            <a:extLst>
              <a:ext uri="{FF2B5EF4-FFF2-40B4-BE49-F238E27FC236}">
                <a16:creationId xmlns:a16="http://schemas.microsoft.com/office/drawing/2014/main" id="{2FC5549B-8A5E-A64C-AEBD-A24B38AEE619}"/>
              </a:ext>
            </a:extLst>
          </p:cNvPr>
          <p:cNvSpPr>
            <a:spLocks noGrp="1"/>
          </p:cNvSpPr>
          <p:nvPr>
            <p:ph type="body" sz="quarter" idx="10" hasCustomPrompt="1"/>
          </p:nvPr>
        </p:nvSpPr>
        <p:spPr>
          <a:xfrm>
            <a:off x="690563" y="2829560"/>
            <a:ext cx="9169054" cy="1198880"/>
          </a:xfrm>
        </p:spPr>
        <p:txBody>
          <a:bodyPr/>
          <a:lstStyle>
            <a:lvl1pPr marL="0" indent="0">
              <a:buFontTx/>
              <a:buNone/>
              <a:defRPr sz="4500" b="1" i="0">
                <a:solidFill>
                  <a:srgbClr val="000000"/>
                </a:solidFill>
                <a:latin typeface="Avenir Black" panose="02000503020000020003" pitchFamily="2" charset="0"/>
              </a:defRPr>
            </a:lvl1pPr>
          </a:lstStyle>
          <a:p>
            <a:pPr lvl="0"/>
            <a:r>
              <a:rPr lang="en-US"/>
              <a:t>Insert presentation title</a:t>
            </a:r>
            <a:endParaRPr lang="en-IN"/>
          </a:p>
        </p:txBody>
      </p:sp>
      <p:sp>
        <p:nvSpPr>
          <p:cNvPr id="8" name="Text Placeholder 16">
            <a:extLst>
              <a:ext uri="{FF2B5EF4-FFF2-40B4-BE49-F238E27FC236}">
                <a16:creationId xmlns:a16="http://schemas.microsoft.com/office/drawing/2014/main" id="{26DA26E4-2670-3445-AA30-802BF9CFB2DA}"/>
              </a:ext>
            </a:extLst>
          </p:cNvPr>
          <p:cNvSpPr>
            <a:spLocks noGrp="1"/>
          </p:cNvSpPr>
          <p:nvPr>
            <p:ph type="body" sz="quarter" idx="12" hasCustomPrompt="1"/>
          </p:nvPr>
        </p:nvSpPr>
        <p:spPr>
          <a:xfrm>
            <a:off x="684440" y="4250244"/>
            <a:ext cx="9175177" cy="682456"/>
          </a:xfrm>
        </p:spPr>
        <p:txBody>
          <a:bodyPr/>
          <a:lstStyle>
            <a:lvl1pPr marL="0" indent="0" algn="l" defTabSz="914400" rtl="0" eaLnBrk="1" latinLnBrk="0" hangingPunct="1">
              <a:spcAft>
                <a:spcPts val="0"/>
              </a:spcAft>
              <a:buNone/>
              <a:defRPr lang="en-US" sz="1600" b="0" kern="1200" dirty="0" smtClean="0">
                <a:solidFill>
                  <a:schemeClr val="tx1"/>
                </a:solidFill>
                <a:latin typeface="Avenir Medium" panose="02000503020000020003"/>
                <a:ea typeface="+mn-ea"/>
                <a:cs typeface="+mn-cs"/>
              </a:defRPr>
            </a:lvl1pPr>
            <a:lvl2pPr marL="0" algn="l" defTabSz="914400" rtl="0" eaLnBrk="1" latinLnBrk="0" hangingPunct="1">
              <a:spcAft>
                <a:spcPts val="0"/>
              </a:spcAft>
              <a:defRPr lang="en-US" sz="1400" b="0" kern="1200" dirty="0" smtClean="0">
                <a:solidFill>
                  <a:schemeClr val="tx1"/>
                </a:solidFill>
                <a:latin typeface="+mn-lt"/>
                <a:ea typeface="+mn-ea"/>
                <a:cs typeface="+mn-cs"/>
              </a:defRPr>
            </a:lvl2pPr>
            <a:lvl3pPr marL="0" algn="l" defTabSz="914400" rtl="0" eaLnBrk="1" latinLnBrk="0" hangingPunct="1">
              <a:spcAft>
                <a:spcPts val="0"/>
              </a:spcAft>
              <a:defRPr lang="en-US" sz="1400" b="0" kern="1200" dirty="0" smtClean="0">
                <a:solidFill>
                  <a:schemeClr val="tx1"/>
                </a:solidFill>
                <a:latin typeface="+mn-lt"/>
                <a:ea typeface="+mn-ea"/>
                <a:cs typeface="+mn-cs"/>
              </a:defRPr>
            </a:lvl3pPr>
            <a:lvl4pPr marL="0" algn="l" defTabSz="914400" rtl="0" eaLnBrk="1" latinLnBrk="0" hangingPunct="1">
              <a:spcAft>
                <a:spcPts val="0"/>
              </a:spcAft>
              <a:defRPr lang="en-US" sz="1400" b="0" kern="1200" dirty="0" smtClean="0">
                <a:solidFill>
                  <a:schemeClr val="tx1"/>
                </a:solidFill>
                <a:latin typeface="+mn-lt"/>
                <a:ea typeface="+mn-ea"/>
                <a:cs typeface="+mn-cs"/>
              </a:defRPr>
            </a:lvl4pPr>
            <a:lvl5pPr marL="0" algn="l" defTabSz="914400" rtl="0" eaLnBrk="1" latinLnBrk="0" hangingPunct="1">
              <a:spcAft>
                <a:spcPts val="0"/>
              </a:spcAft>
              <a:defRPr lang="en-US" sz="1400" b="0" kern="1200" dirty="0" smtClean="0">
                <a:solidFill>
                  <a:schemeClr val="tx1"/>
                </a:solidFill>
                <a:latin typeface="+mn-lt"/>
                <a:ea typeface="+mn-ea"/>
                <a:cs typeface="+mn-cs"/>
              </a:defRPr>
            </a:lvl5pPr>
          </a:lstStyle>
          <a:p>
            <a:pPr lvl="0"/>
            <a:r>
              <a:rPr lang="en-US"/>
              <a:t>Place subtitle here</a:t>
            </a:r>
          </a:p>
        </p:txBody>
      </p:sp>
      <p:sp>
        <p:nvSpPr>
          <p:cNvPr id="11" name="Picture Placeholder 3">
            <a:extLst>
              <a:ext uri="{FF2B5EF4-FFF2-40B4-BE49-F238E27FC236}">
                <a16:creationId xmlns:a16="http://schemas.microsoft.com/office/drawing/2014/main" id="{F8A6D120-6349-BF40-95AD-4B06F8E3E0D8}"/>
              </a:ext>
            </a:extLst>
          </p:cNvPr>
          <p:cNvSpPr>
            <a:spLocks noGrp="1"/>
          </p:cNvSpPr>
          <p:nvPr>
            <p:ph type="pic" sz="quarter" idx="15" hasCustomPrompt="1"/>
          </p:nvPr>
        </p:nvSpPr>
        <p:spPr>
          <a:xfrm>
            <a:off x="3484937" y="817075"/>
            <a:ext cx="2300400" cy="1054800"/>
          </a:xfrm>
        </p:spPr>
        <p:txBody>
          <a:bodyPr/>
          <a:lstStyle>
            <a:lvl1pPr marL="0" indent="0">
              <a:buNone/>
              <a:defRPr sz="1400"/>
            </a:lvl1pPr>
          </a:lstStyle>
          <a:p>
            <a:r>
              <a:rPr lang="en-GB"/>
              <a:t>Add additional logo</a:t>
            </a:r>
          </a:p>
        </p:txBody>
      </p:sp>
      <p:sp>
        <p:nvSpPr>
          <p:cNvPr id="12" name="Text Placeholder 16">
            <a:extLst>
              <a:ext uri="{FF2B5EF4-FFF2-40B4-BE49-F238E27FC236}">
                <a16:creationId xmlns:a16="http://schemas.microsoft.com/office/drawing/2014/main" id="{26899B24-B087-1F4E-AAF7-AC382021F9DC}"/>
              </a:ext>
            </a:extLst>
          </p:cNvPr>
          <p:cNvSpPr>
            <a:spLocks noGrp="1"/>
          </p:cNvSpPr>
          <p:nvPr>
            <p:ph type="body" sz="quarter" idx="16" hasCustomPrompt="1"/>
          </p:nvPr>
        </p:nvSpPr>
        <p:spPr>
          <a:xfrm>
            <a:off x="684439" y="6040925"/>
            <a:ext cx="8139113" cy="227417"/>
          </a:xfrm>
        </p:spPr>
        <p:txBody>
          <a:bodyPr/>
          <a:lstStyle>
            <a:lvl1pPr marL="0" indent="0" algn="l" defTabSz="914400" rtl="0" eaLnBrk="1" latinLnBrk="0" hangingPunct="1">
              <a:spcAft>
                <a:spcPts val="0"/>
              </a:spcAft>
              <a:buNone/>
              <a:defRPr lang="en-US" sz="1200" b="0" kern="1200" dirty="0" smtClean="0">
                <a:solidFill>
                  <a:schemeClr val="tx1"/>
                </a:solidFill>
                <a:latin typeface="Avenir Medium" panose="02000503020000020003"/>
                <a:ea typeface="+mn-ea"/>
                <a:cs typeface="+mn-cs"/>
              </a:defRPr>
            </a:lvl1pPr>
            <a:lvl2pPr marL="0" algn="l" defTabSz="914400" rtl="0" eaLnBrk="1" latinLnBrk="0" hangingPunct="1">
              <a:spcAft>
                <a:spcPts val="0"/>
              </a:spcAft>
              <a:defRPr lang="en-US" sz="1400" b="0" kern="1200" dirty="0" smtClean="0">
                <a:solidFill>
                  <a:schemeClr val="tx1"/>
                </a:solidFill>
                <a:latin typeface="+mn-lt"/>
                <a:ea typeface="+mn-ea"/>
                <a:cs typeface="+mn-cs"/>
              </a:defRPr>
            </a:lvl2pPr>
            <a:lvl3pPr marL="0" algn="l" defTabSz="914400" rtl="0" eaLnBrk="1" latinLnBrk="0" hangingPunct="1">
              <a:spcAft>
                <a:spcPts val="0"/>
              </a:spcAft>
              <a:defRPr lang="en-US" sz="1400" b="0" kern="1200" dirty="0" smtClean="0">
                <a:solidFill>
                  <a:schemeClr val="tx1"/>
                </a:solidFill>
                <a:latin typeface="+mn-lt"/>
                <a:ea typeface="+mn-ea"/>
                <a:cs typeface="+mn-cs"/>
              </a:defRPr>
            </a:lvl3pPr>
            <a:lvl4pPr marL="0" algn="l" defTabSz="914400" rtl="0" eaLnBrk="1" latinLnBrk="0" hangingPunct="1">
              <a:spcAft>
                <a:spcPts val="0"/>
              </a:spcAft>
              <a:defRPr lang="en-US" sz="1400" b="0" kern="1200" dirty="0" smtClean="0">
                <a:solidFill>
                  <a:schemeClr val="tx1"/>
                </a:solidFill>
                <a:latin typeface="+mn-lt"/>
                <a:ea typeface="+mn-ea"/>
                <a:cs typeface="+mn-cs"/>
              </a:defRPr>
            </a:lvl4pPr>
            <a:lvl5pPr marL="0" algn="l" defTabSz="914400" rtl="0" eaLnBrk="1" latinLnBrk="0" hangingPunct="1">
              <a:spcAft>
                <a:spcPts val="0"/>
              </a:spcAft>
              <a:defRPr lang="en-US" sz="1400" b="0" kern="1200" dirty="0" smtClean="0">
                <a:solidFill>
                  <a:schemeClr val="tx1"/>
                </a:solidFill>
                <a:latin typeface="+mn-lt"/>
                <a:ea typeface="+mn-ea"/>
                <a:cs typeface="+mn-cs"/>
              </a:defRPr>
            </a:lvl5pPr>
          </a:lstStyle>
          <a:p>
            <a:pPr lvl="0"/>
            <a:r>
              <a:rPr lang="en-US"/>
              <a:t>Add author and date (dd/mm/</a:t>
            </a:r>
            <a:r>
              <a:rPr lang="en-US" err="1"/>
              <a:t>yyyy</a:t>
            </a:r>
            <a:r>
              <a:rPr lang="en-US"/>
              <a:t>)</a:t>
            </a:r>
          </a:p>
        </p:txBody>
      </p:sp>
    </p:spTree>
    <p:extLst>
      <p:ext uri="{BB962C8B-B14F-4D97-AF65-F5344CB8AC3E}">
        <p14:creationId xmlns:p14="http://schemas.microsoft.com/office/powerpoint/2010/main" val="1456690189"/>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hort Headline and Image lef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9103E4-6D7E-4EA5-8567-65E9E367636A}"/>
              </a:ext>
            </a:extLst>
          </p:cNvPr>
          <p:cNvSpPr/>
          <p:nvPr userDrawn="1"/>
        </p:nvSpPr>
        <p:spPr>
          <a:xfrm>
            <a:off x="0" y="0"/>
            <a:ext cx="12192000" cy="6323218"/>
          </a:xfrm>
          <a:prstGeom prst="rect">
            <a:avLst/>
          </a:prstGeom>
          <a:solidFill>
            <a:srgbClr val="D7EEF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IN" err="1">
              <a:latin typeface="Avenir" panose="02000503020000020003"/>
            </a:endParaRPr>
          </a:p>
        </p:txBody>
      </p:sp>
      <p:sp>
        <p:nvSpPr>
          <p:cNvPr id="4" name="Rectangle 3">
            <a:extLst>
              <a:ext uri="{FF2B5EF4-FFF2-40B4-BE49-F238E27FC236}">
                <a16:creationId xmlns:a16="http://schemas.microsoft.com/office/drawing/2014/main" id="{C242EEEE-11E2-442B-905B-13B55659F0EA}"/>
              </a:ext>
            </a:extLst>
          </p:cNvPr>
          <p:cNvSpPr/>
          <p:nvPr userDrawn="1"/>
        </p:nvSpPr>
        <p:spPr>
          <a:xfrm>
            <a:off x="0" y="-528"/>
            <a:ext cx="12192000" cy="685852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IN" err="1">
              <a:latin typeface="Avenir" panose="02000503020000020003"/>
            </a:endParaRPr>
          </a:p>
        </p:txBody>
      </p:sp>
      <p:sp>
        <p:nvSpPr>
          <p:cNvPr id="38" name="Picture Placeholder 35">
            <a:extLst>
              <a:ext uri="{FF2B5EF4-FFF2-40B4-BE49-F238E27FC236}">
                <a16:creationId xmlns:a16="http://schemas.microsoft.com/office/drawing/2014/main" id="{92A5DC07-3811-41E7-B3BC-1DF4ED905C75}"/>
              </a:ext>
            </a:extLst>
          </p:cNvPr>
          <p:cNvSpPr>
            <a:spLocks noGrp="1"/>
          </p:cNvSpPr>
          <p:nvPr>
            <p:ph type="pic" sz="quarter" idx="16" hasCustomPrompt="1"/>
          </p:nvPr>
        </p:nvSpPr>
        <p:spPr>
          <a:xfrm>
            <a:off x="0" y="-1"/>
            <a:ext cx="6096024" cy="6309361"/>
          </a:xfrm>
          <a:solidFill>
            <a:srgbClr val="F0F0F0"/>
          </a:solidFill>
        </p:spPr>
        <p:txBody>
          <a:bodyPr lIns="0" tIns="210312" anchor="t"/>
          <a:lstStyle>
            <a:lvl1pPr marL="0" indent="0" algn="ctr">
              <a:buNone/>
              <a:defRPr sz="1400" b="0">
                <a:solidFill>
                  <a:srgbClr val="000000"/>
                </a:solidFill>
              </a:defRPr>
            </a:lvl1pPr>
          </a:lstStyle>
          <a:p>
            <a:r>
              <a:rPr lang="en-GB"/>
              <a:t>Drag picture to placeholder or click icon to add</a:t>
            </a:r>
            <a:endParaRPr lang="en-US"/>
          </a:p>
        </p:txBody>
      </p:sp>
      <p:sp>
        <p:nvSpPr>
          <p:cNvPr id="23" name="Title 1">
            <a:extLst>
              <a:ext uri="{FF2B5EF4-FFF2-40B4-BE49-F238E27FC236}">
                <a16:creationId xmlns:a16="http://schemas.microsoft.com/office/drawing/2014/main" id="{3B30F4D9-6AB9-4693-B1C3-C7BE8D81EC93}"/>
              </a:ext>
            </a:extLst>
          </p:cNvPr>
          <p:cNvSpPr>
            <a:spLocks noGrp="1"/>
          </p:cNvSpPr>
          <p:nvPr>
            <p:ph type="title" hasCustomPrompt="1"/>
          </p:nvPr>
        </p:nvSpPr>
        <p:spPr>
          <a:xfrm>
            <a:off x="6476999" y="381000"/>
            <a:ext cx="5334000" cy="2667000"/>
          </a:xfrm>
        </p:spPr>
        <p:txBody>
          <a:bodyPr anchor="b"/>
          <a:lstStyle>
            <a:lvl1pPr>
              <a:lnSpc>
                <a:spcPct val="100000"/>
              </a:lnSpc>
              <a:defRPr sz="4500" b="1" i="0">
                <a:solidFill>
                  <a:srgbClr val="000000"/>
                </a:solidFill>
                <a:latin typeface="Avenir Black" panose="02000503020000020003" pitchFamily="2" charset="0"/>
              </a:defRPr>
            </a:lvl1pPr>
          </a:lstStyle>
          <a:p>
            <a:r>
              <a:rPr lang="en-GB"/>
              <a:t>Place headline here</a:t>
            </a:r>
            <a:endParaRPr lang="en-US"/>
          </a:p>
        </p:txBody>
      </p:sp>
      <p:sp>
        <p:nvSpPr>
          <p:cNvPr id="16" name="Text Placeholder 14">
            <a:extLst>
              <a:ext uri="{FF2B5EF4-FFF2-40B4-BE49-F238E27FC236}">
                <a16:creationId xmlns:a16="http://schemas.microsoft.com/office/drawing/2014/main" id="{C42B8317-AACA-4DC7-AD68-8986DF629972}"/>
              </a:ext>
            </a:extLst>
          </p:cNvPr>
          <p:cNvSpPr>
            <a:spLocks noGrp="1"/>
          </p:cNvSpPr>
          <p:nvPr>
            <p:ph type="body" sz="quarter" idx="14" hasCustomPrompt="1"/>
          </p:nvPr>
        </p:nvSpPr>
        <p:spPr>
          <a:xfrm>
            <a:off x="6480047" y="3264586"/>
            <a:ext cx="5330952" cy="3047313"/>
          </a:xfrm>
        </p:spPr>
        <p:txBody>
          <a:bodyPr/>
          <a:lstStyle>
            <a:lvl1pPr marL="0" indent="0">
              <a:lnSpc>
                <a:spcPct val="90000"/>
              </a:lnSpc>
              <a:buNone/>
              <a:defRPr sz="2400">
                <a:solidFill>
                  <a:srgbClr val="000000"/>
                </a:solidFill>
                <a:latin typeface="Avenir Medium" panose="02000503020000020003"/>
              </a:defRPr>
            </a:lvl1pPr>
            <a:lvl2pPr marL="228600" indent="-228600">
              <a:buFont typeface="Graphik" panose="020B0604020202020204" pitchFamily="34" charset="0"/>
              <a:buChar char="•"/>
              <a:defRPr sz="1800">
                <a:solidFill>
                  <a:srgbClr val="000000"/>
                </a:solidFill>
                <a:latin typeface="Avenir Medium" panose="02000503020000020003"/>
              </a:defRPr>
            </a:lvl2pPr>
            <a:lvl3pPr marL="457200">
              <a:buFont typeface="Graphik" panose="020B0503030202060203" pitchFamily="34" charset="0"/>
              <a:buChar char="–"/>
              <a:defRPr sz="1800">
                <a:solidFill>
                  <a:srgbClr val="000000"/>
                </a:solidFill>
                <a:latin typeface="Avenir Medium" panose="02000503020000020003"/>
              </a:defRPr>
            </a:lvl3pPr>
            <a:lvl4pPr marL="685800">
              <a:buFont typeface="Graphik" panose="020B0604020202020204" pitchFamily="34" charset="0"/>
              <a:buChar char="•"/>
              <a:defRPr sz="1600">
                <a:solidFill>
                  <a:srgbClr val="000000"/>
                </a:solidFill>
                <a:latin typeface="Avenir Medium" panose="02000503020000020003"/>
              </a:defRPr>
            </a:lvl4pPr>
            <a:lvl5pPr marL="914400">
              <a:buFont typeface="Graphik" panose="020B0503030202060203" pitchFamily="34" charset="0"/>
              <a:buChar char="–"/>
              <a:defRPr sz="1600">
                <a:solidFill>
                  <a:srgbClr val="000000"/>
                </a:solidFill>
                <a:latin typeface="Avenir Medium" panose="02000503020000020003"/>
              </a:defRPr>
            </a:lvl5pPr>
          </a:lstStyle>
          <a:p>
            <a:pPr lvl="5"/>
            <a:r>
              <a:rPr lang="en-US"/>
              <a:t>Place text here</a:t>
            </a:r>
          </a:p>
        </p:txBody>
      </p:sp>
      <p:pic>
        <p:nvPicPr>
          <p:cNvPr id="12" name="Picture 11">
            <a:extLst>
              <a:ext uri="{FF2B5EF4-FFF2-40B4-BE49-F238E27FC236}">
                <a16:creationId xmlns:a16="http://schemas.microsoft.com/office/drawing/2014/main" id="{E52A24A1-192C-48CD-AAAA-443683E0FBD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19119" y="6232771"/>
            <a:ext cx="1360882" cy="624702"/>
          </a:xfrm>
          <a:prstGeom prst="rect">
            <a:avLst/>
          </a:prstGeom>
        </p:spPr>
      </p:pic>
      <p:sp>
        <p:nvSpPr>
          <p:cNvPr id="13" name="Slide Number Placeholder 2">
            <a:extLst>
              <a:ext uri="{FF2B5EF4-FFF2-40B4-BE49-F238E27FC236}">
                <a16:creationId xmlns:a16="http://schemas.microsoft.com/office/drawing/2014/main" id="{B555F922-7C8D-4E53-8D6E-B1F9DEBDA895}"/>
              </a:ext>
            </a:extLst>
          </p:cNvPr>
          <p:cNvSpPr>
            <a:spLocks noGrp="1"/>
          </p:cNvSpPr>
          <p:nvPr>
            <p:ph type="sldNum" sz="quarter" idx="12"/>
          </p:nvPr>
        </p:nvSpPr>
        <p:spPr>
          <a:xfrm>
            <a:off x="11484746" y="6490025"/>
            <a:ext cx="326254" cy="201168"/>
          </a:xfrm>
          <a:prstGeom prst="rect">
            <a:avLst/>
          </a:prstGeom>
        </p:spPr>
        <p:txBody>
          <a:bodyPr/>
          <a:lstStyle>
            <a:lvl1pPr>
              <a:defRPr>
                <a:solidFill>
                  <a:srgbClr val="000000"/>
                </a:solidFill>
                <a:latin typeface="Avenir"/>
              </a:defRPr>
            </a:lvl1pPr>
          </a:lstStyle>
          <a:p>
            <a:fld id="{1F90F471-3972-4120-B8B3-0237DE626C35}" type="slidenum">
              <a:rPr lang="en-US" smtClean="0"/>
              <a:pPr/>
              <a:t>‹#›</a:t>
            </a:fld>
            <a:endParaRPr lang="en-US"/>
          </a:p>
        </p:txBody>
      </p:sp>
    </p:spTree>
    <p:extLst>
      <p:ext uri="{BB962C8B-B14F-4D97-AF65-F5344CB8AC3E}">
        <p14:creationId xmlns:p14="http://schemas.microsoft.com/office/powerpoint/2010/main" val="261975269"/>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hort headline and image blue 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BA3E4BA-EA16-4703-8976-5E5416832B58}"/>
              </a:ext>
            </a:extLst>
          </p:cNvPr>
          <p:cNvSpPr/>
          <p:nvPr userDrawn="1"/>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IN" err="1">
              <a:latin typeface="Avenir" panose="02000503020000020003"/>
            </a:endParaRPr>
          </a:p>
        </p:txBody>
      </p:sp>
      <p:sp>
        <p:nvSpPr>
          <p:cNvPr id="11" name="Rectangle 10">
            <a:extLst>
              <a:ext uri="{FF2B5EF4-FFF2-40B4-BE49-F238E27FC236}">
                <a16:creationId xmlns:a16="http://schemas.microsoft.com/office/drawing/2014/main" id="{D7AA8F2E-E977-4682-963A-70FA2A67A677}"/>
              </a:ext>
            </a:extLst>
          </p:cNvPr>
          <p:cNvSpPr/>
          <p:nvPr userDrawn="1"/>
        </p:nvSpPr>
        <p:spPr>
          <a:xfrm>
            <a:off x="7315200" y="-1"/>
            <a:ext cx="4876800"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IN" err="1"/>
          </a:p>
        </p:txBody>
      </p:sp>
      <p:sp>
        <p:nvSpPr>
          <p:cNvPr id="12" name="Picture Placeholder 18">
            <a:extLst>
              <a:ext uri="{FF2B5EF4-FFF2-40B4-BE49-F238E27FC236}">
                <a16:creationId xmlns:a16="http://schemas.microsoft.com/office/drawing/2014/main" id="{3996D868-07E7-4C6F-B00B-4026C634BAE0}"/>
              </a:ext>
            </a:extLst>
          </p:cNvPr>
          <p:cNvSpPr>
            <a:spLocks noGrp="1"/>
          </p:cNvSpPr>
          <p:nvPr>
            <p:ph type="pic" sz="quarter" idx="13" hasCustomPrompt="1"/>
          </p:nvPr>
        </p:nvSpPr>
        <p:spPr bwMode="gray">
          <a:xfrm>
            <a:off x="6858001" y="744434"/>
            <a:ext cx="4190998" cy="4976446"/>
          </a:xfrm>
          <a:solidFill>
            <a:srgbClr val="F0F0F0"/>
          </a:solidFill>
          <a:effectLst/>
        </p:spPr>
        <p:txBody>
          <a:bodyPr tIns="274320" bIns="274320" anchor="t"/>
          <a:lstStyle>
            <a:lvl1pPr marL="0" indent="0" algn="ctr">
              <a:buNone/>
              <a:defRPr sz="1400" b="0">
                <a:solidFill>
                  <a:srgbClr val="000000"/>
                </a:solidFill>
              </a:defRPr>
            </a:lvl1pPr>
          </a:lstStyle>
          <a:p>
            <a:r>
              <a:rPr lang="en-GB"/>
              <a:t>Drag picture to placeholder or click icon to add</a:t>
            </a:r>
            <a:endParaRPr lang="en-US"/>
          </a:p>
        </p:txBody>
      </p:sp>
      <p:sp>
        <p:nvSpPr>
          <p:cNvPr id="2" name="Title 1">
            <a:extLst>
              <a:ext uri="{FF2B5EF4-FFF2-40B4-BE49-F238E27FC236}">
                <a16:creationId xmlns:a16="http://schemas.microsoft.com/office/drawing/2014/main" id="{32394B85-B39D-4BE7-A334-787162CB4A41}"/>
              </a:ext>
            </a:extLst>
          </p:cNvPr>
          <p:cNvSpPr>
            <a:spLocks noGrp="1"/>
          </p:cNvSpPr>
          <p:nvPr>
            <p:ph type="title" hasCustomPrompt="1"/>
          </p:nvPr>
        </p:nvSpPr>
        <p:spPr>
          <a:xfrm>
            <a:off x="684440" y="1593669"/>
            <a:ext cx="5411559" cy="3277976"/>
          </a:xfrm>
        </p:spPr>
        <p:txBody>
          <a:bodyPr anchor="ctr"/>
          <a:lstStyle>
            <a:lvl1pPr>
              <a:lnSpc>
                <a:spcPct val="100000"/>
              </a:lnSpc>
              <a:defRPr sz="4500" b="1" i="0">
                <a:solidFill>
                  <a:srgbClr val="000000"/>
                </a:solidFill>
                <a:latin typeface="Avenir Black" panose="02000503020000020003" pitchFamily="2" charset="0"/>
              </a:defRPr>
            </a:lvl1pPr>
          </a:lstStyle>
          <a:p>
            <a:r>
              <a:rPr lang="en-US"/>
              <a:t>Place headline here</a:t>
            </a:r>
          </a:p>
        </p:txBody>
      </p:sp>
      <p:sp>
        <p:nvSpPr>
          <p:cNvPr id="9" name="Slide Number Placeholder 2">
            <a:extLst>
              <a:ext uri="{FF2B5EF4-FFF2-40B4-BE49-F238E27FC236}">
                <a16:creationId xmlns:a16="http://schemas.microsoft.com/office/drawing/2014/main" id="{5464ECAD-41BE-45CE-926D-D8D895406047}"/>
              </a:ext>
            </a:extLst>
          </p:cNvPr>
          <p:cNvSpPr>
            <a:spLocks noGrp="1"/>
          </p:cNvSpPr>
          <p:nvPr>
            <p:ph type="sldNum" sz="quarter" idx="12"/>
          </p:nvPr>
        </p:nvSpPr>
        <p:spPr>
          <a:xfrm>
            <a:off x="11484746" y="6490025"/>
            <a:ext cx="326254" cy="201168"/>
          </a:xfrm>
          <a:prstGeom prst="rect">
            <a:avLst/>
          </a:prstGeom>
        </p:spPr>
        <p:txBody>
          <a:bodyPr/>
          <a:lstStyle>
            <a:lvl1pPr>
              <a:defRPr>
                <a:solidFill>
                  <a:schemeClr val="tx1"/>
                </a:solidFill>
                <a:latin typeface="Avenir"/>
              </a:defRPr>
            </a:lvl1pPr>
          </a:lstStyle>
          <a:p>
            <a:fld id="{1F90F471-3972-4120-B8B3-0237DE626C35}" type="slidenum">
              <a:rPr lang="en-US" smtClean="0"/>
              <a:pPr/>
              <a:t>‹#›</a:t>
            </a:fld>
            <a:endParaRPr lang="en-US"/>
          </a:p>
        </p:txBody>
      </p:sp>
      <p:pic>
        <p:nvPicPr>
          <p:cNvPr id="7" name="Picture 6">
            <a:extLst>
              <a:ext uri="{FF2B5EF4-FFF2-40B4-BE49-F238E27FC236}">
                <a16:creationId xmlns:a16="http://schemas.microsoft.com/office/drawing/2014/main" id="{AF4BA7BB-7557-4E7D-8DB1-B3E8C65FC1C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19119" y="6232771"/>
            <a:ext cx="1360882" cy="624702"/>
          </a:xfrm>
          <a:prstGeom prst="rect">
            <a:avLst/>
          </a:prstGeom>
        </p:spPr>
      </p:pic>
    </p:spTree>
    <p:extLst>
      <p:ext uri="{BB962C8B-B14F-4D97-AF65-F5344CB8AC3E}">
        <p14:creationId xmlns:p14="http://schemas.microsoft.com/office/powerpoint/2010/main" val="1370626305"/>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tatistics and imag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DC8B3FE-FA98-42C6-9F61-18FA776D9ECF}"/>
              </a:ext>
            </a:extLst>
          </p:cNvPr>
          <p:cNvSpPr/>
          <p:nvPr userDrawn="1"/>
        </p:nvSpPr>
        <p:spPr>
          <a:xfrm>
            <a:off x="0" y="0"/>
            <a:ext cx="12192000" cy="685747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IN" err="1">
              <a:latin typeface="Avenir" panose="02000503020000020003"/>
            </a:endParaRPr>
          </a:p>
        </p:txBody>
      </p:sp>
      <p:sp>
        <p:nvSpPr>
          <p:cNvPr id="38" name="Picture Placeholder 35">
            <a:extLst>
              <a:ext uri="{FF2B5EF4-FFF2-40B4-BE49-F238E27FC236}">
                <a16:creationId xmlns:a16="http://schemas.microsoft.com/office/drawing/2014/main" id="{92A5DC07-3811-41E7-B3BC-1DF4ED905C75}"/>
              </a:ext>
            </a:extLst>
          </p:cNvPr>
          <p:cNvSpPr>
            <a:spLocks noGrp="1"/>
          </p:cNvSpPr>
          <p:nvPr>
            <p:ph type="pic" sz="quarter" idx="16" hasCustomPrompt="1"/>
          </p:nvPr>
        </p:nvSpPr>
        <p:spPr bwMode="gray">
          <a:xfrm>
            <a:off x="6095992" y="0"/>
            <a:ext cx="6096008" cy="6311900"/>
          </a:xfrm>
          <a:solidFill>
            <a:srgbClr val="F0F0F0"/>
          </a:solidFill>
        </p:spPr>
        <p:txBody>
          <a:bodyPr tIns="457200" anchor="t"/>
          <a:lstStyle>
            <a:lvl1pPr marL="0" indent="0" algn="ctr">
              <a:buNone/>
              <a:defRPr sz="1400" b="0">
                <a:solidFill>
                  <a:srgbClr val="000000"/>
                </a:solidFill>
              </a:defRPr>
            </a:lvl1pPr>
          </a:lstStyle>
          <a:p>
            <a:r>
              <a:rPr lang="en-GB"/>
              <a:t>Drag picture to placeholder or click icon to add</a:t>
            </a:r>
            <a:endParaRPr lang="en-US"/>
          </a:p>
        </p:txBody>
      </p:sp>
      <p:pic>
        <p:nvPicPr>
          <p:cNvPr id="26" name="Picture 25">
            <a:extLst>
              <a:ext uri="{FF2B5EF4-FFF2-40B4-BE49-F238E27FC236}">
                <a16:creationId xmlns:a16="http://schemas.microsoft.com/office/drawing/2014/main" id="{7BE579C9-8C55-4086-99FC-70157783ABB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19119" y="6232771"/>
            <a:ext cx="1360882" cy="624702"/>
          </a:xfrm>
          <a:prstGeom prst="rect">
            <a:avLst/>
          </a:prstGeom>
        </p:spPr>
      </p:pic>
      <p:sp>
        <p:nvSpPr>
          <p:cNvPr id="28" name="Slide Number Placeholder 2">
            <a:extLst>
              <a:ext uri="{FF2B5EF4-FFF2-40B4-BE49-F238E27FC236}">
                <a16:creationId xmlns:a16="http://schemas.microsoft.com/office/drawing/2014/main" id="{666AC35A-5D90-401B-A408-49A9A19AED92}"/>
              </a:ext>
            </a:extLst>
          </p:cNvPr>
          <p:cNvSpPr>
            <a:spLocks noGrp="1"/>
          </p:cNvSpPr>
          <p:nvPr>
            <p:ph type="sldNum" sz="quarter" idx="12"/>
          </p:nvPr>
        </p:nvSpPr>
        <p:spPr>
          <a:xfrm>
            <a:off x="11484746" y="6490025"/>
            <a:ext cx="326254" cy="201168"/>
          </a:xfrm>
          <a:prstGeom prst="rect">
            <a:avLst/>
          </a:prstGeom>
        </p:spPr>
        <p:txBody>
          <a:bodyPr/>
          <a:lstStyle>
            <a:lvl1pPr>
              <a:defRPr>
                <a:solidFill>
                  <a:srgbClr val="000000"/>
                </a:solidFill>
                <a:latin typeface="Avenir"/>
              </a:defRPr>
            </a:lvl1pPr>
          </a:lstStyle>
          <a:p>
            <a:fld id="{1F90F471-3972-4120-B8B3-0237DE626C35}" type="slidenum">
              <a:rPr lang="en-US" smtClean="0"/>
              <a:pPr/>
              <a:t>‹#›</a:t>
            </a:fld>
            <a:endParaRPr lang="en-US"/>
          </a:p>
        </p:txBody>
      </p:sp>
      <p:sp>
        <p:nvSpPr>
          <p:cNvPr id="4" name="Text Placeholder 3">
            <a:extLst>
              <a:ext uri="{FF2B5EF4-FFF2-40B4-BE49-F238E27FC236}">
                <a16:creationId xmlns:a16="http://schemas.microsoft.com/office/drawing/2014/main" id="{26578E93-A5C4-438A-9E6E-3712FBC8B1C9}"/>
              </a:ext>
            </a:extLst>
          </p:cNvPr>
          <p:cNvSpPr>
            <a:spLocks noGrp="1"/>
          </p:cNvSpPr>
          <p:nvPr>
            <p:ph type="body" sz="quarter" idx="25" hasCustomPrompt="1"/>
          </p:nvPr>
        </p:nvSpPr>
        <p:spPr>
          <a:xfrm>
            <a:off x="381000" y="390615"/>
            <a:ext cx="2286001" cy="946150"/>
          </a:xfrm>
        </p:spPr>
        <p:txBody>
          <a:bodyPr/>
          <a:lstStyle>
            <a:lvl1pPr marL="0" indent="0">
              <a:buFontTx/>
              <a:buNone/>
              <a:defRPr sz="4500" b="1" i="0">
                <a:latin typeface="Avenir Black" panose="02000503020000020003" pitchFamily="2" charset="0"/>
              </a:defRPr>
            </a:lvl1pPr>
            <a:lvl2pPr>
              <a:defRPr>
                <a:latin typeface="ABC Ginto Nord Medium" panose="020B0004030202060204" pitchFamily="34" charset="0"/>
              </a:defRPr>
            </a:lvl2pPr>
            <a:lvl3pPr>
              <a:defRPr>
                <a:latin typeface="ABC Ginto Nord Medium" panose="020B0004030202060204" pitchFamily="34" charset="0"/>
              </a:defRPr>
            </a:lvl3pPr>
            <a:lvl4pPr>
              <a:defRPr>
                <a:latin typeface="ABC Ginto Nord Medium" panose="020B0004030202060204" pitchFamily="34" charset="0"/>
              </a:defRPr>
            </a:lvl4pPr>
            <a:lvl5pPr>
              <a:defRPr>
                <a:latin typeface="ABC Ginto Nord Medium" panose="020B0004030202060204" pitchFamily="34" charset="0"/>
              </a:defRPr>
            </a:lvl5pPr>
          </a:lstStyle>
          <a:p>
            <a:pPr lvl="0"/>
            <a:r>
              <a:rPr lang="en-US"/>
              <a:t>00X</a:t>
            </a:r>
            <a:endParaRPr lang="en-IN"/>
          </a:p>
        </p:txBody>
      </p:sp>
      <p:sp>
        <p:nvSpPr>
          <p:cNvPr id="6" name="Text Placeholder 5">
            <a:extLst>
              <a:ext uri="{FF2B5EF4-FFF2-40B4-BE49-F238E27FC236}">
                <a16:creationId xmlns:a16="http://schemas.microsoft.com/office/drawing/2014/main" id="{25DA501C-1E26-4CD4-AFA9-C4CDCF9277FB}"/>
              </a:ext>
            </a:extLst>
          </p:cNvPr>
          <p:cNvSpPr>
            <a:spLocks noGrp="1"/>
          </p:cNvSpPr>
          <p:nvPr>
            <p:ph type="body" sz="quarter" idx="26" hasCustomPrompt="1"/>
          </p:nvPr>
        </p:nvSpPr>
        <p:spPr>
          <a:xfrm>
            <a:off x="381000" y="1384424"/>
            <a:ext cx="2285978" cy="1735941"/>
          </a:xfrm>
        </p:spPr>
        <p:txBody>
          <a:bodyPr/>
          <a:lstStyle>
            <a:lvl1pPr marL="0" indent="0">
              <a:buFontTx/>
              <a:buNone/>
              <a:defRPr b="0" i="0">
                <a:solidFill>
                  <a:srgbClr val="000000"/>
                </a:solidFill>
                <a:latin typeface="Avenir" panose="02000503020000020003"/>
              </a:defRPr>
            </a:lvl1pPr>
            <a:lvl2pPr marL="457200" indent="-228600">
              <a:buFont typeface="Arial" panose="020B0604020202020204" pitchFamily="34" charset="0"/>
              <a:buChar char="•"/>
              <a:defRPr>
                <a:solidFill>
                  <a:srgbClr val="000000"/>
                </a:solidFill>
                <a:latin typeface="Avenir" panose="02000503020000020003"/>
              </a:defRPr>
            </a:lvl2pPr>
            <a:lvl3pPr marL="685800" indent="-228600">
              <a:buFont typeface="Arial" panose="020B0604020202020204" pitchFamily="34" charset="0"/>
              <a:buChar char="•"/>
              <a:defRPr>
                <a:solidFill>
                  <a:srgbClr val="000000"/>
                </a:solidFill>
                <a:latin typeface="Avenir" panose="02000503020000020003"/>
              </a:defRPr>
            </a:lvl3pPr>
            <a:lvl4pPr marL="914400" indent="-228600">
              <a:buFont typeface="Arial" panose="020B0604020202020204" pitchFamily="34" charset="0"/>
              <a:buChar char="•"/>
              <a:defRPr>
                <a:solidFill>
                  <a:srgbClr val="000000"/>
                </a:solidFill>
                <a:latin typeface="Avenir" panose="02000503020000020003"/>
              </a:defRPr>
            </a:lvl4pPr>
            <a:lvl5pPr marL="1143000" indent="-228600">
              <a:buFont typeface="Arial" panose="020B0604020202020204" pitchFamily="34" charset="0"/>
              <a:buChar char="•"/>
              <a:defRPr>
                <a:solidFill>
                  <a:srgbClr val="000000"/>
                </a:solidFill>
                <a:latin typeface="Avenir" panose="02000503020000020003"/>
              </a:defRPr>
            </a:lvl5pPr>
          </a:lstStyle>
          <a:p>
            <a:pPr lvl="0"/>
            <a:r>
              <a:rPr lang="en-US"/>
              <a:t>Click to edit text styles</a:t>
            </a:r>
          </a:p>
          <a:p>
            <a:pPr lvl="1"/>
            <a:r>
              <a:rPr lang="en-US"/>
              <a:t>Second level</a:t>
            </a:r>
          </a:p>
        </p:txBody>
      </p:sp>
      <p:sp>
        <p:nvSpPr>
          <p:cNvPr id="30" name="Text Placeholder 3">
            <a:extLst>
              <a:ext uri="{FF2B5EF4-FFF2-40B4-BE49-F238E27FC236}">
                <a16:creationId xmlns:a16="http://schemas.microsoft.com/office/drawing/2014/main" id="{827D6D0B-B3CA-449E-ACEA-AAE678F21088}"/>
              </a:ext>
            </a:extLst>
          </p:cNvPr>
          <p:cNvSpPr>
            <a:spLocks noGrp="1"/>
          </p:cNvSpPr>
          <p:nvPr>
            <p:ph type="body" sz="quarter" idx="27" hasCustomPrompt="1"/>
          </p:nvPr>
        </p:nvSpPr>
        <p:spPr>
          <a:xfrm>
            <a:off x="3450771" y="390615"/>
            <a:ext cx="2286001" cy="946150"/>
          </a:xfrm>
        </p:spPr>
        <p:txBody>
          <a:bodyPr/>
          <a:lstStyle>
            <a:lvl1pPr marL="0" indent="0">
              <a:buFontTx/>
              <a:buNone/>
              <a:defRPr sz="4500" b="1" i="0">
                <a:latin typeface="Avenir Black" panose="02000503020000020003" pitchFamily="2" charset="0"/>
              </a:defRPr>
            </a:lvl1pPr>
            <a:lvl2pPr>
              <a:defRPr>
                <a:latin typeface="ABC Ginto Nord Medium" panose="020B0004030202060204" pitchFamily="34" charset="0"/>
              </a:defRPr>
            </a:lvl2pPr>
            <a:lvl3pPr>
              <a:defRPr>
                <a:latin typeface="ABC Ginto Nord Medium" panose="020B0004030202060204" pitchFamily="34" charset="0"/>
              </a:defRPr>
            </a:lvl3pPr>
            <a:lvl4pPr>
              <a:defRPr>
                <a:latin typeface="ABC Ginto Nord Medium" panose="020B0004030202060204" pitchFamily="34" charset="0"/>
              </a:defRPr>
            </a:lvl4pPr>
            <a:lvl5pPr>
              <a:defRPr>
                <a:latin typeface="ABC Ginto Nord Medium" panose="020B0004030202060204" pitchFamily="34" charset="0"/>
              </a:defRPr>
            </a:lvl5pPr>
          </a:lstStyle>
          <a:p>
            <a:pPr lvl="0"/>
            <a:r>
              <a:rPr lang="en-US"/>
              <a:t>00X</a:t>
            </a:r>
            <a:endParaRPr lang="en-IN"/>
          </a:p>
        </p:txBody>
      </p:sp>
      <p:sp>
        <p:nvSpPr>
          <p:cNvPr id="31" name="Text Placeholder 5">
            <a:extLst>
              <a:ext uri="{FF2B5EF4-FFF2-40B4-BE49-F238E27FC236}">
                <a16:creationId xmlns:a16="http://schemas.microsoft.com/office/drawing/2014/main" id="{9299F47C-B264-4DAE-9719-CB797D275365}"/>
              </a:ext>
            </a:extLst>
          </p:cNvPr>
          <p:cNvSpPr>
            <a:spLocks noGrp="1"/>
          </p:cNvSpPr>
          <p:nvPr>
            <p:ph type="body" sz="quarter" idx="28" hasCustomPrompt="1"/>
          </p:nvPr>
        </p:nvSpPr>
        <p:spPr>
          <a:xfrm>
            <a:off x="3450771" y="1384424"/>
            <a:ext cx="2285978" cy="1735941"/>
          </a:xfrm>
        </p:spPr>
        <p:txBody>
          <a:bodyPr/>
          <a:lstStyle>
            <a:lvl1pPr marL="0" indent="0">
              <a:buFontTx/>
              <a:buNone/>
              <a:defRPr b="0" i="0">
                <a:solidFill>
                  <a:srgbClr val="000000"/>
                </a:solidFill>
                <a:latin typeface="Avenir" panose="02000503020000020003"/>
              </a:defRPr>
            </a:lvl1pPr>
            <a:lvl2pPr marL="457200" indent="-228600">
              <a:buFont typeface="Arial" panose="020B0604020202020204" pitchFamily="34" charset="0"/>
              <a:buChar char="•"/>
              <a:defRPr>
                <a:solidFill>
                  <a:srgbClr val="000000"/>
                </a:solidFill>
                <a:latin typeface="Avenir" panose="02000503020000020003"/>
              </a:defRPr>
            </a:lvl2pPr>
            <a:lvl3pPr marL="685800" indent="-228600">
              <a:buFont typeface="Arial" panose="020B0604020202020204" pitchFamily="34" charset="0"/>
              <a:buChar char="•"/>
              <a:defRPr>
                <a:solidFill>
                  <a:srgbClr val="000000"/>
                </a:solidFill>
                <a:latin typeface="Avenir" panose="02000503020000020003"/>
              </a:defRPr>
            </a:lvl3pPr>
            <a:lvl4pPr marL="914400" indent="-228600">
              <a:buFont typeface="Arial" panose="020B0604020202020204" pitchFamily="34" charset="0"/>
              <a:buChar char="•"/>
              <a:defRPr>
                <a:solidFill>
                  <a:srgbClr val="000000"/>
                </a:solidFill>
                <a:latin typeface="Avenir" panose="02000503020000020003"/>
              </a:defRPr>
            </a:lvl4pPr>
            <a:lvl5pPr marL="1143000" indent="-228600">
              <a:buFont typeface="Arial" panose="020B0604020202020204" pitchFamily="34" charset="0"/>
              <a:buChar char="•"/>
              <a:defRPr>
                <a:solidFill>
                  <a:srgbClr val="000000"/>
                </a:solidFill>
                <a:latin typeface="Avenir" panose="02000503020000020003"/>
              </a:defRPr>
            </a:lvl5pPr>
          </a:lstStyle>
          <a:p>
            <a:pPr lvl="0"/>
            <a:r>
              <a:rPr lang="en-US"/>
              <a:t>Click to edit text styles</a:t>
            </a:r>
          </a:p>
          <a:p>
            <a:pPr lvl="1"/>
            <a:r>
              <a:rPr lang="en-US"/>
              <a:t>Second level</a:t>
            </a:r>
          </a:p>
        </p:txBody>
      </p:sp>
      <p:sp>
        <p:nvSpPr>
          <p:cNvPr id="32" name="Text Placeholder 3">
            <a:extLst>
              <a:ext uri="{FF2B5EF4-FFF2-40B4-BE49-F238E27FC236}">
                <a16:creationId xmlns:a16="http://schemas.microsoft.com/office/drawing/2014/main" id="{AF7AA825-3309-4DF1-B7F0-7C3F9A5F73D8}"/>
              </a:ext>
            </a:extLst>
          </p:cNvPr>
          <p:cNvSpPr>
            <a:spLocks noGrp="1"/>
          </p:cNvSpPr>
          <p:nvPr>
            <p:ph type="body" sz="quarter" idx="29" hasCustomPrompt="1"/>
          </p:nvPr>
        </p:nvSpPr>
        <p:spPr>
          <a:xfrm>
            <a:off x="381000" y="3311693"/>
            <a:ext cx="2286001" cy="946150"/>
          </a:xfrm>
        </p:spPr>
        <p:txBody>
          <a:bodyPr/>
          <a:lstStyle>
            <a:lvl1pPr marL="0" indent="0">
              <a:buFontTx/>
              <a:buNone/>
              <a:defRPr sz="4500" b="1" i="0">
                <a:latin typeface="Avenir Black" panose="02000503020000020003" pitchFamily="2" charset="0"/>
              </a:defRPr>
            </a:lvl1pPr>
            <a:lvl2pPr>
              <a:defRPr>
                <a:latin typeface="ABC Ginto Nord Medium" panose="020B0004030202060204" pitchFamily="34" charset="0"/>
              </a:defRPr>
            </a:lvl2pPr>
            <a:lvl3pPr>
              <a:defRPr>
                <a:latin typeface="ABC Ginto Nord Medium" panose="020B0004030202060204" pitchFamily="34" charset="0"/>
              </a:defRPr>
            </a:lvl3pPr>
            <a:lvl4pPr>
              <a:defRPr>
                <a:latin typeface="ABC Ginto Nord Medium" panose="020B0004030202060204" pitchFamily="34" charset="0"/>
              </a:defRPr>
            </a:lvl4pPr>
            <a:lvl5pPr>
              <a:defRPr>
                <a:latin typeface="ABC Ginto Nord Medium" panose="020B0004030202060204" pitchFamily="34" charset="0"/>
              </a:defRPr>
            </a:lvl5pPr>
          </a:lstStyle>
          <a:p>
            <a:pPr lvl="0"/>
            <a:r>
              <a:rPr lang="en-US"/>
              <a:t>00X</a:t>
            </a:r>
            <a:endParaRPr lang="en-IN"/>
          </a:p>
        </p:txBody>
      </p:sp>
      <p:sp>
        <p:nvSpPr>
          <p:cNvPr id="33" name="Text Placeholder 5">
            <a:extLst>
              <a:ext uri="{FF2B5EF4-FFF2-40B4-BE49-F238E27FC236}">
                <a16:creationId xmlns:a16="http://schemas.microsoft.com/office/drawing/2014/main" id="{DC11B76B-8B57-47F6-8331-929E3FAAE0A2}"/>
              </a:ext>
            </a:extLst>
          </p:cNvPr>
          <p:cNvSpPr>
            <a:spLocks noGrp="1"/>
          </p:cNvSpPr>
          <p:nvPr>
            <p:ph type="body" sz="quarter" idx="30" hasCustomPrompt="1"/>
          </p:nvPr>
        </p:nvSpPr>
        <p:spPr>
          <a:xfrm>
            <a:off x="381000" y="4305502"/>
            <a:ext cx="2285978" cy="1735941"/>
          </a:xfrm>
        </p:spPr>
        <p:txBody>
          <a:bodyPr/>
          <a:lstStyle>
            <a:lvl1pPr marL="0" indent="0">
              <a:buFontTx/>
              <a:buNone/>
              <a:defRPr b="0" i="0">
                <a:solidFill>
                  <a:srgbClr val="000000"/>
                </a:solidFill>
                <a:latin typeface="Avenir" panose="02000503020000020003"/>
              </a:defRPr>
            </a:lvl1pPr>
            <a:lvl2pPr marL="457200" indent="-228600">
              <a:buFont typeface="Arial" panose="020B0604020202020204" pitchFamily="34" charset="0"/>
              <a:buChar char="•"/>
              <a:defRPr>
                <a:solidFill>
                  <a:srgbClr val="000000"/>
                </a:solidFill>
                <a:latin typeface="Avenir" panose="02000503020000020003"/>
              </a:defRPr>
            </a:lvl2pPr>
            <a:lvl3pPr marL="685800" indent="-228600">
              <a:buFont typeface="Arial" panose="020B0604020202020204" pitchFamily="34" charset="0"/>
              <a:buChar char="•"/>
              <a:defRPr>
                <a:solidFill>
                  <a:srgbClr val="000000"/>
                </a:solidFill>
                <a:latin typeface="Avenir" panose="02000503020000020003"/>
              </a:defRPr>
            </a:lvl3pPr>
            <a:lvl4pPr marL="914400" indent="-228600">
              <a:buFont typeface="Arial" panose="020B0604020202020204" pitchFamily="34" charset="0"/>
              <a:buChar char="•"/>
              <a:defRPr>
                <a:solidFill>
                  <a:srgbClr val="000000"/>
                </a:solidFill>
                <a:latin typeface="Avenir" panose="02000503020000020003"/>
              </a:defRPr>
            </a:lvl4pPr>
            <a:lvl5pPr marL="1143000" indent="-228600">
              <a:buFont typeface="Arial" panose="020B0604020202020204" pitchFamily="34" charset="0"/>
              <a:buChar char="•"/>
              <a:defRPr>
                <a:solidFill>
                  <a:srgbClr val="000000"/>
                </a:solidFill>
                <a:latin typeface="Avenir" panose="02000503020000020003"/>
              </a:defRPr>
            </a:lvl5pPr>
          </a:lstStyle>
          <a:p>
            <a:pPr lvl="0"/>
            <a:r>
              <a:rPr lang="en-US"/>
              <a:t>Click to edit text styles</a:t>
            </a:r>
          </a:p>
          <a:p>
            <a:pPr lvl="1"/>
            <a:r>
              <a:rPr lang="en-US"/>
              <a:t>Second level</a:t>
            </a:r>
          </a:p>
        </p:txBody>
      </p:sp>
      <p:sp>
        <p:nvSpPr>
          <p:cNvPr id="34" name="Text Placeholder 3">
            <a:extLst>
              <a:ext uri="{FF2B5EF4-FFF2-40B4-BE49-F238E27FC236}">
                <a16:creationId xmlns:a16="http://schemas.microsoft.com/office/drawing/2014/main" id="{7E121B55-DC3B-4FA1-AFB2-74496EB48182}"/>
              </a:ext>
            </a:extLst>
          </p:cNvPr>
          <p:cNvSpPr>
            <a:spLocks noGrp="1"/>
          </p:cNvSpPr>
          <p:nvPr>
            <p:ph type="body" sz="quarter" idx="31" hasCustomPrompt="1"/>
          </p:nvPr>
        </p:nvSpPr>
        <p:spPr>
          <a:xfrm>
            <a:off x="3450748" y="3311693"/>
            <a:ext cx="2286001" cy="946150"/>
          </a:xfrm>
        </p:spPr>
        <p:txBody>
          <a:bodyPr/>
          <a:lstStyle>
            <a:lvl1pPr marL="0" indent="0">
              <a:buFontTx/>
              <a:buNone/>
              <a:defRPr sz="4500" b="1" i="0">
                <a:latin typeface="Avenir Black" panose="02000503020000020003" pitchFamily="2" charset="0"/>
              </a:defRPr>
            </a:lvl1pPr>
            <a:lvl2pPr>
              <a:defRPr>
                <a:latin typeface="ABC Ginto Nord Medium" panose="020B0004030202060204" pitchFamily="34" charset="0"/>
              </a:defRPr>
            </a:lvl2pPr>
            <a:lvl3pPr>
              <a:defRPr>
                <a:latin typeface="ABC Ginto Nord Medium" panose="020B0004030202060204" pitchFamily="34" charset="0"/>
              </a:defRPr>
            </a:lvl3pPr>
            <a:lvl4pPr>
              <a:defRPr>
                <a:latin typeface="ABC Ginto Nord Medium" panose="020B0004030202060204" pitchFamily="34" charset="0"/>
              </a:defRPr>
            </a:lvl4pPr>
            <a:lvl5pPr>
              <a:defRPr>
                <a:latin typeface="ABC Ginto Nord Medium" panose="020B0004030202060204" pitchFamily="34" charset="0"/>
              </a:defRPr>
            </a:lvl5pPr>
          </a:lstStyle>
          <a:p>
            <a:pPr lvl="0"/>
            <a:r>
              <a:rPr lang="en-US"/>
              <a:t>00X</a:t>
            </a:r>
            <a:endParaRPr lang="en-IN"/>
          </a:p>
        </p:txBody>
      </p:sp>
      <p:sp>
        <p:nvSpPr>
          <p:cNvPr id="35" name="Text Placeholder 5">
            <a:extLst>
              <a:ext uri="{FF2B5EF4-FFF2-40B4-BE49-F238E27FC236}">
                <a16:creationId xmlns:a16="http://schemas.microsoft.com/office/drawing/2014/main" id="{F1252772-76B0-4133-BC7F-75DEFA3A8157}"/>
              </a:ext>
            </a:extLst>
          </p:cNvPr>
          <p:cNvSpPr>
            <a:spLocks noGrp="1"/>
          </p:cNvSpPr>
          <p:nvPr>
            <p:ph type="body" sz="quarter" idx="32" hasCustomPrompt="1"/>
          </p:nvPr>
        </p:nvSpPr>
        <p:spPr>
          <a:xfrm>
            <a:off x="3450748" y="4305502"/>
            <a:ext cx="2285978" cy="1735941"/>
          </a:xfrm>
        </p:spPr>
        <p:txBody>
          <a:bodyPr/>
          <a:lstStyle>
            <a:lvl1pPr marL="0" indent="0">
              <a:buFontTx/>
              <a:buNone/>
              <a:defRPr b="0" i="0">
                <a:solidFill>
                  <a:srgbClr val="000000"/>
                </a:solidFill>
                <a:latin typeface="Avenir" panose="02000503020000020003"/>
              </a:defRPr>
            </a:lvl1pPr>
            <a:lvl2pPr marL="457200" indent="-228600">
              <a:buFont typeface="Arial" panose="020B0604020202020204" pitchFamily="34" charset="0"/>
              <a:buChar char="•"/>
              <a:defRPr>
                <a:solidFill>
                  <a:srgbClr val="000000"/>
                </a:solidFill>
                <a:latin typeface="Avenir" panose="02000503020000020003"/>
              </a:defRPr>
            </a:lvl2pPr>
            <a:lvl3pPr marL="685800" indent="-228600">
              <a:buFont typeface="Arial" panose="020B0604020202020204" pitchFamily="34" charset="0"/>
              <a:buChar char="•"/>
              <a:defRPr>
                <a:solidFill>
                  <a:srgbClr val="000000"/>
                </a:solidFill>
                <a:latin typeface="Avenir" panose="02000503020000020003"/>
              </a:defRPr>
            </a:lvl3pPr>
            <a:lvl4pPr marL="914400" indent="-228600">
              <a:buFont typeface="Arial" panose="020B0604020202020204" pitchFamily="34" charset="0"/>
              <a:buChar char="•"/>
              <a:defRPr>
                <a:solidFill>
                  <a:srgbClr val="000000"/>
                </a:solidFill>
                <a:latin typeface="Avenir" panose="02000503020000020003"/>
              </a:defRPr>
            </a:lvl4pPr>
            <a:lvl5pPr marL="1143000" indent="-228600">
              <a:buFont typeface="Arial" panose="020B0604020202020204" pitchFamily="34" charset="0"/>
              <a:buChar char="•"/>
              <a:defRPr>
                <a:solidFill>
                  <a:srgbClr val="000000"/>
                </a:solidFill>
                <a:latin typeface="Avenir" panose="02000503020000020003"/>
              </a:defRPr>
            </a:lvl5pPr>
          </a:lstStyle>
          <a:p>
            <a:pPr lvl="0"/>
            <a:r>
              <a:rPr lang="en-US"/>
              <a:t>Click to edit text styles</a:t>
            </a:r>
          </a:p>
          <a:p>
            <a:pPr lvl="1"/>
            <a:r>
              <a:rPr lang="en-US"/>
              <a:t>Second level</a:t>
            </a:r>
          </a:p>
        </p:txBody>
      </p:sp>
    </p:spTree>
    <p:extLst>
      <p:ext uri="{BB962C8B-B14F-4D97-AF65-F5344CB8AC3E}">
        <p14:creationId xmlns:p14="http://schemas.microsoft.com/office/powerpoint/2010/main" val="3443212655"/>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tistics and images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8AA643E-636F-4677-9DAA-C71958CA48B5}"/>
              </a:ext>
            </a:extLst>
          </p:cNvPr>
          <p:cNvSpPr/>
          <p:nvPr userDrawn="1"/>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IN" err="1">
              <a:latin typeface="Avenir" panose="02000503020000020003"/>
            </a:endParaRPr>
          </a:p>
        </p:txBody>
      </p:sp>
      <p:sp>
        <p:nvSpPr>
          <p:cNvPr id="23" name="Rectangle 22">
            <a:extLst>
              <a:ext uri="{FF2B5EF4-FFF2-40B4-BE49-F238E27FC236}">
                <a16:creationId xmlns:a16="http://schemas.microsoft.com/office/drawing/2014/main" id="{307999F6-8805-4DA9-A21A-933623E827EB}"/>
              </a:ext>
            </a:extLst>
          </p:cNvPr>
          <p:cNvSpPr/>
          <p:nvPr userDrawn="1"/>
        </p:nvSpPr>
        <p:spPr>
          <a:xfrm>
            <a:off x="9143944" y="3151188"/>
            <a:ext cx="3048056" cy="31607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IN" err="1"/>
          </a:p>
        </p:txBody>
      </p:sp>
      <p:sp>
        <p:nvSpPr>
          <p:cNvPr id="8" name="Rectangle 7">
            <a:extLst>
              <a:ext uri="{FF2B5EF4-FFF2-40B4-BE49-F238E27FC236}">
                <a16:creationId xmlns:a16="http://schemas.microsoft.com/office/drawing/2014/main" id="{3D16F949-3472-4EBC-9DC1-05EC807C9FC0}"/>
              </a:ext>
            </a:extLst>
          </p:cNvPr>
          <p:cNvSpPr/>
          <p:nvPr userDrawn="1"/>
        </p:nvSpPr>
        <p:spPr bwMode="white">
          <a:xfrm>
            <a:off x="3048000" y="3155948"/>
            <a:ext cx="3047968" cy="3155952"/>
          </a:xfrm>
          <a:prstGeom prst="rect">
            <a:avLst/>
          </a:prstGeom>
          <a:solidFill>
            <a:srgbClr val="D7E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panose="02000503020000020003"/>
            </a:endParaRPr>
          </a:p>
        </p:txBody>
      </p:sp>
      <p:sp>
        <p:nvSpPr>
          <p:cNvPr id="38" name="Picture Placeholder 35">
            <a:extLst>
              <a:ext uri="{FF2B5EF4-FFF2-40B4-BE49-F238E27FC236}">
                <a16:creationId xmlns:a16="http://schemas.microsoft.com/office/drawing/2014/main" id="{92A5DC07-3811-41E7-B3BC-1DF4ED905C75}"/>
              </a:ext>
            </a:extLst>
          </p:cNvPr>
          <p:cNvSpPr>
            <a:spLocks noGrp="1"/>
          </p:cNvSpPr>
          <p:nvPr>
            <p:ph type="pic" sz="quarter" idx="16" hasCustomPrompt="1"/>
          </p:nvPr>
        </p:nvSpPr>
        <p:spPr bwMode="gray">
          <a:xfrm>
            <a:off x="6095976" y="-1"/>
            <a:ext cx="3048024" cy="3151189"/>
          </a:xfrm>
          <a:solidFill>
            <a:srgbClr val="F0F0F0"/>
          </a:solidFill>
        </p:spPr>
        <p:txBody>
          <a:bodyPr tIns="274320" anchor="t"/>
          <a:lstStyle>
            <a:lvl1pPr marL="0" indent="0" algn="ctr">
              <a:buNone/>
              <a:defRPr sz="1400" b="0">
                <a:solidFill>
                  <a:srgbClr val="000000"/>
                </a:solidFill>
              </a:defRPr>
            </a:lvl1pPr>
          </a:lstStyle>
          <a:p>
            <a:r>
              <a:rPr lang="en-GB"/>
              <a:t>Drag picture to placeholder </a:t>
            </a:r>
          </a:p>
          <a:p>
            <a:r>
              <a:rPr lang="en-GB"/>
              <a:t>or click icon to add</a:t>
            </a:r>
            <a:endParaRPr lang="en-US"/>
          </a:p>
        </p:txBody>
      </p:sp>
      <p:sp>
        <p:nvSpPr>
          <p:cNvPr id="46" name="Text Placeholder 26">
            <a:extLst>
              <a:ext uri="{FF2B5EF4-FFF2-40B4-BE49-F238E27FC236}">
                <a16:creationId xmlns:a16="http://schemas.microsoft.com/office/drawing/2014/main" id="{FFC38A35-5CA3-4459-9AC5-201C71534956}"/>
              </a:ext>
            </a:extLst>
          </p:cNvPr>
          <p:cNvSpPr>
            <a:spLocks noGrp="1"/>
          </p:cNvSpPr>
          <p:nvPr>
            <p:ph type="body" sz="quarter" idx="17" hasCustomPrompt="1"/>
          </p:nvPr>
        </p:nvSpPr>
        <p:spPr>
          <a:xfrm>
            <a:off x="9525007" y="380999"/>
            <a:ext cx="2285996" cy="912223"/>
          </a:xfrm>
        </p:spPr>
        <p:txBody>
          <a:bodyPr anchor="ctr"/>
          <a:lstStyle>
            <a:lvl1pPr marL="0" indent="0">
              <a:buNone/>
              <a:defRPr lang="en-US" sz="4800" b="1" i="0" kern="1200" dirty="0">
                <a:solidFill>
                  <a:schemeClr val="accent2"/>
                </a:solidFill>
                <a:latin typeface="Avenir Black" panose="02000503020000020003" pitchFamily="2" charset="0"/>
                <a:ea typeface="+mn-ea"/>
                <a:cs typeface="+mn-cs"/>
              </a:defRPr>
            </a:lvl1pPr>
            <a:lvl2pPr>
              <a:defRPr/>
            </a:lvl2pPr>
            <a:lvl3pPr>
              <a:defRPr/>
            </a:lvl3pPr>
            <a:lvl4pPr>
              <a:defRPr/>
            </a:lvl4pPr>
            <a:lvl5pPr>
              <a:defRPr/>
            </a:lvl5pPr>
          </a:lstStyle>
          <a:p>
            <a:pPr marL="228600" lvl="0" indent="-228600" algn="l" defTabSz="914400" rtl="0" eaLnBrk="1" latinLnBrk="0" hangingPunct="1">
              <a:lnSpc>
                <a:spcPct val="100000"/>
              </a:lnSpc>
              <a:spcBef>
                <a:spcPts val="0"/>
              </a:spcBef>
              <a:spcAft>
                <a:spcPts val="1200"/>
              </a:spcAft>
            </a:pPr>
            <a:r>
              <a:rPr lang="en-GB"/>
              <a:t>00x</a:t>
            </a:r>
            <a:endParaRPr lang="en-US"/>
          </a:p>
        </p:txBody>
      </p:sp>
      <p:sp>
        <p:nvSpPr>
          <p:cNvPr id="47" name="Text Placeholder 32">
            <a:extLst>
              <a:ext uri="{FF2B5EF4-FFF2-40B4-BE49-F238E27FC236}">
                <a16:creationId xmlns:a16="http://schemas.microsoft.com/office/drawing/2014/main" id="{705CC01D-6D66-4B27-8D0E-E2205E002C2F}"/>
              </a:ext>
            </a:extLst>
          </p:cNvPr>
          <p:cNvSpPr>
            <a:spLocks noGrp="1"/>
          </p:cNvSpPr>
          <p:nvPr>
            <p:ph type="body" sz="quarter" idx="18" hasCustomPrompt="1"/>
          </p:nvPr>
        </p:nvSpPr>
        <p:spPr>
          <a:xfrm>
            <a:off x="9525005" y="1490071"/>
            <a:ext cx="2285995" cy="1494429"/>
          </a:xfrm>
        </p:spPr>
        <p:txBody>
          <a:bodyPr/>
          <a:lstStyle>
            <a:lvl1pPr marL="0" indent="0">
              <a:spcAft>
                <a:spcPts val="600"/>
              </a:spcAft>
              <a:buNone/>
              <a:defRPr lang="en-US" sz="2000" b="1" kern="1200" dirty="0" smtClean="0">
                <a:solidFill>
                  <a:srgbClr val="000000"/>
                </a:solidFill>
                <a:latin typeface="Avenir" panose="02000503020000020003"/>
                <a:ea typeface="+mn-ea"/>
                <a:cs typeface="+mn-cs"/>
              </a:defRPr>
            </a:lvl1pPr>
            <a:lvl2pPr marL="0" indent="0">
              <a:spcAft>
                <a:spcPts val="600"/>
              </a:spcAft>
              <a:buNone/>
              <a:defRPr lang="en-US" sz="1600" kern="1200" dirty="0">
                <a:solidFill>
                  <a:srgbClr val="000000"/>
                </a:solidFill>
                <a:latin typeface="Avenir" panose="02000503020000020003"/>
                <a:ea typeface="+mn-ea"/>
                <a:cs typeface="+mn-cs"/>
              </a:defRPr>
            </a:lvl2pPr>
            <a:lvl3pPr marL="285750" indent="-285750">
              <a:spcAft>
                <a:spcPts val="600"/>
              </a:spcAft>
              <a:defRPr lang="en-US" sz="1600" kern="1200" dirty="0">
                <a:solidFill>
                  <a:srgbClr val="000000"/>
                </a:solidFill>
                <a:latin typeface="Avenir" panose="02000503020000020003"/>
                <a:ea typeface="+mn-ea"/>
                <a:cs typeface="+mn-cs"/>
              </a:defRPr>
            </a:lvl3pPr>
            <a:lvl4pPr>
              <a:spcAft>
                <a:spcPts val="0"/>
              </a:spcAft>
              <a:defRPr sz="1800"/>
            </a:lvl4pPr>
            <a:lvl5pPr>
              <a:spcAft>
                <a:spcPts val="0"/>
              </a:spcAft>
              <a:defRPr sz="1800"/>
            </a:lvl5pPr>
          </a:lstStyle>
          <a:p>
            <a:pPr marL="228600" lvl="0" indent="-228600" algn="l" defTabSz="914400" rtl="0" eaLnBrk="1" latinLnBrk="0" hangingPunct="1">
              <a:lnSpc>
                <a:spcPct val="100000"/>
              </a:lnSpc>
              <a:spcBef>
                <a:spcPts val="0"/>
              </a:spcBef>
              <a:spcAft>
                <a:spcPts val="600"/>
              </a:spcAft>
            </a:pPr>
            <a:r>
              <a:rPr lang="en-US"/>
              <a:t>Stat headline 20</a:t>
            </a:r>
          </a:p>
          <a:p>
            <a:pPr marL="285750" lvl="1" indent="-285750" algn="l" defTabSz="914400" rtl="0" eaLnBrk="1" latinLnBrk="0" hangingPunct="1">
              <a:lnSpc>
                <a:spcPct val="100000"/>
              </a:lnSpc>
              <a:spcBef>
                <a:spcPts val="0"/>
              </a:spcBef>
              <a:spcAft>
                <a:spcPts val="0"/>
              </a:spcAft>
            </a:pPr>
            <a:r>
              <a:rPr lang="en-US"/>
              <a:t>Stat details 16pt</a:t>
            </a:r>
          </a:p>
          <a:p>
            <a:pPr marL="228600" lvl="2" indent="-228600" algn="l" defTabSz="914400" rtl="0" eaLnBrk="1" latinLnBrk="0" hangingPunct="1">
              <a:lnSpc>
                <a:spcPct val="100000"/>
              </a:lnSpc>
              <a:spcBef>
                <a:spcPts val="0"/>
              </a:spcBef>
              <a:spcAft>
                <a:spcPts val="0"/>
              </a:spcAft>
              <a:buFont typeface="Graphik" panose="020B0604020202020204" pitchFamily="34" charset="0"/>
              <a:buChar char="•"/>
            </a:pPr>
            <a:r>
              <a:rPr lang="en-US"/>
              <a:t>Bullet point 16pt</a:t>
            </a:r>
          </a:p>
        </p:txBody>
      </p:sp>
      <p:sp>
        <p:nvSpPr>
          <p:cNvPr id="48" name="Text Placeholder 26">
            <a:extLst>
              <a:ext uri="{FF2B5EF4-FFF2-40B4-BE49-F238E27FC236}">
                <a16:creationId xmlns:a16="http://schemas.microsoft.com/office/drawing/2014/main" id="{84A1985F-A4F6-4997-A4BD-E305CB1A47A6}"/>
              </a:ext>
            </a:extLst>
          </p:cNvPr>
          <p:cNvSpPr>
            <a:spLocks noGrp="1"/>
          </p:cNvSpPr>
          <p:nvPr>
            <p:ph type="body" sz="quarter" idx="19" hasCustomPrompt="1"/>
          </p:nvPr>
        </p:nvSpPr>
        <p:spPr>
          <a:xfrm>
            <a:off x="3428988" y="3538763"/>
            <a:ext cx="2285996" cy="912223"/>
          </a:xfrm>
        </p:spPr>
        <p:txBody>
          <a:bodyPr anchor="ctr"/>
          <a:lstStyle>
            <a:lvl1pPr marL="0" indent="0">
              <a:buNone/>
              <a:defRPr lang="en-US" sz="4800" b="1" i="0" kern="1200" dirty="0">
                <a:solidFill>
                  <a:schemeClr val="accent2"/>
                </a:solidFill>
                <a:latin typeface="Avenir Black" panose="02000503020000020003" pitchFamily="2" charset="0"/>
                <a:ea typeface="+mn-ea"/>
                <a:cs typeface="+mn-cs"/>
              </a:defRPr>
            </a:lvl1pPr>
            <a:lvl2pPr>
              <a:defRPr/>
            </a:lvl2pPr>
            <a:lvl3pPr>
              <a:defRPr/>
            </a:lvl3pPr>
            <a:lvl4pPr>
              <a:defRPr/>
            </a:lvl4pPr>
            <a:lvl5pPr>
              <a:defRPr/>
            </a:lvl5pPr>
          </a:lstStyle>
          <a:p>
            <a:pPr marL="228600" lvl="0" indent="-228600" algn="l" defTabSz="914400" rtl="0" eaLnBrk="1" latinLnBrk="0" hangingPunct="1">
              <a:lnSpc>
                <a:spcPct val="100000"/>
              </a:lnSpc>
              <a:spcBef>
                <a:spcPts val="0"/>
              </a:spcBef>
              <a:spcAft>
                <a:spcPts val="1200"/>
              </a:spcAft>
            </a:pPr>
            <a:r>
              <a:rPr lang="en-GB"/>
              <a:t>00x</a:t>
            </a:r>
            <a:endParaRPr lang="en-US"/>
          </a:p>
        </p:txBody>
      </p:sp>
      <p:sp>
        <p:nvSpPr>
          <p:cNvPr id="49" name="Text Placeholder 32">
            <a:extLst>
              <a:ext uri="{FF2B5EF4-FFF2-40B4-BE49-F238E27FC236}">
                <a16:creationId xmlns:a16="http://schemas.microsoft.com/office/drawing/2014/main" id="{D36C84D9-D180-4ECA-9C39-AB74A8A3E6B1}"/>
              </a:ext>
            </a:extLst>
          </p:cNvPr>
          <p:cNvSpPr>
            <a:spLocks noGrp="1"/>
          </p:cNvSpPr>
          <p:nvPr>
            <p:ph type="body" sz="quarter" idx="20" hasCustomPrompt="1"/>
          </p:nvPr>
        </p:nvSpPr>
        <p:spPr>
          <a:xfrm>
            <a:off x="3428986" y="4647836"/>
            <a:ext cx="2285995" cy="1464267"/>
          </a:xfrm>
        </p:spPr>
        <p:txBody>
          <a:bodyPr/>
          <a:lstStyle>
            <a:lvl1pPr marL="0" indent="0">
              <a:spcAft>
                <a:spcPts val="600"/>
              </a:spcAft>
              <a:buNone/>
              <a:defRPr lang="en-US" sz="2000" b="1" kern="1200" dirty="0" smtClean="0">
                <a:solidFill>
                  <a:srgbClr val="000000"/>
                </a:solidFill>
                <a:latin typeface="Avenir" panose="02000503020000020003"/>
                <a:ea typeface="+mn-ea"/>
                <a:cs typeface="+mn-cs"/>
              </a:defRPr>
            </a:lvl1pPr>
            <a:lvl2pPr marL="0" indent="0">
              <a:spcAft>
                <a:spcPts val="600"/>
              </a:spcAft>
              <a:buNone/>
              <a:defRPr lang="en-US" sz="1600" kern="1200" dirty="0">
                <a:solidFill>
                  <a:srgbClr val="000000"/>
                </a:solidFill>
                <a:latin typeface="Avenir" panose="02000503020000020003"/>
                <a:ea typeface="+mn-ea"/>
                <a:cs typeface="+mn-cs"/>
              </a:defRPr>
            </a:lvl2pPr>
            <a:lvl3pPr marL="285750" indent="-285750">
              <a:spcAft>
                <a:spcPts val="600"/>
              </a:spcAft>
              <a:defRPr lang="en-US" sz="1600" kern="1200" dirty="0">
                <a:solidFill>
                  <a:srgbClr val="000000"/>
                </a:solidFill>
                <a:latin typeface="Avenir" panose="02000503020000020003"/>
                <a:ea typeface="+mn-ea"/>
                <a:cs typeface="+mn-cs"/>
              </a:defRPr>
            </a:lvl3pPr>
            <a:lvl4pPr>
              <a:spcAft>
                <a:spcPts val="0"/>
              </a:spcAft>
              <a:defRPr sz="1800"/>
            </a:lvl4pPr>
            <a:lvl5pPr>
              <a:spcAft>
                <a:spcPts val="0"/>
              </a:spcAft>
              <a:defRPr sz="1800"/>
            </a:lvl5pPr>
          </a:lstStyle>
          <a:p>
            <a:pPr marL="228600" lvl="0" indent="-228600" algn="l" defTabSz="914400" rtl="0" eaLnBrk="1" latinLnBrk="0" hangingPunct="1">
              <a:lnSpc>
                <a:spcPct val="100000"/>
              </a:lnSpc>
              <a:spcBef>
                <a:spcPts val="0"/>
              </a:spcBef>
              <a:spcAft>
                <a:spcPts val="600"/>
              </a:spcAft>
            </a:pPr>
            <a:r>
              <a:rPr lang="en-US"/>
              <a:t>Stat headline 20</a:t>
            </a:r>
          </a:p>
          <a:p>
            <a:pPr marL="285750" lvl="1" indent="-285750" algn="l" defTabSz="914400" rtl="0" eaLnBrk="1" latinLnBrk="0" hangingPunct="1">
              <a:lnSpc>
                <a:spcPct val="100000"/>
              </a:lnSpc>
              <a:spcBef>
                <a:spcPts val="0"/>
              </a:spcBef>
              <a:spcAft>
                <a:spcPts val="0"/>
              </a:spcAft>
            </a:pPr>
            <a:r>
              <a:rPr lang="en-US"/>
              <a:t>Stat details 16pt</a:t>
            </a:r>
          </a:p>
          <a:p>
            <a:pPr marL="228600" lvl="2" indent="-228600" algn="l" defTabSz="914400" rtl="0" eaLnBrk="1" latinLnBrk="0" hangingPunct="1">
              <a:lnSpc>
                <a:spcPct val="100000"/>
              </a:lnSpc>
              <a:spcBef>
                <a:spcPts val="0"/>
              </a:spcBef>
              <a:spcAft>
                <a:spcPts val="0"/>
              </a:spcAft>
              <a:buFont typeface="Graphik" panose="020B0604020202020204" pitchFamily="34" charset="0"/>
              <a:buChar char="•"/>
            </a:pPr>
            <a:r>
              <a:rPr lang="en-US"/>
              <a:t>Bullet point 16pt</a:t>
            </a:r>
          </a:p>
        </p:txBody>
      </p:sp>
      <p:sp>
        <p:nvSpPr>
          <p:cNvPr id="50" name="Text Placeholder 26">
            <a:extLst>
              <a:ext uri="{FF2B5EF4-FFF2-40B4-BE49-F238E27FC236}">
                <a16:creationId xmlns:a16="http://schemas.microsoft.com/office/drawing/2014/main" id="{E5121ACC-7E33-431F-A8A1-419F515D4061}"/>
              </a:ext>
            </a:extLst>
          </p:cNvPr>
          <p:cNvSpPr>
            <a:spLocks noGrp="1"/>
          </p:cNvSpPr>
          <p:nvPr>
            <p:ph type="body" sz="quarter" idx="21" hasCustomPrompt="1"/>
          </p:nvPr>
        </p:nvSpPr>
        <p:spPr>
          <a:xfrm>
            <a:off x="6476996" y="3538763"/>
            <a:ext cx="2285996" cy="912223"/>
          </a:xfrm>
        </p:spPr>
        <p:txBody>
          <a:bodyPr anchor="ctr"/>
          <a:lstStyle>
            <a:lvl1pPr marL="0" indent="0">
              <a:buNone/>
              <a:defRPr lang="en-US" sz="4800" b="1" i="0" kern="1200" dirty="0">
                <a:solidFill>
                  <a:schemeClr val="accent2"/>
                </a:solidFill>
                <a:latin typeface="Avenir Black" panose="02000503020000020003" pitchFamily="2" charset="0"/>
                <a:ea typeface="+mn-ea"/>
                <a:cs typeface="+mn-cs"/>
              </a:defRPr>
            </a:lvl1pPr>
            <a:lvl2pPr>
              <a:defRPr/>
            </a:lvl2pPr>
            <a:lvl3pPr>
              <a:defRPr/>
            </a:lvl3pPr>
            <a:lvl4pPr>
              <a:defRPr/>
            </a:lvl4pPr>
            <a:lvl5pPr>
              <a:defRPr/>
            </a:lvl5pPr>
          </a:lstStyle>
          <a:p>
            <a:pPr marL="228600" lvl="0" indent="-228600" algn="l" defTabSz="914400" rtl="0" eaLnBrk="1" latinLnBrk="0" hangingPunct="1">
              <a:lnSpc>
                <a:spcPct val="100000"/>
              </a:lnSpc>
              <a:spcBef>
                <a:spcPts val="0"/>
              </a:spcBef>
              <a:spcAft>
                <a:spcPts val="1200"/>
              </a:spcAft>
            </a:pPr>
            <a:r>
              <a:rPr lang="en-GB"/>
              <a:t>00x</a:t>
            </a:r>
            <a:endParaRPr lang="en-US"/>
          </a:p>
        </p:txBody>
      </p:sp>
      <p:sp>
        <p:nvSpPr>
          <p:cNvPr id="51" name="Text Placeholder 32">
            <a:extLst>
              <a:ext uri="{FF2B5EF4-FFF2-40B4-BE49-F238E27FC236}">
                <a16:creationId xmlns:a16="http://schemas.microsoft.com/office/drawing/2014/main" id="{2ACA6616-E51D-4660-96C1-738E6693FAD3}"/>
              </a:ext>
            </a:extLst>
          </p:cNvPr>
          <p:cNvSpPr>
            <a:spLocks noGrp="1"/>
          </p:cNvSpPr>
          <p:nvPr>
            <p:ph type="body" sz="quarter" idx="22" hasCustomPrompt="1"/>
          </p:nvPr>
        </p:nvSpPr>
        <p:spPr>
          <a:xfrm>
            <a:off x="6476994" y="4647835"/>
            <a:ext cx="2285995" cy="1464268"/>
          </a:xfrm>
        </p:spPr>
        <p:txBody>
          <a:bodyPr/>
          <a:lstStyle>
            <a:lvl1pPr marL="0" indent="0">
              <a:spcAft>
                <a:spcPts val="600"/>
              </a:spcAft>
              <a:buNone/>
              <a:defRPr lang="en-US" sz="2000" b="1" kern="1200" dirty="0" smtClean="0">
                <a:solidFill>
                  <a:srgbClr val="000000"/>
                </a:solidFill>
                <a:latin typeface="Avenir" panose="02000503020000020003"/>
                <a:ea typeface="+mn-ea"/>
                <a:cs typeface="+mn-cs"/>
              </a:defRPr>
            </a:lvl1pPr>
            <a:lvl2pPr marL="0" indent="0">
              <a:spcAft>
                <a:spcPts val="600"/>
              </a:spcAft>
              <a:buNone/>
              <a:defRPr lang="en-US" sz="1600" kern="1200" dirty="0">
                <a:solidFill>
                  <a:srgbClr val="000000"/>
                </a:solidFill>
                <a:latin typeface="Avenir" panose="02000503020000020003"/>
                <a:ea typeface="+mn-ea"/>
                <a:cs typeface="+mn-cs"/>
              </a:defRPr>
            </a:lvl2pPr>
            <a:lvl3pPr marL="285750" indent="-285750">
              <a:spcAft>
                <a:spcPts val="600"/>
              </a:spcAft>
              <a:defRPr lang="en-US" sz="1600" kern="1200" dirty="0">
                <a:solidFill>
                  <a:srgbClr val="000000"/>
                </a:solidFill>
                <a:latin typeface="Avenir" panose="02000503020000020003"/>
                <a:ea typeface="+mn-ea"/>
                <a:cs typeface="+mn-cs"/>
              </a:defRPr>
            </a:lvl3pPr>
            <a:lvl4pPr>
              <a:spcAft>
                <a:spcPts val="0"/>
              </a:spcAft>
              <a:defRPr sz="1800"/>
            </a:lvl4pPr>
            <a:lvl5pPr>
              <a:spcAft>
                <a:spcPts val="0"/>
              </a:spcAft>
              <a:defRPr sz="1800"/>
            </a:lvl5pPr>
          </a:lstStyle>
          <a:p>
            <a:pPr marL="228600" lvl="0" indent="-228600" algn="l" defTabSz="914400" rtl="0" eaLnBrk="1" latinLnBrk="0" hangingPunct="1">
              <a:lnSpc>
                <a:spcPct val="100000"/>
              </a:lnSpc>
              <a:spcBef>
                <a:spcPts val="0"/>
              </a:spcBef>
              <a:spcAft>
                <a:spcPts val="600"/>
              </a:spcAft>
            </a:pPr>
            <a:r>
              <a:rPr lang="en-US"/>
              <a:t>Stat headline 20</a:t>
            </a:r>
          </a:p>
          <a:p>
            <a:pPr marL="285750" lvl="1" indent="-285750" algn="l" defTabSz="914400" rtl="0" eaLnBrk="1" latinLnBrk="0" hangingPunct="1">
              <a:lnSpc>
                <a:spcPct val="100000"/>
              </a:lnSpc>
              <a:spcBef>
                <a:spcPts val="0"/>
              </a:spcBef>
              <a:spcAft>
                <a:spcPts val="0"/>
              </a:spcAft>
            </a:pPr>
            <a:r>
              <a:rPr lang="en-US"/>
              <a:t>Stat details 16pt</a:t>
            </a:r>
          </a:p>
          <a:p>
            <a:pPr marL="228600" lvl="2" indent="-228600" algn="l" defTabSz="914400" rtl="0" eaLnBrk="1" latinLnBrk="0" hangingPunct="1">
              <a:lnSpc>
                <a:spcPct val="100000"/>
              </a:lnSpc>
              <a:spcBef>
                <a:spcPts val="0"/>
              </a:spcBef>
              <a:spcAft>
                <a:spcPts val="0"/>
              </a:spcAft>
              <a:buFont typeface="Graphik" panose="020B0604020202020204" pitchFamily="34" charset="0"/>
              <a:buChar char="•"/>
            </a:pPr>
            <a:r>
              <a:rPr lang="en-US"/>
              <a:t>Bullet point 16pt</a:t>
            </a:r>
          </a:p>
        </p:txBody>
      </p:sp>
      <p:sp>
        <p:nvSpPr>
          <p:cNvPr id="21" name="Picture Placeholder 35">
            <a:extLst>
              <a:ext uri="{FF2B5EF4-FFF2-40B4-BE49-F238E27FC236}">
                <a16:creationId xmlns:a16="http://schemas.microsoft.com/office/drawing/2014/main" id="{4CA191CE-F49B-4889-A102-DDD1279F3FB2}"/>
              </a:ext>
            </a:extLst>
          </p:cNvPr>
          <p:cNvSpPr>
            <a:spLocks noGrp="1"/>
          </p:cNvSpPr>
          <p:nvPr>
            <p:ph type="pic" sz="quarter" idx="23" hasCustomPrompt="1"/>
          </p:nvPr>
        </p:nvSpPr>
        <p:spPr bwMode="gray">
          <a:xfrm>
            <a:off x="0" y="3155942"/>
            <a:ext cx="3048000" cy="3155958"/>
          </a:xfrm>
          <a:solidFill>
            <a:srgbClr val="F0F0F0"/>
          </a:solidFill>
        </p:spPr>
        <p:txBody>
          <a:bodyPr vert="horz" lIns="0" tIns="274320" rIns="0" bIns="0" rtlCol="0" anchor="t">
            <a:noAutofit/>
          </a:bodyPr>
          <a:lstStyle>
            <a:lvl1pPr marL="0" indent="0" algn="ctr">
              <a:buNone/>
              <a:defRPr lang="en-US" sz="1400" dirty="0">
                <a:solidFill>
                  <a:srgbClr val="000000"/>
                </a:solidFill>
              </a:defRPr>
            </a:lvl1pPr>
          </a:lstStyle>
          <a:p>
            <a:pPr marL="228600" lvl="0" indent="-228600" algn="ctr"/>
            <a:r>
              <a:rPr lang="en-GB"/>
              <a:t>Drag picture to placeholder </a:t>
            </a:r>
          </a:p>
          <a:p>
            <a:pPr marL="228600" lvl="0" indent="-228600" algn="ctr"/>
            <a:r>
              <a:rPr lang="en-GB"/>
              <a:t>or click icon to add</a:t>
            </a:r>
            <a:endParaRPr lang="en-US"/>
          </a:p>
        </p:txBody>
      </p:sp>
      <p:sp>
        <p:nvSpPr>
          <p:cNvPr id="24" name="Text Placeholder 26">
            <a:extLst>
              <a:ext uri="{FF2B5EF4-FFF2-40B4-BE49-F238E27FC236}">
                <a16:creationId xmlns:a16="http://schemas.microsoft.com/office/drawing/2014/main" id="{86209476-BF69-4014-99E6-B53C87141B48}"/>
              </a:ext>
            </a:extLst>
          </p:cNvPr>
          <p:cNvSpPr>
            <a:spLocks noGrp="1"/>
          </p:cNvSpPr>
          <p:nvPr>
            <p:ph type="body" sz="quarter" idx="24" hasCustomPrompt="1"/>
          </p:nvPr>
        </p:nvSpPr>
        <p:spPr>
          <a:xfrm>
            <a:off x="9525001" y="3538763"/>
            <a:ext cx="2285996" cy="912223"/>
          </a:xfrm>
        </p:spPr>
        <p:txBody>
          <a:bodyPr anchor="ctr"/>
          <a:lstStyle>
            <a:lvl1pPr marL="0" indent="0">
              <a:buNone/>
              <a:defRPr lang="en-US" sz="4800" b="1" i="0" kern="1200" dirty="0">
                <a:solidFill>
                  <a:schemeClr val="accent2"/>
                </a:solidFill>
                <a:latin typeface="Avenir Black" panose="02000503020000020003" pitchFamily="2" charset="0"/>
                <a:ea typeface="+mn-ea"/>
                <a:cs typeface="+mn-cs"/>
              </a:defRPr>
            </a:lvl1pPr>
            <a:lvl2pPr>
              <a:defRPr/>
            </a:lvl2pPr>
            <a:lvl3pPr>
              <a:defRPr/>
            </a:lvl3pPr>
            <a:lvl4pPr>
              <a:defRPr/>
            </a:lvl4pPr>
            <a:lvl5pPr>
              <a:defRPr/>
            </a:lvl5pPr>
          </a:lstStyle>
          <a:p>
            <a:pPr marL="228600" lvl="0" indent="-228600" algn="l" defTabSz="914400" rtl="0" eaLnBrk="1" latinLnBrk="0" hangingPunct="1">
              <a:lnSpc>
                <a:spcPct val="100000"/>
              </a:lnSpc>
              <a:spcBef>
                <a:spcPts val="0"/>
              </a:spcBef>
              <a:spcAft>
                <a:spcPts val="1200"/>
              </a:spcAft>
            </a:pPr>
            <a:r>
              <a:rPr lang="en-GB"/>
              <a:t>00x</a:t>
            </a:r>
            <a:endParaRPr lang="en-US"/>
          </a:p>
        </p:txBody>
      </p:sp>
      <p:sp>
        <p:nvSpPr>
          <p:cNvPr id="25" name="Text Placeholder 32">
            <a:extLst>
              <a:ext uri="{FF2B5EF4-FFF2-40B4-BE49-F238E27FC236}">
                <a16:creationId xmlns:a16="http://schemas.microsoft.com/office/drawing/2014/main" id="{07ADCD97-A8C0-487C-9E6C-6CD77C3BE053}"/>
              </a:ext>
            </a:extLst>
          </p:cNvPr>
          <p:cNvSpPr>
            <a:spLocks noGrp="1"/>
          </p:cNvSpPr>
          <p:nvPr>
            <p:ph type="body" sz="quarter" idx="25" hasCustomPrompt="1"/>
          </p:nvPr>
        </p:nvSpPr>
        <p:spPr>
          <a:xfrm>
            <a:off x="9524999" y="4647836"/>
            <a:ext cx="2285995" cy="1464267"/>
          </a:xfrm>
        </p:spPr>
        <p:txBody>
          <a:bodyPr/>
          <a:lstStyle>
            <a:lvl1pPr marL="0" indent="0">
              <a:spcAft>
                <a:spcPts val="600"/>
              </a:spcAft>
              <a:buNone/>
              <a:defRPr lang="en-US" sz="2000" b="1" kern="1200" dirty="0" smtClean="0">
                <a:solidFill>
                  <a:schemeClr val="tx1"/>
                </a:solidFill>
                <a:latin typeface="Avenir" panose="02000503020000020003"/>
                <a:ea typeface="+mn-ea"/>
                <a:cs typeface="+mn-cs"/>
              </a:defRPr>
            </a:lvl1pPr>
            <a:lvl2pPr marL="0" indent="0">
              <a:spcAft>
                <a:spcPts val="600"/>
              </a:spcAft>
              <a:buNone/>
              <a:defRPr lang="en-US" sz="1600" kern="1200" dirty="0">
                <a:solidFill>
                  <a:schemeClr val="tx1"/>
                </a:solidFill>
                <a:latin typeface="Avenir" panose="02000503020000020003"/>
                <a:ea typeface="+mn-ea"/>
                <a:cs typeface="+mn-cs"/>
              </a:defRPr>
            </a:lvl2pPr>
            <a:lvl3pPr marL="285750" indent="-285750">
              <a:spcAft>
                <a:spcPts val="600"/>
              </a:spcAft>
              <a:defRPr lang="en-US" sz="1600" kern="1200" dirty="0">
                <a:solidFill>
                  <a:schemeClr val="tx1"/>
                </a:solidFill>
                <a:latin typeface="Avenir" panose="02000503020000020003"/>
                <a:ea typeface="+mn-ea"/>
                <a:cs typeface="+mn-cs"/>
              </a:defRPr>
            </a:lvl3pPr>
            <a:lvl4pPr>
              <a:spcAft>
                <a:spcPts val="0"/>
              </a:spcAft>
              <a:defRPr sz="1800"/>
            </a:lvl4pPr>
            <a:lvl5pPr>
              <a:spcAft>
                <a:spcPts val="0"/>
              </a:spcAft>
              <a:defRPr sz="1800"/>
            </a:lvl5pPr>
          </a:lstStyle>
          <a:p>
            <a:pPr marL="228600" lvl="0" indent="-228600" algn="l" defTabSz="914400" rtl="0" eaLnBrk="1" latinLnBrk="0" hangingPunct="1">
              <a:lnSpc>
                <a:spcPct val="100000"/>
              </a:lnSpc>
              <a:spcBef>
                <a:spcPts val="0"/>
              </a:spcBef>
              <a:spcAft>
                <a:spcPts val="600"/>
              </a:spcAft>
            </a:pPr>
            <a:r>
              <a:rPr lang="en-US"/>
              <a:t>Stat headline20</a:t>
            </a:r>
          </a:p>
          <a:p>
            <a:pPr marL="285750" lvl="1" indent="-285750" algn="l" defTabSz="914400" rtl="0" eaLnBrk="1" latinLnBrk="0" hangingPunct="1">
              <a:lnSpc>
                <a:spcPct val="100000"/>
              </a:lnSpc>
              <a:spcBef>
                <a:spcPts val="0"/>
              </a:spcBef>
              <a:spcAft>
                <a:spcPts val="0"/>
              </a:spcAft>
            </a:pPr>
            <a:r>
              <a:rPr lang="en-US"/>
              <a:t>Stat details 16pt</a:t>
            </a:r>
          </a:p>
          <a:p>
            <a:pPr marL="228600" lvl="2" indent="-228600" algn="l" defTabSz="914400" rtl="0" eaLnBrk="1" latinLnBrk="0" hangingPunct="1">
              <a:lnSpc>
                <a:spcPct val="100000"/>
              </a:lnSpc>
              <a:spcBef>
                <a:spcPts val="0"/>
              </a:spcBef>
              <a:spcAft>
                <a:spcPts val="0"/>
              </a:spcAft>
              <a:buFont typeface="Graphik" panose="020B0604020202020204" pitchFamily="34" charset="0"/>
              <a:buChar char="•"/>
            </a:pPr>
            <a:r>
              <a:rPr lang="en-US"/>
              <a:t>Bullet point 16pt</a:t>
            </a:r>
          </a:p>
        </p:txBody>
      </p:sp>
      <p:sp>
        <p:nvSpPr>
          <p:cNvPr id="26" name="Slide Number Placeholder 2">
            <a:extLst>
              <a:ext uri="{FF2B5EF4-FFF2-40B4-BE49-F238E27FC236}">
                <a16:creationId xmlns:a16="http://schemas.microsoft.com/office/drawing/2014/main" id="{584C80AB-4C5E-4D4A-BD41-3F6AD4236D1B}"/>
              </a:ext>
            </a:extLst>
          </p:cNvPr>
          <p:cNvSpPr>
            <a:spLocks noGrp="1"/>
          </p:cNvSpPr>
          <p:nvPr>
            <p:ph type="sldNum" sz="quarter" idx="12"/>
          </p:nvPr>
        </p:nvSpPr>
        <p:spPr>
          <a:xfrm>
            <a:off x="11484746" y="6490025"/>
            <a:ext cx="326254" cy="201168"/>
          </a:xfrm>
          <a:prstGeom prst="rect">
            <a:avLst/>
          </a:prstGeom>
        </p:spPr>
        <p:txBody>
          <a:bodyPr/>
          <a:lstStyle>
            <a:lvl1pPr>
              <a:defRPr>
                <a:solidFill>
                  <a:srgbClr val="000000"/>
                </a:solidFill>
                <a:latin typeface="Avenir"/>
              </a:defRPr>
            </a:lvl1pPr>
          </a:lstStyle>
          <a:p>
            <a:fld id="{1F90F471-3972-4120-B8B3-0237DE626C35}" type="slidenum">
              <a:rPr lang="en-US" smtClean="0"/>
              <a:pPr/>
              <a:t>‹#›</a:t>
            </a:fld>
            <a:endParaRPr lang="en-US"/>
          </a:p>
        </p:txBody>
      </p:sp>
      <p:sp>
        <p:nvSpPr>
          <p:cNvPr id="19" name="Text Placeholder 3">
            <a:extLst>
              <a:ext uri="{FF2B5EF4-FFF2-40B4-BE49-F238E27FC236}">
                <a16:creationId xmlns:a16="http://schemas.microsoft.com/office/drawing/2014/main" id="{73FD1CEF-7498-4207-B7DB-BC1307B58B9C}"/>
              </a:ext>
            </a:extLst>
          </p:cNvPr>
          <p:cNvSpPr>
            <a:spLocks noGrp="1"/>
          </p:cNvSpPr>
          <p:nvPr>
            <p:ph type="body" sz="quarter" idx="26" hasCustomPrompt="1"/>
          </p:nvPr>
        </p:nvSpPr>
        <p:spPr>
          <a:xfrm>
            <a:off x="380960" y="877045"/>
            <a:ext cx="5540869" cy="1985898"/>
          </a:xfrm>
        </p:spPr>
        <p:txBody>
          <a:bodyPr/>
          <a:lstStyle>
            <a:lvl1pPr marL="0" indent="0">
              <a:buFontTx/>
              <a:buNone/>
              <a:defRPr sz="4500" b="1" i="0">
                <a:solidFill>
                  <a:srgbClr val="000000"/>
                </a:solidFill>
                <a:latin typeface="Avenir Black" panose="02000503020000020003" pitchFamily="2" charset="0"/>
              </a:defRPr>
            </a:lvl1pPr>
          </a:lstStyle>
          <a:p>
            <a:pPr lvl="0"/>
            <a:r>
              <a:rPr lang="en-US"/>
              <a:t>Place headline here 45pt</a:t>
            </a:r>
            <a:endParaRPr lang="en-IN"/>
          </a:p>
        </p:txBody>
      </p:sp>
      <p:pic>
        <p:nvPicPr>
          <p:cNvPr id="22" name="Picture 21">
            <a:extLst>
              <a:ext uri="{FF2B5EF4-FFF2-40B4-BE49-F238E27FC236}">
                <a16:creationId xmlns:a16="http://schemas.microsoft.com/office/drawing/2014/main" id="{BD0F61B7-9783-4323-9037-58DBF2E9AE7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19119" y="6232771"/>
            <a:ext cx="1360882" cy="624702"/>
          </a:xfrm>
          <a:prstGeom prst="rect">
            <a:avLst/>
          </a:prstGeom>
        </p:spPr>
      </p:pic>
    </p:spTree>
    <p:extLst>
      <p:ext uri="{BB962C8B-B14F-4D97-AF65-F5344CB8AC3E}">
        <p14:creationId xmlns:p14="http://schemas.microsoft.com/office/powerpoint/2010/main" val="4260268551"/>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ey message blac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4A06B0C-E035-4811-A3F9-F2C1F11483B9}"/>
              </a:ext>
            </a:extLst>
          </p:cNvPr>
          <p:cNvSpPr/>
          <p:nvPr userDrawn="1"/>
        </p:nvSpPr>
        <p:spPr>
          <a:xfrm>
            <a:off x="0" y="0"/>
            <a:ext cx="12192000" cy="6857473"/>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IN" err="1">
              <a:latin typeface="Avenir" panose="02000503020000020003"/>
            </a:endParaRPr>
          </a:p>
        </p:txBody>
      </p:sp>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lnSpc>
                <a:spcPct val="100000"/>
              </a:lnSpc>
              <a:defRPr sz="4500" b="1" i="0">
                <a:solidFill>
                  <a:srgbClr val="FFFFFF"/>
                </a:solidFill>
                <a:latin typeface="Avenir Black" panose="02000503020000020003" pitchFamily="2" charset="0"/>
              </a:defRPr>
            </a:lvl1pPr>
          </a:lstStyle>
          <a:p>
            <a:r>
              <a:rPr lang="en-US"/>
              <a:t>Place key message here</a:t>
            </a:r>
          </a:p>
        </p:txBody>
      </p:sp>
      <p:pic>
        <p:nvPicPr>
          <p:cNvPr id="9" name="Picture 8">
            <a:extLst>
              <a:ext uri="{FF2B5EF4-FFF2-40B4-BE49-F238E27FC236}">
                <a16:creationId xmlns:a16="http://schemas.microsoft.com/office/drawing/2014/main" id="{9613FB2B-FB33-4F9F-B864-E054F27D0ED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17971" y="6232771"/>
            <a:ext cx="1363179" cy="624702"/>
          </a:xfrm>
          <a:prstGeom prst="rect">
            <a:avLst/>
          </a:prstGeom>
        </p:spPr>
      </p:pic>
      <p:sp>
        <p:nvSpPr>
          <p:cNvPr id="13" name="Slide Number Placeholder 2">
            <a:extLst>
              <a:ext uri="{FF2B5EF4-FFF2-40B4-BE49-F238E27FC236}">
                <a16:creationId xmlns:a16="http://schemas.microsoft.com/office/drawing/2014/main" id="{60A9E1A0-8F3B-498B-8CBC-27571A36CB2C}"/>
              </a:ext>
            </a:extLst>
          </p:cNvPr>
          <p:cNvSpPr>
            <a:spLocks noGrp="1"/>
          </p:cNvSpPr>
          <p:nvPr>
            <p:ph type="sldNum" sz="quarter" idx="12"/>
          </p:nvPr>
        </p:nvSpPr>
        <p:spPr>
          <a:xfrm>
            <a:off x="11484746" y="6490025"/>
            <a:ext cx="326254" cy="201168"/>
          </a:xfrm>
          <a:prstGeom prst="rect">
            <a:avLst/>
          </a:prstGeom>
        </p:spPr>
        <p:txBody>
          <a:bodyPr/>
          <a:lstStyle>
            <a:lvl1pPr>
              <a:defRPr>
                <a:solidFill>
                  <a:srgbClr val="FFFFFF"/>
                </a:solidFill>
                <a:latin typeface="Avenir"/>
              </a:defRPr>
            </a:lvl1pPr>
          </a:lstStyle>
          <a:p>
            <a:fld id="{1F90F471-3972-4120-B8B3-0237DE626C35}" type="slidenum">
              <a:rPr lang="en-US" smtClean="0"/>
              <a:pPr/>
              <a:t>‹#›</a:t>
            </a:fld>
            <a:endParaRPr lang="en-US"/>
          </a:p>
        </p:txBody>
      </p:sp>
    </p:spTree>
    <p:extLst>
      <p:ext uri="{BB962C8B-B14F-4D97-AF65-F5344CB8AC3E}">
        <p14:creationId xmlns:p14="http://schemas.microsoft.com/office/powerpoint/2010/main" val="160283189"/>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ey message gree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23EC800-B093-41BC-96E9-3CEF931AF74C}"/>
              </a:ext>
            </a:extLst>
          </p:cNvPr>
          <p:cNvSpPr/>
          <p:nvPr userDrawn="1"/>
        </p:nvSpPr>
        <p:spPr>
          <a:xfrm>
            <a:off x="0" y="0"/>
            <a:ext cx="12192000" cy="6857473"/>
          </a:xfrm>
          <a:prstGeom prst="rect">
            <a:avLst/>
          </a:prstGeom>
          <a:solidFill>
            <a:srgbClr val="1F7649"/>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IN" err="1">
              <a:latin typeface="Avenir" panose="02000503020000020003"/>
            </a:endParaRPr>
          </a:p>
        </p:txBody>
      </p:sp>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661"/>
            <a:ext cx="8656320" cy="2826150"/>
          </a:xfrm>
        </p:spPr>
        <p:txBody>
          <a:bodyPr anchor="ctr"/>
          <a:lstStyle>
            <a:lvl1pPr algn="ctr">
              <a:lnSpc>
                <a:spcPct val="100000"/>
              </a:lnSpc>
              <a:defRPr sz="4500" b="1" i="0">
                <a:solidFill>
                  <a:srgbClr val="FFFFFF"/>
                </a:solidFill>
                <a:latin typeface="Avenir Black" panose="02000503020000020003" pitchFamily="2" charset="0"/>
              </a:defRPr>
            </a:lvl1pPr>
          </a:lstStyle>
          <a:p>
            <a:r>
              <a:rPr lang="en-US"/>
              <a:t>Place key message here</a:t>
            </a:r>
          </a:p>
        </p:txBody>
      </p:sp>
      <p:pic>
        <p:nvPicPr>
          <p:cNvPr id="9" name="Picture 8">
            <a:extLst>
              <a:ext uri="{FF2B5EF4-FFF2-40B4-BE49-F238E27FC236}">
                <a16:creationId xmlns:a16="http://schemas.microsoft.com/office/drawing/2014/main" id="{659CDED3-1B44-4DAB-BB2C-1765DC97AB5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17971" y="6232771"/>
            <a:ext cx="1363179" cy="624702"/>
          </a:xfrm>
          <a:prstGeom prst="rect">
            <a:avLst/>
          </a:prstGeom>
        </p:spPr>
      </p:pic>
      <p:sp>
        <p:nvSpPr>
          <p:cNvPr id="13" name="Slide Number Placeholder 2">
            <a:extLst>
              <a:ext uri="{FF2B5EF4-FFF2-40B4-BE49-F238E27FC236}">
                <a16:creationId xmlns:a16="http://schemas.microsoft.com/office/drawing/2014/main" id="{76C8980E-94A7-4716-B16D-CD71700E39B6}"/>
              </a:ext>
            </a:extLst>
          </p:cNvPr>
          <p:cNvSpPr>
            <a:spLocks noGrp="1"/>
          </p:cNvSpPr>
          <p:nvPr>
            <p:ph type="sldNum" sz="quarter" idx="12"/>
          </p:nvPr>
        </p:nvSpPr>
        <p:spPr>
          <a:xfrm>
            <a:off x="11484746" y="6490025"/>
            <a:ext cx="326254" cy="201168"/>
          </a:xfrm>
          <a:prstGeom prst="rect">
            <a:avLst/>
          </a:prstGeom>
        </p:spPr>
        <p:txBody>
          <a:bodyPr/>
          <a:lstStyle>
            <a:lvl1pPr>
              <a:defRPr>
                <a:solidFill>
                  <a:srgbClr val="FFFFFF"/>
                </a:solidFill>
                <a:latin typeface="Avenir"/>
              </a:defRPr>
            </a:lvl1pPr>
          </a:lstStyle>
          <a:p>
            <a:fld id="{1F90F471-3972-4120-B8B3-0237DE626C35}" type="slidenum">
              <a:rPr lang="en-US" smtClean="0"/>
              <a:pPr/>
              <a:t>‹#›</a:t>
            </a:fld>
            <a:endParaRPr lang="en-US"/>
          </a:p>
        </p:txBody>
      </p:sp>
    </p:spTree>
    <p:extLst>
      <p:ext uri="{BB962C8B-B14F-4D97-AF65-F5344CB8AC3E}">
        <p14:creationId xmlns:p14="http://schemas.microsoft.com/office/powerpoint/2010/main" val="2446950931"/>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Key message and full width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F9BFFB-1EF2-4B77-AC3F-622685ABD2D5}"/>
              </a:ext>
            </a:extLst>
          </p:cNvPr>
          <p:cNvSpPr/>
          <p:nvPr userDrawn="1"/>
        </p:nvSpPr>
        <p:spPr>
          <a:xfrm>
            <a:off x="0" y="0"/>
            <a:ext cx="12192000" cy="685694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IN" err="1">
              <a:latin typeface="Avenir" panose="02000503020000020003"/>
            </a:endParaRPr>
          </a:p>
        </p:txBody>
      </p:sp>
      <p:sp>
        <p:nvSpPr>
          <p:cNvPr id="5" name="Picture Placeholder 4">
            <a:extLst>
              <a:ext uri="{FF2B5EF4-FFF2-40B4-BE49-F238E27FC236}">
                <a16:creationId xmlns:a16="http://schemas.microsoft.com/office/drawing/2014/main" id="{F52F17C3-6D4A-3F4A-A3FD-7B831955E3B0}"/>
              </a:ext>
            </a:extLst>
          </p:cNvPr>
          <p:cNvSpPr>
            <a:spLocks noGrp="1"/>
          </p:cNvSpPr>
          <p:nvPr>
            <p:ph type="pic" sz="quarter" idx="13" hasCustomPrompt="1"/>
          </p:nvPr>
        </p:nvSpPr>
        <p:spPr>
          <a:xfrm>
            <a:off x="0" y="0"/>
            <a:ext cx="12192000" cy="6858000"/>
          </a:xfrm>
        </p:spPr>
        <p:txBody>
          <a:bodyPr/>
          <a:lstStyle>
            <a:lvl1pPr>
              <a:defRPr>
                <a:solidFill>
                  <a:schemeClr val="bg1"/>
                </a:solidFill>
              </a:defRPr>
            </a:lvl1pPr>
          </a:lstStyle>
          <a:p>
            <a:r>
              <a:rPr lang="en-GB"/>
              <a:t>Add image</a:t>
            </a:r>
          </a:p>
        </p:txBody>
      </p:sp>
      <p:sp>
        <p:nvSpPr>
          <p:cNvPr id="13" name="Slide Number Placeholder 2">
            <a:extLst>
              <a:ext uri="{FF2B5EF4-FFF2-40B4-BE49-F238E27FC236}">
                <a16:creationId xmlns:a16="http://schemas.microsoft.com/office/drawing/2014/main" id="{471C1883-78D1-4798-958A-8CE44571D116}"/>
              </a:ext>
            </a:extLst>
          </p:cNvPr>
          <p:cNvSpPr>
            <a:spLocks noGrp="1"/>
          </p:cNvSpPr>
          <p:nvPr>
            <p:ph type="sldNum" sz="quarter" idx="12"/>
          </p:nvPr>
        </p:nvSpPr>
        <p:spPr>
          <a:xfrm>
            <a:off x="11484746" y="6490025"/>
            <a:ext cx="326254" cy="201168"/>
          </a:xfrm>
          <a:prstGeom prst="rect">
            <a:avLst/>
          </a:prstGeom>
        </p:spPr>
        <p:txBody>
          <a:bodyPr/>
          <a:lstStyle>
            <a:lvl1pPr>
              <a:defRPr>
                <a:solidFill>
                  <a:schemeClr val="bg1"/>
                </a:solidFill>
                <a:latin typeface="Avenir"/>
              </a:defRPr>
            </a:lvl1pPr>
          </a:lstStyle>
          <a:p>
            <a:fld id="{1F90F471-3972-4120-B8B3-0237DE626C35}" type="slidenum">
              <a:rPr lang="en-US" smtClean="0"/>
              <a:pPr/>
              <a:t>‹#›</a:t>
            </a:fld>
            <a:endParaRPr lang="en-US"/>
          </a:p>
        </p:txBody>
      </p:sp>
      <p:pic>
        <p:nvPicPr>
          <p:cNvPr id="9" name="Picture 8">
            <a:extLst>
              <a:ext uri="{FF2B5EF4-FFF2-40B4-BE49-F238E27FC236}">
                <a16:creationId xmlns:a16="http://schemas.microsoft.com/office/drawing/2014/main" id="{65A5EBE8-CC6C-1344-B50F-8450CF0BC5E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19119" y="6232771"/>
            <a:ext cx="1360882" cy="624701"/>
          </a:xfrm>
          <a:prstGeom prst="rect">
            <a:avLst/>
          </a:prstGeom>
        </p:spPr>
      </p:pic>
      <p:sp>
        <p:nvSpPr>
          <p:cNvPr id="14" name="Title 1">
            <a:extLst>
              <a:ext uri="{FF2B5EF4-FFF2-40B4-BE49-F238E27FC236}">
                <a16:creationId xmlns:a16="http://schemas.microsoft.com/office/drawing/2014/main" id="{4A5BFC75-7CE8-8746-8DB8-640276DA7ED5}"/>
              </a:ext>
            </a:extLst>
          </p:cNvPr>
          <p:cNvSpPr>
            <a:spLocks noGrp="1"/>
          </p:cNvSpPr>
          <p:nvPr>
            <p:ph type="title" hasCustomPrompt="1"/>
          </p:nvPr>
        </p:nvSpPr>
        <p:spPr>
          <a:xfrm>
            <a:off x="1767840" y="1416485"/>
            <a:ext cx="8656320" cy="2826150"/>
          </a:xfrm>
        </p:spPr>
        <p:txBody>
          <a:bodyPr anchor="ctr"/>
          <a:lstStyle>
            <a:lvl1pPr algn="ctr">
              <a:lnSpc>
                <a:spcPct val="100000"/>
              </a:lnSpc>
              <a:defRPr sz="4500" b="1" i="0">
                <a:solidFill>
                  <a:schemeClr val="bg1"/>
                </a:solidFill>
                <a:latin typeface="Avenir Black" panose="02000503020000020003" pitchFamily="2" charset="0"/>
              </a:defRPr>
            </a:lvl1pPr>
          </a:lstStyle>
          <a:p>
            <a:r>
              <a:rPr lang="en-US"/>
              <a:t>Place key message here</a:t>
            </a:r>
          </a:p>
        </p:txBody>
      </p:sp>
      <p:sp>
        <p:nvSpPr>
          <p:cNvPr id="4" name="Text Placeholder 3">
            <a:extLst>
              <a:ext uri="{FF2B5EF4-FFF2-40B4-BE49-F238E27FC236}">
                <a16:creationId xmlns:a16="http://schemas.microsoft.com/office/drawing/2014/main" id="{56C944F5-6CD0-2B4F-90C5-F30860E84601}"/>
              </a:ext>
            </a:extLst>
          </p:cNvPr>
          <p:cNvSpPr>
            <a:spLocks noGrp="1"/>
          </p:cNvSpPr>
          <p:nvPr>
            <p:ph type="body" sz="quarter" idx="14" hasCustomPrompt="1"/>
          </p:nvPr>
        </p:nvSpPr>
        <p:spPr>
          <a:xfrm>
            <a:off x="217971" y="6227617"/>
            <a:ext cx="1364400" cy="626400"/>
          </a:xfrm>
          <a: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p:spPr>
        <p:txBody>
          <a:bodyPr/>
          <a:lstStyle>
            <a:lvl1pPr marL="0" indent="0">
              <a:buFontTx/>
              <a:buNone/>
              <a:defRPr/>
            </a:lvl1pPr>
          </a:lstStyle>
          <a:p>
            <a:pPr lvl="0"/>
            <a:r>
              <a:rPr lang="en-GB"/>
              <a:t> </a:t>
            </a:r>
          </a:p>
        </p:txBody>
      </p:sp>
    </p:spTree>
    <p:extLst>
      <p:ext uri="{BB962C8B-B14F-4D97-AF65-F5344CB8AC3E}">
        <p14:creationId xmlns:p14="http://schemas.microsoft.com/office/powerpoint/2010/main" val="2006070439"/>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ank you: Last slid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7AD433-4B77-E741-930C-11F17D433B19}"/>
              </a:ext>
            </a:extLst>
          </p:cNvPr>
          <p:cNvSpPr txBox="1"/>
          <p:nvPr userDrawn="1"/>
        </p:nvSpPr>
        <p:spPr>
          <a:xfrm>
            <a:off x="4490720" y="3606800"/>
            <a:ext cx="0" cy="0"/>
          </a:xfrm>
          <a:prstGeom prst="rect">
            <a:avLst/>
          </a:prstGeom>
          <a:noFill/>
        </p:spPr>
        <p:txBody>
          <a:bodyPr wrap="none" lIns="0" tIns="0" rIns="0" bIns="0" rtlCol="0">
            <a:noAutofit/>
          </a:bodyPr>
          <a:lstStyle/>
          <a:p>
            <a:pPr algn="l" defTabSz="228600">
              <a:spcAft>
                <a:spcPts val="1200"/>
              </a:spcAft>
            </a:pPr>
            <a:endParaRPr lang="en-US" noProof="0">
              <a:latin typeface="Avenir" panose="02000503020000020003"/>
            </a:endParaRPr>
          </a:p>
        </p:txBody>
      </p:sp>
      <p:sp>
        <p:nvSpPr>
          <p:cNvPr id="9" name="Rectangle 8">
            <a:extLst>
              <a:ext uri="{FF2B5EF4-FFF2-40B4-BE49-F238E27FC236}">
                <a16:creationId xmlns:a16="http://schemas.microsoft.com/office/drawing/2014/main" id="{9DA41B05-C214-4F3C-ACD8-F2587BAB2D84}"/>
              </a:ext>
            </a:extLst>
          </p:cNvPr>
          <p:cNvSpPr/>
          <p:nvPr userDrawn="1"/>
        </p:nvSpPr>
        <p:spPr>
          <a:xfrm>
            <a:off x="0" y="0"/>
            <a:ext cx="12192000" cy="6858000"/>
          </a:xfrm>
          <a:prstGeom prst="rect">
            <a:avLst/>
          </a:prstGeom>
          <a:solidFill>
            <a:srgbClr val="D7EEF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IN" err="1">
              <a:latin typeface="Avenir" panose="02000503020000020003"/>
            </a:endParaRPr>
          </a:p>
        </p:txBody>
      </p:sp>
      <p:sp>
        <p:nvSpPr>
          <p:cNvPr id="2" name="Title 1">
            <a:extLst>
              <a:ext uri="{FF2B5EF4-FFF2-40B4-BE49-F238E27FC236}">
                <a16:creationId xmlns:a16="http://schemas.microsoft.com/office/drawing/2014/main" id="{32394B85-B39D-4BE7-A334-787162CB4A41}"/>
              </a:ext>
            </a:extLst>
          </p:cNvPr>
          <p:cNvSpPr>
            <a:spLocks noGrp="1"/>
          </p:cNvSpPr>
          <p:nvPr>
            <p:ph type="title" hasCustomPrompt="1"/>
          </p:nvPr>
        </p:nvSpPr>
        <p:spPr>
          <a:xfrm>
            <a:off x="390939" y="1088913"/>
            <a:ext cx="6791960" cy="2221454"/>
          </a:xfrm>
        </p:spPr>
        <p:txBody>
          <a:bodyPr anchor="ctr"/>
          <a:lstStyle>
            <a:lvl1pPr algn="l">
              <a:lnSpc>
                <a:spcPct val="100000"/>
              </a:lnSpc>
              <a:defRPr sz="4500" b="1" i="0">
                <a:solidFill>
                  <a:srgbClr val="000000"/>
                </a:solidFill>
                <a:latin typeface="Avenir Black" panose="02000503020000020003" pitchFamily="2" charset="0"/>
              </a:defRPr>
            </a:lvl1pPr>
          </a:lstStyle>
          <a:p>
            <a:r>
              <a:rPr lang="en-GB"/>
              <a:t>Thank You</a:t>
            </a:r>
            <a:endParaRPr lang="en-US"/>
          </a:p>
        </p:txBody>
      </p:sp>
      <p:sp>
        <p:nvSpPr>
          <p:cNvPr id="7" name="Rectangle 6">
            <a:extLst>
              <a:ext uri="{FF2B5EF4-FFF2-40B4-BE49-F238E27FC236}">
                <a16:creationId xmlns:a16="http://schemas.microsoft.com/office/drawing/2014/main" id="{EA63D49B-EC5C-4C79-8458-63E72F055EFE}"/>
              </a:ext>
            </a:extLst>
          </p:cNvPr>
          <p:cNvSpPr/>
          <p:nvPr userDrawn="1"/>
        </p:nvSpPr>
        <p:spPr>
          <a:xfrm>
            <a:off x="0" y="3995225"/>
            <a:ext cx="12192000" cy="2881478"/>
          </a:xfrm>
          <a:prstGeom prst="rect">
            <a:avLst/>
          </a:prstGeom>
          <a:solidFill>
            <a:schemeClr val="tx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3" name="Rectangle 12">
            <a:extLst>
              <a:ext uri="{FF2B5EF4-FFF2-40B4-BE49-F238E27FC236}">
                <a16:creationId xmlns:a16="http://schemas.microsoft.com/office/drawing/2014/main" id="{DA759580-E59B-46C3-A679-66418CE7B958}"/>
              </a:ext>
            </a:extLst>
          </p:cNvPr>
          <p:cNvSpPr/>
          <p:nvPr userDrawn="1"/>
        </p:nvSpPr>
        <p:spPr>
          <a:xfrm>
            <a:off x="0" y="3995224"/>
            <a:ext cx="12192000" cy="288147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IN" err="1">
              <a:latin typeface="Avenir" panose="02000503020000020003"/>
            </a:endParaRPr>
          </a:p>
        </p:txBody>
      </p:sp>
      <p:pic>
        <p:nvPicPr>
          <p:cNvPr id="17" name="Graphic 16">
            <a:extLst>
              <a:ext uri="{FF2B5EF4-FFF2-40B4-BE49-F238E27FC236}">
                <a16:creationId xmlns:a16="http://schemas.microsoft.com/office/drawing/2014/main" id="{A7F42FC8-C7A9-435D-978B-8DD86F2DF51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368707" y="0"/>
            <a:ext cx="2823293" cy="3995225"/>
          </a:xfrm>
          <a:prstGeom prst="rect">
            <a:avLst/>
          </a:prstGeom>
        </p:spPr>
      </p:pic>
      <p:pic>
        <p:nvPicPr>
          <p:cNvPr id="18" name="Picture 17">
            <a:extLst>
              <a:ext uri="{FF2B5EF4-FFF2-40B4-BE49-F238E27FC236}">
                <a16:creationId xmlns:a16="http://schemas.microsoft.com/office/drawing/2014/main" id="{A4C9801C-5F9D-284E-9025-257AA71A459F}"/>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219119" y="6232771"/>
            <a:ext cx="1360882" cy="624702"/>
          </a:xfrm>
          <a:prstGeom prst="rect">
            <a:avLst/>
          </a:prstGeom>
        </p:spPr>
      </p:pic>
      <p:sp>
        <p:nvSpPr>
          <p:cNvPr id="6" name="TextBox 5">
            <a:extLst>
              <a:ext uri="{FF2B5EF4-FFF2-40B4-BE49-F238E27FC236}">
                <a16:creationId xmlns:a16="http://schemas.microsoft.com/office/drawing/2014/main" id="{3C60C0E5-085A-C54A-846A-BDC07ADF8F88}"/>
              </a:ext>
            </a:extLst>
          </p:cNvPr>
          <p:cNvSpPr txBox="1"/>
          <p:nvPr userDrawn="1"/>
        </p:nvSpPr>
        <p:spPr>
          <a:xfrm>
            <a:off x="3627460" y="4609953"/>
            <a:ext cx="2256183" cy="459003"/>
          </a:xfrm>
          <a:prstGeom prst="rect">
            <a:avLst/>
          </a:prstGeom>
          <a:noFill/>
        </p:spPr>
        <p:txBody>
          <a:bodyPr wrap="square" lIns="0" tIns="0" rIns="0" bIns="0" rtlCol="0">
            <a:noAutofit/>
          </a:bodyPr>
          <a:lstStyle/>
          <a:p>
            <a:pPr algn="l" defTabSz="228600">
              <a:spcAft>
                <a:spcPts val="1200"/>
              </a:spcAft>
            </a:pPr>
            <a:r>
              <a:rPr lang="en-GB" sz="1200" b="0" i="0" noProof="0">
                <a:solidFill>
                  <a:srgbClr val="000000"/>
                </a:solidFill>
                <a:latin typeface="Avenir" panose="02000503020000020003"/>
              </a:rPr>
              <a:t>Facebook</a:t>
            </a:r>
            <a:br>
              <a:rPr lang="en-GB" sz="1200" b="0" i="0" noProof="0">
                <a:solidFill>
                  <a:srgbClr val="000000"/>
                </a:solidFill>
                <a:latin typeface="Avenir" panose="02000503020000020003"/>
              </a:rPr>
            </a:br>
            <a:r>
              <a:rPr lang="en-GB" sz="1200" err="1">
                <a:solidFill>
                  <a:srgbClr val="000000"/>
                </a:solidFill>
                <a:latin typeface="Avenir" panose="02000503020000020003"/>
                <a:ea typeface="ABC Ginto Nord Trial"/>
                <a:cs typeface="ABC Ginto Nord Trial"/>
                <a:sym typeface="ABC Ginto Nord Trial Medium"/>
              </a:rPr>
              <a:t>facebook.com</a:t>
            </a:r>
            <a:r>
              <a:rPr lang="en-GB" sz="1200">
                <a:solidFill>
                  <a:srgbClr val="000000"/>
                </a:solidFill>
                <a:latin typeface="Avenir" panose="02000503020000020003"/>
                <a:ea typeface="ABC Ginto Nord Trial"/>
                <a:cs typeface="ABC Ginto Nord Trial"/>
                <a:sym typeface="ABC Ginto Nord Trial Medium"/>
              </a:rPr>
              <a:t>/</a:t>
            </a:r>
            <a:r>
              <a:rPr lang="en-GB" sz="1200" err="1">
                <a:solidFill>
                  <a:srgbClr val="000000"/>
                </a:solidFill>
                <a:latin typeface="Avenir" panose="02000503020000020003"/>
                <a:ea typeface="ABC Ginto Nord Trial"/>
                <a:cs typeface="ABC Ginto Nord Trial"/>
                <a:sym typeface="ABC Ginto Nord Trial Medium"/>
              </a:rPr>
              <a:t>visitfinland</a:t>
            </a:r>
            <a:endParaRPr kumimoji="0" lang="en-GB" sz="1200" u="none" strike="noStrike" cap="none" spc="0" normalizeH="0" baseline="0">
              <a:ln>
                <a:noFill/>
              </a:ln>
              <a:solidFill>
                <a:srgbClr val="000000"/>
              </a:solidFill>
              <a:effectLst/>
              <a:uFillTx/>
              <a:latin typeface="Avenir" panose="02000503020000020003"/>
              <a:ea typeface="ABC Ginto Nord Trial"/>
              <a:cs typeface="ABC Ginto Nord Trial"/>
              <a:sym typeface="ABC Ginto Nord Trial Medium"/>
            </a:endParaRPr>
          </a:p>
        </p:txBody>
      </p:sp>
      <p:sp>
        <p:nvSpPr>
          <p:cNvPr id="28" name="TextBox 27">
            <a:extLst>
              <a:ext uri="{FF2B5EF4-FFF2-40B4-BE49-F238E27FC236}">
                <a16:creationId xmlns:a16="http://schemas.microsoft.com/office/drawing/2014/main" id="{B3FA80B6-2A18-FC44-9899-1AA67E857387}"/>
              </a:ext>
            </a:extLst>
          </p:cNvPr>
          <p:cNvSpPr txBox="1"/>
          <p:nvPr userDrawn="1"/>
        </p:nvSpPr>
        <p:spPr>
          <a:xfrm>
            <a:off x="3627459" y="5435962"/>
            <a:ext cx="2256183" cy="459003"/>
          </a:xfrm>
          <a:prstGeom prst="rect">
            <a:avLst/>
          </a:prstGeom>
          <a:noFill/>
        </p:spPr>
        <p:txBody>
          <a:bodyPr wrap="square" lIns="0" tIns="0" rIns="0" bIns="0" rtlCol="0">
            <a:no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r>
              <a:rPr lang="en-GB" sz="1200" b="0" i="0" noProof="0">
                <a:solidFill>
                  <a:srgbClr val="000000"/>
                </a:solidFill>
                <a:latin typeface="Avenir" panose="02000503020000020003"/>
              </a:rPr>
              <a:t>Twitter</a:t>
            </a:r>
            <a:br>
              <a:rPr lang="en-GB" sz="1200" b="0" i="0" noProof="0">
                <a:solidFill>
                  <a:srgbClr val="000000"/>
                </a:solidFill>
                <a:latin typeface="Avenir" panose="02000503020000020003"/>
              </a:rPr>
            </a:br>
            <a:r>
              <a:rPr lang="en-GB" sz="1200" err="1">
                <a:solidFill>
                  <a:srgbClr val="000000"/>
                </a:solidFill>
                <a:latin typeface="Avenir" panose="02000503020000020003" pitchFamily="2" charset="0"/>
                <a:ea typeface="ABC Ginto Nord Trial"/>
                <a:cs typeface="ABC Ginto Nord Trial"/>
                <a:sym typeface="ABC Ginto Nord Trial Medium"/>
              </a:rPr>
              <a:t>twitter.com</a:t>
            </a:r>
            <a:r>
              <a:rPr lang="en-GB" sz="1200">
                <a:solidFill>
                  <a:srgbClr val="000000"/>
                </a:solidFill>
                <a:latin typeface="Avenir" panose="02000503020000020003" pitchFamily="2" charset="0"/>
                <a:ea typeface="ABC Ginto Nord Trial"/>
                <a:cs typeface="ABC Ginto Nord Trial"/>
                <a:sym typeface="ABC Ginto Nord Trial Medium"/>
              </a:rPr>
              <a:t>/</a:t>
            </a:r>
            <a:r>
              <a:rPr lang="en-GB" sz="1200" err="1">
                <a:solidFill>
                  <a:srgbClr val="000000"/>
                </a:solidFill>
                <a:latin typeface="Avenir" panose="02000503020000020003" pitchFamily="2" charset="0"/>
                <a:ea typeface="ABC Ginto Nord Trial"/>
                <a:cs typeface="ABC Ginto Nord Trial"/>
                <a:sym typeface="ABC Ginto Nord Trial Medium"/>
              </a:rPr>
              <a:t>OurFinland</a:t>
            </a:r>
            <a:endParaRPr kumimoji="0" lang="en-GB" sz="1200" u="none" strike="noStrike" cap="none" spc="0" normalizeH="0" baseline="0">
              <a:ln>
                <a:noFill/>
              </a:ln>
              <a:solidFill>
                <a:srgbClr val="000000"/>
              </a:solidFill>
              <a:effectLst/>
              <a:uFillTx/>
              <a:latin typeface="Avenir" panose="02000503020000020003" pitchFamily="2" charset="0"/>
              <a:ea typeface="ABC Ginto Nord Trial"/>
              <a:cs typeface="ABC Ginto Nord Trial"/>
              <a:sym typeface="ABC Ginto Nord Trial Medium"/>
            </a:endParaRPr>
          </a:p>
        </p:txBody>
      </p:sp>
      <p:sp>
        <p:nvSpPr>
          <p:cNvPr id="29" name="TextBox 28">
            <a:extLst>
              <a:ext uri="{FF2B5EF4-FFF2-40B4-BE49-F238E27FC236}">
                <a16:creationId xmlns:a16="http://schemas.microsoft.com/office/drawing/2014/main" id="{49195860-DDD3-A349-89C2-5EBA1500F847}"/>
              </a:ext>
            </a:extLst>
          </p:cNvPr>
          <p:cNvSpPr txBox="1"/>
          <p:nvPr userDrawn="1"/>
        </p:nvSpPr>
        <p:spPr>
          <a:xfrm>
            <a:off x="6917532" y="4609953"/>
            <a:ext cx="2256183" cy="459003"/>
          </a:xfrm>
          <a:prstGeom prst="rect">
            <a:avLst/>
          </a:prstGeom>
          <a:noFill/>
        </p:spPr>
        <p:txBody>
          <a:bodyPr wrap="square" lIns="0" tIns="0" rIns="0" bIns="0" rtlCol="0">
            <a:no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r>
              <a:rPr lang="en-GB" sz="1200" b="0" i="0" noProof="0">
                <a:solidFill>
                  <a:srgbClr val="000000"/>
                </a:solidFill>
                <a:latin typeface="Avenir" panose="02000503020000020003"/>
              </a:rPr>
              <a:t>Instagram</a:t>
            </a:r>
            <a:br>
              <a:rPr lang="en-GB" sz="1200" b="0" i="0" noProof="0">
                <a:solidFill>
                  <a:srgbClr val="000000"/>
                </a:solidFill>
                <a:latin typeface="Avenir" panose="02000503020000020003"/>
              </a:rPr>
            </a:br>
            <a:r>
              <a:rPr lang="en-GB" sz="1200" err="1">
                <a:solidFill>
                  <a:srgbClr val="000000"/>
                </a:solidFill>
                <a:latin typeface="Avenir" panose="02000503020000020003"/>
                <a:ea typeface="ABC Ginto Nord Trial"/>
                <a:cs typeface="ABC Ginto Nord Trial"/>
                <a:sym typeface="ABC Ginto Nord Trial Medium"/>
              </a:rPr>
              <a:t>instagram.com</a:t>
            </a:r>
            <a:r>
              <a:rPr lang="en-GB" sz="1200">
                <a:solidFill>
                  <a:srgbClr val="000000"/>
                </a:solidFill>
                <a:latin typeface="Avenir" panose="02000503020000020003"/>
                <a:ea typeface="ABC Ginto Nord Trial"/>
                <a:cs typeface="ABC Ginto Nord Trial"/>
                <a:sym typeface="ABC Ginto Nord Trial Medium"/>
              </a:rPr>
              <a:t>/</a:t>
            </a:r>
            <a:r>
              <a:rPr lang="en-GB" sz="1200" err="1">
                <a:solidFill>
                  <a:srgbClr val="000000"/>
                </a:solidFill>
                <a:latin typeface="Avenir" panose="02000503020000020003"/>
                <a:ea typeface="ABC Ginto Nord Trial"/>
                <a:cs typeface="ABC Ginto Nord Trial"/>
                <a:sym typeface="ABC Ginto Nord Trial Medium"/>
              </a:rPr>
              <a:t>ourfinland</a:t>
            </a:r>
            <a:r>
              <a:rPr lang="en-GB" sz="1200">
                <a:solidFill>
                  <a:srgbClr val="000000"/>
                </a:solidFill>
                <a:latin typeface="Avenir" panose="02000503020000020003"/>
                <a:ea typeface="ABC Ginto Nord Trial"/>
                <a:cs typeface="ABC Ginto Nord Trial"/>
                <a:sym typeface="ABC Ginto Nord Trial Medium"/>
              </a:rPr>
              <a:t>/</a:t>
            </a:r>
            <a:endParaRPr kumimoji="0" lang="en-GB" sz="1200" u="none" strike="noStrike" cap="none" spc="0" normalizeH="0" baseline="0">
              <a:ln>
                <a:noFill/>
              </a:ln>
              <a:solidFill>
                <a:srgbClr val="000000"/>
              </a:solidFill>
              <a:effectLst/>
              <a:uFillTx/>
              <a:latin typeface="Avenir" panose="02000503020000020003"/>
              <a:ea typeface="ABC Ginto Nord Trial"/>
              <a:cs typeface="ABC Ginto Nord Trial"/>
              <a:sym typeface="ABC Ginto Nord Trial Medium"/>
            </a:endParaRPr>
          </a:p>
        </p:txBody>
      </p:sp>
      <p:sp>
        <p:nvSpPr>
          <p:cNvPr id="30" name="TextBox 29">
            <a:extLst>
              <a:ext uri="{FF2B5EF4-FFF2-40B4-BE49-F238E27FC236}">
                <a16:creationId xmlns:a16="http://schemas.microsoft.com/office/drawing/2014/main" id="{E91BC9E0-7394-8C4A-9AE9-ACAC72D5E877}"/>
              </a:ext>
            </a:extLst>
          </p:cNvPr>
          <p:cNvSpPr txBox="1"/>
          <p:nvPr userDrawn="1"/>
        </p:nvSpPr>
        <p:spPr>
          <a:xfrm>
            <a:off x="6917532" y="5435961"/>
            <a:ext cx="2256183" cy="459003"/>
          </a:xfrm>
          <a:prstGeom prst="rect">
            <a:avLst/>
          </a:prstGeom>
          <a:noFill/>
        </p:spPr>
        <p:txBody>
          <a:bodyPr wrap="square" lIns="0" tIns="0" rIns="0" bIns="0" rtlCol="0">
            <a:no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r>
              <a:rPr lang="en-GB" sz="1200" b="0" i="0" noProof="0" err="1">
                <a:solidFill>
                  <a:srgbClr val="000000"/>
                </a:solidFill>
                <a:latin typeface="Avenir" panose="02000503020000020003"/>
              </a:rPr>
              <a:t>Youtube</a:t>
            </a:r>
            <a:br>
              <a:rPr lang="en-GB" sz="1200" b="0" i="0" noProof="0">
                <a:solidFill>
                  <a:srgbClr val="000000"/>
                </a:solidFill>
                <a:latin typeface="Avenir" panose="02000503020000020003"/>
              </a:rPr>
            </a:br>
            <a:r>
              <a:rPr lang="en-GB" sz="1200" err="1">
                <a:solidFill>
                  <a:srgbClr val="000000"/>
                </a:solidFill>
                <a:latin typeface="Avenir" panose="02000503020000020003" pitchFamily="2" charset="0"/>
                <a:ea typeface="ABC Ginto Nord Trial"/>
                <a:cs typeface="ABC Ginto Nord Trial"/>
                <a:sym typeface="ABC Ginto Nord Trial Medium"/>
              </a:rPr>
              <a:t>youtube.com</a:t>
            </a:r>
            <a:r>
              <a:rPr lang="en-GB" sz="1200">
                <a:solidFill>
                  <a:srgbClr val="000000"/>
                </a:solidFill>
                <a:latin typeface="Avenir" panose="02000503020000020003" pitchFamily="2" charset="0"/>
                <a:ea typeface="ABC Ginto Nord Trial"/>
                <a:cs typeface="ABC Ginto Nord Trial"/>
                <a:sym typeface="ABC Ginto Nord Trial Medium"/>
              </a:rPr>
              <a:t>/user/</a:t>
            </a:r>
            <a:r>
              <a:rPr lang="en-GB" sz="1200" err="1">
                <a:solidFill>
                  <a:srgbClr val="000000"/>
                </a:solidFill>
                <a:latin typeface="Avenir" panose="02000503020000020003" pitchFamily="2" charset="0"/>
                <a:ea typeface="ABC Ginto Nord Trial"/>
                <a:cs typeface="ABC Ginto Nord Trial"/>
                <a:sym typeface="ABC Ginto Nord Trial Medium"/>
              </a:rPr>
              <a:t>VisitFinland</a:t>
            </a:r>
            <a:endParaRPr kumimoji="0" lang="en-GB" sz="1200" u="none" strike="noStrike" cap="none" spc="0" normalizeH="0" baseline="0">
              <a:ln>
                <a:noFill/>
              </a:ln>
              <a:solidFill>
                <a:srgbClr val="000000"/>
              </a:solidFill>
              <a:effectLst/>
              <a:uFillTx/>
              <a:latin typeface="Avenir" panose="02000503020000020003" pitchFamily="2" charset="0"/>
              <a:ea typeface="ABC Ginto Nord Trial"/>
              <a:cs typeface="ABC Ginto Nord Trial"/>
              <a:sym typeface="ABC Ginto Nord Trial Medium"/>
            </a:endParaRPr>
          </a:p>
        </p:txBody>
      </p:sp>
      <p:sp>
        <p:nvSpPr>
          <p:cNvPr id="31" name="TextBox 30">
            <a:extLst>
              <a:ext uri="{FF2B5EF4-FFF2-40B4-BE49-F238E27FC236}">
                <a16:creationId xmlns:a16="http://schemas.microsoft.com/office/drawing/2014/main" id="{159DBCAF-DB9D-5840-AB46-2F8DF750A874}"/>
              </a:ext>
            </a:extLst>
          </p:cNvPr>
          <p:cNvSpPr txBox="1"/>
          <p:nvPr userDrawn="1"/>
        </p:nvSpPr>
        <p:spPr>
          <a:xfrm>
            <a:off x="390939" y="4609953"/>
            <a:ext cx="2256183" cy="459003"/>
          </a:xfrm>
          <a:prstGeom prst="rect">
            <a:avLst/>
          </a:prstGeom>
          <a:noFill/>
        </p:spPr>
        <p:txBody>
          <a:bodyPr wrap="square" lIns="0" tIns="0" rIns="0" bIns="0" rtlCol="0">
            <a:noAutofit/>
          </a:bodyPr>
          <a:lstStyle/>
          <a:p>
            <a:pPr algn="l" defTabSz="228600">
              <a:spcAft>
                <a:spcPts val="1200"/>
              </a:spcAft>
            </a:pPr>
            <a:r>
              <a:rPr lang="en-GB" sz="1200" b="0" i="0" noProof="0">
                <a:solidFill>
                  <a:srgbClr val="000000"/>
                </a:solidFill>
                <a:latin typeface="Avenir" panose="02000503020000020003"/>
              </a:rPr>
              <a:t>Visit Finland </a:t>
            </a:r>
            <a:r>
              <a:rPr lang="en-GB" sz="1200" b="0" i="0" noProof="0" err="1">
                <a:solidFill>
                  <a:srgbClr val="000000"/>
                </a:solidFill>
                <a:latin typeface="Avenir" panose="02000503020000020003"/>
              </a:rPr>
              <a:t>www.visitfinland.com</a:t>
            </a:r>
            <a:endParaRPr kumimoji="0" lang="en-GB" sz="1200" u="none" strike="noStrike" cap="none" spc="0" normalizeH="0" baseline="0">
              <a:ln>
                <a:noFill/>
              </a:ln>
              <a:solidFill>
                <a:srgbClr val="000000"/>
              </a:solidFill>
              <a:effectLst/>
              <a:uFillTx/>
              <a:latin typeface="Avenir" panose="02000503020000020003"/>
              <a:ea typeface="ABC Ginto Nord Trial"/>
              <a:cs typeface="ABC Ginto Nord Trial"/>
              <a:sym typeface="ABC Ginto Nord Trial Medium"/>
            </a:endParaRPr>
          </a:p>
        </p:txBody>
      </p:sp>
    </p:spTree>
    <p:extLst>
      <p:ext uri="{BB962C8B-B14F-4D97-AF65-F5344CB8AC3E}">
        <p14:creationId xmlns:p14="http://schemas.microsoft.com/office/powerpoint/2010/main" val="2587404477"/>
      </p:ext>
    </p:extLst>
  </p:cSld>
  <p:clrMapOvr>
    <a:masterClrMapping/>
  </p:clrMapOvr>
  <p:extLst>
    <p:ext uri="{DCECCB84-F9BA-43D5-87BE-67443E8EF086}">
      <p15:sldGuideLst xmlns:p15="http://schemas.microsoft.com/office/powerpoint/2012/main">
        <p15:guide id="1" orient="horz" pos="2160">
          <p15:clr>
            <a:srgbClr val="C35EA4"/>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ank you: Editable last slid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7AD433-4B77-E741-930C-11F17D433B19}"/>
              </a:ext>
            </a:extLst>
          </p:cNvPr>
          <p:cNvSpPr txBox="1"/>
          <p:nvPr userDrawn="1"/>
        </p:nvSpPr>
        <p:spPr>
          <a:xfrm>
            <a:off x="4490720" y="3606800"/>
            <a:ext cx="0" cy="0"/>
          </a:xfrm>
          <a:prstGeom prst="rect">
            <a:avLst/>
          </a:prstGeom>
          <a:noFill/>
        </p:spPr>
        <p:txBody>
          <a:bodyPr wrap="none" lIns="0" tIns="0" rIns="0" bIns="0" rtlCol="0">
            <a:noAutofit/>
          </a:bodyPr>
          <a:lstStyle/>
          <a:p>
            <a:pPr algn="l" defTabSz="228600">
              <a:spcAft>
                <a:spcPts val="1200"/>
              </a:spcAft>
            </a:pPr>
            <a:endParaRPr lang="en-US" noProof="0">
              <a:latin typeface="Avenir" panose="02000503020000020003"/>
            </a:endParaRPr>
          </a:p>
        </p:txBody>
      </p:sp>
      <p:sp>
        <p:nvSpPr>
          <p:cNvPr id="9" name="Rectangle 8">
            <a:extLst>
              <a:ext uri="{FF2B5EF4-FFF2-40B4-BE49-F238E27FC236}">
                <a16:creationId xmlns:a16="http://schemas.microsoft.com/office/drawing/2014/main" id="{9DA41B05-C214-4F3C-ACD8-F2587BAB2D84}"/>
              </a:ext>
            </a:extLst>
          </p:cNvPr>
          <p:cNvSpPr/>
          <p:nvPr userDrawn="1"/>
        </p:nvSpPr>
        <p:spPr>
          <a:xfrm>
            <a:off x="0" y="0"/>
            <a:ext cx="12192000" cy="6858000"/>
          </a:xfrm>
          <a:prstGeom prst="rect">
            <a:avLst/>
          </a:prstGeom>
          <a:solidFill>
            <a:srgbClr val="D7EEF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IN" err="1">
              <a:latin typeface="Avenir" panose="02000503020000020003"/>
            </a:endParaRPr>
          </a:p>
        </p:txBody>
      </p:sp>
      <p:sp>
        <p:nvSpPr>
          <p:cNvPr id="2" name="Title 1">
            <a:extLst>
              <a:ext uri="{FF2B5EF4-FFF2-40B4-BE49-F238E27FC236}">
                <a16:creationId xmlns:a16="http://schemas.microsoft.com/office/drawing/2014/main" id="{32394B85-B39D-4BE7-A334-787162CB4A41}"/>
              </a:ext>
            </a:extLst>
          </p:cNvPr>
          <p:cNvSpPr>
            <a:spLocks noGrp="1"/>
          </p:cNvSpPr>
          <p:nvPr>
            <p:ph type="title" hasCustomPrompt="1"/>
          </p:nvPr>
        </p:nvSpPr>
        <p:spPr>
          <a:xfrm>
            <a:off x="390939" y="1088913"/>
            <a:ext cx="6791960" cy="2221454"/>
          </a:xfrm>
        </p:spPr>
        <p:txBody>
          <a:bodyPr anchor="ctr"/>
          <a:lstStyle>
            <a:lvl1pPr algn="l">
              <a:lnSpc>
                <a:spcPct val="100000"/>
              </a:lnSpc>
              <a:defRPr sz="4500" b="1" i="0">
                <a:solidFill>
                  <a:srgbClr val="000000"/>
                </a:solidFill>
                <a:latin typeface="Avenir Black" panose="02000503020000020003" pitchFamily="2" charset="0"/>
              </a:defRPr>
            </a:lvl1pPr>
          </a:lstStyle>
          <a:p>
            <a:r>
              <a:rPr lang="en-GB"/>
              <a:t>Thank You</a:t>
            </a:r>
            <a:endParaRPr lang="en-US"/>
          </a:p>
        </p:txBody>
      </p:sp>
      <p:sp>
        <p:nvSpPr>
          <p:cNvPr id="7" name="Rectangle 6">
            <a:extLst>
              <a:ext uri="{FF2B5EF4-FFF2-40B4-BE49-F238E27FC236}">
                <a16:creationId xmlns:a16="http://schemas.microsoft.com/office/drawing/2014/main" id="{EA63D49B-EC5C-4C79-8458-63E72F055EFE}"/>
              </a:ext>
            </a:extLst>
          </p:cNvPr>
          <p:cNvSpPr/>
          <p:nvPr userDrawn="1"/>
        </p:nvSpPr>
        <p:spPr>
          <a:xfrm>
            <a:off x="0" y="3995225"/>
            <a:ext cx="12192000" cy="2881478"/>
          </a:xfrm>
          <a:prstGeom prst="rect">
            <a:avLst/>
          </a:prstGeom>
          <a:solidFill>
            <a:schemeClr val="tx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3" name="Rectangle 12">
            <a:extLst>
              <a:ext uri="{FF2B5EF4-FFF2-40B4-BE49-F238E27FC236}">
                <a16:creationId xmlns:a16="http://schemas.microsoft.com/office/drawing/2014/main" id="{DA759580-E59B-46C3-A679-66418CE7B958}"/>
              </a:ext>
            </a:extLst>
          </p:cNvPr>
          <p:cNvSpPr/>
          <p:nvPr userDrawn="1"/>
        </p:nvSpPr>
        <p:spPr>
          <a:xfrm>
            <a:off x="0" y="3995224"/>
            <a:ext cx="12192000" cy="288147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IN" err="1">
              <a:latin typeface="Avenir" panose="02000503020000020003"/>
            </a:endParaRPr>
          </a:p>
        </p:txBody>
      </p:sp>
      <p:pic>
        <p:nvPicPr>
          <p:cNvPr id="17" name="Graphic 16">
            <a:extLst>
              <a:ext uri="{FF2B5EF4-FFF2-40B4-BE49-F238E27FC236}">
                <a16:creationId xmlns:a16="http://schemas.microsoft.com/office/drawing/2014/main" id="{A7F42FC8-C7A9-435D-978B-8DD86F2DF51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368707" y="0"/>
            <a:ext cx="2823293" cy="3995225"/>
          </a:xfrm>
          <a:prstGeom prst="rect">
            <a:avLst/>
          </a:prstGeom>
        </p:spPr>
      </p:pic>
      <p:sp>
        <p:nvSpPr>
          <p:cNvPr id="5" name="Text Placeholder 4">
            <a:extLst>
              <a:ext uri="{FF2B5EF4-FFF2-40B4-BE49-F238E27FC236}">
                <a16:creationId xmlns:a16="http://schemas.microsoft.com/office/drawing/2014/main" id="{BAA82A1F-B18B-814F-8B3E-4A72F74C6BD0}"/>
              </a:ext>
            </a:extLst>
          </p:cNvPr>
          <p:cNvSpPr>
            <a:spLocks noGrp="1"/>
          </p:cNvSpPr>
          <p:nvPr>
            <p:ph type="body" sz="quarter" idx="10" hasCustomPrompt="1"/>
          </p:nvPr>
        </p:nvSpPr>
        <p:spPr>
          <a:xfrm>
            <a:off x="403868" y="4639772"/>
            <a:ext cx="1760538" cy="346075"/>
          </a:xfrm>
        </p:spPr>
        <p:txBody>
          <a:bodyPr/>
          <a:lstStyle>
            <a:lvl1pPr marL="0" indent="0">
              <a:buNone/>
              <a:defRPr sz="1200"/>
            </a:lvl1pPr>
          </a:lstStyle>
          <a:p>
            <a:pPr lvl="0"/>
            <a:r>
              <a:rPr lang="en-GB" err="1"/>
              <a:t>www.visitfinland.com</a:t>
            </a:r>
            <a:endParaRPr lang="en-GB"/>
          </a:p>
        </p:txBody>
      </p:sp>
      <p:pic>
        <p:nvPicPr>
          <p:cNvPr id="18" name="Picture 17">
            <a:extLst>
              <a:ext uri="{FF2B5EF4-FFF2-40B4-BE49-F238E27FC236}">
                <a16:creationId xmlns:a16="http://schemas.microsoft.com/office/drawing/2014/main" id="{A4C9801C-5F9D-284E-9025-257AA71A459F}"/>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219119" y="6232771"/>
            <a:ext cx="1360882" cy="624702"/>
          </a:xfrm>
          <a:prstGeom prst="rect">
            <a:avLst/>
          </a:prstGeom>
        </p:spPr>
      </p:pic>
      <p:sp>
        <p:nvSpPr>
          <p:cNvPr id="24" name="Text Placeholder 4">
            <a:extLst>
              <a:ext uri="{FF2B5EF4-FFF2-40B4-BE49-F238E27FC236}">
                <a16:creationId xmlns:a16="http://schemas.microsoft.com/office/drawing/2014/main" id="{91A6B5F1-5798-9049-9A60-1F3A958930BE}"/>
              </a:ext>
            </a:extLst>
          </p:cNvPr>
          <p:cNvSpPr>
            <a:spLocks noGrp="1"/>
          </p:cNvSpPr>
          <p:nvPr>
            <p:ph type="body" sz="quarter" idx="11" hasCustomPrompt="1"/>
          </p:nvPr>
        </p:nvSpPr>
        <p:spPr>
          <a:xfrm>
            <a:off x="3627460" y="4646113"/>
            <a:ext cx="2087540" cy="346075"/>
          </a:xfrm>
        </p:spPr>
        <p:txBody>
          <a:bodyPr/>
          <a:lstStyle>
            <a:lvl1pPr marL="0" marR="0" indent="0" defTabSz="821530" rtl="0" fontAlgn="auto" latinLnBrk="0" hangingPunct="0">
              <a:lnSpc>
                <a:spcPct val="100000"/>
              </a:lnSpc>
              <a:spcBef>
                <a:spcPts val="0"/>
              </a:spcBef>
              <a:spcAft>
                <a:spcPts val="0"/>
              </a:spcAft>
              <a:buClrTx/>
              <a:buSzTx/>
              <a:buFontTx/>
              <a:buNone/>
              <a:tabLst/>
              <a:defRPr sz="1200" b="0" i="0">
                <a:latin typeface="Avenir Next Medium" panose="020B0503020202020204" pitchFamily="34" charset="0"/>
              </a:defRPr>
            </a:lvl1pPr>
          </a:lstStyle>
          <a:p>
            <a:pPr defTabSz="821530" hangingPunct="0"/>
            <a:r>
              <a:rPr lang="en-GB" sz="1200">
                <a:solidFill>
                  <a:srgbClr val="000000"/>
                </a:solidFill>
                <a:latin typeface="Avenir" panose="02000503020000020003"/>
                <a:ea typeface="ABC Ginto Nord Trial"/>
                <a:cs typeface="ABC Ginto Nord Trial"/>
                <a:sym typeface="ABC Ginto Nord Trial Medium"/>
              </a:rPr>
              <a:t>Enter social media channel</a:t>
            </a:r>
            <a:endParaRPr kumimoji="0" lang="en-GB" sz="1200" u="none" strike="noStrike" cap="none" spc="0" normalizeH="0" baseline="0">
              <a:ln>
                <a:noFill/>
              </a:ln>
              <a:solidFill>
                <a:srgbClr val="000000"/>
              </a:solidFill>
              <a:effectLst/>
              <a:uFillTx/>
              <a:latin typeface="Avenir" panose="02000503020000020003"/>
              <a:ea typeface="ABC Ginto Nord Trial"/>
              <a:cs typeface="ABC Ginto Nord Trial"/>
              <a:sym typeface="ABC Ginto Nord Trial Medium"/>
            </a:endParaRPr>
          </a:p>
        </p:txBody>
      </p:sp>
      <p:sp>
        <p:nvSpPr>
          <p:cNvPr id="25" name="Text Placeholder 4">
            <a:extLst>
              <a:ext uri="{FF2B5EF4-FFF2-40B4-BE49-F238E27FC236}">
                <a16:creationId xmlns:a16="http://schemas.microsoft.com/office/drawing/2014/main" id="{A7B05172-25CD-1142-85E5-DF712CDD3A8F}"/>
              </a:ext>
            </a:extLst>
          </p:cNvPr>
          <p:cNvSpPr>
            <a:spLocks noGrp="1"/>
          </p:cNvSpPr>
          <p:nvPr>
            <p:ph type="body" sz="quarter" idx="12" hasCustomPrompt="1"/>
          </p:nvPr>
        </p:nvSpPr>
        <p:spPr>
          <a:xfrm>
            <a:off x="6930563" y="4639771"/>
            <a:ext cx="2473622" cy="346075"/>
          </a:xfrm>
        </p:spPr>
        <p:txBody>
          <a:bodyPr/>
          <a:lstStyle>
            <a:lvl1pPr marL="0" marR="0" indent="0" defTabSz="821530" rtl="0" fontAlgn="auto" latinLnBrk="0" hangingPunct="0">
              <a:lnSpc>
                <a:spcPct val="100000"/>
              </a:lnSpc>
              <a:spcBef>
                <a:spcPts val="0"/>
              </a:spcBef>
              <a:spcAft>
                <a:spcPts val="0"/>
              </a:spcAft>
              <a:buClrTx/>
              <a:buSzTx/>
              <a:buFontTx/>
              <a:buNone/>
              <a:tabLst/>
              <a:defRPr sz="1200" b="0" i="0">
                <a:latin typeface="Avenir Next Medium" panose="020B0503020202020204" pitchFamily="34" charset="0"/>
              </a:defRPr>
            </a:lvl1pPr>
          </a:lstStyle>
          <a:p>
            <a:pPr defTabSz="821530" hangingPunct="0"/>
            <a:r>
              <a:rPr lang="en-GB" sz="1200">
                <a:solidFill>
                  <a:srgbClr val="000000"/>
                </a:solidFill>
                <a:latin typeface="Avenir" panose="02000503020000020003"/>
                <a:ea typeface="ABC Ginto Nord Trial"/>
                <a:cs typeface="ABC Ginto Nord Trial"/>
                <a:sym typeface="ABC Ginto Nord Trial Medium"/>
              </a:rPr>
              <a:t>Enter social media channel</a:t>
            </a:r>
            <a:endParaRPr kumimoji="0" lang="en-GB" sz="1200" u="none" strike="noStrike" cap="none" spc="0" normalizeH="0" baseline="0">
              <a:ln>
                <a:noFill/>
              </a:ln>
              <a:solidFill>
                <a:srgbClr val="000000"/>
              </a:solidFill>
              <a:effectLst/>
              <a:uFillTx/>
              <a:latin typeface="Avenir" panose="02000503020000020003"/>
              <a:ea typeface="ABC Ginto Nord Trial"/>
              <a:cs typeface="ABC Ginto Nord Trial"/>
              <a:sym typeface="ABC Ginto Nord Trial Medium"/>
            </a:endParaRPr>
          </a:p>
        </p:txBody>
      </p:sp>
      <p:sp>
        <p:nvSpPr>
          <p:cNvPr id="26" name="Text Placeholder 4">
            <a:extLst>
              <a:ext uri="{FF2B5EF4-FFF2-40B4-BE49-F238E27FC236}">
                <a16:creationId xmlns:a16="http://schemas.microsoft.com/office/drawing/2014/main" id="{62C99C00-FD40-F645-B4C2-38C18083E5B7}"/>
              </a:ext>
            </a:extLst>
          </p:cNvPr>
          <p:cNvSpPr>
            <a:spLocks noGrp="1"/>
          </p:cNvSpPr>
          <p:nvPr>
            <p:ph type="body" sz="quarter" idx="13" hasCustomPrompt="1"/>
          </p:nvPr>
        </p:nvSpPr>
        <p:spPr>
          <a:xfrm>
            <a:off x="3627460" y="5435964"/>
            <a:ext cx="2087540" cy="346075"/>
          </a:xfrm>
        </p:spPr>
        <p:txBody>
          <a:bodyPr/>
          <a:lstStyle>
            <a:lvl1pPr marL="0" marR="0" indent="0" defTabSz="821530" rtl="0" fontAlgn="auto" latinLnBrk="0" hangingPunct="0">
              <a:lnSpc>
                <a:spcPct val="100000"/>
              </a:lnSpc>
              <a:spcBef>
                <a:spcPts val="0"/>
              </a:spcBef>
              <a:spcAft>
                <a:spcPts val="0"/>
              </a:spcAft>
              <a:buClrTx/>
              <a:buSzTx/>
              <a:buFontTx/>
              <a:buNone/>
              <a:tabLst/>
              <a:defRPr sz="1200" b="0" i="0">
                <a:latin typeface="Avenir Next Medium" panose="020B0503020202020204" pitchFamily="34" charset="0"/>
              </a:defRPr>
            </a:lvl1pPr>
          </a:lstStyle>
          <a:p>
            <a:pPr defTabSz="821530" hangingPunct="0"/>
            <a:r>
              <a:rPr lang="en-GB" sz="1200">
                <a:solidFill>
                  <a:srgbClr val="000000"/>
                </a:solidFill>
                <a:latin typeface="Avenir" panose="02000503020000020003"/>
                <a:ea typeface="ABC Ginto Nord Trial"/>
                <a:cs typeface="ABC Ginto Nord Trial"/>
                <a:sym typeface="ABC Ginto Nord Trial Medium"/>
              </a:rPr>
              <a:t>Enter social media channel</a:t>
            </a:r>
            <a:endParaRPr kumimoji="0" lang="en-GB" sz="1200" u="none" strike="noStrike" cap="none" spc="0" normalizeH="0" baseline="0">
              <a:ln>
                <a:noFill/>
              </a:ln>
              <a:solidFill>
                <a:srgbClr val="000000"/>
              </a:solidFill>
              <a:effectLst/>
              <a:uFillTx/>
              <a:latin typeface="Avenir" panose="02000503020000020003"/>
              <a:ea typeface="ABC Ginto Nord Trial"/>
              <a:cs typeface="ABC Ginto Nord Trial"/>
              <a:sym typeface="ABC Ginto Nord Trial Medium"/>
            </a:endParaRPr>
          </a:p>
        </p:txBody>
      </p:sp>
      <p:sp>
        <p:nvSpPr>
          <p:cNvPr id="27" name="Text Placeholder 4">
            <a:extLst>
              <a:ext uri="{FF2B5EF4-FFF2-40B4-BE49-F238E27FC236}">
                <a16:creationId xmlns:a16="http://schemas.microsoft.com/office/drawing/2014/main" id="{FEC265DE-C578-9245-95A8-0C70E46875F2}"/>
              </a:ext>
            </a:extLst>
          </p:cNvPr>
          <p:cNvSpPr>
            <a:spLocks noGrp="1"/>
          </p:cNvSpPr>
          <p:nvPr>
            <p:ph type="body" sz="quarter" idx="14" hasCustomPrompt="1"/>
          </p:nvPr>
        </p:nvSpPr>
        <p:spPr>
          <a:xfrm>
            <a:off x="6930563" y="5437306"/>
            <a:ext cx="2473622" cy="346075"/>
          </a:xfrm>
        </p:spPr>
        <p:txBody>
          <a:bodyPr/>
          <a:lstStyle>
            <a:lvl1pPr marL="0" marR="0" indent="0" defTabSz="821530" rtl="0" fontAlgn="auto" latinLnBrk="0" hangingPunct="0">
              <a:lnSpc>
                <a:spcPct val="100000"/>
              </a:lnSpc>
              <a:spcBef>
                <a:spcPts val="0"/>
              </a:spcBef>
              <a:spcAft>
                <a:spcPts val="0"/>
              </a:spcAft>
              <a:buClrTx/>
              <a:buSzTx/>
              <a:buFontTx/>
              <a:buNone/>
              <a:tabLst/>
              <a:defRPr sz="1200" b="0" i="0">
                <a:latin typeface="Avenir Next Medium" panose="020B0503020202020204" pitchFamily="34" charset="0"/>
              </a:defRPr>
            </a:lvl1pPr>
          </a:lstStyle>
          <a:p>
            <a:pPr defTabSz="821530" hangingPunct="0"/>
            <a:r>
              <a:rPr lang="en-GB" sz="1200">
                <a:solidFill>
                  <a:srgbClr val="000000"/>
                </a:solidFill>
                <a:latin typeface="Avenir" panose="02000503020000020003"/>
                <a:ea typeface="ABC Ginto Nord Trial"/>
                <a:cs typeface="ABC Ginto Nord Trial"/>
                <a:sym typeface="ABC Ginto Nord Trial Medium"/>
              </a:rPr>
              <a:t>Enter social media channel</a:t>
            </a:r>
            <a:endParaRPr kumimoji="0" lang="en-GB" sz="1200" u="none" strike="noStrike" cap="none" spc="0" normalizeH="0" baseline="0">
              <a:ln>
                <a:noFill/>
              </a:ln>
              <a:solidFill>
                <a:srgbClr val="000000"/>
              </a:solidFill>
              <a:effectLst/>
              <a:uFillTx/>
              <a:latin typeface="Avenir" panose="02000503020000020003"/>
              <a:ea typeface="ABC Ginto Nord Trial"/>
              <a:cs typeface="ABC Ginto Nord Trial"/>
              <a:sym typeface="ABC Ginto Nord Trial Medium"/>
            </a:endParaRPr>
          </a:p>
        </p:txBody>
      </p:sp>
    </p:spTree>
    <p:extLst>
      <p:ext uri="{BB962C8B-B14F-4D97-AF65-F5344CB8AC3E}">
        <p14:creationId xmlns:p14="http://schemas.microsoft.com/office/powerpoint/2010/main" val="3714141673"/>
      </p:ext>
    </p:extLst>
  </p:cSld>
  <p:clrMapOvr>
    <a:masterClrMapping/>
  </p:clrMapOvr>
  <p:extLst>
    <p:ext uri="{DCECCB84-F9BA-43D5-87BE-67443E8EF086}">
      <p15:sldGuideLst xmlns:p15="http://schemas.microsoft.com/office/powerpoint/2012/main">
        <p15:guide id="1" orient="horz" pos="2160">
          <p15:clr>
            <a:srgbClr val="C35E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ogotype Visit Finland + additiona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CBAB59-53ED-40B4-82B4-5DC46E62CE9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IN" err="1">
              <a:latin typeface="Avenir" panose="02000503020000020003"/>
            </a:endParaRPr>
          </a:p>
        </p:txBody>
      </p:sp>
      <p:sp>
        <p:nvSpPr>
          <p:cNvPr id="21" name="Slide Number"/>
          <p:cNvSpPr>
            <a:spLocks noGrp="1"/>
          </p:cNvSpPr>
          <p:nvPr>
            <p:ph type="sldNum" sz="quarter" idx="2"/>
          </p:nvPr>
        </p:nvSpPr>
        <p:spPr>
          <a:xfrm>
            <a:off x="11591966" y="6412681"/>
            <a:ext cx="242706" cy="115416"/>
          </a:xfrm>
          <a:prstGeom prst="rect">
            <a:avLst/>
          </a:prstGeom>
        </p:spPr>
        <p:txBody>
          <a:bodyPr wrap="square" lIns="0" tIns="0" rIns="0" bIns="0"/>
          <a:lstStyle>
            <a:lvl1pPr defTabSz="410766">
              <a:lnSpc>
                <a:spcPts val="900"/>
              </a:lnSpc>
              <a:spcBef>
                <a:spcPts val="2250"/>
              </a:spcBef>
              <a:defRPr spc="32">
                <a:solidFill>
                  <a:srgbClr val="051D25"/>
                </a:solidFill>
              </a:defRPr>
            </a:lvl1pPr>
          </a:lstStyle>
          <a:p>
            <a:fld id="{86CB4B4D-7CA3-9044-876B-883B54F8677D}" type="slidenum">
              <a:t>‹#›</a:t>
            </a:fld>
            <a:endParaRPr/>
          </a:p>
        </p:txBody>
      </p:sp>
      <p:pic>
        <p:nvPicPr>
          <p:cNvPr id="5" name="Picture 4">
            <a:extLst>
              <a:ext uri="{FF2B5EF4-FFF2-40B4-BE49-F238E27FC236}">
                <a16:creationId xmlns:a16="http://schemas.microsoft.com/office/drawing/2014/main" id="{CDB2B664-4E07-014B-B729-679B0E7CB37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435415" y="2317324"/>
            <a:ext cx="4843465" cy="2223353"/>
          </a:xfrm>
          <a:prstGeom prst="rect">
            <a:avLst/>
          </a:prstGeom>
        </p:spPr>
      </p:pic>
      <p:sp>
        <p:nvSpPr>
          <p:cNvPr id="6" name="Picture Placeholder 3">
            <a:extLst>
              <a:ext uri="{FF2B5EF4-FFF2-40B4-BE49-F238E27FC236}">
                <a16:creationId xmlns:a16="http://schemas.microsoft.com/office/drawing/2014/main" id="{CF615E59-A77B-DC4A-9BBA-7D250DD1BDD1}"/>
              </a:ext>
            </a:extLst>
          </p:cNvPr>
          <p:cNvSpPr>
            <a:spLocks noGrp="1"/>
          </p:cNvSpPr>
          <p:nvPr>
            <p:ph type="pic" sz="quarter" idx="15" hasCustomPrompt="1"/>
          </p:nvPr>
        </p:nvSpPr>
        <p:spPr>
          <a:xfrm>
            <a:off x="6278880" y="2545031"/>
            <a:ext cx="3855671" cy="1767937"/>
          </a:xfrm>
        </p:spPr>
        <p:txBody>
          <a:bodyPr/>
          <a:lstStyle>
            <a:lvl1pPr marL="0" indent="0">
              <a:buNone/>
              <a:defRPr sz="1400"/>
            </a:lvl1pPr>
          </a:lstStyle>
          <a:p>
            <a:r>
              <a:rPr lang="en-GB"/>
              <a:t>Add additional logo</a:t>
            </a:r>
          </a:p>
        </p:txBody>
      </p:sp>
    </p:spTree>
    <p:extLst>
      <p:ext uri="{BB962C8B-B14F-4D97-AF65-F5344CB8AC3E}">
        <p14:creationId xmlns:p14="http://schemas.microsoft.com/office/powerpoint/2010/main" val="165665808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Starting slide add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E495C9-5C8E-47D5-AC49-6926C296A4D8}"/>
              </a:ext>
            </a:extLst>
          </p:cNvPr>
          <p:cNvSpPr/>
          <p:nvPr userDrawn="1"/>
        </p:nvSpPr>
        <p:spPr>
          <a:xfrm>
            <a:off x="0" y="0"/>
            <a:ext cx="12207240" cy="6876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IN" err="1"/>
          </a:p>
        </p:txBody>
      </p:sp>
      <p:sp>
        <p:nvSpPr>
          <p:cNvPr id="16" name="Picture Placeholder 8">
            <a:extLst>
              <a:ext uri="{FF2B5EF4-FFF2-40B4-BE49-F238E27FC236}">
                <a16:creationId xmlns:a16="http://schemas.microsoft.com/office/drawing/2014/main" id="{A715308A-2B7A-4485-A51C-F3F23FC4264D}"/>
              </a:ext>
            </a:extLst>
          </p:cNvPr>
          <p:cNvSpPr>
            <a:spLocks noGrp="1"/>
          </p:cNvSpPr>
          <p:nvPr>
            <p:ph type="pic" sz="quarter" idx="10" hasCustomPrompt="1"/>
          </p:nvPr>
        </p:nvSpPr>
        <p:spPr>
          <a:xfrm>
            <a:off x="0" y="0"/>
            <a:ext cx="12207240" cy="6876287"/>
          </a:xfrm>
        </p:spPr>
        <p:txBody>
          <a:bodyPr lIns="0" tIns="182880"/>
          <a:lstStyle>
            <a:lvl1pPr algn="ctr">
              <a:buNone/>
              <a:defRPr sz="1600">
                <a:solidFill>
                  <a:schemeClr val="accent5"/>
                </a:solidFill>
              </a:defRPr>
            </a:lvl1pPr>
          </a:lstStyle>
          <a:p>
            <a:r>
              <a:rPr lang="en-GB"/>
              <a:t>Drag picture to placeholder or click icon to add, then send to back.</a:t>
            </a:r>
            <a:endParaRPr lang="en-US"/>
          </a:p>
        </p:txBody>
      </p:sp>
      <p:sp>
        <p:nvSpPr>
          <p:cNvPr id="6" name="Text Placeholder 16">
            <a:extLst>
              <a:ext uri="{FF2B5EF4-FFF2-40B4-BE49-F238E27FC236}">
                <a16:creationId xmlns:a16="http://schemas.microsoft.com/office/drawing/2014/main" id="{DACC2052-D939-E24E-BE27-60304A0B1511}"/>
              </a:ext>
            </a:extLst>
          </p:cNvPr>
          <p:cNvSpPr>
            <a:spLocks noGrp="1"/>
          </p:cNvSpPr>
          <p:nvPr>
            <p:ph type="body" sz="quarter" idx="12" hasCustomPrompt="1"/>
          </p:nvPr>
        </p:nvSpPr>
        <p:spPr>
          <a:xfrm>
            <a:off x="684440" y="4250244"/>
            <a:ext cx="9175177" cy="682456"/>
          </a:xfrm>
        </p:spPr>
        <p:txBody>
          <a:bodyPr/>
          <a:lstStyle>
            <a:lvl1pPr marL="0" indent="0" algn="l" defTabSz="914400" rtl="0" eaLnBrk="1" latinLnBrk="0" hangingPunct="1">
              <a:spcAft>
                <a:spcPts val="0"/>
              </a:spcAft>
              <a:buNone/>
              <a:defRPr lang="en-US" sz="1600" b="0" kern="1200" dirty="0" smtClean="0">
                <a:solidFill>
                  <a:schemeClr val="tx1"/>
                </a:solidFill>
                <a:latin typeface="Avenir Medium" panose="02000503020000020003"/>
                <a:ea typeface="+mn-ea"/>
                <a:cs typeface="+mn-cs"/>
              </a:defRPr>
            </a:lvl1pPr>
            <a:lvl2pPr marL="0" algn="l" defTabSz="914400" rtl="0" eaLnBrk="1" latinLnBrk="0" hangingPunct="1">
              <a:spcAft>
                <a:spcPts val="0"/>
              </a:spcAft>
              <a:defRPr lang="en-US" sz="1400" b="0" kern="1200" dirty="0" smtClean="0">
                <a:solidFill>
                  <a:schemeClr val="tx1"/>
                </a:solidFill>
                <a:latin typeface="+mn-lt"/>
                <a:ea typeface="+mn-ea"/>
                <a:cs typeface="+mn-cs"/>
              </a:defRPr>
            </a:lvl2pPr>
            <a:lvl3pPr marL="0" algn="l" defTabSz="914400" rtl="0" eaLnBrk="1" latinLnBrk="0" hangingPunct="1">
              <a:spcAft>
                <a:spcPts val="0"/>
              </a:spcAft>
              <a:defRPr lang="en-US" sz="1400" b="0" kern="1200" dirty="0" smtClean="0">
                <a:solidFill>
                  <a:schemeClr val="tx1"/>
                </a:solidFill>
                <a:latin typeface="+mn-lt"/>
                <a:ea typeface="+mn-ea"/>
                <a:cs typeface="+mn-cs"/>
              </a:defRPr>
            </a:lvl3pPr>
            <a:lvl4pPr marL="0" algn="l" defTabSz="914400" rtl="0" eaLnBrk="1" latinLnBrk="0" hangingPunct="1">
              <a:spcAft>
                <a:spcPts val="0"/>
              </a:spcAft>
              <a:defRPr lang="en-US" sz="1400" b="0" kern="1200" dirty="0" smtClean="0">
                <a:solidFill>
                  <a:schemeClr val="tx1"/>
                </a:solidFill>
                <a:latin typeface="+mn-lt"/>
                <a:ea typeface="+mn-ea"/>
                <a:cs typeface="+mn-cs"/>
              </a:defRPr>
            </a:lvl4pPr>
            <a:lvl5pPr marL="0" algn="l" defTabSz="914400" rtl="0" eaLnBrk="1" latinLnBrk="0" hangingPunct="1">
              <a:spcAft>
                <a:spcPts val="0"/>
              </a:spcAft>
              <a:defRPr lang="en-US" sz="1400" b="0" kern="1200" dirty="0" smtClean="0">
                <a:solidFill>
                  <a:schemeClr val="tx1"/>
                </a:solidFill>
                <a:latin typeface="+mn-lt"/>
                <a:ea typeface="+mn-ea"/>
                <a:cs typeface="+mn-cs"/>
              </a:defRPr>
            </a:lvl5pPr>
          </a:lstStyle>
          <a:p>
            <a:pPr lvl="0"/>
            <a:r>
              <a:rPr lang="en-US"/>
              <a:t>Place subtitle here</a:t>
            </a:r>
          </a:p>
        </p:txBody>
      </p:sp>
      <p:sp>
        <p:nvSpPr>
          <p:cNvPr id="7" name="Text Placeholder 9">
            <a:extLst>
              <a:ext uri="{FF2B5EF4-FFF2-40B4-BE49-F238E27FC236}">
                <a16:creationId xmlns:a16="http://schemas.microsoft.com/office/drawing/2014/main" id="{65890CC2-F704-904F-962F-8B24743C2AE3}"/>
              </a:ext>
            </a:extLst>
          </p:cNvPr>
          <p:cNvSpPr>
            <a:spLocks noGrp="1"/>
          </p:cNvSpPr>
          <p:nvPr>
            <p:ph type="body" sz="quarter" idx="13" hasCustomPrompt="1"/>
          </p:nvPr>
        </p:nvSpPr>
        <p:spPr>
          <a:xfrm>
            <a:off x="690563" y="2829560"/>
            <a:ext cx="9169054" cy="1198880"/>
          </a:xfrm>
        </p:spPr>
        <p:txBody>
          <a:bodyPr/>
          <a:lstStyle>
            <a:lvl1pPr marL="0" indent="0">
              <a:buFontTx/>
              <a:buNone/>
              <a:defRPr sz="4500" b="1" i="0">
                <a:solidFill>
                  <a:srgbClr val="000000"/>
                </a:solidFill>
                <a:latin typeface="Avenir Black" panose="02000503020000020003" pitchFamily="2" charset="0"/>
              </a:defRPr>
            </a:lvl1pPr>
          </a:lstStyle>
          <a:p>
            <a:pPr lvl="0"/>
            <a:r>
              <a:rPr lang="en-US"/>
              <a:t>Insert presentation title</a:t>
            </a:r>
            <a:endParaRPr lang="en-IN"/>
          </a:p>
        </p:txBody>
      </p:sp>
      <p:sp>
        <p:nvSpPr>
          <p:cNvPr id="4" name="Picture Placeholder 3">
            <a:extLst>
              <a:ext uri="{FF2B5EF4-FFF2-40B4-BE49-F238E27FC236}">
                <a16:creationId xmlns:a16="http://schemas.microsoft.com/office/drawing/2014/main" id="{E15731C4-F811-A74C-9A31-F63A46AB949A}"/>
              </a:ext>
            </a:extLst>
          </p:cNvPr>
          <p:cNvSpPr>
            <a:spLocks noGrp="1"/>
          </p:cNvSpPr>
          <p:nvPr>
            <p:ph type="pic" sz="quarter" idx="15" hasCustomPrompt="1"/>
          </p:nvPr>
        </p:nvSpPr>
        <p:spPr>
          <a:xfrm>
            <a:off x="3484937" y="818682"/>
            <a:ext cx="2300400" cy="1054800"/>
          </a:xfrm>
        </p:spPr>
        <p:txBody>
          <a:bodyPr/>
          <a:lstStyle>
            <a:lvl1pPr marL="0" indent="0">
              <a:buNone/>
              <a:defRPr sz="1400"/>
            </a:lvl1pPr>
          </a:lstStyle>
          <a:p>
            <a:r>
              <a:rPr lang="en-GB"/>
              <a:t>Add additional logo</a:t>
            </a:r>
          </a:p>
        </p:txBody>
      </p:sp>
      <p:sp>
        <p:nvSpPr>
          <p:cNvPr id="11" name="Text Placeholder 16">
            <a:extLst>
              <a:ext uri="{FF2B5EF4-FFF2-40B4-BE49-F238E27FC236}">
                <a16:creationId xmlns:a16="http://schemas.microsoft.com/office/drawing/2014/main" id="{7F04BF4B-35A7-424C-B843-6FFE2776C0F8}"/>
              </a:ext>
            </a:extLst>
          </p:cNvPr>
          <p:cNvSpPr>
            <a:spLocks noGrp="1"/>
          </p:cNvSpPr>
          <p:nvPr>
            <p:ph type="body" sz="quarter" idx="16" hasCustomPrompt="1"/>
          </p:nvPr>
        </p:nvSpPr>
        <p:spPr>
          <a:xfrm>
            <a:off x="684439" y="6040925"/>
            <a:ext cx="8139113" cy="227417"/>
          </a:xfrm>
        </p:spPr>
        <p:txBody>
          <a:bodyPr/>
          <a:lstStyle>
            <a:lvl1pPr marL="0" indent="0" algn="l" defTabSz="914400" rtl="0" eaLnBrk="1" latinLnBrk="0" hangingPunct="1">
              <a:spcAft>
                <a:spcPts val="0"/>
              </a:spcAft>
              <a:buNone/>
              <a:defRPr lang="en-US" sz="1200" b="0" kern="1200" dirty="0" smtClean="0">
                <a:solidFill>
                  <a:schemeClr val="tx1"/>
                </a:solidFill>
                <a:latin typeface="Avenir Medium" panose="02000503020000020003"/>
                <a:ea typeface="+mn-ea"/>
                <a:cs typeface="+mn-cs"/>
              </a:defRPr>
            </a:lvl1pPr>
            <a:lvl2pPr marL="0" algn="l" defTabSz="914400" rtl="0" eaLnBrk="1" latinLnBrk="0" hangingPunct="1">
              <a:spcAft>
                <a:spcPts val="0"/>
              </a:spcAft>
              <a:defRPr lang="en-US" sz="1400" b="0" kern="1200" dirty="0" smtClean="0">
                <a:solidFill>
                  <a:schemeClr val="tx1"/>
                </a:solidFill>
                <a:latin typeface="+mn-lt"/>
                <a:ea typeface="+mn-ea"/>
                <a:cs typeface="+mn-cs"/>
              </a:defRPr>
            </a:lvl2pPr>
            <a:lvl3pPr marL="0" algn="l" defTabSz="914400" rtl="0" eaLnBrk="1" latinLnBrk="0" hangingPunct="1">
              <a:spcAft>
                <a:spcPts val="0"/>
              </a:spcAft>
              <a:defRPr lang="en-US" sz="1400" b="0" kern="1200" dirty="0" smtClean="0">
                <a:solidFill>
                  <a:schemeClr val="tx1"/>
                </a:solidFill>
                <a:latin typeface="+mn-lt"/>
                <a:ea typeface="+mn-ea"/>
                <a:cs typeface="+mn-cs"/>
              </a:defRPr>
            </a:lvl3pPr>
            <a:lvl4pPr marL="0" algn="l" defTabSz="914400" rtl="0" eaLnBrk="1" latinLnBrk="0" hangingPunct="1">
              <a:spcAft>
                <a:spcPts val="0"/>
              </a:spcAft>
              <a:defRPr lang="en-US" sz="1400" b="0" kern="1200" dirty="0" smtClean="0">
                <a:solidFill>
                  <a:schemeClr val="tx1"/>
                </a:solidFill>
                <a:latin typeface="+mn-lt"/>
                <a:ea typeface="+mn-ea"/>
                <a:cs typeface="+mn-cs"/>
              </a:defRPr>
            </a:lvl4pPr>
            <a:lvl5pPr marL="0" algn="l" defTabSz="914400" rtl="0" eaLnBrk="1" latinLnBrk="0" hangingPunct="1">
              <a:spcAft>
                <a:spcPts val="0"/>
              </a:spcAft>
              <a:defRPr lang="en-US" sz="1400" b="0" kern="1200" dirty="0" smtClean="0">
                <a:solidFill>
                  <a:schemeClr val="tx1"/>
                </a:solidFill>
                <a:latin typeface="+mn-lt"/>
                <a:ea typeface="+mn-ea"/>
                <a:cs typeface="+mn-cs"/>
              </a:defRPr>
            </a:lvl5pPr>
          </a:lstStyle>
          <a:p>
            <a:pPr lvl="0"/>
            <a:r>
              <a:rPr lang="en-US"/>
              <a:t>Add author and date (dd/mm/</a:t>
            </a:r>
            <a:r>
              <a:rPr lang="en-US" err="1"/>
              <a:t>yyyy</a:t>
            </a:r>
            <a:r>
              <a:rPr lang="en-US"/>
              <a:t>)</a:t>
            </a:r>
          </a:p>
        </p:txBody>
      </p:sp>
      <p:sp>
        <p:nvSpPr>
          <p:cNvPr id="30" name="Text Placeholder 29">
            <a:extLst>
              <a:ext uri="{FF2B5EF4-FFF2-40B4-BE49-F238E27FC236}">
                <a16:creationId xmlns:a16="http://schemas.microsoft.com/office/drawing/2014/main" id="{5D074C4C-9B47-FA44-9771-18FC0AEAE4DD}"/>
              </a:ext>
            </a:extLst>
          </p:cNvPr>
          <p:cNvSpPr>
            <a:spLocks noGrp="1"/>
          </p:cNvSpPr>
          <p:nvPr>
            <p:ph type="body" sz="quarter" idx="17" hasCustomPrompt="1"/>
          </p:nvPr>
        </p:nvSpPr>
        <p:spPr>
          <a:xfrm>
            <a:off x="171387" y="593682"/>
            <a:ext cx="3290400" cy="1504800"/>
          </a:xfr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lvl1pPr marL="0" indent="0">
              <a:buNone/>
              <a:defRPr/>
            </a:lvl1pPr>
          </a:lstStyle>
          <a:p>
            <a:pPr lvl="0"/>
            <a:r>
              <a:rPr lang="en-GB"/>
              <a:t> </a:t>
            </a:r>
          </a:p>
        </p:txBody>
      </p:sp>
    </p:spTree>
    <p:extLst>
      <p:ext uri="{BB962C8B-B14F-4D97-AF65-F5344CB8AC3E}">
        <p14:creationId xmlns:p14="http://schemas.microsoft.com/office/powerpoint/2010/main" val="342648551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323E783-5364-49BC-8CA5-4EE83A5CC6A6}"/>
              </a:ext>
            </a:extLst>
          </p:cNvPr>
          <p:cNvSpPr/>
          <p:nvPr userDrawn="1"/>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IN" err="1">
              <a:latin typeface="Avenir" panose="02000503020000020003"/>
            </a:endParaRPr>
          </a:p>
        </p:txBody>
      </p:sp>
      <p:sp>
        <p:nvSpPr>
          <p:cNvPr id="52" name="Slide Number Placeholder 2">
            <a:extLst>
              <a:ext uri="{FF2B5EF4-FFF2-40B4-BE49-F238E27FC236}">
                <a16:creationId xmlns:a16="http://schemas.microsoft.com/office/drawing/2014/main" id="{3173E23F-0A6E-49D7-AC0F-4A69FB52D6A7}"/>
              </a:ext>
            </a:extLst>
          </p:cNvPr>
          <p:cNvSpPr>
            <a:spLocks noGrp="1"/>
          </p:cNvSpPr>
          <p:nvPr>
            <p:ph type="sldNum" sz="quarter" idx="12"/>
          </p:nvPr>
        </p:nvSpPr>
        <p:spPr>
          <a:xfrm>
            <a:off x="11484746" y="6490025"/>
            <a:ext cx="326254" cy="201168"/>
          </a:xfrm>
          <a:prstGeom prst="rect">
            <a:avLst/>
          </a:prstGeom>
        </p:spPr>
        <p:txBody>
          <a:bodyPr/>
          <a:lstStyle>
            <a:lvl1pPr>
              <a:defRPr>
                <a:solidFill>
                  <a:srgbClr val="000000"/>
                </a:solidFill>
                <a:latin typeface="Avenir" panose="02000503020000020003"/>
              </a:defRPr>
            </a:lvl1pPr>
          </a:lstStyle>
          <a:p>
            <a:fld id="{1F90F471-3972-4120-B8B3-0237DE626C35}" type="slidenum">
              <a:rPr lang="en-US" smtClean="0"/>
              <a:pPr/>
              <a:t>‹#›</a:t>
            </a:fld>
            <a:endParaRPr lang="en-US"/>
          </a:p>
        </p:txBody>
      </p:sp>
      <p:pic>
        <p:nvPicPr>
          <p:cNvPr id="5" name="Graphic 4">
            <a:extLst>
              <a:ext uri="{FF2B5EF4-FFF2-40B4-BE49-F238E27FC236}">
                <a16:creationId xmlns:a16="http://schemas.microsoft.com/office/drawing/2014/main" id="{5A2911CB-14A3-4427-A0AE-C1124FCE0E8D}"/>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r="-7" b="13"/>
          <a:stretch/>
        </p:blipFill>
        <p:spPr>
          <a:xfrm>
            <a:off x="8343730" y="327433"/>
            <a:ext cx="3848270" cy="5905338"/>
          </a:xfrm>
          <a:prstGeom prst="rect">
            <a:avLst/>
          </a:prstGeom>
        </p:spPr>
      </p:pic>
      <p:sp>
        <p:nvSpPr>
          <p:cNvPr id="3" name="Text Placeholder 2">
            <a:extLst>
              <a:ext uri="{FF2B5EF4-FFF2-40B4-BE49-F238E27FC236}">
                <a16:creationId xmlns:a16="http://schemas.microsoft.com/office/drawing/2014/main" id="{FD35B189-2A94-460E-BC2B-9A182A80679E}"/>
              </a:ext>
            </a:extLst>
          </p:cNvPr>
          <p:cNvSpPr>
            <a:spLocks noGrp="1"/>
          </p:cNvSpPr>
          <p:nvPr>
            <p:ph type="body" sz="quarter" idx="13" hasCustomPrompt="1"/>
          </p:nvPr>
        </p:nvSpPr>
        <p:spPr>
          <a:xfrm>
            <a:off x="381000" y="1531024"/>
            <a:ext cx="4114800" cy="4156075"/>
          </a:xfrm>
        </p:spPr>
        <p:txBody>
          <a:bodyPr/>
          <a:lstStyle>
            <a:lvl1pPr marL="457200" indent="-457200">
              <a:buFont typeface="+mj-lt"/>
              <a:buAutoNum type="arabicPeriod"/>
              <a:defRPr b="0" i="0">
                <a:solidFill>
                  <a:srgbClr val="000000"/>
                </a:solidFill>
                <a:latin typeface="Avenir" panose="02000503020000020003" pitchFamily="2" charset="0"/>
              </a:defRPr>
            </a:lvl1pPr>
            <a:lvl2pPr marL="571500" indent="-342900">
              <a:buFontTx/>
              <a:buChar char="–"/>
              <a:defRPr b="0" i="0">
                <a:solidFill>
                  <a:srgbClr val="000000"/>
                </a:solidFill>
                <a:latin typeface="Avenir" panose="02000503020000020003" pitchFamily="2" charset="0"/>
              </a:defRPr>
            </a:lvl2pPr>
            <a:lvl3pPr>
              <a:defRPr>
                <a:latin typeface="Avenir" panose="02000503020000020003"/>
              </a:defRPr>
            </a:lvl3pPr>
            <a:lvl4pPr>
              <a:defRPr>
                <a:latin typeface="Avenir" panose="02000503020000020003"/>
              </a:defRPr>
            </a:lvl4pPr>
            <a:lvl5pPr>
              <a:defRPr>
                <a:latin typeface="Avenir" panose="02000503020000020003"/>
              </a:defRPr>
            </a:lvl5pPr>
          </a:lstStyle>
          <a:p>
            <a:pPr lvl="0"/>
            <a:r>
              <a:rPr lang="en-US"/>
              <a:t>Click to edit text</a:t>
            </a:r>
          </a:p>
          <a:p>
            <a:pPr lvl="1"/>
            <a:r>
              <a:rPr lang="en-US"/>
              <a:t>Dolor sit </a:t>
            </a:r>
            <a:r>
              <a:rPr lang="en-US" err="1"/>
              <a:t>amet</a:t>
            </a:r>
            <a:endParaRPr lang="en-US"/>
          </a:p>
          <a:p>
            <a:pPr lvl="1"/>
            <a:r>
              <a:rPr lang="en-US" err="1"/>
              <a:t>Amet</a:t>
            </a:r>
            <a:r>
              <a:rPr lang="en-US"/>
              <a:t> sit dolor</a:t>
            </a:r>
          </a:p>
          <a:p>
            <a:pPr lvl="0"/>
            <a:r>
              <a:rPr lang="en-US"/>
              <a:t>Click to edit text</a:t>
            </a:r>
          </a:p>
          <a:p>
            <a:pPr lvl="1"/>
            <a:r>
              <a:rPr lang="en-US"/>
              <a:t>Dolor sit </a:t>
            </a:r>
            <a:r>
              <a:rPr lang="en-US" err="1"/>
              <a:t>amet</a:t>
            </a:r>
            <a:endParaRPr lang="en-US"/>
          </a:p>
          <a:p>
            <a:pPr lvl="1"/>
            <a:r>
              <a:rPr lang="en-US" err="1"/>
              <a:t>Amet</a:t>
            </a:r>
            <a:r>
              <a:rPr lang="en-US"/>
              <a:t> sit dolor</a:t>
            </a:r>
          </a:p>
          <a:p>
            <a:pPr lvl="0"/>
            <a:r>
              <a:rPr lang="en-US"/>
              <a:t>Click to edit text</a:t>
            </a:r>
          </a:p>
          <a:p>
            <a:pPr lvl="1"/>
            <a:r>
              <a:rPr lang="en-US"/>
              <a:t>Dolor sit </a:t>
            </a:r>
            <a:r>
              <a:rPr lang="en-US" err="1"/>
              <a:t>amet</a:t>
            </a:r>
            <a:endParaRPr lang="en-US"/>
          </a:p>
          <a:p>
            <a:pPr lvl="1"/>
            <a:r>
              <a:rPr lang="en-US" err="1"/>
              <a:t>Amet</a:t>
            </a:r>
            <a:r>
              <a:rPr lang="en-US"/>
              <a:t> sit dolor</a:t>
            </a:r>
          </a:p>
        </p:txBody>
      </p:sp>
      <p:sp>
        <p:nvSpPr>
          <p:cNvPr id="11" name="Text Placeholder 10">
            <a:extLst>
              <a:ext uri="{FF2B5EF4-FFF2-40B4-BE49-F238E27FC236}">
                <a16:creationId xmlns:a16="http://schemas.microsoft.com/office/drawing/2014/main" id="{B3340AED-3ECC-49D9-946D-F298C010342B}"/>
              </a:ext>
            </a:extLst>
          </p:cNvPr>
          <p:cNvSpPr>
            <a:spLocks noGrp="1"/>
          </p:cNvSpPr>
          <p:nvPr>
            <p:ph type="body" sz="quarter" idx="14" hasCustomPrompt="1"/>
          </p:nvPr>
        </p:nvSpPr>
        <p:spPr>
          <a:xfrm>
            <a:off x="4886325" y="1531023"/>
            <a:ext cx="4114800" cy="4156075"/>
          </a:xfrm>
        </p:spPr>
        <p:txBody>
          <a:bodyPr/>
          <a:lstStyle>
            <a:lvl1pPr marL="457200" indent="-457200">
              <a:buFont typeface="+mj-lt"/>
              <a:buAutoNum type="arabicPeriod"/>
              <a:defRPr b="0" i="0">
                <a:solidFill>
                  <a:srgbClr val="000000"/>
                </a:solidFill>
                <a:latin typeface="Avenir" panose="02000503020000020003" pitchFamily="2" charset="0"/>
              </a:defRPr>
            </a:lvl1pPr>
            <a:lvl2pPr marL="228600" indent="0">
              <a:buNone/>
              <a:defRPr lang="en-US" sz="1600" b="0" i="0" kern="1200" dirty="0" smtClean="0">
                <a:solidFill>
                  <a:srgbClr val="000000"/>
                </a:solidFill>
                <a:latin typeface="Avenir" panose="02000503020000020003" pitchFamily="2" charset="0"/>
                <a:ea typeface="+mn-ea"/>
                <a:cs typeface="+mn-cs"/>
              </a:defRPr>
            </a:lvl2pPr>
            <a:lvl3pPr marL="457200" indent="-228600">
              <a:defRPr>
                <a:latin typeface="Avenir" panose="02000503020000020003"/>
              </a:defRPr>
            </a:lvl3pPr>
            <a:lvl4pPr>
              <a:defRPr>
                <a:latin typeface="Avenir" panose="02000503020000020003"/>
              </a:defRPr>
            </a:lvl4pPr>
            <a:lvl5pPr>
              <a:defRPr>
                <a:latin typeface="Avenir" panose="02000503020000020003"/>
              </a:defRPr>
            </a:lvl5pPr>
          </a:lstStyle>
          <a:p>
            <a:pPr lvl="0"/>
            <a:r>
              <a:rPr lang="en-US"/>
              <a:t>Click to edit text</a:t>
            </a:r>
          </a:p>
          <a:p>
            <a:pPr marL="571500" lvl="1" indent="-342900" algn="l" defTabSz="228600" rtl="0" eaLnBrk="1" latinLnBrk="0" hangingPunct="1">
              <a:lnSpc>
                <a:spcPct val="100000"/>
              </a:lnSpc>
              <a:spcBef>
                <a:spcPts val="0"/>
              </a:spcBef>
              <a:spcAft>
                <a:spcPts val="600"/>
              </a:spcAft>
              <a:buClrTx/>
              <a:buFontTx/>
              <a:buChar char="–"/>
            </a:pPr>
            <a:r>
              <a:rPr lang="en-US"/>
              <a:t>Dolor sit </a:t>
            </a:r>
            <a:r>
              <a:rPr lang="en-US" err="1"/>
              <a:t>amet</a:t>
            </a:r>
            <a:endParaRPr lang="en-US"/>
          </a:p>
          <a:p>
            <a:pPr marL="571500" lvl="1" indent="-342900" algn="l" defTabSz="228600" rtl="0" eaLnBrk="1" latinLnBrk="0" hangingPunct="1">
              <a:lnSpc>
                <a:spcPct val="100000"/>
              </a:lnSpc>
              <a:spcBef>
                <a:spcPts val="0"/>
              </a:spcBef>
              <a:spcAft>
                <a:spcPts val="600"/>
              </a:spcAft>
              <a:buClrTx/>
              <a:buFontTx/>
              <a:buChar char="–"/>
            </a:pPr>
            <a:r>
              <a:rPr lang="en-US" err="1"/>
              <a:t>Amet</a:t>
            </a:r>
            <a:r>
              <a:rPr lang="en-US"/>
              <a:t> sit dol</a:t>
            </a:r>
          </a:p>
          <a:p>
            <a:pPr lvl="0"/>
            <a:r>
              <a:rPr lang="en-US"/>
              <a:t>Click to edit text</a:t>
            </a:r>
          </a:p>
          <a:p>
            <a:pPr marL="571500" lvl="1" indent="-342900" algn="l" defTabSz="228600" rtl="0" eaLnBrk="1" latinLnBrk="0" hangingPunct="1">
              <a:lnSpc>
                <a:spcPct val="100000"/>
              </a:lnSpc>
              <a:spcBef>
                <a:spcPts val="0"/>
              </a:spcBef>
              <a:spcAft>
                <a:spcPts val="600"/>
              </a:spcAft>
              <a:buClrTx/>
              <a:buFontTx/>
              <a:buChar char="–"/>
            </a:pPr>
            <a:r>
              <a:rPr lang="en-US"/>
              <a:t>Dolor sit </a:t>
            </a:r>
            <a:r>
              <a:rPr lang="en-US" err="1"/>
              <a:t>amet</a:t>
            </a:r>
            <a:endParaRPr lang="en-US"/>
          </a:p>
          <a:p>
            <a:pPr marL="571500" lvl="1" indent="-342900" algn="l" defTabSz="228600" rtl="0" eaLnBrk="1" latinLnBrk="0" hangingPunct="1">
              <a:lnSpc>
                <a:spcPct val="100000"/>
              </a:lnSpc>
              <a:spcBef>
                <a:spcPts val="0"/>
              </a:spcBef>
              <a:spcAft>
                <a:spcPts val="600"/>
              </a:spcAft>
              <a:buClrTx/>
              <a:buFontTx/>
              <a:buChar char="–"/>
            </a:pPr>
            <a:r>
              <a:rPr lang="en-US" err="1"/>
              <a:t>Amet</a:t>
            </a:r>
            <a:r>
              <a:rPr lang="en-US"/>
              <a:t> sit dolor</a:t>
            </a:r>
            <a:endParaRPr lang="en-IN"/>
          </a:p>
          <a:p>
            <a:pPr lvl="0"/>
            <a:r>
              <a:rPr lang="en-US"/>
              <a:t>Click to edit text</a:t>
            </a:r>
          </a:p>
          <a:p>
            <a:pPr marL="571500" lvl="1" indent="-342900" algn="l" defTabSz="228600" rtl="0" eaLnBrk="1" latinLnBrk="0" hangingPunct="1">
              <a:lnSpc>
                <a:spcPct val="100000"/>
              </a:lnSpc>
              <a:spcBef>
                <a:spcPts val="0"/>
              </a:spcBef>
              <a:spcAft>
                <a:spcPts val="600"/>
              </a:spcAft>
              <a:buClrTx/>
              <a:buFontTx/>
              <a:buChar char="–"/>
            </a:pPr>
            <a:r>
              <a:rPr lang="en-US"/>
              <a:t>Dolor sit </a:t>
            </a:r>
            <a:r>
              <a:rPr lang="en-US" err="1"/>
              <a:t>amet</a:t>
            </a:r>
            <a:endParaRPr lang="en-US"/>
          </a:p>
          <a:p>
            <a:pPr marL="571500" lvl="1" indent="-342900" algn="l" defTabSz="228600" rtl="0" eaLnBrk="1" latinLnBrk="0" hangingPunct="1">
              <a:lnSpc>
                <a:spcPct val="100000"/>
              </a:lnSpc>
              <a:spcBef>
                <a:spcPts val="0"/>
              </a:spcBef>
              <a:spcAft>
                <a:spcPts val="600"/>
              </a:spcAft>
              <a:buClrTx/>
              <a:buFontTx/>
              <a:buChar char="–"/>
            </a:pPr>
            <a:r>
              <a:rPr lang="en-US" err="1"/>
              <a:t>Amet</a:t>
            </a:r>
            <a:r>
              <a:rPr lang="en-US"/>
              <a:t> sit dolor</a:t>
            </a:r>
            <a:endParaRPr lang="en-IN"/>
          </a:p>
        </p:txBody>
      </p:sp>
      <p:pic>
        <p:nvPicPr>
          <p:cNvPr id="16" name="Picture 15">
            <a:extLst>
              <a:ext uri="{FF2B5EF4-FFF2-40B4-BE49-F238E27FC236}">
                <a16:creationId xmlns:a16="http://schemas.microsoft.com/office/drawing/2014/main" id="{D44570B3-779E-4FD7-8DC6-A55F7476D12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219119" y="6232771"/>
            <a:ext cx="1360882" cy="624702"/>
          </a:xfrm>
          <a:prstGeom prst="rect">
            <a:avLst/>
          </a:prstGeom>
        </p:spPr>
      </p:pic>
      <p:sp>
        <p:nvSpPr>
          <p:cNvPr id="10" name="Title 1">
            <a:extLst>
              <a:ext uri="{FF2B5EF4-FFF2-40B4-BE49-F238E27FC236}">
                <a16:creationId xmlns:a16="http://schemas.microsoft.com/office/drawing/2014/main" id="{7B2BEB7C-8987-A144-AF13-C8E38D49E849}"/>
              </a:ext>
            </a:extLst>
          </p:cNvPr>
          <p:cNvSpPr>
            <a:spLocks noGrp="1"/>
          </p:cNvSpPr>
          <p:nvPr>
            <p:ph type="title" hasCustomPrompt="1"/>
          </p:nvPr>
        </p:nvSpPr>
        <p:spPr>
          <a:xfrm>
            <a:off x="381000" y="381000"/>
            <a:ext cx="11430000" cy="789432"/>
          </a:xfrm>
        </p:spPr>
        <p:txBody>
          <a:bodyPr/>
          <a:lstStyle>
            <a:lvl1pPr>
              <a:lnSpc>
                <a:spcPct val="100000"/>
              </a:lnSpc>
              <a:defRPr sz="4500" b="1" i="0">
                <a:solidFill>
                  <a:srgbClr val="000000"/>
                </a:solidFill>
                <a:latin typeface="Avenir Black" panose="02000503020000020003" pitchFamily="2" charset="0"/>
              </a:defRPr>
            </a:lvl1pPr>
          </a:lstStyle>
          <a:p>
            <a:r>
              <a:rPr lang="en-GB"/>
              <a:t>Agenda</a:t>
            </a:r>
            <a:endParaRPr lang="en-US"/>
          </a:p>
        </p:txBody>
      </p:sp>
    </p:spTree>
    <p:extLst>
      <p:ext uri="{BB962C8B-B14F-4D97-AF65-F5344CB8AC3E}">
        <p14:creationId xmlns:p14="http://schemas.microsoft.com/office/powerpoint/2010/main" val="249956383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with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5D7B5C3-B10F-A449-8F9F-0A3F73514027}"/>
              </a:ext>
            </a:extLst>
          </p:cNvPr>
          <p:cNvSpPr>
            <a:spLocks noGrp="1"/>
          </p:cNvSpPr>
          <p:nvPr>
            <p:ph type="pic" sz="quarter" idx="14" hasCustomPrompt="1"/>
          </p:nvPr>
        </p:nvSpPr>
        <p:spPr>
          <a:xfrm>
            <a:off x="0" y="0"/>
            <a:ext cx="12192000" cy="6858000"/>
          </a:xfrm>
          <a:solidFill>
            <a:schemeClr val="tx1">
              <a:lumMod val="85000"/>
              <a:lumOff val="15000"/>
            </a:schemeClr>
          </a:solidFill>
        </p:spPr>
        <p:txBody>
          <a:bodyPr/>
          <a:lstStyle>
            <a:lvl1pPr>
              <a:defRPr>
                <a:solidFill>
                  <a:schemeClr val="bg1"/>
                </a:solidFill>
              </a:defRPr>
            </a:lvl1pPr>
          </a:lstStyle>
          <a:p>
            <a:r>
              <a:rPr lang="en-GB"/>
              <a:t>Add picture</a:t>
            </a:r>
          </a:p>
        </p:txBody>
      </p:sp>
      <p:sp>
        <p:nvSpPr>
          <p:cNvPr id="19" name="Slide Number Placeholder 2">
            <a:extLst>
              <a:ext uri="{FF2B5EF4-FFF2-40B4-BE49-F238E27FC236}">
                <a16:creationId xmlns:a16="http://schemas.microsoft.com/office/drawing/2014/main" id="{70BAEBE3-A001-40D5-B520-AA8C2D750641}"/>
              </a:ext>
            </a:extLst>
          </p:cNvPr>
          <p:cNvSpPr>
            <a:spLocks noGrp="1"/>
          </p:cNvSpPr>
          <p:nvPr>
            <p:ph type="sldNum" sz="quarter" idx="12"/>
          </p:nvPr>
        </p:nvSpPr>
        <p:spPr>
          <a:xfrm>
            <a:off x="11484746" y="6490025"/>
            <a:ext cx="326254" cy="201168"/>
          </a:xfrm>
          <a:prstGeom prst="rect">
            <a:avLst/>
          </a:prstGeom>
        </p:spPr>
        <p:txBody>
          <a:bodyPr/>
          <a:lstStyle>
            <a:lvl1pPr>
              <a:defRPr>
                <a:solidFill>
                  <a:srgbClr val="FFFFFF"/>
                </a:solidFill>
                <a:latin typeface="Avenir" panose="02000503020000020003"/>
              </a:defRPr>
            </a:lvl1pPr>
          </a:lstStyle>
          <a:p>
            <a:fld id="{1F90F471-3972-4120-B8B3-0237DE626C35}" type="slidenum">
              <a:rPr lang="en-US" smtClean="0"/>
              <a:pPr/>
              <a:t>‹#›</a:t>
            </a:fld>
            <a:endParaRPr lang="en-US"/>
          </a:p>
        </p:txBody>
      </p:sp>
      <p:sp>
        <p:nvSpPr>
          <p:cNvPr id="5" name="Text Placeholder 4">
            <a:extLst>
              <a:ext uri="{FF2B5EF4-FFF2-40B4-BE49-F238E27FC236}">
                <a16:creationId xmlns:a16="http://schemas.microsoft.com/office/drawing/2014/main" id="{B32C2729-078D-475D-927B-B11975E36760}"/>
              </a:ext>
            </a:extLst>
          </p:cNvPr>
          <p:cNvSpPr>
            <a:spLocks noGrp="1"/>
          </p:cNvSpPr>
          <p:nvPr>
            <p:ph type="body" sz="quarter" idx="13" hasCustomPrompt="1"/>
          </p:nvPr>
        </p:nvSpPr>
        <p:spPr>
          <a:xfrm>
            <a:off x="690564" y="2712720"/>
            <a:ext cx="7959660" cy="2377758"/>
          </a:xfrm>
        </p:spPr>
        <p:txBody>
          <a:bodyPr/>
          <a:lstStyle>
            <a:lvl1pPr marL="0" indent="0">
              <a:buFontTx/>
              <a:buNone/>
              <a:defRPr sz="4500" b="1" i="0">
                <a:solidFill>
                  <a:srgbClr val="FFFFFF"/>
                </a:solidFill>
                <a:latin typeface="Avenir Black" panose="02000503020000020003" pitchFamily="2" charset="0"/>
              </a:defRPr>
            </a:lvl1pPr>
            <a:lvl2pPr>
              <a:defRPr sz="4500">
                <a:latin typeface="ABC Ginto Nord Medium" panose="020B0004030202060204" pitchFamily="34" charset="0"/>
              </a:defRPr>
            </a:lvl2pPr>
            <a:lvl3pPr>
              <a:defRPr sz="4500">
                <a:latin typeface="ABC Ginto Nord Medium" panose="020B0004030202060204" pitchFamily="34" charset="0"/>
              </a:defRPr>
            </a:lvl3pPr>
            <a:lvl4pPr>
              <a:defRPr sz="4500">
                <a:latin typeface="ABC Ginto Nord Medium" panose="020B0004030202060204" pitchFamily="34" charset="0"/>
              </a:defRPr>
            </a:lvl4pPr>
            <a:lvl5pPr>
              <a:defRPr sz="4500">
                <a:latin typeface="ABC Ginto Nord Medium" panose="020B0004030202060204" pitchFamily="34" charset="0"/>
              </a:defRPr>
            </a:lvl5pPr>
          </a:lstStyle>
          <a:p>
            <a:pPr lvl="0"/>
            <a:r>
              <a:rPr lang="en-US"/>
              <a:t>Place Section title here</a:t>
            </a:r>
            <a:endParaRPr lang="en-IN"/>
          </a:p>
        </p:txBody>
      </p:sp>
      <p:sp>
        <p:nvSpPr>
          <p:cNvPr id="7" name="Text Placeholder 3">
            <a:extLst>
              <a:ext uri="{FF2B5EF4-FFF2-40B4-BE49-F238E27FC236}">
                <a16:creationId xmlns:a16="http://schemas.microsoft.com/office/drawing/2014/main" id="{F2465430-709C-2344-ADB3-5A9359201994}"/>
              </a:ext>
            </a:extLst>
          </p:cNvPr>
          <p:cNvSpPr>
            <a:spLocks noGrp="1"/>
          </p:cNvSpPr>
          <p:nvPr>
            <p:ph type="body" sz="quarter" idx="15" hasCustomPrompt="1"/>
          </p:nvPr>
        </p:nvSpPr>
        <p:spPr>
          <a:xfrm>
            <a:off x="217971" y="6227617"/>
            <a:ext cx="1364400" cy="626400"/>
          </a:xfr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lvl1pPr marL="0" indent="0">
              <a:buFontTx/>
              <a:buNone/>
              <a:defRPr/>
            </a:lvl1pPr>
          </a:lstStyle>
          <a:p>
            <a:pPr lvl="0"/>
            <a:r>
              <a:rPr lang="en-GB"/>
              <a:t> </a:t>
            </a:r>
          </a:p>
        </p:txBody>
      </p:sp>
    </p:spTree>
    <p:extLst>
      <p:ext uri="{BB962C8B-B14F-4D97-AF65-F5344CB8AC3E}">
        <p14:creationId xmlns:p14="http://schemas.microsoft.com/office/powerpoint/2010/main" val="20115272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Blue+patter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9114E22-3685-4C8A-83D3-2A9870CC3C22}"/>
              </a:ext>
            </a:extLst>
          </p:cNvPr>
          <p:cNvSpPr/>
          <p:nvPr userDrawn="1"/>
        </p:nvSpPr>
        <p:spPr>
          <a:xfrm>
            <a:off x="0" y="0"/>
            <a:ext cx="12192000" cy="6858000"/>
          </a:xfrm>
          <a:prstGeom prst="rect">
            <a:avLst/>
          </a:prstGeom>
          <a:solidFill>
            <a:srgbClr val="D7EEF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IN" err="1">
              <a:latin typeface="Avenir" panose="02000503020000020003"/>
            </a:endParaRPr>
          </a:p>
        </p:txBody>
      </p:sp>
      <p:pic>
        <p:nvPicPr>
          <p:cNvPr id="18" name="Picture 17">
            <a:extLst>
              <a:ext uri="{FF2B5EF4-FFF2-40B4-BE49-F238E27FC236}">
                <a16:creationId xmlns:a16="http://schemas.microsoft.com/office/drawing/2014/main" id="{DE70857B-7824-4BF0-A858-EB9EDB705A1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19119" y="6232771"/>
            <a:ext cx="1360882" cy="624702"/>
          </a:xfrm>
          <a:prstGeom prst="rect">
            <a:avLst/>
          </a:prstGeom>
        </p:spPr>
      </p:pic>
      <p:pic>
        <p:nvPicPr>
          <p:cNvPr id="20" name="Graphic 19">
            <a:extLst>
              <a:ext uri="{FF2B5EF4-FFF2-40B4-BE49-F238E27FC236}">
                <a16:creationId xmlns:a16="http://schemas.microsoft.com/office/drawing/2014/main" id="{D07F1004-616D-472C-ADA2-A830F19467A7}"/>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r="-4" b="15"/>
          <a:stretch/>
        </p:blipFill>
        <p:spPr>
          <a:xfrm>
            <a:off x="8439913" y="0"/>
            <a:ext cx="3752088" cy="5211844"/>
          </a:xfrm>
          <a:prstGeom prst="rect">
            <a:avLst/>
          </a:prstGeom>
        </p:spPr>
      </p:pic>
      <p:sp>
        <p:nvSpPr>
          <p:cNvPr id="23" name="Slide Number Placeholder 2">
            <a:extLst>
              <a:ext uri="{FF2B5EF4-FFF2-40B4-BE49-F238E27FC236}">
                <a16:creationId xmlns:a16="http://schemas.microsoft.com/office/drawing/2014/main" id="{BBE2B39A-1BB9-41F1-B3F1-59022B36D1D7}"/>
              </a:ext>
            </a:extLst>
          </p:cNvPr>
          <p:cNvSpPr>
            <a:spLocks noGrp="1"/>
          </p:cNvSpPr>
          <p:nvPr>
            <p:ph type="sldNum" sz="quarter" idx="12"/>
          </p:nvPr>
        </p:nvSpPr>
        <p:spPr>
          <a:xfrm>
            <a:off x="11484746" y="6490025"/>
            <a:ext cx="326254" cy="201168"/>
          </a:xfrm>
          <a:prstGeom prst="rect">
            <a:avLst/>
          </a:prstGeom>
        </p:spPr>
        <p:txBody>
          <a:bodyPr/>
          <a:lstStyle>
            <a:lvl1pPr>
              <a:defRPr>
                <a:solidFill>
                  <a:srgbClr val="000000"/>
                </a:solidFill>
                <a:latin typeface="Avenir" panose="02000503020000020003"/>
              </a:defRPr>
            </a:lvl1pPr>
          </a:lstStyle>
          <a:p>
            <a:fld id="{1F90F471-3972-4120-B8B3-0237DE626C35}" type="slidenum">
              <a:rPr lang="en-US" smtClean="0"/>
              <a:pPr/>
              <a:t>‹#›</a:t>
            </a:fld>
            <a:endParaRPr lang="en-US"/>
          </a:p>
        </p:txBody>
      </p:sp>
      <p:sp>
        <p:nvSpPr>
          <p:cNvPr id="7" name="Text Placeholder 4">
            <a:extLst>
              <a:ext uri="{FF2B5EF4-FFF2-40B4-BE49-F238E27FC236}">
                <a16:creationId xmlns:a16="http://schemas.microsoft.com/office/drawing/2014/main" id="{29BEB52F-B912-415C-B189-41D2C9700D2F}"/>
              </a:ext>
            </a:extLst>
          </p:cNvPr>
          <p:cNvSpPr>
            <a:spLocks noGrp="1"/>
          </p:cNvSpPr>
          <p:nvPr>
            <p:ph type="body" sz="quarter" idx="13" hasCustomPrompt="1"/>
          </p:nvPr>
        </p:nvSpPr>
        <p:spPr>
          <a:xfrm>
            <a:off x="690564" y="2692400"/>
            <a:ext cx="7904796" cy="2398078"/>
          </a:xfrm>
        </p:spPr>
        <p:txBody>
          <a:bodyPr/>
          <a:lstStyle>
            <a:lvl1pPr marL="0" indent="0">
              <a:buFontTx/>
              <a:buNone/>
              <a:defRPr sz="4500" b="1" i="0">
                <a:solidFill>
                  <a:srgbClr val="000000"/>
                </a:solidFill>
                <a:latin typeface="Avenir Black" panose="02000503020000020003" pitchFamily="2" charset="0"/>
              </a:defRPr>
            </a:lvl1pPr>
            <a:lvl2pPr>
              <a:defRPr sz="4500">
                <a:latin typeface="ABC Ginto Nord Medium" panose="020B0004030202060204" pitchFamily="34" charset="0"/>
              </a:defRPr>
            </a:lvl2pPr>
            <a:lvl3pPr>
              <a:defRPr sz="4500">
                <a:latin typeface="ABC Ginto Nord Medium" panose="020B0004030202060204" pitchFamily="34" charset="0"/>
              </a:defRPr>
            </a:lvl3pPr>
            <a:lvl4pPr>
              <a:defRPr sz="4500">
                <a:latin typeface="ABC Ginto Nord Medium" panose="020B0004030202060204" pitchFamily="34" charset="0"/>
              </a:defRPr>
            </a:lvl4pPr>
            <a:lvl5pPr>
              <a:defRPr sz="4500">
                <a:latin typeface="ABC Ginto Nord Medium" panose="020B0004030202060204" pitchFamily="34" charset="0"/>
              </a:defRPr>
            </a:lvl5pPr>
          </a:lstStyle>
          <a:p>
            <a:pPr lvl="0"/>
            <a:r>
              <a:rPr lang="en-US"/>
              <a:t>Place Section title here</a:t>
            </a:r>
            <a:endParaRPr lang="en-IN"/>
          </a:p>
        </p:txBody>
      </p:sp>
    </p:spTree>
    <p:extLst>
      <p:ext uri="{BB962C8B-B14F-4D97-AF65-F5344CB8AC3E}">
        <p14:creationId xmlns:p14="http://schemas.microsoft.com/office/powerpoint/2010/main" val="3649542431"/>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ng Headlin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4537D5F-92DE-4A73-8A7B-1F1494A13005}"/>
              </a:ext>
            </a:extLst>
          </p:cNvPr>
          <p:cNvSpPr/>
          <p:nvPr userDrawn="1"/>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IN" err="1">
              <a:latin typeface="Avenir" panose="02000503020000020003"/>
            </a:endParaRPr>
          </a:p>
        </p:txBody>
      </p:sp>
      <p:sp>
        <p:nvSpPr>
          <p:cNvPr id="6" name="Title 1">
            <a:extLst>
              <a:ext uri="{FF2B5EF4-FFF2-40B4-BE49-F238E27FC236}">
                <a16:creationId xmlns:a16="http://schemas.microsoft.com/office/drawing/2014/main" id="{38546ADE-103C-4652-A344-9C0C8C49EC1E}"/>
              </a:ext>
            </a:extLst>
          </p:cNvPr>
          <p:cNvSpPr>
            <a:spLocks noGrp="1"/>
          </p:cNvSpPr>
          <p:nvPr>
            <p:ph type="title" hasCustomPrompt="1"/>
          </p:nvPr>
        </p:nvSpPr>
        <p:spPr>
          <a:xfrm>
            <a:off x="381000" y="381000"/>
            <a:ext cx="11430000" cy="800100"/>
          </a:xfrm>
        </p:spPr>
        <p:txBody>
          <a:bodyPr/>
          <a:lstStyle>
            <a:lvl1pPr>
              <a:lnSpc>
                <a:spcPct val="100000"/>
              </a:lnSpc>
              <a:defRPr sz="4500" b="1" i="0">
                <a:solidFill>
                  <a:srgbClr val="000000"/>
                </a:solidFill>
                <a:latin typeface="Avenir Black" panose="02000503020000020003" pitchFamily="2" charset="0"/>
              </a:defRPr>
            </a:lvl1pPr>
          </a:lstStyle>
          <a:p>
            <a:r>
              <a:rPr lang="en-GB"/>
              <a:t>Place headline here (45pt)</a:t>
            </a:r>
            <a:endParaRPr lang="en-US"/>
          </a:p>
        </p:txBody>
      </p:sp>
      <p:sp>
        <p:nvSpPr>
          <p:cNvPr id="10" name="Slide Number Placeholder 2">
            <a:extLst>
              <a:ext uri="{FF2B5EF4-FFF2-40B4-BE49-F238E27FC236}">
                <a16:creationId xmlns:a16="http://schemas.microsoft.com/office/drawing/2014/main" id="{65BDEE9A-C58E-4C37-9B2B-B31CF6B81C58}"/>
              </a:ext>
            </a:extLst>
          </p:cNvPr>
          <p:cNvSpPr>
            <a:spLocks noGrp="1"/>
          </p:cNvSpPr>
          <p:nvPr>
            <p:ph type="sldNum" sz="quarter" idx="12"/>
          </p:nvPr>
        </p:nvSpPr>
        <p:spPr>
          <a:xfrm>
            <a:off x="11484746" y="6490025"/>
            <a:ext cx="326254" cy="201168"/>
          </a:xfrm>
          <a:prstGeom prst="rect">
            <a:avLst/>
          </a:prstGeom>
        </p:spPr>
        <p:txBody>
          <a:bodyPr/>
          <a:lstStyle>
            <a:lvl1pPr>
              <a:defRPr>
                <a:solidFill>
                  <a:srgbClr val="000000"/>
                </a:solidFill>
                <a:latin typeface="Avenir"/>
              </a:defRPr>
            </a:lvl1pPr>
          </a:lstStyle>
          <a:p>
            <a:fld id="{1F90F471-3972-4120-B8B3-0237DE626C35}" type="slidenum">
              <a:rPr lang="en-US" smtClean="0"/>
              <a:pPr/>
              <a:t>‹#›</a:t>
            </a:fld>
            <a:endParaRPr lang="en-US"/>
          </a:p>
        </p:txBody>
      </p:sp>
      <p:pic>
        <p:nvPicPr>
          <p:cNvPr id="7" name="Picture 6">
            <a:extLst>
              <a:ext uri="{FF2B5EF4-FFF2-40B4-BE49-F238E27FC236}">
                <a16:creationId xmlns:a16="http://schemas.microsoft.com/office/drawing/2014/main" id="{30F28F82-41A3-4B50-80D6-E93E219636D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17971" y="6232244"/>
            <a:ext cx="1363178" cy="625756"/>
          </a:xfrm>
          <a:prstGeom prst="rect">
            <a:avLst/>
          </a:prstGeom>
        </p:spPr>
      </p:pic>
    </p:spTree>
    <p:extLst>
      <p:ext uri="{BB962C8B-B14F-4D97-AF65-F5344CB8AC3E}">
        <p14:creationId xmlns:p14="http://schemas.microsoft.com/office/powerpoint/2010/main" val="1250907413"/>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ong Headline and subtitle">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DD03AAB-7970-46C6-B091-344585500B82}"/>
              </a:ext>
            </a:extLst>
          </p:cNvPr>
          <p:cNvGrpSpPr/>
          <p:nvPr userDrawn="1"/>
        </p:nvGrpSpPr>
        <p:grpSpPr>
          <a:xfrm>
            <a:off x="0" y="0"/>
            <a:ext cx="12192000" cy="6858000"/>
            <a:chOff x="0" y="0"/>
            <a:chExt cx="12192000" cy="6858000"/>
          </a:xfrm>
        </p:grpSpPr>
        <p:sp>
          <p:nvSpPr>
            <p:cNvPr id="7" name="Rectangle 6">
              <a:extLst>
                <a:ext uri="{FF2B5EF4-FFF2-40B4-BE49-F238E27FC236}">
                  <a16:creationId xmlns:a16="http://schemas.microsoft.com/office/drawing/2014/main" id="{0648BB8F-44AC-4435-8650-BD79E9ECC8D0}"/>
                </a:ext>
              </a:extLst>
            </p:cNvPr>
            <p:cNvSpPr/>
            <p:nvPr userDrawn="1"/>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IN" err="1">
                <a:latin typeface="Avenir" panose="02000503020000020003"/>
              </a:endParaRPr>
            </a:p>
          </p:txBody>
        </p:sp>
        <p:pic>
          <p:nvPicPr>
            <p:cNvPr id="10" name="Picture 9">
              <a:extLst>
                <a:ext uri="{FF2B5EF4-FFF2-40B4-BE49-F238E27FC236}">
                  <a16:creationId xmlns:a16="http://schemas.microsoft.com/office/drawing/2014/main" id="{4917DFF6-5F09-4718-BDB3-23D1F33D0AB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19119" y="6232771"/>
              <a:ext cx="1360882" cy="624702"/>
            </a:xfrm>
            <a:prstGeom prst="rect">
              <a:avLst/>
            </a:prstGeom>
          </p:spPr>
        </p:pic>
      </p:grpSp>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800100"/>
          </a:xfrm>
        </p:spPr>
        <p:txBody>
          <a:bodyPr/>
          <a:lstStyle>
            <a:lvl1pPr>
              <a:lnSpc>
                <a:spcPct val="100000"/>
              </a:lnSpc>
              <a:defRPr sz="4500" b="1" i="0">
                <a:solidFill>
                  <a:srgbClr val="000000"/>
                </a:solidFill>
                <a:latin typeface="Avenir Black" panose="02000503020000020003" pitchFamily="2" charset="0"/>
              </a:defRPr>
            </a:lvl1pPr>
          </a:lstStyle>
          <a:p>
            <a:r>
              <a:rPr lang="en-GB"/>
              <a:t>Place headline here (45pt)</a:t>
            </a:r>
            <a:endParaRPr lang="en-US"/>
          </a:p>
        </p:txBody>
      </p:sp>
      <p:sp>
        <p:nvSpPr>
          <p:cNvPr id="4" name="Text Placeholder 3">
            <a:extLst>
              <a:ext uri="{FF2B5EF4-FFF2-40B4-BE49-F238E27FC236}">
                <a16:creationId xmlns:a16="http://schemas.microsoft.com/office/drawing/2014/main" id="{BB385C65-6BFC-4F61-A214-71B69537BB4B}"/>
              </a:ext>
            </a:extLst>
          </p:cNvPr>
          <p:cNvSpPr>
            <a:spLocks noGrp="1"/>
          </p:cNvSpPr>
          <p:nvPr>
            <p:ph type="body" sz="quarter" idx="11" hasCustomPrompt="1"/>
          </p:nvPr>
        </p:nvSpPr>
        <p:spPr>
          <a:xfrm>
            <a:off x="381000" y="1234440"/>
            <a:ext cx="11430000" cy="384048"/>
          </a:xfrm>
        </p:spPr>
        <p:txBody>
          <a:bodyPr anchor="t"/>
          <a:lstStyle>
            <a:lvl1pPr marL="0" indent="0">
              <a:spcAft>
                <a:spcPts val="0"/>
              </a:spcAft>
              <a:buNone/>
              <a:defRPr sz="2200">
                <a:solidFill>
                  <a:srgbClr val="1F7649"/>
                </a:solidFill>
                <a:latin typeface="Avenir" panose="02000503020000020003"/>
              </a:defRPr>
            </a:lvl1pPr>
          </a:lstStyle>
          <a:p>
            <a:pPr lvl="0"/>
            <a:r>
              <a:rPr lang="en-US"/>
              <a:t>Place subtitle here 22pt</a:t>
            </a:r>
          </a:p>
        </p:txBody>
      </p:sp>
      <p:sp>
        <p:nvSpPr>
          <p:cNvPr id="8" name="Slide Number Placeholder 2">
            <a:extLst>
              <a:ext uri="{FF2B5EF4-FFF2-40B4-BE49-F238E27FC236}">
                <a16:creationId xmlns:a16="http://schemas.microsoft.com/office/drawing/2014/main" id="{FA58BF21-27BC-45DD-B327-06EB34633FD4}"/>
              </a:ext>
            </a:extLst>
          </p:cNvPr>
          <p:cNvSpPr>
            <a:spLocks noGrp="1"/>
          </p:cNvSpPr>
          <p:nvPr>
            <p:ph type="sldNum" sz="quarter" idx="12"/>
          </p:nvPr>
        </p:nvSpPr>
        <p:spPr>
          <a:xfrm>
            <a:off x="11484746" y="6490025"/>
            <a:ext cx="326254" cy="201168"/>
          </a:xfrm>
          <a:prstGeom prst="rect">
            <a:avLst/>
          </a:prstGeom>
        </p:spPr>
        <p:txBody>
          <a:bodyPr/>
          <a:lstStyle>
            <a:lvl1pPr>
              <a:defRPr>
                <a:solidFill>
                  <a:srgbClr val="000000"/>
                </a:solidFill>
                <a:latin typeface="Avenir"/>
              </a:defRPr>
            </a:lvl1pPr>
          </a:lstStyle>
          <a:p>
            <a:fld id="{1F90F471-3972-4120-B8B3-0237DE626C35}" type="slidenum">
              <a:rPr lang="en-US" smtClean="0"/>
              <a:pPr/>
              <a:t>‹#›</a:t>
            </a:fld>
            <a:endParaRPr lang="en-US"/>
          </a:p>
        </p:txBody>
      </p:sp>
      <p:sp>
        <p:nvSpPr>
          <p:cNvPr id="18" name="Content Placeholder 17">
            <a:extLst>
              <a:ext uri="{FF2B5EF4-FFF2-40B4-BE49-F238E27FC236}">
                <a16:creationId xmlns:a16="http://schemas.microsoft.com/office/drawing/2014/main" id="{15511D2D-A0F0-44DF-883C-072BB419C04C}"/>
              </a:ext>
            </a:extLst>
          </p:cNvPr>
          <p:cNvSpPr>
            <a:spLocks noGrp="1"/>
          </p:cNvSpPr>
          <p:nvPr>
            <p:ph sz="quarter" idx="13"/>
          </p:nvPr>
        </p:nvSpPr>
        <p:spPr>
          <a:xfrm>
            <a:off x="381000" y="1827157"/>
            <a:ext cx="11430000" cy="4489629"/>
          </a:xfrm>
        </p:spPr>
        <p:txBody>
          <a:bodyPr/>
          <a:lstStyle>
            <a:lvl1pPr>
              <a:defRPr sz="1800"/>
            </a:lvl1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024625009"/>
      </p:ext>
    </p:extLst>
  </p:cSld>
  <p:clrMapOvr>
    <a:masterClrMapping/>
  </p:clrMapOvr>
  <p:extLst>
    <p:ext uri="{DCECCB84-F9BA-43D5-87BE-67443E8EF086}">
      <p15:sldGuideLst xmlns:p15="http://schemas.microsoft.com/office/powerpoint/2012/main">
        <p15:guide id="1" orient="horz" pos="935">
          <p15:clr>
            <a:srgbClr val="547EBF"/>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dd media">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8502209-1C4C-47EE-A83C-F97068ED8F78}"/>
              </a:ext>
            </a:extLst>
          </p:cNvPr>
          <p:cNvSpPr/>
          <p:nvPr userDrawn="1"/>
        </p:nvSpPr>
        <p:spPr>
          <a:xfrm>
            <a:off x="0" y="0"/>
            <a:ext cx="12192000" cy="6858000"/>
          </a:xfrm>
          <a:prstGeom prst="rect">
            <a:avLst/>
          </a:prstGeom>
          <a:solidFill>
            <a:srgbClr val="D7EEF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IN" err="1">
              <a:latin typeface="Avenir" panose="02000503020000020003"/>
            </a:endParaRPr>
          </a:p>
        </p:txBody>
      </p:sp>
      <p:sp>
        <p:nvSpPr>
          <p:cNvPr id="3" name="TextBox 2">
            <a:extLst>
              <a:ext uri="{FF2B5EF4-FFF2-40B4-BE49-F238E27FC236}">
                <a16:creationId xmlns:a16="http://schemas.microsoft.com/office/drawing/2014/main" id="{B87AD433-4B77-E741-930C-11F17D433B19}"/>
              </a:ext>
            </a:extLst>
          </p:cNvPr>
          <p:cNvSpPr txBox="1"/>
          <p:nvPr userDrawn="1"/>
        </p:nvSpPr>
        <p:spPr>
          <a:xfrm>
            <a:off x="4490720" y="3606800"/>
            <a:ext cx="0" cy="0"/>
          </a:xfrm>
          <a:prstGeom prst="rect">
            <a:avLst/>
          </a:prstGeom>
          <a:noFill/>
        </p:spPr>
        <p:txBody>
          <a:bodyPr wrap="none" lIns="0" tIns="0" rIns="0" bIns="0" rtlCol="0">
            <a:noAutofit/>
          </a:bodyPr>
          <a:lstStyle/>
          <a:p>
            <a:pPr algn="l" defTabSz="228600">
              <a:spcAft>
                <a:spcPts val="1200"/>
              </a:spcAft>
            </a:pPr>
            <a:endParaRPr lang="en-US" noProof="0">
              <a:latin typeface="Avenir" panose="02000503020000020003"/>
            </a:endParaRPr>
          </a:p>
        </p:txBody>
      </p:sp>
      <p:sp>
        <p:nvSpPr>
          <p:cNvPr id="13" name="Our agenda">
            <a:extLst>
              <a:ext uri="{FF2B5EF4-FFF2-40B4-BE49-F238E27FC236}">
                <a16:creationId xmlns:a16="http://schemas.microsoft.com/office/drawing/2014/main" id="{E693EFEA-B84C-4761-9228-D923CB385EDB}"/>
              </a:ext>
            </a:extLst>
          </p:cNvPr>
          <p:cNvSpPr txBox="1"/>
          <p:nvPr userDrawn="1"/>
        </p:nvSpPr>
        <p:spPr>
          <a:xfrm>
            <a:off x="1070134" y="2736502"/>
            <a:ext cx="10042186" cy="769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gn="l" defTabSz="821530">
              <a:defRPr sz="10000">
                <a:solidFill>
                  <a:srgbClr val="FFFFFF"/>
                </a:solidFill>
                <a:latin typeface="Avenir Black"/>
                <a:ea typeface="Avenir Black"/>
                <a:cs typeface="Avenir Black"/>
                <a:sym typeface="Avenir Black"/>
              </a:defRPr>
            </a:lvl1pPr>
          </a:lstStyle>
          <a:p>
            <a:pPr algn="ctr">
              <a:defRPr/>
            </a:pPr>
            <a:endParaRPr lang="en-US" sz="5000">
              <a:solidFill>
                <a:srgbClr val="1D7649"/>
              </a:solidFill>
              <a:latin typeface="ABC Ginto Nord" panose="020B0004030202060204" pitchFamily="34" charset="77"/>
            </a:endParaRPr>
          </a:p>
        </p:txBody>
      </p:sp>
      <p:sp>
        <p:nvSpPr>
          <p:cNvPr id="6" name="Content Placeholder 7">
            <a:extLst>
              <a:ext uri="{FF2B5EF4-FFF2-40B4-BE49-F238E27FC236}">
                <a16:creationId xmlns:a16="http://schemas.microsoft.com/office/drawing/2014/main" id="{9DE13444-77EC-47DB-ABB7-7E3333C2B716}"/>
              </a:ext>
            </a:extLst>
          </p:cNvPr>
          <p:cNvSpPr>
            <a:spLocks noGrp="1"/>
          </p:cNvSpPr>
          <p:nvPr>
            <p:ph sz="quarter" idx="10" hasCustomPrompt="1"/>
          </p:nvPr>
        </p:nvSpPr>
        <p:spPr>
          <a:xfrm>
            <a:off x="381001" y="381000"/>
            <a:ext cx="11430000" cy="5930900"/>
          </a:xfrm>
        </p:spPr>
        <p:txBody>
          <a:bodyPr/>
          <a:lstStyle>
            <a:lvl1pPr>
              <a:defRPr>
                <a:solidFill>
                  <a:schemeClr val="bg1"/>
                </a:solidFill>
              </a:defRPr>
            </a:lvl1pPr>
          </a:lstStyle>
          <a:p>
            <a:r>
              <a:rPr lang="en-IN"/>
              <a:t>Add media, data or an image</a:t>
            </a:r>
          </a:p>
        </p:txBody>
      </p:sp>
      <p:pic>
        <p:nvPicPr>
          <p:cNvPr id="7" name="Picture 6">
            <a:extLst>
              <a:ext uri="{FF2B5EF4-FFF2-40B4-BE49-F238E27FC236}">
                <a16:creationId xmlns:a16="http://schemas.microsoft.com/office/drawing/2014/main" id="{DB41D213-6B73-493E-9380-E8752F1F2C0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19119" y="6232771"/>
            <a:ext cx="1360882" cy="624702"/>
          </a:xfrm>
          <a:prstGeom prst="rect">
            <a:avLst/>
          </a:prstGeom>
        </p:spPr>
      </p:pic>
      <p:sp>
        <p:nvSpPr>
          <p:cNvPr id="8" name="Slide Number Placeholder 2">
            <a:extLst>
              <a:ext uri="{FF2B5EF4-FFF2-40B4-BE49-F238E27FC236}">
                <a16:creationId xmlns:a16="http://schemas.microsoft.com/office/drawing/2014/main" id="{EAA03385-771E-F044-A34C-7B71C078E87D}"/>
              </a:ext>
            </a:extLst>
          </p:cNvPr>
          <p:cNvSpPr>
            <a:spLocks noGrp="1"/>
          </p:cNvSpPr>
          <p:nvPr>
            <p:ph type="sldNum" sz="quarter" idx="12"/>
          </p:nvPr>
        </p:nvSpPr>
        <p:spPr>
          <a:xfrm>
            <a:off x="11484746" y="6490025"/>
            <a:ext cx="326254" cy="201168"/>
          </a:xfrm>
          <a:prstGeom prst="rect">
            <a:avLst/>
          </a:prstGeom>
        </p:spPr>
        <p:txBody>
          <a:bodyPr/>
          <a:lstStyle>
            <a:lvl1pPr>
              <a:defRPr>
                <a:solidFill>
                  <a:srgbClr val="000000"/>
                </a:solidFill>
                <a:latin typeface="Avenir"/>
              </a:defRPr>
            </a:lvl1pPr>
          </a:lstStyle>
          <a:p>
            <a:fld id="{1F90F471-3972-4120-B8B3-0237DE626C35}" type="slidenum">
              <a:rPr lang="en-US" smtClean="0"/>
              <a:pPr/>
              <a:t>‹#›</a:t>
            </a:fld>
            <a:endParaRPr lang="en-US"/>
          </a:p>
        </p:txBody>
      </p:sp>
    </p:spTree>
    <p:extLst>
      <p:ext uri="{BB962C8B-B14F-4D97-AF65-F5344CB8AC3E}">
        <p14:creationId xmlns:p14="http://schemas.microsoft.com/office/powerpoint/2010/main" val="3599752942"/>
      </p:ext>
    </p:extLst>
  </p:cSld>
  <p:clrMapOvr>
    <a:masterClrMapping/>
  </p:clrMapOvr>
  <p:extLst>
    <p:ext uri="{DCECCB84-F9BA-43D5-87BE-67443E8EF086}">
      <p15:sldGuideLst xmlns:p15="http://schemas.microsoft.com/office/powerpoint/2012/main">
        <p15:guide id="1" orient="horz" pos="2160">
          <p15:clr>
            <a:srgbClr val="C35EA4"/>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7A189F-CDB6-4881-855E-11E780CE46B1}"/>
              </a:ext>
            </a:extLst>
          </p:cNvPr>
          <p:cNvSpPr>
            <a:spLocks noGrp="1"/>
          </p:cNvSpPr>
          <p:nvPr userDrawn="1">
            <p:ph type="title"/>
          </p:nvPr>
        </p:nvSpPr>
        <p:spPr>
          <a:xfrm>
            <a:off x="381000" y="380999"/>
            <a:ext cx="11430000" cy="990601"/>
          </a:xfrm>
          <a:prstGeom prst="rect">
            <a:avLst/>
          </a:prstGeom>
        </p:spPr>
        <p:txBody>
          <a:bodyPr vert="horz" lIns="0" tIns="0" rIns="0" bIns="0" rtlCol="0" anchor="t">
            <a:noAutofit/>
          </a:bodyPr>
          <a:lstStyle/>
          <a:p>
            <a:r>
              <a:rPr lang="en-US"/>
              <a:t>Place headline here (45pt: Black)</a:t>
            </a:r>
          </a:p>
        </p:txBody>
      </p:sp>
      <p:sp>
        <p:nvSpPr>
          <p:cNvPr id="3" name="Text Placeholder 2">
            <a:extLst>
              <a:ext uri="{FF2B5EF4-FFF2-40B4-BE49-F238E27FC236}">
                <a16:creationId xmlns:a16="http://schemas.microsoft.com/office/drawing/2014/main" id="{6D78F67F-4953-4937-B393-889106DBC906}"/>
              </a:ext>
            </a:extLst>
          </p:cNvPr>
          <p:cNvSpPr>
            <a:spLocks noGrp="1"/>
          </p:cNvSpPr>
          <p:nvPr userDrawn="1">
            <p:ph type="body" idx="1"/>
          </p:nvPr>
        </p:nvSpPr>
        <p:spPr>
          <a:xfrm>
            <a:off x="381000" y="1371600"/>
            <a:ext cx="11430000" cy="4936037"/>
          </a:xfrm>
          <a:prstGeom prst="rect">
            <a:avLst/>
          </a:prstGeom>
        </p:spPr>
        <p:txBody>
          <a:bodyPr vert="horz" lIns="0" tIns="0" rIns="0" bIns="0" rtlCol="0">
            <a:noAutofit/>
          </a:bodyPr>
          <a:lstStyle/>
          <a:p>
            <a:pPr lvl="0"/>
            <a:r>
              <a:rPr lang="en-US"/>
              <a:t>First level (bullet 22pt)</a:t>
            </a:r>
          </a:p>
          <a:p>
            <a:pPr lvl="1"/>
            <a:r>
              <a:rPr lang="en-US"/>
              <a:t>Second level (bullet 16pt)</a:t>
            </a:r>
          </a:p>
          <a:p>
            <a:pPr lvl="2"/>
            <a:r>
              <a:rPr lang="en-US"/>
              <a:t>Third level (bullet 14pt)</a:t>
            </a:r>
          </a:p>
          <a:p>
            <a:pPr lvl="3"/>
            <a:r>
              <a:rPr lang="en-US"/>
              <a:t>Fourth level (bullet 12pt)</a:t>
            </a:r>
          </a:p>
          <a:p>
            <a:pPr lvl="5"/>
            <a:r>
              <a:rPr lang="en-US"/>
              <a:t>Sixth level (copy 16pt)</a:t>
            </a:r>
          </a:p>
          <a:p>
            <a:pPr lvl="6"/>
            <a:r>
              <a:rPr lang="en-US"/>
              <a:t>Seventh level (small copy 12pt)</a:t>
            </a:r>
          </a:p>
          <a:p>
            <a:pPr lvl="7"/>
            <a:r>
              <a:rPr lang="en-US"/>
              <a:t>EIGHT LEVEL (DESCRIPTOR 10PT)</a:t>
            </a:r>
          </a:p>
          <a:p>
            <a:pPr lvl="8"/>
            <a:r>
              <a:rPr lang="en-US"/>
              <a:t>Ninth level (footer 8pt)</a:t>
            </a:r>
          </a:p>
        </p:txBody>
      </p:sp>
      <p:pic>
        <p:nvPicPr>
          <p:cNvPr id="6" name="Picture 5" descr="Shape&#10;&#10;Description automatically generated with medium confidence">
            <a:extLst>
              <a:ext uri="{FF2B5EF4-FFF2-40B4-BE49-F238E27FC236}">
                <a16:creationId xmlns:a16="http://schemas.microsoft.com/office/drawing/2014/main" id="{CC37F642-C799-4022-892D-9A23F3B9A05E}"/>
              </a:ext>
            </a:extLst>
          </p:cNvPr>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217971" y="6232244"/>
            <a:ext cx="1363179" cy="625756"/>
          </a:xfrm>
          <a:prstGeom prst="rect">
            <a:avLst/>
          </a:prstGeom>
        </p:spPr>
      </p:pic>
      <p:sp>
        <p:nvSpPr>
          <p:cNvPr id="12" name="Slide Number Placeholder 2">
            <a:extLst>
              <a:ext uri="{FF2B5EF4-FFF2-40B4-BE49-F238E27FC236}">
                <a16:creationId xmlns:a16="http://schemas.microsoft.com/office/drawing/2014/main" id="{FDF46033-888C-484E-AA81-53B9426378AC}"/>
              </a:ext>
            </a:extLst>
          </p:cNvPr>
          <p:cNvSpPr>
            <a:spLocks noGrp="1"/>
          </p:cNvSpPr>
          <p:nvPr>
            <p:ph type="sldNum" sz="quarter" idx="12"/>
          </p:nvPr>
        </p:nvSpPr>
        <p:spPr>
          <a:xfrm>
            <a:off x="11484746" y="6490025"/>
            <a:ext cx="326254" cy="201168"/>
          </a:xfrm>
          <a:prstGeom prst="rect">
            <a:avLst/>
          </a:prstGeom>
        </p:spPr>
        <p:txBody>
          <a:bodyPr/>
          <a:lstStyle>
            <a:lvl1pPr>
              <a:defRPr sz="800">
                <a:solidFill>
                  <a:srgbClr val="000000"/>
                </a:solidFill>
                <a:latin typeface="Avenir"/>
              </a:defRPr>
            </a:lvl1pPr>
          </a:lstStyle>
          <a:p>
            <a:fld id="{1F90F471-3972-4120-B8B3-0237DE626C35}" type="slidenum">
              <a:rPr lang="en-US" smtClean="0"/>
              <a:pPr/>
              <a:t>‹#›</a:t>
            </a:fld>
            <a:endParaRPr lang="en-US"/>
          </a:p>
        </p:txBody>
      </p:sp>
    </p:spTree>
    <p:extLst>
      <p:ext uri="{BB962C8B-B14F-4D97-AF65-F5344CB8AC3E}">
        <p14:creationId xmlns:p14="http://schemas.microsoft.com/office/powerpoint/2010/main" val="222005134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 id="2147483708" r:id="rId22"/>
    <p:sldLayoutId id="2147483709" r:id="rId23"/>
    <p:sldLayoutId id="2147483710" r:id="rId24"/>
    <p:sldLayoutId id="2147483711" r:id="rId25"/>
    <p:sldLayoutId id="2147483712" r:id="rId26"/>
    <p:sldLayoutId id="2147483713" r:id="rId27"/>
    <p:sldLayoutId id="2147483714" r:id="rId28"/>
    <p:sldLayoutId id="2147483716" r:id="rId29"/>
  </p:sldLayoutIdLst>
  <p:hf hdr="0" dt="0"/>
  <p:txStyles>
    <p:titleStyle>
      <a:lvl1pPr algn="l" defTabSz="914400" rtl="0" eaLnBrk="1" latinLnBrk="0" hangingPunct="1">
        <a:lnSpc>
          <a:spcPct val="100000"/>
        </a:lnSpc>
        <a:spcBef>
          <a:spcPct val="0"/>
        </a:spcBef>
        <a:buNone/>
        <a:defRPr sz="4500" b="1" i="0" kern="1200">
          <a:solidFill>
            <a:srgbClr val="000000"/>
          </a:solidFill>
          <a:latin typeface="Avenir Black" panose="02000503020000020003" pitchFamily="2" charset="0"/>
          <a:ea typeface="+mj-ea"/>
          <a:cs typeface="+mj-cs"/>
        </a:defRPr>
      </a:lvl1pPr>
    </p:titleStyle>
    <p:bodyStyle>
      <a:lvl1pPr marL="228600" indent="-228600" algn="l" defTabSz="228600" rtl="0" eaLnBrk="1" latinLnBrk="0" hangingPunct="1">
        <a:lnSpc>
          <a:spcPct val="100000"/>
        </a:lnSpc>
        <a:spcBef>
          <a:spcPts val="0"/>
        </a:spcBef>
        <a:spcAft>
          <a:spcPts val="600"/>
        </a:spcAft>
        <a:buFont typeface="Graphik" panose="020B0604020202020204" pitchFamily="34" charset="0"/>
        <a:buChar char="•"/>
        <a:defRPr sz="2200" b="0" kern="1200">
          <a:solidFill>
            <a:srgbClr val="000000"/>
          </a:solidFill>
          <a:latin typeface="Avenir" panose="02000503020000020003"/>
          <a:ea typeface="+mn-ea"/>
          <a:cs typeface="+mn-cs"/>
        </a:defRPr>
      </a:lvl1pPr>
      <a:lvl2pPr marL="457200" indent="-228600" algn="l" defTabSz="228600" rtl="0" eaLnBrk="1" latinLnBrk="0" hangingPunct="1">
        <a:lnSpc>
          <a:spcPct val="100000"/>
        </a:lnSpc>
        <a:spcBef>
          <a:spcPts val="0"/>
        </a:spcBef>
        <a:spcAft>
          <a:spcPts val="600"/>
        </a:spcAft>
        <a:buClrTx/>
        <a:buFont typeface="Graphik" panose="020B0503030202060203" pitchFamily="34" charset="0"/>
        <a:buChar char="–"/>
        <a:defRPr sz="1600" kern="1200">
          <a:solidFill>
            <a:srgbClr val="000000"/>
          </a:solidFill>
          <a:latin typeface="Avenir" panose="02000503020000020003"/>
          <a:ea typeface="+mn-ea"/>
          <a:cs typeface="+mn-cs"/>
        </a:defRPr>
      </a:lvl2pPr>
      <a:lvl3pPr marL="685800" indent="-228600" algn="l" defTabSz="228600" rtl="0" eaLnBrk="1" latinLnBrk="0" hangingPunct="1">
        <a:lnSpc>
          <a:spcPct val="100000"/>
        </a:lnSpc>
        <a:spcBef>
          <a:spcPts val="0"/>
        </a:spcBef>
        <a:spcAft>
          <a:spcPts val="600"/>
        </a:spcAft>
        <a:buFont typeface="Graphik" panose="020B0604020202020204" pitchFamily="34" charset="0"/>
        <a:buChar char="•"/>
        <a:defRPr sz="1400" kern="1200">
          <a:solidFill>
            <a:srgbClr val="000000"/>
          </a:solidFill>
          <a:latin typeface="Avenir" panose="02000503020000020003"/>
          <a:ea typeface="+mn-ea"/>
          <a:cs typeface="+mn-cs"/>
        </a:defRPr>
      </a:lvl3pPr>
      <a:lvl4pPr marL="914400" indent="-228600" algn="l" defTabSz="228600" rtl="0" eaLnBrk="1" latinLnBrk="0" hangingPunct="1">
        <a:lnSpc>
          <a:spcPct val="100000"/>
        </a:lnSpc>
        <a:spcBef>
          <a:spcPts val="0"/>
        </a:spcBef>
        <a:spcAft>
          <a:spcPts val="600"/>
        </a:spcAft>
        <a:buFont typeface="Graphik" panose="020B0503030202060203" pitchFamily="34" charset="0"/>
        <a:buChar char="–"/>
        <a:defRPr sz="1200" kern="1200">
          <a:solidFill>
            <a:srgbClr val="000000"/>
          </a:solidFill>
          <a:latin typeface="Avenir" panose="02000503020000020003"/>
          <a:ea typeface="+mn-ea"/>
          <a:cs typeface="+mn-cs"/>
        </a:defRPr>
      </a:lvl4pPr>
      <a:lvl5pPr marL="1143000" indent="-228600" algn="l" defTabSz="228600" rtl="0" eaLnBrk="1" latinLnBrk="0" hangingPunct="1">
        <a:lnSpc>
          <a:spcPct val="100000"/>
        </a:lnSpc>
        <a:spcBef>
          <a:spcPts val="0"/>
        </a:spcBef>
        <a:spcAft>
          <a:spcPts val="600"/>
        </a:spcAft>
        <a:buFont typeface="Graphik" panose="020B0604020202020204" pitchFamily="34" charset="0"/>
        <a:buChar char="•"/>
        <a:defRPr sz="1800" kern="1200">
          <a:solidFill>
            <a:schemeClr val="tx1"/>
          </a:solidFill>
          <a:latin typeface="Abc Ginto Nord" panose="020B0004030202060204" pitchFamily="34" charset="0"/>
          <a:ea typeface="+mn-ea"/>
          <a:cs typeface="+mn-cs"/>
        </a:defRPr>
      </a:lvl5pPr>
      <a:lvl6pPr marL="11113" indent="0" algn="l" defTabSz="228600" rtl="0" eaLnBrk="1" latinLnBrk="0" hangingPunct="1">
        <a:lnSpc>
          <a:spcPct val="90000"/>
        </a:lnSpc>
        <a:spcBef>
          <a:spcPts val="0"/>
        </a:spcBef>
        <a:spcAft>
          <a:spcPts val="600"/>
        </a:spcAft>
        <a:buFont typeface="Graphik" panose="020B0503030202060203" pitchFamily="34" charset="0"/>
        <a:buNone/>
        <a:tabLst/>
        <a:defRPr sz="1600" kern="1200">
          <a:solidFill>
            <a:srgbClr val="000000"/>
          </a:solidFill>
          <a:latin typeface="Avenir" panose="02000503020000020003"/>
          <a:ea typeface="+mn-ea"/>
          <a:cs typeface="+mn-cs"/>
        </a:defRPr>
      </a:lvl6pPr>
      <a:lvl7pPr marL="0" indent="0" algn="l" defTabSz="228600" rtl="0" eaLnBrk="1" latinLnBrk="0" hangingPunct="1">
        <a:lnSpc>
          <a:spcPct val="90000"/>
        </a:lnSpc>
        <a:spcBef>
          <a:spcPts val="0"/>
        </a:spcBef>
        <a:spcAft>
          <a:spcPts val="600"/>
        </a:spcAft>
        <a:buFont typeface="Graphik" panose="020B0604020202020204" pitchFamily="34" charset="0"/>
        <a:buNone/>
        <a:defRPr sz="1200" kern="1200">
          <a:solidFill>
            <a:srgbClr val="000000"/>
          </a:solidFill>
          <a:latin typeface="Avenir" panose="02000503020000020003"/>
          <a:ea typeface="+mn-ea"/>
          <a:cs typeface="+mn-cs"/>
        </a:defRPr>
      </a:lvl7pPr>
      <a:lvl8pPr marL="0" indent="0" algn="l" defTabSz="228600" rtl="0" eaLnBrk="1" latinLnBrk="0" hangingPunct="1">
        <a:lnSpc>
          <a:spcPct val="90000"/>
        </a:lnSpc>
        <a:spcBef>
          <a:spcPts val="0"/>
        </a:spcBef>
        <a:spcAft>
          <a:spcPts val="600"/>
        </a:spcAft>
        <a:buFont typeface="Graphik" panose="020B0604020202020204" pitchFamily="34" charset="0"/>
        <a:buNone/>
        <a:defRPr sz="1000" b="1" kern="1200">
          <a:solidFill>
            <a:srgbClr val="000000"/>
          </a:solidFill>
          <a:latin typeface="Avenir" panose="02000503020000020003"/>
          <a:ea typeface="+mn-ea"/>
          <a:cs typeface="+mn-cs"/>
        </a:defRPr>
      </a:lvl8pPr>
      <a:lvl9pPr marL="0" indent="0" algn="l" defTabSz="228600" rtl="0" eaLnBrk="1" latinLnBrk="0" hangingPunct="1">
        <a:lnSpc>
          <a:spcPct val="90000"/>
        </a:lnSpc>
        <a:spcBef>
          <a:spcPts val="0"/>
        </a:spcBef>
        <a:spcAft>
          <a:spcPts val="600"/>
        </a:spcAft>
        <a:buFont typeface="Graphik" panose="020B0604020202020204" pitchFamily="34" charset="0"/>
        <a:buNone/>
        <a:defRPr sz="800" kern="1200">
          <a:solidFill>
            <a:srgbClr val="000000"/>
          </a:solidFill>
          <a:latin typeface="Avenir" panose="02000503020000020003"/>
          <a:ea typeface="+mn-ea"/>
          <a:cs typeface="+mn-cs"/>
        </a:defRPr>
      </a:lvl9pPr>
    </p:bodyStyle>
    <p:other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400" kern="1200">
          <a:solidFill>
            <a:schemeClr val="tx1"/>
          </a:solidFill>
          <a:latin typeface="+mn-lt"/>
          <a:ea typeface="+mn-ea"/>
          <a:cs typeface="+mn-cs"/>
        </a:defRPr>
      </a:lvl6pPr>
      <a:lvl7pPr marL="2743200" algn="l" defTabSz="914400" rtl="0" eaLnBrk="1" latinLnBrk="0" hangingPunct="1">
        <a:defRPr sz="1400" kern="1200">
          <a:solidFill>
            <a:schemeClr val="tx1"/>
          </a:solidFill>
          <a:latin typeface="+mn-lt"/>
          <a:ea typeface="+mn-ea"/>
          <a:cs typeface="+mn-cs"/>
        </a:defRPr>
      </a:lvl7pPr>
      <a:lvl8pPr marL="3200400" algn="l" defTabSz="914400" rtl="0" eaLnBrk="1" latinLnBrk="0" hangingPunct="1">
        <a:defRPr sz="1400" kern="1200">
          <a:solidFill>
            <a:schemeClr val="tx1"/>
          </a:solidFill>
          <a:latin typeface="+mn-lt"/>
          <a:ea typeface="+mn-ea"/>
          <a:cs typeface="+mn-cs"/>
        </a:defRPr>
      </a:lvl8pPr>
      <a:lvl9pPr marL="3657600" algn="l" defTabSz="9144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0">
          <p15:clr>
            <a:srgbClr val="C35EA4"/>
          </p15:clr>
        </p15:guide>
        <p15:guide id="2" orient="horz" pos="3976">
          <p15:clr>
            <a:srgbClr val="C35EA4"/>
          </p15:clr>
        </p15:guide>
        <p15:guide id="3" pos="240">
          <p15:clr>
            <a:srgbClr val="C35EA4"/>
          </p15:clr>
        </p15:guide>
        <p15:guide id="4" pos="7440">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8.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s://www.businessfinland.fi/suomalaisille-asiakkaille/palvelut/matkailun-edistaminen/tutkimukset-ja-tilastot/tilastopalvelu-rudolf" TargetMode="Externa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hyperlink" Target="https://www.businessfinland.fi/suomalaisille-asiakkaille/palvelut/matkailun-edistaminen/tutkimukset-ja-tilastot/tilastopalvelu-rudolf" TargetMode="External"/><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s://www.businessfinland.fi/suomalaisille-asiakkaille/palvelut/matkailun-edistaminen/tutkimukset-ja-tilastot/pohjoismainen-vertailu" TargetMode="External"/><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hyperlink" Target="https://www.businessfinland.fi/suomalaisille-asiakkaille/palvelut/matkailun-edistaminen/tutkimukset-ja-tilastot/pohjoismainen-vertailu" TargetMode="External"/><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0DFC94-7D2A-469A-A7DA-1796E0734B72}"/>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90F471-3972-4120-B8B3-0237DE626C35}" type="slidenum">
              <a:rPr kumimoji="0" lang="en-US" sz="800" b="0" i="0" u="none" strike="noStrike" kern="1200" cap="none" spc="0" normalizeH="0" baseline="0" noProof="0" smtClean="0">
                <a:ln>
                  <a:noFill/>
                </a:ln>
                <a:solidFill>
                  <a:srgbClr val="000000"/>
                </a:solidFill>
                <a:effectLst/>
                <a:uLnTx/>
                <a:uFillTx/>
                <a:latin typeface="Avenir"/>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US" sz="800" b="0" i="0" u="none" strike="noStrike" kern="1200" cap="none" spc="0" normalizeH="0" baseline="0" noProof="0">
              <a:ln>
                <a:noFill/>
              </a:ln>
              <a:solidFill>
                <a:srgbClr val="000000"/>
              </a:solidFill>
              <a:effectLst/>
              <a:uLnTx/>
              <a:uFillTx/>
              <a:latin typeface="Avenir"/>
              <a:ea typeface="+mn-ea"/>
              <a:cs typeface="+mn-cs"/>
            </a:endParaRPr>
          </a:p>
        </p:txBody>
      </p:sp>
      <p:sp>
        <p:nvSpPr>
          <p:cNvPr id="3" name="Text Placeholder 2">
            <a:extLst>
              <a:ext uri="{FF2B5EF4-FFF2-40B4-BE49-F238E27FC236}">
                <a16:creationId xmlns:a16="http://schemas.microsoft.com/office/drawing/2014/main" id="{D0E029B2-1D29-48E6-B6DE-7556CEAE6D8C}"/>
              </a:ext>
            </a:extLst>
          </p:cNvPr>
          <p:cNvSpPr>
            <a:spLocks noGrp="1"/>
          </p:cNvSpPr>
          <p:nvPr>
            <p:ph type="body" sz="quarter" idx="13"/>
          </p:nvPr>
        </p:nvSpPr>
        <p:spPr>
          <a:xfrm>
            <a:off x="577548" y="1223194"/>
            <a:ext cx="7904796" cy="3595385"/>
          </a:xfrm>
        </p:spPr>
        <p:txBody>
          <a:bodyPr/>
          <a:lstStyle/>
          <a:p>
            <a:r>
              <a:rPr lang="en-GB" dirty="0"/>
              <a:t>China + HK insights </a:t>
            </a:r>
            <a:br>
              <a:rPr lang="en-GB" dirty="0"/>
            </a:br>
            <a:endParaRPr lang="en-GB" dirty="0"/>
          </a:p>
          <a:p>
            <a:pPr marL="685800" indent="-685800">
              <a:buFont typeface="Arial" panose="020B0604020202020204" pitchFamily="34" charset="0"/>
              <a:buChar char="•"/>
            </a:pPr>
            <a:r>
              <a:rPr lang="en-GB" sz="1800" dirty="0"/>
              <a:t>Overnights Finland</a:t>
            </a:r>
          </a:p>
          <a:p>
            <a:pPr marL="685800" indent="-685800">
              <a:buFont typeface="Arial" panose="020B0604020202020204" pitchFamily="34" charset="0"/>
              <a:buChar char="•"/>
            </a:pPr>
            <a:r>
              <a:rPr lang="en-GB" sz="1800" dirty="0"/>
              <a:t>Digital Demand – Travel Related Internet Searches</a:t>
            </a:r>
          </a:p>
          <a:p>
            <a:pPr marL="685800" indent="-685800">
              <a:buFont typeface="Arial" panose="020B0604020202020204" pitchFamily="34" charset="0"/>
              <a:buChar char="•"/>
            </a:pPr>
            <a:endParaRPr lang="en-GB" sz="1800" dirty="0"/>
          </a:p>
          <a:p>
            <a:pPr marL="685800" indent="-685800">
              <a:buFont typeface="Arial" panose="020B0604020202020204" pitchFamily="34" charset="0"/>
              <a:buChar char="•"/>
            </a:pPr>
            <a:r>
              <a:rPr lang="en-GB" sz="1800" dirty="0"/>
              <a:t>Forward Keys – Flight bookings and Capacity data</a:t>
            </a:r>
          </a:p>
          <a:p>
            <a:pPr marL="685800" indent="-685800">
              <a:buFont typeface="Arial" panose="020B0604020202020204" pitchFamily="34" charset="0"/>
              <a:buChar char="•"/>
            </a:pPr>
            <a:r>
              <a:rPr lang="en-GB" sz="1800" dirty="0"/>
              <a:t>Oxford Economics – Recovery Forecast</a:t>
            </a:r>
          </a:p>
        </p:txBody>
      </p:sp>
    </p:spTree>
    <p:extLst>
      <p:ext uri="{BB962C8B-B14F-4D97-AF65-F5344CB8AC3E}">
        <p14:creationId xmlns:p14="http://schemas.microsoft.com/office/powerpoint/2010/main" val="2835428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182E2-DDB2-47FB-ABE8-DA310A657A60}"/>
              </a:ext>
            </a:extLst>
          </p:cNvPr>
          <p:cNvSpPr>
            <a:spLocks noGrp="1"/>
          </p:cNvSpPr>
          <p:nvPr>
            <p:ph type="title"/>
          </p:nvPr>
        </p:nvSpPr>
        <p:spPr>
          <a:xfrm>
            <a:off x="138998" y="47360"/>
            <a:ext cx="5334000" cy="656324"/>
          </a:xfrm>
        </p:spPr>
        <p:txBody>
          <a:bodyPr/>
          <a:lstStyle/>
          <a:p>
            <a:r>
              <a:rPr lang="fi-FI" sz="3200" dirty="0"/>
              <a:t>China: </a:t>
            </a:r>
            <a:r>
              <a:rPr lang="fi-FI" sz="3200" dirty="0" err="1"/>
              <a:t>Seasonality</a:t>
            </a:r>
            <a:r>
              <a:rPr lang="fi-FI" sz="3200" dirty="0"/>
              <a:t> of </a:t>
            </a:r>
            <a:r>
              <a:rPr lang="fi-FI" sz="3200" dirty="0" err="1"/>
              <a:t>Searches</a:t>
            </a:r>
            <a:endParaRPr lang="fi-FI" sz="3200" dirty="0"/>
          </a:p>
        </p:txBody>
      </p:sp>
      <p:sp>
        <p:nvSpPr>
          <p:cNvPr id="3" name="Text Placeholder 2">
            <a:extLst>
              <a:ext uri="{FF2B5EF4-FFF2-40B4-BE49-F238E27FC236}">
                <a16:creationId xmlns:a16="http://schemas.microsoft.com/office/drawing/2014/main" id="{A49B546B-0E21-48A5-B0AC-190A44AA39C6}"/>
              </a:ext>
            </a:extLst>
          </p:cNvPr>
          <p:cNvSpPr>
            <a:spLocks noGrp="1"/>
          </p:cNvSpPr>
          <p:nvPr>
            <p:ph type="body" sz="quarter" idx="14"/>
          </p:nvPr>
        </p:nvSpPr>
        <p:spPr>
          <a:xfrm>
            <a:off x="140522" y="721636"/>
            <a:ext cx="5330952" cy="251927"/>
          </a:xfrm>
        </p:spPr>
        <p:txBody>
          <a:bodyPr/>
          <a:lstStyle/>
          <a:p>
            <a:r>
              <a:rPr lang="fi-FI" dirty="0"/>
              <a:t>2019, 2021 and 2022</a:t>
            </a:r>
          </a:p>
        </p:txBody>
      </p:sp>
      <p:sp>
        <p:nvSpPr>
          <p:cNvPr id="4" name="Slide Number Placeholder 3">
            <a:extLst>
              <a:ext uri="{FF2B5EF4-FFF2-40B4-BE49-F238E27FC236}">
                <a16:creationId xmlns:a16="http://schemas.microsoft.com/office/drawing/2014/main" id="{81DE6F12-E75D-42D0-9DEC-4A9B0BE7270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90F471-3972-4120-B8B3-0237DE626C35}" type="slidenum">
              <a:rPr kumimoji="0" lang="en-US" sz="800" b="0" i="0" u="none" strike="noStrike" kern="1200" cap="none" spc="0" normalizeH="0" baseline="0" noProof="0" smtClean="0">
                <a:ln>
                  <a:noFill/>
                </a:ln>
                <a:solidFill>
                  <a:srgbClr val="000000"/>
                </a:solidFill>
                <a:effectLst/>
                <a:uLnTx/>
                <a:uFillTx/>
                <a:latin typeface="Avenir"/>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800" b="0" i="0" u="none" strike="noStrike" kern="1200" cap="none" spc="0" normalizeH="0" baseline="0" noProof="0" dirty="0">
              <a:ln>
                <a:noFill/>
              </a:ln>
              <a:solidFill>
                <a:srgbClr val="000000"/>
              </a:solidFill>
              <a:effectLst/>
              <a:uLnTx/>
              <a:uFillTx/>
              <a:latin typeface="Avenir"/>
              <a:ea typeface="+mn-ea"/>
              <a:cs typeface="+mn-cs"/>
            </a:endParaRPr>
          </a:p>
        </p:txBody>
      </p:sp>
      <p:sp>
        <p:nvSpPr>
          <p:cNvPr id="10" name="Rectangle 9">
            <a:extLst>
              <a:ext uri="{FF2B5EF4-FFF2-40B4-BE49-F238E27FC236}">
                <a16:creationId xmlns:a16="http://schemas.microsoft.com/office/drawing/2014/main" id="{2D8B4DEF-8DF0-4DE8-A855-1E281D099C9A}"/>
              </a:ext>
            </a:extLst>
          </p:cNvPr>
          <p:cNvSpPr/>
          <p:nvPr/>
        </p:nvSpPr>
        <p:spPr>
          <a:xfrm>
            <a:off x="3264310" y="2074606"/>
            <a:ext cx="1150374" cy="265471"/>
          </a:xfrm>
          <a:prstGeom prst="rect">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err="1">
              <a:ln>
                <a:noFill/>
              </a:ln>
              <a:solidFill>
                <a:srgbClr val="FFFFFF"/>
              </a:solidFill>
              <a:effectLst/>
              <a:uLnTx/>
              <a:uFillTx/>
              <a:latin typeface="Avenir "/>
              <a:ea typeface="+mn-ea"/>
              <a:cs typeface="+mn-cs"/>
            </a:endParaRPr>
          </a:p>
        </p:txBody>
      </p:sp>
      <p:sp>
        <p:nvSpPr>
          <p:cNvPr id="17" name="Rectangle 16">
            <a:extLst>
              <a:ext uri="{FF2B5EF4-FFF2-40B4-BE49-F238E27FC236}">
                <a16:creationId xmlns:a16="http://schemas.microsoft.com/office/drawing/2014/main" id="{F53C2DDE-CE05-4882-897C-493ADF37ACC0}"/>
              </a:ext>
            </a:extLst>
          </p:cNvPr>
          <p:cNvSpPr/>
          <p:nvPr/>
        </p:nvSpPr>
        <p:spPr>
          <a:xfrm>
            <a:off x="2202024" y="1278294"/>
            <a:ext cx="961054" cy="251926"/>
          </a:xfrm>
          <a:prstGeom prst="rect">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err="1">
              <a:ln>
                <a:noFill/>
              </a:ln>
              <a:solidFill>
                <a:srgbClr val="FFFFFF"/>
              </a:solidFill>
              <a:effectLst/>
              <a:uLnTx/>
              <a:uFillTx/>
              <a:latin typeface="Avenir "/>
              <a:ea typeface="+mn-ea"/>
              <a:cs typeface="+mn-cs"/>
            </a:endParaRPr>
          </a:p>
        </p:txBody>
      </p:sp>
      <p:sp>
        <p:nvSpPr>
          <p:cNvPr id="12" name="Rectangle 11">
            <a:extLst>
              <a:ext uri="{FF2B5EF4-FFF2-40B4-BE49-F238E27FC236}">
                <a16:creationId xmlns:a16="http://schemas.microsoft.com/office/drawing/2014/main" id="{BF9A0AA2-7430-489E-805D-85478B00BD9D}"/>
              </a:ext>
            </a:extLst>
          </p:cNvPr>
          <p:cNvSpPr/>
          <p:nvPr/>
        </p:nvSpPr>
        <p:spPr>
          <a:xfrm>
            <a:off x="2202024" y="1163287"/>
            <a:ext cx="961054" cy="251926"/>
          </a:xfrm>
          <a:prstGeom prst="rect">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err="1">
              <a:ln>
                <a:noFill/>
              </a:ln>
              <a:solidFill>
                <a:srgbClr val="FFFFFF"/>
              </a:solidFill>
              <a:effectLst/>
              <a:uLnTx/>
              <a:uFillTx/>
              <a:latin typeface="Avenir "/>
              <a:ea typeface="+mn-ea"/>
              <a:cs typeface="+mn-cs"/>
            </a:endParaRPr>
          </a:p>
        </p:txBody>
      </p:sp>
      <p:pic>
        <p:nvPicPr>
          <p:cNvPr id="7" name="Picture 6">
            <a:extLst>
              <a:ext uri="{FF2B5EF4-FFF2-40B4-BE49-F238E27FC236}">
                <a16:creationId xmlns:a16="http://schemas.microsoft.com/office/drawing/2014/main" id="{B91B3D3F-D4D7-4111-99DD-01D2BC5488E8}"/>
              </a:ext>
            </a:extLst>
          </p:cNvPr>
          <p:cNvPicPr>
            <a:picLocks noChangeAspect="1"/>
          </p:cNvPicPr>
          <p:nvPr/>
        </p:nvPicPr>
        <p:blipFill>
          <a:blip r:embed="rId2"/>
          <a:stretch>
            <a:fillRect/>
          </a:stretch>
        </p:blipFill>
        <p:spPr>
          <a:xfrm>
            <a:off x="138998" y="1152331"/>
            <a:ext cx="8090602" cy="5093216"/>
          </a:xfrm>
          <a:prstGeom prst="rect">
            <a:avLst/>
          </a:prstGeom>
        </p:spPr>
      </p:pic>
    </p:spTree>
    <p:extLst>
      <p:ext uri="{BB962C8B-B14F-4D97-AF65-F5344CB8AC3E}">
        <p14:creationId xmlns:p14="http://schemas.microsoft.com/office/powerpoint/2010/main" val="1881752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79747-4E8A-9E4D-980A-6C456BDEE0A2}"/>
              </a:ext>
            </a:extLst>
          </p:cNvPr>
          <p:cNvSpPr>
            <a:spLocks noGrp="1"/>
          </p:cNvSpPr>
          <p:nvPr>
            <p:ph type="title"/>
          </p:nvPr>
        </p:nvSpPr>
        <p:spPr/>
        <p:txBody>
          <a:bodyPr/>
          <a:lstStyle/>
          <a:p>
            <a:r>
              <a:rPr lang="en-GB" sz="3200" dirty="0"/>
              <a:t>China: Most searched topics</a:t>
            </a:r>
          </a:p>
        </p:txBody>
      </p:sp>
      <p:sp>
        <p:nvSpPr>
          <p:cNvPr id="7" name="Text Placeholder 6">
            <a:extLst>
              <a:ext uri="{FF2B5EF4-FFF2-40B4-BE49-F238E27FC236}">
                <a16:creationId xmlns:a16="http://schemas.microsoft.com/office/drawing/2014/main" id="{DF0D3DF4-CD92-4435-90CD-ADDF77F30EC9}"/>
              </a:ext>
            </a:extLst>
          </p:cNvPr>
          <p:cNvSpPr>
            <a:spLocks noGrp="1"/>
          </p:cNvSpPr>
          <p:nvPr>
            <p:ph type="body" sz="quarter" idx="11"/>
          </p:nvPr>
        </p:nvSpPr>
        <p:spPr>
          <a:xfrm>
            <a:off x="381000" y="908840"/>
            <a:ext cx="11430000" cy="384048"/>
          </a:xfrm>
        </p:spPr>
        <p:txBody>
          <a:bodyPr/>
          <a:lstStyle/>
          <a:p>
            <a:r>
              <a:rPr lang="fi-FI" dirty="0"/>
              <a:t>Q1-Q3 2020-2022</a:t>
            </a:r>
          </a:p>
        </p:txBody>
      </p:sp>
      <p:sp>
        <p:nvSpPr>
          <p:cNvPr id="5" name="Slide Number Placeholder 4">
            <a:extLst>
              <a:ext uri="{FF2B5EF4-FFF2-40B4-BE49-F238E27FC236}">
                <a16:creationId xmlns:a16="http://schemas.microsoft.com/office/drawing/2014/main" id="{3C675747-7027-324E-B8A0-1CF4BA139922}"/>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90F471-3972-4120-B8B3-0237DE626C35}" type="slidenum">
              <a:rPr kumimoji="0" lang="en-US" sz="800" b="0" i="0" u="none" strike="noStrike" kern="1200" cap="none" spc="0" normalizeH="0" baseline="0" noProof="0" smtClean="0">
                <a:ln>
                  <a:noFill/>
                </a:ln>
                <a:solidFill>
                  <a:srgbClr val="000000"/>
                </a:solidFill>
                <a:effectLst/>
                <a:uLnTx/>
                <a:uFillTx/>
                <a:latin typeface="Avenir"/>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800" b="0" i="0" u="none" strike="noStrike" kern="1200" cap="none" spc="0" normalizeH="0" baseline="0" noProof="0">
              <a:ln>
                <a:noFill/>
              </a:ln>
              <a:solidFill>
                <a:srgbClr val="000000"/>
              </a:solidFill>
              <a:effectLst/>
              <a:uLnTx/>
              <a:uFillTx/>
              <a:latin typeface="Avenir"/>
              <a:ea typeface="+mn-ea"/>
              <a:cs typeface="+mn-cs"/>
            </a:endParaRPr>
          </a:p>
        </p:txBody>
      </p:sp>
      <p:sp>
        <p:nvSpPr>
          <p:cNvPr id="19" name="Text Box 2">
            <a:extLst>
              <a:ext uri="{FF2B5EF4-FFF2-40B4-BE49-F238E27FC236}">
                <a16:creationId xmlns:a16="http://schemas.microsoft.com/office/drawing/2014/main" id="{1B01FB98-892F-4FCE-968F-6E90D5216FEC}"/>
              </a:ext>
            </a:extLst>
          </p:cNvPr>
          <p:cNvSpPr txBox="1">
            <a:spLocks noChangeArrowheads="1"/>
          </p:cNvSpPr>
          <p:nvPr/>
        </p:nvSpPr>
        <p:spPr bwMode="auto">
          <a:xfrm>
            <a:off x="7719599" y="6560869"/>
            <a:ext cx="3765147" cy="260648"/>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venir" panose="02000503020000020003"/>
                <a:ea typeface="DengXian"/>
                <a:cs typeface="+mn-cs"/>
              </a:rPr>
              <a:t>Source: </a:t>
            </a:r>
            <a:r>
              <a:rPr kumimoji="0" lang="en-US" sz="1000" b="0" i="0" u="none" strike="noStrike" kern="1200" cap="none" spc="0" normalizeH="0" baseline="0" noProof="0">
                <a:ln>
                  <a:noFill/>
                </a:ln>
                <a:solidFill>
                  <a:srgbClr val="1E1E1E"/>
                </a:solidFill>
                <a:effectLst/>
                <a:uLnTx/>
                <a:uFillTx/>
                <a:latin typeface="Avenir" panose="02000503020000020003"/>
                <a:ea typeface="DengXian"/>
                <a:cs typeface="+mn-cs"/>
              </a:rPr>
              <a:t>D2 Digital Demand</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Avenir" panose="02000503020000020003"/>
              <a:ea typeface="DengXian"/>
              <a:cs typeface="+mn-cs"/>
            </a:endParaRPr>
          </a:p>
        </p:txBody>
      </p:sp>
      <p:sp>
        <p:nvSpPr>
          <p:cNvPr id="10" name="Rectangle: Rounded Corners 9">
            <a:extLst>
              <a:ext uri="{FF2B5EF4-FFF2-40B4-BE49-F238E27FC236}">
                <a16:creationId xmlns:a16="http://schemas.microsoft.com/office/drawing/2014/main" id="{55D16DCE-AD66-401B-AD0C-E19A79EFF8CB}"/>
              </a:ext>
            </a:extLst>
          </p:cNvPr>
          <p:cNvSpPr/>
          <p:nvPr/>
        </p:nvSpPr>
        <p:spPr>
          <a:xfrm>
            <a:off x="165243" y="1518091"/>
            <a:ext cx="1461155" cy="466347"/>
          </a:xfrm>
          <a:prstGeom prst="roundRect">
            <a:avLst/>
          </a:prstGeom>
          <a:solidFill>
            <a:srgbClr val="F150AC"/>
          </a:solidFill>
          <a:ln>
            <a:noFill/>
          </a:ln>
        </p:spPr>
        <p:style>
          <a:lnRef idx="0">
            <a:scrgbClr r="0" g="0" b="0"/>
          </a:lnRef>
          <a:fillRef idx="0">
            <a:scrgbClr r="0" g="0" b="0"/>
          </a:fillRef>
          <a:effectRef idx="0">
            <a:scrgbClr r="0" g="0" b="0"/>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venir "/>
                <a:ea typeface="+mn-ea"/>
                <a:cs typeface="+mn-cs"/>
              </a:rPr>
              <a:t>Q1/2022</a:t>
            </a:r>
          </a:p>
        </p:txBody>
      </p:sp>
      <p:sp>
        <p:nvSpPr>
          <p:cNvPr id="22" name="Rectangle: Rounded Corners 21">
            <a:extLst>
              <a:ext uri="{FF2B5EF4-FFF2-40B4-BE49-F238E27FC236}">
                <a16:creationId xmlns:a16="http://schemas.microsoft.com/office/drawing/2014/main" id="{46F47427-C2A9-4A61-894A-F7C66025D01A}"/>
              </a:ext>
            </a:extLst>
          </p:cNvPr>
          <p:cNvSpPr/>
          <p:nvPr/>
        </p:nvSpPr>
        <p:spPr>
          <a:xfrm>
            <a:off x="4322884" y="1518091"/>
            <a:ext cx="1461155" cy="466347"/>
          </a:xfrm>
          <a:prstGeom prst="roundRect">
            <a:avLst/>
          </a:prstGeom>
          <a:solidFill>
            <a:srgbClr val="FF4BEE"/>
          </a:solidFill>
          <a:ln>
            <a:noFill/>
          </a:ln>
        </p:spPr>
        <p:style>
          <a:lnRef idx="0">
            <a:scrgbClr r="0" g="0" b="0"/>
          </a:lnRef>
          <a:fillRef idx="0">
            <a:scrgbClr r="0" g="0" b="0"/>
          </a:fillRef>
          <a:effectRef idx="0">
            <a:scrgbClr r="0" g="0" b="0"/>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venir "/>
                <a:ea typeface="+mn-ea"/>
                <a:cs typeface="+mn-cs"/>
              </a:rPr>
              <a:t>Q2/2022</a:t>
            </a:r>
          </a:p>
        </p:txBody>
      </p:sp>
      <p:sp>
        <p:nvSpPr>
          <p:cNvPr id="42" name="Rectangle: Rounded Corners 41">
            <a:extLst>
              <a:ext uri="{FF2B5EF4-FFF2-40B4-BE49-F238E27FC236}">
                <a16:creationId xmlns:a16="http://schemas.microsoft.com/office/drawing/2014/main" id="{EB31F47D-9C39-474D-A281-307151F4CBDC}"/>
              </a:ext>
            </a:extLst>
          </p:cNvPr>
          <p:cNvSpPr/>
          <p:nvPr/>
        </p:nvSpPr>
        <p:spPr>
          <a:xfrm>
            <a:off x="8264768" y="1518091"/>
            <a:ext cx="1461155" cy="466347"/>
          </a:xfrm>
          <a:prstGeom prst="roundRect">
            <a:avLst/>
          </a:prstGeom>
          <a:solidFill>
            <a:srgbClr val="AF00A0"/>
          </a:solidFill>
          <a:ln>
            <a:noFill/>
          </a:ln>
        </p:spPr>
        <p:style>
          <a:lnRef idx="0">
            <a:scrgbClr r="0" g="0" b="0"/>
          </a:lnRef>
          <a:fillRef idx="0">
            <a:scrgbClr r="0" g="0" b="0"/>
          </a:fillRef>
          <a:effectRef idx="0">
            <a:scrgbClr r="0" g="0" b="0"/>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venir "/>
                <a:ea typeface="+mn-ea"/>
                <a:cs typeface="+mn-cs"/>
              </a:rPr>
              <a:t>Q3/2022</a:t>
            </a:r>
          </a:p>
        </p:txBody>
      </p:sp>
      <p:pic>
        <p:nvPicPr>
          <p:cNvPr id="13" name="Picture 12">
            <a:extLst>
              <a:ext uri="{FF2B5EF4-FFF2-40B4-BE49-F238E27FC236}">
                <a16:creationId xmlns:a16="http://schemas.microsoft.com/office/drawing/2014/main" id="{3EE89DD5-C911-42E1-BA7C-94583F6F7DAF}"/>
              </a:ext>
            </a:extLst>
          </p:cNvPr>
          <p:cNvPicPr>
            <a:picLocks noChangeAspect="1"/>
          </p:cNvPicPr>
          <p:nvPr/>
        </p:nvPicPr>
        <p:blipFill>
          <a:blip r:embed="rId2"/>
          <a:stretch>
            <a:fillRect/>
          </a:stretch>
        </p:blipFill>
        <p:spPr>
          <a:xfrm>
            <a:off x="72775" y="2101818"/>
            <a:ext cx="4144947" cy="4001031"/>
          </a:xfrm>
          <a:prstGeom prst="rect">
            <a:avLst/>
          </a:prstGeom>
        </p:spPr>
      </p:pic>
      <p:pic>
        <p:nvPicPr>
          <p:cNvPr id="16" name="Picture 15">
            <a:extLst>
              <a:ext uri="{FF2B5EF4-FFF2-40B4-BE49-F238E27FC236}">
                <a16:creationId xmlns:a16="http://schemas.microsoft.com/office/drawing/2014/main" id="{131B388F-B64A-4BCC-A664-3ADAA1315AFE}"/>
              </a:ext>
            </a:extLst>
          </p:cNvPr>
          <p:cNvPicPr>
            <a:picLocks noChangeAspect="1"/>
          </p:cNvPicPr>
          <p:nvPr/>
        </p:nvPicPr>
        <p:blipFill>
          <a:blip r:embed="rId3"/>
          <a:stretch>
            <a:fillRect/>
          </a:stretch>
        </p:blipFill>
        <p:spPr>
          <a:xfrm>
            <a:off x="4249285" y="2101818"/>
            <a:ext cx="4015483" cy="4001031"/>
          </a:xfrm>
          <a:prstGeom prst="rect">
            <a:avLst/>
          </a:prstGeom>
        </p:spPr>
      </p:pic>
      <p:pic>
        <p:nvPicPr>
          <p:cNvPr id="4" name="Picture 3">
            <a:extLst>
              <a:ext uri="{FF2B5EF4-FFF2-40B4-BE49-F238E27FC236}">
                <a16:creationId xmlns:a16="http://schemas.microsoft.com/office/drawing/2014/main" id="{F1F23F13-5CDA-4D46-8254-F8CF21D122EA}"/>
              </a:ext>
            </a:extLst>
          </p:cNvPr>
          <p:cNvPicPr>
            <a:picLocks noChangeAspect="1"/>
          </p:cNvPicPr>
          <p:nvPr/>
        </p:nvPicPr>
        <p:blipFill>
          <a:blip r:embed="rId4"/>
          <a:stretch>
            <a:fillRect/>
          </a:stretch>
        </p:blipFill>
        <p:spPr>
          <a:xfrm>
            <a:off x="8264768" y="2115745"/>
            <a:ext cx="3765146" cy="3987103"/>
          </a:xfrm>
          <a:prstGeom prst="rect">
            <a:avLst/>
          </a:prstGeom>
        </p:spPr>
      </p:pic>
    </p:spTree>
    <p:extLst>
      <p:ext uri="{BB962C8B-B14F-4D97-AF65-F5344CB8AC3E}">
        <p14:creationId xmlns:p14="http://schemas.microsoft.com/office/powerpoint/2010/main" val="2693475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D6A7B5-E2FC-3C41-8A76-7015001C6BF5}"/>
              </a:ext>
            </a:extLst>
          </p:cNvPr>
          <p:cNvSpPr>
            <a:spLocks noGrp="1"/>
          </p:cNvSpPr>
          <p:nvPr>
            <p:ph type="title"/>
          </p:nvPr>
        </p:nvSpPr>
        <p:spPr>
          <a:xfrm>
            <a:off x="6476999" y="1566769"/>
            <a:ext cx="5334000" cy="2082229"/>
          </a:xfrm>
        </p:spPr>
        <p:txBody>
          <a:bodyPr/>
          <a:lstStyle/>
          <a:p>
            <a:r>
              <a:rPr lang="en-GB" b="0" dirty="0"/>
              <a:t>ForwardKeys</a:t>
            </a:r>
            <a:br>
              <a:rPr lang="en-GB" dirty="0"/>
            </a:br>
            <a:r>
              <a:rPr lang="en-GB" dirty="0"/>
              <a:t>Seat capacity to Finland</a:t>
            </a:r>
          </a:p>
        </p:txBody>
      </p:sp>
      <p:sp>
        <p:nvSpPr>
          <p:cNvPr id="4" name="Text Placeholder 3">
            <a:extLst>
              <a:ext uri="{FF2B5EF4-FFF2-40B4-BE49-F238E27FC236}">
                <a16:creationId xmlns:a16="http://schemas.microsoft.com/office/drawing/2014/main" id="{12C9ADDA-5CAC-6046-868D-49A44E000069}"/>
              </a:ext>
            </a:extLst>
          </p:cNvPr>
          <p:cNvSpPr>
            <a:spLocks noGrp="1"/>
          </p:cNvSpPr>
          <p:nvPr>
            <p:ph type="body" sz="quarter" idx="14"/>
          </p:nvPr>
        </p:nvSpPr>
        <p:spPr>
          <a:xfrm>
            <a:off x="6480047" y="3883631"/>
            <a:ext cx="5330952" cy="575353"/>
          </a:xfrm>
        </p:spPr>
        <p:txBody>
          <a:bodyPr/>
          <a:lstStyle/>
          <a:p>
            <a:r>
              <a:rPr lang="en-GB" dirty="0">
                <a:latin typeface="Avenir" panose="02000503020000020003"/>
              </a:rPr>
              <a:t>November/2022 – February/2023</a:t>
            </a:r>
          </a:p>
        </p:txBody>
      </p:sp>
      <p:sp>
        <p:nvSpPr>
          <p:cNvPr id="5" name="Slide Number Placeholder 4">
            <a:extLst>
              <a:ext uri="{FF2B5EF4-FFF2-40B4-BE49-F238E27FC236}">
                <a16:creationId xmlns:a16="http://schemas.microsoft.com/office/drawing/2014/main" id="{0E9562A1-DA2B-BA40-8614-BE5699B0DBC4}"/>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90F471-3972-4120-B8B3-0237DE626C35}" type="slidenum">
              <a:rPr kumimoji="0" lang="en-US" sz="800" b="0" i="0" u="none" strike="noStrike" kern="1200" cap="none" spc="0" normalizeH="0" baseline="0" noProof="0" smtClean="0">
                <a:ln>
                  <a:noFill/>
                </a:ln>
                <a:solidFill>
                  <a:srgbClr val="000000"/>
                </a:solidFill>
                <a:effectLst/>
                <a:uLnTx/>
                <a:uFillTx/>
                <a:latin typeface="Avenir"/>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800" b="0" i="0" u="none" strike="noStrike" kern="1200" cap="none" spc="0" normalizeH="0" baseline="0" noProof="0">
              <a:ln>
                <a:noFill/>
              </a:ln>
              <a:solidFill>
                <a:srgbClr val="000000"/>
              </a:solidFill>
              <a:effectLst/>
              <a:uLnTx/>
              <a:uFillTx/>
              <a:latin typeface="Avenir"/>
              <a:ea typeface="+mn-ea"/>
              <a:cs typeface="+mn-cs"/>
            </a:endParaRPr>
          </a:p>
        </p:txBody>
      </p:sp>
      <p:pic>
        <p:nvPicPr>
          <p:cNvPr id="8" name="Picture Placeholder 7" descr="An airplane flying in the sky&#10;&#10;Description automatically generated with medium confidence">
            <a:extLst>
              <a:ext uri="{FF2B5EF4-FFF2-40B4-BE49-F238E27FC236}">
                <a16:creationId xmlns:a16="http://schemas.microsoft.com/office/drawing/2014/main" id="{CC0CAA87-1FF9-4C3B-BB2D-10865A335EB0}"/>
              </a:ext>
            </a:extLst>
          </p:cNvPr>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6915" b="6915"/>
          <a:stretch>
            <a:fillRect/>
          </a:stretch>
        </p:blipFill>
        <p:spPr/>
      </p:pic>
    </p:spTree>
    <p:extLst>
      <p:ext uri="{BB962C8B-B14F-4D97-AF65-F5344CB8AC3E}">
        <p14:creationId xmlns:p14="http://schemas.microsoft.com/office/powerpoint/2010/main" val="1198407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7" name="Table 2">
            <a:extLst>
              <a:ext uri="{FF2B5EF4-FFF2-40B4-BE49-F238E27FC236}">
                <a16:creationId xmlns:a16="http://schemas.microsoft.com/office/drawing/2014/main" id="{D790E642-A464-4E63-9C34-94E9846C2823}"/>
              </a:ext>
            </a:extLst>
          </p:cNvPr>
          <p:cNvGraphicFramePr>
            <a:graphicFrameLocks noGrp="1"/>
          </p:cNvGraphicFramePr>
          <p:nvPr/>
        </p:nvGraphicFramePr>
        <p:xfrm>
          <a:off x="204557" y="3759561"/>
          <a:ext cx="2786128" cy="1572968"/>
        </p:xfrm>
        <a:graphic>
          <a:graphicData uri="http://schemas.openxmlformats.org/drawingml/2006/table">
            <a:tbl>
              <a:tblPr firstRow="1" bandRow="1">
                <a:tableStyleId>{6E25E649-3F16-4E02-A733-19D2CDBF48F0}</a:tableStyleId>
              </a:tblPr>
              <a:tblGrid>
                <a:gridCol w="1492278">
                  <a:extLst>
                    <a:ext uri="{9D8B030D-6E8A-4147-A177-3AD203B41FA5}">
                      <a16:colId xmlns:a16="http://schemas.microsoft.com/office/drawing/2014/main" val="137154958"/>
                    </a:ext>
                  </a:extLst>
                </a:gridCol>
                <a:gridCol w="532660">
                  <a:extLst>
                    <a:ext uri="{9D8B030D-6E8A-4147-A177-3AD203B41FA5}">
                      <a16:colId xmlns:a16="http://schemas.microsoft.com/office/drawing/2014/main" val="1738435641"/>
                    </a:ext>
                  </a:extLst>
                </a:gridCol>
                <a:gridCol w="761190">
                  <a:extLst>
                    <a:ext uri="{9D8B030D-6E8A-4147-A177-3AD203B41FA5}">
                      <a16:colId xmlns:a16="http://schemas.microsoft.com/office/drawing/2014/main" val="122048299"/>
                    </a:ext>
                  </a:extLst>
                </a:gridCol>
              </a:tblGrid>
              <a:tr h="301802">
                <a:tc>
                  <a:txBody>
                    <a:bodyPr/>
                    <a:lstStyle/>
                    <a:p>
                      <a:r>
                        <a:rPr lang="en-GB" sz="1200" dirty="0"/>
                        <a:t>From</a:t>
                      </a:r>
                    </a:p>
                  </a:txBody>
                  <a:tcPr>
                    <a:solidFill>
                      <a:schemeClr val="bg2">
                        <a:lumMod val="75000"/>
                      </a:schemeClr>
                    </a:solidFill>
                  </a:tcPr>
                </a:tc>
                <a:tc>
                  <a:txBody>
                    <a:bodyPr/>
                    <a:lstStyle/>
                    <a:p>
                      <a:r>
                        <a:rPr lang="en-GB" sz="1200" dirty="0"/>
                        <a:t>To</a:t>
                      </a:r>
                    </a:p>
                  </a:txBody>
                  <a:tcPr>
                    <a:solidFill>
                      <a:schemeClr val="bg2">
                        <a:lumMod val="75000"/>
                      </a:schemeClr>
                    </a:solidFill>
                  </a:tcPr>
                </a:tc>
                <a:tc>
                  <a:txBody>
                    <a:bodyPr/>
                    <a:lstStyle/>
                    <a:p>
                      <a:pPr algn="ctr"/>
                      <a:r>
                        <a:rPr lang="en-GB" sz="900" b="0" dirty="0"/>
                        <a:t>Avg. weekly frequency</a:t>
                      </a:r>
                    </a:p>
                  </a:txBody>
                  <a:tcPr>
                    <a:solidFill>
                      <a:schemeClr val="bg2">
                        <a:lumMod val="75000"/>
                      </a:schemeClr>
                    </a:solidFill>
                  </a:tcPr>
                </a:tc>
                <a:extLst>
                  <a:ext uri="{0D108BD9-81ED-4DB2-BD59-A6C34878D82A}">
                    <a16:rowId xmlns:a16="http://schemas.microsoft.com/office/drawing/2014/main" val="1254364065"/>
                  </a:ext>
                </a:extLst>
              </a:tr>
              <a:tr h="301802">
                <a:tc>
                  <a:txBody>
                    <a:bodyPr/>
                    <a:lstStyle/>
                    <a:p>
                      <a:r>
                        <a:rPr lang="en-GB" sz="1200" dirty="0"/>
                        <a:t>New York (JFK)</a:t>
                      </a:r>
                    </a:p>
                  </a:txBody>
                  <a:tcPr/>
                </a:tc>
                <a:tc>
                  <a:txBody>
                    <a:bodyPr/>
                    <a:lstStyle/>
                    <a:p>
                      <a:r>
                        <a:rPr lang="en-GB" sz="1200" dirty="0"/>
                        <a:t>HEL</a:t>
                      </a:r>
                    </a:p>
                  </a:txBody>
                  <a:tcPr/>
                </a:tc>
                <a:tc>
                  <a:txBody>
                    <a:bodyPr/>
                    <a:lstStyle/>
                    <a:p>
                      <a:pPr algn="ctr"/>
                      <a:r>
                        <a:rPr lang="en-GB" sz="1200" dirty="0"/>
                        <a:t>7</a:t>
                      </a:r>
                    </a:p>
                  </a:txBody>
                  <a:tcPr/>
                </a:tc>
                <a:extLst>
                  <a:ext uri="{0D108BD9-81ED-4DB2-BD59-A6C34878D82A}">
                    <a16:rowId xmlns:a16="http://schemas.microsoft.com/office/drawing/2014/main" val="1719792801"/>
                  </a:ext>
                </a:extLst>
              </a:tr>
              <a:tr h="301802">
                <a:tc>
                  <a:txBody>
                    <a:bodyPr/>
                    <a:lstStyle/>
                    <a:p>
                      <a:r>
                        <a:rPr lang="en-GB" sz="1200" dirty="0"/>
                        <a:t>Dallas (DFW)</a:t>
                      </a:r>
                    </a:p>
                  </a:txBody>
                  <a:tcPr/>
                </a:tc>
                <a:tc>
                  <a:txBody>
                    <a:bodyPr/>
                    <a:lstStyle/>
                    <a:p>
                      <a:r>
                        <a:rPr lang="en-GB" sz="1200" dirty="0"/>
                        <a:t>HEL</a:t>
                      </a:r>
                    </a:p>
                  </a:txBody>
                  <a:tcPr/>
                </a:tc>
                <a:tc>
                  <a:txBody>
                    <a:bodyPr/>
                    <a:lstStyle/>
                    <a:p>
                      <a:pPr algn="ctr"/>
                      <a:r>
                        <a:rPr lang="en-GB" sz="1200" dirty="0"/>
                        <a:t>3-4</a:t>
                      </a:r>
                    </a:p>
                  </a:txBody>
                  <a:tcPr/>
                </a:tc>
                <a:extLst>
                  <a:ext uri="{0D108BD9-81ED-4DB2-BD59-A6C34878D82A}">
                    <a16:rowId xmlns:a16="http://schemas.microsoft.com/office/drawing/2014/main" val="3583781348"/>
                  </a:ext>
                </a:extLst>
              </a:tr>
              <a:tr h="301802">
                <a:tc>
                  <a:txBody>
                    <a:bodyPr/>
                    <a:lstStyle/>
                    <a:p>
                      <a:r>
                        <a:rPr lang="en-GB" sz="1200" dirty="0"/>
                        <a:t>Los Angeles (LAX)</a:t>
                      </a:r>
                    </a:p>
                  </a:txBody>
                  <a:tcPr/>
                </a:tc>
                <a:tc>
                  <a:txBody>
                    <a:bodyPr/>
                    <a:lstStyle/>
                    <a:p>
                      <a:r>
                        <a:rPr lang="en-GB" sz="1200" dirty="0"/>
                        <a:t>HEL</a:t>
                      </a:r>
                    </a:p>
                  </a:txBody>
                  <a:tcPr/>
                </a:tc>
                <a:tc>
                  <a:txBody>
                    <a:bodyPr/>
                    <a:lstStyle/>
                    <a:p>
                      <a:pPr algn="ctr"/>
                      <a:r>
                        <a:rPr lang="en-GB" sz="1200" dirty="0"/>
                        <a:t>3</a:t>
                      </a:r>
                    </a:p>
                  </a:txBody>
                  <a:tcPr/>
                </a:tc>
                <a:extLst>
                  <a:ext uri="{0D108BD9-81ED-4DB2-BD59-A6C34878D82A}">
                    <a16:rowId xmlns:a16="http://schemas.microsoft.com/office/drawing/2014/main" val="1384590752"/>
                  </a:ext>
                </a:extLst>
              </a:tr>
              <a:tr h="301802">
                <a:tc>
                  <a:txBody>
                    <a:bodyPr/>
                    <a:lstStyle/>
                    <a:p>
                      <a:r>
                        <a:rPr lang="en-GB" sz="1200" dirty="0"/>
                        <a:t>Miami (MIA)*</a:t>
                      </a:r>
                    </a:p>
                  </a:txBody>
                  <a:tcPr/>
                </a:tc>
                <a:tc>
                  <a:txBody>
                    <a:bodyPr/>
                    <a:lstStyle/>
                    <a:p>
                      <a:r>
                        <a:rPr lang="en-GB" sz="1200" dirty="0"/>
                        <a:t>HEL</a:t>
                      </a:r>
                    </a:p>
                  </a:txBody>
                  <a:tcPr/>
                </a:tc>
                <a:tc>
                  <a:txBody>
                    <a:bodyPr/>
                    <a:lstStyle/>
                    <a:p>
                      <a:pPr algn="ctr"/>
                      <a:r>
                        <a:rPr lang="en-GB" sz="1200" dirty="0"/>
                        <a:t>3 </a:t>
                      </a:r>
                      <a:r>
                        <a:rPr lang="en-GB" sz="1200" dirty="0">
                          <a:sym typeface="Wingdings" panose="05000000000000000000" pitchFamily="2" charset="2"/>
                        </a:rPr>
                        <a:t> 2</a:t>
                      </a:r>
                      <a:endParaRPr lang="en-GB" sz="1200" dirty="0"/>
                    </a:p>
                  </a:txBody>
                  <a:tcPr/>
                </a:tc>
                <a:extLst>
                  <a:ext uri="{0D108BD9-81ED-4DB2-BD59-A6C34878D82A}">
                    <a16:rowId xmlns:a16="http://schemas.microsoft.com/office/drawing/2014/main" val="3533754820"/>
                  </a:ext>
                </a:extLst>
              </a:tr>
            </a:tbl>
          </a:graphicData>
        </a:graphic>
      </p:graphicFrame>
      <p:sp>
        <p:nvSpPr>
          <p:cNvPr id="3" name="Text Placeholder 2">
            <a:extLst>
              <a:ext uri="{FF2B5EF4-FFF2-40B4-BE49-F238E27FC236}">
                <a16:creationId xmlns:a16="http://schemas.microsoft.com/office/drawing/2014/main" id="{CBD6F130-6934-7F4B-B076-F28D5C729BC9}"/>
              </a:ext>
            </a:extLst>
          </p:cNvPr>
          <p:cNvSpPr>
            <a:spLocks noGrp="1"/>
          </p:cNvSpPr>
          <p:nvPr>
            <p:ph type="body" sz="quarter" idx="11"/>
          </p:nvPr>
        </p:nvSpPr>
        <p:spPr>
          <a:xfrm>
            <a:off x="381000" y="790552"/>
            <a:ext cx="11430000" cy="384048"/>
          </a:xfrm>
        </p:spPr>
        <p:txBody>
          <a:bodyPr/>
          <a:lstStyle/>
          <a:p>
            <a:r>
              <a:rPr lang="en-GB" sz="2400" dirty="0">
                <a:latin typeface="+mj-lt"/>
              </a:rPr>
              <a:t>and change in seat capacity compared to pre-pandemic</a:t>
            </a:r>
            <a:endParaRPr lang="en-GB" dirty="0"/>
          </a:p>
        </p:txBody>
      </p:sp>
      <p:sp>
        <p:nvSpPr>
          <p:cNvPr id="14" name="TextBox 13">
            <a:extLst>
              <a:ext uri="{FF2B5EF4-FFF2-40B4-BE49-F238E27FC236}">
                <a16:creationId xmlns:a16="http://schemas.microsoft.com/office/drawing/2014/main" id="{70550B3F-AE6A-4681-A056-3139A8436383}"/>
              </a:ext>
            </a:extLst>
          </p:cNvPr>
          <p:cNvSpPr txBox="1"/>
          <p:nvPr/>
        </p:nvSpPr>
        <p:spPr>
          <a:xfrm>
            <a:off x="7914372" y="6303945"/>
            <a:ext cx="4219998"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Source: Destination Gateway by </a:t>
            </a:r>
            <a:r>
              <a:rPr kumimoji="0" lang="en-GB" sz="1200" b="0" i="0" u="none" strike="noStrike" kern="1200" cap="none" spc="0" normalizeH="0" baseline="0" noProof="0" dirty="0" err="1">
                <a:ln>
                  <a:noFill/>
                </a:ln>
                <a:solidFill>
                  <a:prstClr val="black"/>
                </a:solidFill>
                <a:effectLst/>
                <a:uLnTx/>
                <a:uFillTx/>
                <a:latin typeface="Calibri" panose="020F0502020204030204"/>
                <a:ea typeface="+mn-ea"/>
                <a:cs typeface="+mn-cs"/>
              </a:rPr>
              <a:t>ForwardKeys</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Database update 25-Oct</a:t>
            </a:r>
          </a:p>
        </p:txBody>
      </p:sp>
      <p:grpSp>
        <p:nvGrpSpPr>
          <p:cNvPr id="353" name="Group 352">
            <a:extLst>
              <a:ext uri="{FF2B5EF4-FFF2-40B4-BE49-F238E27FC236}">
                <a16:creationId xmlns:a16="http://schemas.microsoft.com/office/drawing/2014/main" id="{E0E75D49-2EBB-4B31-8236-C0083062F0A4}"/>
              </a:ext>
            </a:extLst>
          </p:cNvPr>
          <p:cNvGrpSpPr/>
          <p:nvPr/>
        </p:nvGrpSpPr>
        <p:grpSpPr>
          <a:xfrm>
            <a:off x="1085223" y="1069201"/>
            <a:ext cx="8325108" cy="4568119"/>
            <a:chOff x="916737" y="855254"/>
            <a:chExt cx="6642863" cy="3662115"/>
          </a:xfrm>
        </p:grpSpPr>
        <p:grpSp>
          <p:nvGrpSpPr>
            <p:cNvPr id="354" name="Group 353">
              <a:extLst>
                <a:ext uri="{FF2B5EF4-FFF2-40B4-BE49-F238E27FC236}">
                  <a16:creationId xmlns:a16="http://schemas.microsoft.com/office/drawing/2014/main" id="{9FAC36E7-E14D-48DB-824B-16EE7F0F1E3C}"/>
                </a:ext>
              </a:extLst>
            </p:cNvPr>
            <p:cNvGrpSpPr/>
            <p:nvPr/>
          </p:nvGrpSpPr>
          <p:grpSpPr>
            <a:xfrm>
              <a:off x="1658596" y="1151671"/>
              <a:ext cx="5901004" cy="3365698"/>
              <a:chOff x="1240314" y="889171"/>
              <a:chExt cx="6934398" cy="3955105"/>
            </a:xfrm>
          </p:grpSpPr>
          <p:grpSp>
            <p:nvGrpSpPr>
              <p:cNvPr id="361" name="Groupe 46">
                <a:extLst>
                  <a:ext uri="{FF2B5EF4-FFF2-40B4-BE49-F238E27FC236}">
                    <a16:creationId xmlns:a16="http://schemas.microsoft.com/office/drawing/2014/main" id="{AF760F5D-A155-4A4A-809D-A751FBBE9F75}"/>
                  </a:ext>
                </a:extLst>
              </p:cNvPr>
              <p:cNvGrpSpPr/>
              <p:nvPr/>
            </p:nvGrpSpPr>
            <p:grpSpPr>
              <a:xfrm>
                <a:off x="2583597" y="2840399"/>
                <a:ext cx="545053" cy="403241"/>
                <a:chOff x="1974184" y="3816328"/>
                <a:chExt cx="667414" cy="493767"/>
              </a:xfrm>
              <a:solidFill>
                <a:srgbClr val="5294D4"/>
              </a:solidFill>
              <a:effectLst/>
            </p:grpSpPr>
            <p:sp>
              <p:nvSpPr>
                <p:cNvPr id="670" name="Freeform 90">
                  <a:extLst>
                    <a:ext uri="{FF2B5EF4-FFF2-40B4-BE49-F238E27FC236}">
                      <a16:creationId xmlns:a16="http://schemas.microsoft.com/office/drawing/2014/main" id="{B7807A4B-AD4C-46CE-9CEC-4D927D9B2D2B}"/>
                    </a:ext>
                  </a:extLst>
                </p:cNvPr>
                <p:cNvSpPr>
                  <a:spLocks/>
                </p:cNvSpPr>
                <p:nvPr/>
              </p:nvSpPr>
              <p:spPr bwMode="auto">
                <a:xfrm>
                  <a:off x="2179542" y="3816328"/>
                  <a:ext cx="19630" cy="40770"/>
                </a:xfrm>
                <a:custGeom>
                  <a:avLst/>
                  <a:gdLst>
                    <a:gd name="T0" fmla="*/ 15625 w 20000"/>
                    <a:gd name="T1" fmla="*/ 19706 h 20000"/>
                    <a:gd name="T2" fmla="*/ 9375 w 20000"/>
                    <a:gd name="T3" fmla="*/ 15000 h 20000"/>
                    <a:gd name="T4" fmla="*/ 9375 w 20000"/>
                    <a:gd name="T5" fmla="*/ 12059 h 20000"/>
                    <a:gd name="T6" fmla="*/ 9375 w 20000"/>
                    <a:gd name="T7" fmla="*/ 4706 h 20000"/>
                    <a:gd name="T8" fmla="*/ 0 w 20000"/>
                    <a:gd name="T9" fmla="*/ 2941 h 20000"/>
                    <a:gd name="T10" fmla="*/ 0 w 20000"/>
                    <a:gd name="T11" fmla="*/ 0 h 20000"/>
                    <a:gd name="T12" fmla="*/ 9375 w 20000"/>
                    <a:gd name="T13" fmla="*/ 2941 h 20000"/>
                    <a:gd name="T14" fmla="*/ 19375 w 20000"/>
                    <a:gd name="T15" fmla="*/ 12059 h 20000"/>
                    <a:gd name="T16" fmla="*/ 15625 w 20000"/>
                    <a:gd name="T17" fmla="*/ 1970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00" h="20000">
                      <a:moveTo>
                        <a:pt x="15625" y="19706"/>
                      </a:moveTo>
                      <a:lnTo>
                        <a:pt x="9375" y="15000"/>
                      </a:lnTo>
                      <a:lnTo>
                        <a:pt x="9375" y="12059"/>
                      </a:lnTo>
                      <a:lnTo>
                        <a:pt x="9375" y="4706"/>
                      </a:lnTo>
                      <a:lnTo>
                        <a:pt x="0" y="2941"/>
                      </a:lnTo>
                      <a:lnTo>
                        <a:pt x="0" y="0"/>
                      </a:lnTo>
                      <a:lnTo>
                        <a:pt x="9375" y="2941"/>
                      </a:lnTo>
                      <a:lnTo>
                        <a:pt x="19375" y="12059"/>
                      </a:lnTo>
                      <a:lnTo>
                        <a:pt x="15625" y="19706"/>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671" name="Freeform 89">
                  <a:extLst>
                    <a:ext uri="{FF2B5EF4-FFF2-40B4-BE49-F238E27FC236}">
                      <a16:creationId xmlns:a16="http://schemas.microsoft.com/office/drawing/2014/main" id="{8C4B733F-157B-47E9-848A-A9BFEC35EF97}"/>
                    </a:ext>
                  </a:extLst>
                </p:cNvPr>
                <p:cNvSpPr>
                  <a:spLocks/>
                </p:cNvSpPr>
                <p:nvPr/>
              </p:nvSpPr>
              <p:spPr bwMode="auto">
                <a:xfrm>
                  <a:off x="2161422" y="3879748"/>
                  <a:ext cx="13590" cy="19630"/>
                </a:xfrm>
                <a:custGeom>
                  <a:avLst/>
                  <a:gdLst>
                    <a:gd name="T0" fmla="*/ 5455 w 20000"/>
                    <a:gd name="T1" fmla="*/ 19375 h 20000"/>
                    <a:gd name="T2" fmla="*/ 0 w 20000"/>
                    <a:gd name="T3" fmla="*/ 12500 h 20000"/>
                    <a:gd name="T4" fmla="*/ 5455 w 20000"/>
                    <a:gd name="T5" fmla="*/ 9375 h 20000"/>
                    <a:gd name="T6" fmla="*/ 5455 w 20000"/>
                    <a:gd name="T7" fmla="*/ 0 h 20000"/>
                    <a:gd name="T8" fmla="*/ 19091 w 20000"/>
                    <a:gd name="T9" fmla="*/ 0 h 20000"/>
                    <a:gd name="T10" fmla="*/ 19091 w 20000"/>
                    <a:gd name="T11" fmla="*/ 12500 h 20000"/>
                    <a:gd name="T12" fmla="*/ 5455 w 20000"/>
                    <a:gd name="T13" fmla="*/ 19375 h 20000"/>
                  </a:gdLst>
                  <a:ahLst/>
                  <a:cxnLst>
                    <a:cxn ang="0">
                      <a:pos x="T0" y="T1"/>
                    </a:cxn>
                    <a:cxn ang="0">
                      <a:pos x="T2" y="T3"/>
                    </a:cxn>
                    <a:cxn ang="0">
                      <a:pos x="T4" y="T5"/>
                    </a:cxn>
                    <a:cxn ang="0">
                      <a:pos x="T6" y="T7"/>
                    </a:cxn>
                    <a:cxn ang="0">
                      <a:pos x="T8" y="T9"/>
                    </a:cxn>
                    <a:cxn ang="0">
                      <a:pos x="T10" y="T11"/>
                    </a:cxn>
                    <a:cxn ang="0">
                      <a:pos x="T12" y="T13"/>
                    </a:cxn>
                  </a:cxnLst>
                  <a:rect l="0" t="0" r="r" b="b"/>
                  <a:pathLst>
                    <a:path w="20000" h="20000">
                      <a:moveTo>
                        <a:pt x="5455" y="19375"/>
                      </a:moveTo>
                      <a:lnTo>
                        <a:pt x="0" y="12500"/>
                      </a:lnTo>
                      <a:lnTo>
                        <a:pt x="5455" y="9375"/>
                      </a:lnTo>
                      <a:lnTo>
                        <a:pt x="5455" y="0"/>
                      </a:lnTo>
                      <a:lnTo>
                        <a:pt x="19091" y="0"/>
                      </a:lnTo>
                      <a:lnTo>
                        <a:pt x="19091" y="12500"/>
                      </a:lnTo>
                      <a:lnTo>
                        <a:pt x="5455" y="19375"/>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672" name="Freeform 88">
                  <a:extLst>
                    <a:ext uri="{FF2B5EF4-FFF2-40B4-BE49-F238E27FC236}">
                      <a16:creationId xmlns:a16="http://schemas.microsoft.com/office/drawing/2014/main" id="{BA2EAFC6-E14D-4296-AC5A-E758323A9F5A}"/>
                    </a:ext>
                  </a:extLst>
                </p:cNvPr>
                <p:cNvSpPr>
                  <a:spLocks/>
                </p:cNvSpPr>
                <p:nvPr/>
              </p:nvSpPr>
              <p:spPr bwMode="auto">
                <a:xfrm>
                  <a:off x="2199172" y="3864648"/>
                  <a:ext cx="22649" cy="28690"/>
                </a:xfrm>
                <a:custGeom>
                  <a:avLst/>
                  <a:gdLst>
                    <a:gd name="T0" fmla="*/ 19459 w 20000"/>
                    <a:gd name="T1" fmla="*/ 19574 h 20000"/>
                    <a:gd name="T2" fmla="*/ 10811 w 20000"/>
                    <a:gd name="T3" fmla="*/ 17447 h 20000"/>
                    <a:gd name="T4" fmla="*/ 14054 w 20000"/>
                    <a:gd name="T5" fmla="*/ 11064 h 20000"/>
                    <a:gd name="T6" fmla="*/ 0 w 20000"/>
                    <a:gd name="T7" fmla="*/ 1702 h 20000"/>
                    <a:gd name="T8" fmla="*/ 5405 w 20000"/>
                    <a:gd name="T9" fmla="*/ 0 h 20000"/>
                    <a:gd name="T10" fmla="*/ 19459 w 20000"/>
                    <a:gd name="T11" fmla="*/ 11064 h 20000"/>
                    <a:gd name="T12" fmla="*/ 19459 w 20000"/>
                    <a:gd name="T13" fmla="*/ 19574 h 20000"/>
                  </a:gdLst>
                  <a:ahLst/>
                  <a:cxnLst>
                    <a:cxn ang="0">
                      <a:pos x="T0" y="T1"/>
                    </a:cxn>
                    <a:cxn ang="0">
                      <a:pos x="T2" y="T3"/>
                    </a:cxn>
                    <a:cxn ang="0">
                      <a:pos x="T4" y="T5"/>
                    </a:cxn>
                    <a:cxn ang="0">
                      <a:pos x="T6" y="T7"/>
                    </a:cxn>
                    <a:cxn ang="0">
                      <a:pos x="T8" y="T9"/>
                    </a:cxn>
                    <a:cxn ang="0">
                      <a:pos x="T10" y="T11"/>
                    </a:cxn>
                    <a:cxn ang="0">
                      <a:pos x="T12" y="T13"/>
                    </a:cxn>
                  </a:cxnLst>
                  <a:rect l="0" t="0" r="r" b="b"/>
                  <a:pathLst>
                    <a:path w="20000" h="20000">
                      <a:moveTo>
                        <a:pt x="19459" y="19574"/>
                      </a:moveTo>
                      <a:lnTo>
                        <a:pt x="10811" y="17447"/>
                      </a:lnTo>
                      <a:lnTo>
                        <a:pt x="14054" y="11064"/>
                      </a:lnTo>
                      <a:lnTo>
                        <a:pt x="0" y="1702"/>
                      </a:lnTo>
                      <a:lnTo>
                        <a:pt x="5405" y="0"/>
                      </a:lnTo>
                      <a:lnTo>
                        <a:pt x="19459" y="11064"/>
                      </a:lnTo>
                      <a:lnTo>
                        <a:pt x="19459" y="19574"/>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673" name="Freeform 87">
                  <a:extLst>
                    <a:ext uri="{FF2B5EF4-FFF2-40B4-BE49-F238E27FC236}">
                      <a16:creationId xmlns:a16="http://schemas.microsoft.com/office/drawing/2014/main" id="{ABE7B397-8D71-4394-964E-922E3A0DF84D}"/>
                    </a:ext>
                  </a:extLst>
                </p:cNvPr>
                <p:cNvSpPr>
                  <a:spLocks/>
                </p:cNvSpPr>
                <p:nvPr/>
              </p:nvSpPr>
              <p:spPr bwMode="auto">
                <a:xfrm>
                  <a:off x="2147833" y="3825388"/>
                  <a:ext cx="33220" cy="12080"/>
                </a:xfrm>
                <a:custGeom>
                  <a:avLst/>
                  <a:gdLst>
                    <a:gd name="T0" fmla="*/ 4074 w 20000"/>
                    <a:gd name="T1" fmla="*/ 19048 h 20000"/>
                    <a:gd name="T2" fmla="*/ 0 w 20000"/>
                    <a:gd name="T3" fmla="*/ 0 h 20000"/>
                    <a:gd name="T4" fmla="*/ 7778 w 20000"/>
                    <a:gd name="T5" fmla="*/ 0 h 20000"/>
                    <a:gd name="T6" fmla="*/ 15926 w 20000"/>
                    <a:gd name="T7" fmla="*/ 0 h 20000"/>
                    <a:gd name="T8" fmla="*/ 19630 w 20000"/>
                    <a:gd name="T9" fmla="*/ 0 h 20000"/>
                    <a:gd name="T10" fmla="*/ 4074 w 20000"/>
                    <a:gd name="T11" fmla="*/ 19048 h 20000"/>
                  </a:gdLst>
                  <a:ahLst/>
                  <a:cxnLst>
                    <a:cxn ang="0">
                      <a:pos x="T0" y="T1"/>
                    </a:cxn>
                    <a:cxn ang="0">
                      <a:pos x="T2" y="T3"/>
                    </a:cxn>
                    <a:cxn ang="0">
                      <a:pos x="T4" y="T5"/>
                    </a:cxn>
                    <a:cxn ang="0">
                      <a:pos x="T6" y="T7"/>
                    </a:cxn>
                    <a:cxn ang="0">
                      <a:pos x="T8" y="T9"/>
                    </a:cxn>
                    <a:cxn ang="0">
                      <a:pos x="T10" y="T11"/>
                    </a:cxn>
                  </a:cxnLst>
                  <a:rect l="0" t="0" r="r" b="b"/>
                  <a:pathLst>
                    <a:path w="20000" h="20000">
                      <a:moveTo>
                        <a:pt x="4074" y="19048"/>
                      </a:moveTo>
                      <a:lnTo>
                        <a:pt x="0" y="0"/>
                      </a:lnTo>
                      <a:lnTo>
                        <a:pt x="7778" y="0"/>
                      </a:lnTo>
                      <a:lnTo>
                        <a:pt x="15926" y="0"/>
                      </a:lnTo>
                      <a:lnTo>
                        <a:pt x="19630" y="0"/>
                      </a:lnTo>
                      <a:lnTo>
                        <a:pt x="4074" y="19048"/>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674" name="Freeform 86">
                  <a:extLst>
                    <a:ext uri="{FF2B5EF4-FFF2-40B4-BE49-F238E27FC236}">
                      <a16:creationId xmlns:a16="http://schemas.microsoft.com/office/drawing/2014/main" id="{F9ED8CB4-4376-4313-B752-B34671A51A40}"/>
                    </a:ext>
                  </a:extLst>
                </p:cNvPr>
                <p:cNvSpPr>
                  <a:spLocks/>
                </p:cNvSpPr>
                <p:nvPr/>
              </p:nvSpPr>
              <p:spPr bwMode="auto">
                <a:xfrm>
                  <a:off x="2270141" y="3994507"/>
                  <a:ext cx="22650" cy="10570"/>
                </a:xfrm>
                <a:custGeom>
                  <a:avLst/>
                  <a:gdLst>
                    <a:gd name="T0" fmla="*/ 5405 w 20000"/>
                    <a:gd name="T1" fmla="*/ 18824 h 20000"/>
                    <a:gd name="T2" fmla="*/ 0 w 20000"/>
                    <a:gd name="T3" fmla="*/ 5882 h 20000"/>
                    <a:gd name="T4" fmla="*/ 8649 w 20000"/>
                    <a:gd name="T5" fmla="*/ 0 h 20000"/>
                    <a:gd name="T6" fmla="*/ 19459 w 20000"/>
                    <a:gd name="T7" fmla="*/ 0 h 20000"/>
                    <a:gd name="T8" fmla="*/ 14054 w 20000"/>
                    <a:gd name="T9" fmla="*/ 18824 h 20000"/>
                    <a:gd name="T10" fmla="*/ 5405 w 20000"/>
                    <a:gd name="T11" fmla="*/ 18824 h 20000"/>
                  </a:gdLst>
                  <a:ahLst/>
                  <a:cxnLst>
                    <a:cxn ang="0">
                      <a:pos x="T0" y="T1"/>
                    </a:cxn>
                    <a:cxn ang="0">
                      <a:pos x="T2" y="T3"/>
                    </a:cxn>
                    <a:cxn ang="0">
                      <a:pos x="T4" y="T5"/>
                    </a:cxn>
                    <a:cxn ang="0">
                      <a:pos x="T6" y="T7"/>
                    </a:cxn>
                    <a:cxn ang="0">
                      <a:pos x="T8" y="T9"/>
                    </a:cxn>
                    <a:cxn ang="0">
                      <a:pos x="T10" y="T11"/>
                    </a:cxn>
                  </a:cxnLst>
                  <a:rect l="0" t="0" r="r" b="b"/>
                  <a:pathLst>
                    <a:path w="20000" h="20000">
                      <a:moveTo>
                        <a:pt x="5405" y="18824"/>
                      </a:moveTo>
                      <a:lnTo>
                        <a:pt x="0" y="5882"/>
                      </a:lnTo>
                      <a:lnTo>
                        <a:pt x="8649" y="0"/>
                      </a:lnTo>
                      <a:lnTo>
                        <a:pt x="19459" y="0"/>
                      </a:lnTo>
                      <a:lnTo>
                        <a:pt x="14054" y="18824"/>
                      </a:lnTo>
                      <a:lnTo>
                        <a:pt x="5405" y="18824"/>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675" name="Freeform 85">
                  <a:extLst>
                    <a:ext uri="{FF2B5EF4-FFF2-40B4-BE49-F238E27FC236}">
                      <a16:creationId xmlns:a16="http://schemas.microsoft.com/office/drawing/2014/main" id="{D19D8ED3-A446-40E1-806A-A70C7EFDC90F}"/>
                    </a:ext>
                  </a:extLst>
                </p:cNvPr>
                <p:cNvSpPr>
                  <a:spLocks/>
                </p:cNvSpPr>
                <p:nvPr/>
              </p:nvSpPr>
              <p:spPr bwMode="auto">
                <a:xfrm>
                  <a:off x="2227862" y="3888808"/>
                  <a:ext cx="12080" cy="19630"/>
                </a:xfrm>
                <a:custGeom>
                  <a:avLst/>
                  <a:gdLst>
                    <a:gd name="T0" fmla="*/ 3810 w 20000"/>
                    <a:gd name="T1" fmla="*/ 19375 h 20000"/>
                    <a:gd name="T2" fmla="*/ 3810 w 20000"/>
                    <a:gd name="T3" fmla="*/ 15625 h 20000"/>
                    <a:gd name="T4" fmla="*/ 0 w 20000"/>
                    <a:gd name="T5" fmla="*/ 2500 h 20000"/>
                    <a:gd name="T6" fmla="*/ 3810 w 20000"/>
                    <a:gd name="T7" fmla="*/ 0 h 20000"/>
                    <a:gd name="T8" fmla="*/ 19048 w 20000"/>
                    <a:gd name="T9" fmla="*/ 19375 h 20000"/>
                    <a:gd name="T10" fmla="*/ 3810 w 20000"/>
                    <a:gd name="T11" fmla="*/ 19375 h 20000"/>
                  </a:gdLst>
                  <a:ahLst/>
                  <a:cxnLst>
                    <a:cxn ang="0">
                      <a:pos x="T0" y="T1"/>
                    </a:cxn>
                    <a:cxn ang="0">
                      <a:pos x="T2" y="T3"/>
                    </a:cxn>
                    <a:cxn ang="0">
                      <a:pos x="T4" y="T5"/>
                    </a:cxn>
                    <a:cxn ang="0">
                      <a:pos x="T6" y="T7"/>
                    </a:cxn>
                    <a:cxn ang="0">
                      <a:pos x="T8" y="T9"/>
                    </a:cxn>
                    <a:cxn ang="0">
                      <a:pos x="T10" y="T11"/>
                    </a:cxn>
                  </a:cxnLst>
                  <a:rect l="0" t="0" r="r" b="b"/>
                  <a:pathLst>
                    <a:path w="20000" h="20000">
                      <a:moveTo>
                        <a:pt x="3810" y="19375"/>
                      </a:moveTo>
                      <a:lnTo>
                        <a:pt x="3810" y="15625"/>
                      </a:lnTo>
                      <a:lnTo>
                        <a:pt x="0" y="2500"/>
                      </a:lnTo>
                      <a:lnTo>
                        <a:pt x="3810" y="0"/>
                      </a:lnTo>
                      <a:lnTo>
                        <a:pt x="19048" y="19375"/>
                      </a:lnTo>
                      <a:lnTo>
                        <a:pt x="3810" y="19375"/>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676" name="Freeform 84">
                  <a:extLst>
                    <a:ext uri="{FF2B5EF4-FFF2-40B4-BE49-F238E27FC236}">
                      <a16:creationId xmlns:a16="http://schemas.microsoft.com/office/drawing/2014/main" id="{23347892-99CF-4852-B38E-F66576377973}"/>
                    </a:ext>
                  </a:extLst>
                </p:cNvPr>
                <p:cNvSpPr>
                  <a:spLocks/>
                </p:cNvSpPr>
                <p:nvPr/>
              </p:nvSpPr>
              <p:spPr bwMode="auto">
                <a:xfrm>
                  <a:off x="2235412" y="3923538"/>
                  <a:ext cx="10569" cy="25669"/>
                </a:xfrm>
                <a:custGeom>
                  <a:avLst/>
                  <a:gdLst>
                    <a:gd name="T0" fmla="*/ 18824 w 20000"/>
                    <a:gd name="T1" fmla="*/ 19524 h 20000"/>
                    <a:gd name="T2" fmla="*/ 0 w 20000"/>
                    <a:gd name="T3" fmla="*/ 0 h 20000"/>
                    <a:gd name="T4" fmla="*/ 18824 w 20000"/>
                    <a:gd name="T5" fmla="*/ 16667 h 20000"/>
                    <a:gd name="T6" fmla="*/ 18824 w 20000"/>
                    <a:gd name="T7" fmla="*/ 19524 h 20000"/>
                  </a:gdLst>
                  <a:ahLst/>
                  <a:cxnLst>
                    <a:cxn ang="0">
                      <a:pos x="T0" y="T1"/>
                    </a:cxn>
                    <a:cxn ang="0">
                      <a:pos x="T2" y="T3"/>
                    </a:cxn>
                    <a:cxn ang="0">
                      <a:pos x="T4" y="T5"/>
                    </a:cxn>
                    <a:cxn ang="0">
                      <a:pos x="T6" y="T7"/>
                    </a:cxn>
                  </a:cxnLst>
                  <a:rect l="0" t="0" r="r" b="b"/>
                  <a:pathLst>
                    <a:path w="20000" h="20000">
                      <a:moveTo>
                        <a:pt x="18824" y="19524"/>
                      </a:moveTo>
                      <a:lnTo>
                        <a:pt x="0" y="0"/>
                      </a:lnTo>
                      <a:lnTo>
                        <a:pt x="18824" y="16667"/>
                      </a:lnTo>
                      <a:lnTo>
                        <a:pt x="18824" y="19524"/>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677" name="Freeform 83">
                  <a:extLst>
                    <a:ext uri="{FF2B5EF4-FFF2-40B4-BE49-F238E27FC236}">
                      <a16:creationId xmlns:a16="http://schemas.microsoft.com/office/drawing/2014/main" id="{DD147831-CAA0-42B0-8CDD-E35CE1F1C361}"/>
                    </a:ext>
                  </a:extLst>
                </p:cNvPr>
                <p:cNvSpPr>
                  <a:spLocks/>
                </p:cNvSpPr>
                <p:nvPr/>
              </p:nvSpPr>
              <p:spPr bwMode="auto">
                <a:xfrm>
                  <a:off x="2173502" y="3906928"/>
                  <a:ext cx="6040" cy="10570"/>
                </a:xfrm>
                <a:custGeom>
                  <a:avLst/>
                  <a:gdLst>
                    <a:gd name="T0" fmla="*/ 0 w 20000"/>
                    <a:gd name="T1" fmla="*/ 18824 h 20000"/>
                    <a:gd name="T2" fmla="*/ 0 w 20000"/>
                    <a:gd name="T3" fmla="*/ 11765 h 20000"/>
                    <a:gd name="T4" fmla="*/ 18182 w 20000"/>
                    <a:gd name="T5" fmla="*/ 0 h 20000"/>
                    <a:gd name="T6" fmla="*/ 18182 w 20000"/>
                    <a:gd name="T7" fmla="*/ 18824 h 20000"/>
                    <a:gd name="T8" fmla="*/ 0 w 20000"/>
                    <a:gd name="T9" fmla="*/ 18824 h 20000"/>
                  </a:gdLst>
                  <a:ahLst/>
                  <a:cxnLst>
                    <a:cxn ang="0">
                      <a:pos x="T0" y="T1"/>
                    </a:cxn>
                    <a:cxn ang="0">
                      <a:pos x="T2" y="T3"/>
                    </a:cxn>
                    <a:cxn ang="0">
                      <a:pos x="T4" y="T5"/>
                    </a:cxn>
                    <a:cxn ang="0">
                      <a:pos x="T6" y="T7"/>
                    </a:cxn>
                    <a:cxn ang="0">
                      <a:pos x="T8" y="T9"/>
                    </a:cxn>
                  </a:cxnLst>
                  <a:rect l="0" t="0" r="r" b="b"/>
                  <a:pathLst>
                    <a:path w="20000" h="20000">
                      <a:moveTo>
                        <a:pt x="0" y="18824"/>
                      </a:moveTo>
                      <a:lnTo>
                        <a:pt x="0" y="11765"/>
                      </a:lnTo>
                      <a:lnTo>
                        <a:pt x="18182" y="0"/>
                      </a:lnTo>
                      <a:lnTo>
                        <a:pt x="18182" y="18824"/>
                      </a:lnTo>
                      <a:lnTo>
                        <a:pt x="0" y="18824"/>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678" name="Freeform 82">
                  <a:extLst>
                    <a:ext uri="{FF2B5EF4-FFF2-40B4-BE49-F238E27FC236}">
                      <a16:creationId xmlns:a16="http://schemas.microsoft.com/office/drawing/2014/main" id="{640E2D0D-A995-4DCE-9D99-0A4217FE5F27}"/>
                    </a:ext>
                  </a:extLst>
                </p:cNvPr>
                <p:cNvSpPr>
                  <a:spLocks/>
                </p:cNvSpPr>
                <p:nvPr/>
              </p:nvSpPr>
              <p:spPr bwMode="auto">
                <a:xfrm>
                  <a:off x="2292792" y="3958267"/>
                  <a:ext cx="10569" cy="6040"/>
                </a:xfrm>
                <a:custGeom>
                  <a:avLst/>
                  <a:gdLst>
                    <a:gd name="T0" fmla="*/ 18824 w 20000"/>
                    <a:gd name="T1" fmla="*/ 18182 h 20000"/>
                    <a:gd name="T2" fmla="*/ 0 w 20000"/>
                    <a:gd name="T3" fmla="*/ 18182 h 20000"/>
                    <a:gd name="T4" fmla="*/ 0 w 20000"/>
                    <a:gd name="T5" fmla="*/ 0 h 20000"/>
                    <a:gd name="T6" fmla="*/ 18824 w 20000"/>
                    <a:gd name="T7" fmla="*/ 18182 h 20000"/>
                  </a:gdLst>
                  <a:ahLst/>
                  <a:cxnLst>
                    <a:cxn ang="0">
                      <a:pos x="T0" y="T1"/>
                    </a:cxn>
                    <a:cxn ang="0">
                      <a:pos x="T2" y="T3"/>
                    </a:cxn>
                    <a:cxn ang="0">
                      <a:pos x="T4" y="T5"/>
                    </a:cxn>
                    <a:cxn ang="0">
                      <a:pos x="T6" y="T7"/>
                    </a:cxn>
                  </a:cxnLst>
                  <a:rect l="0" t="0" r="r" b="b"/>
                  <a:pathLst>
                    <a:path w="20000" h="20000">
                      <a:moveTo>
                        <a:pt x="18824" y="18182"/>
                      </a:moveTo>
                      <a:lnTo>
                        <a:pt x="0" y="18182"/>
                      </a:lnTo>
                      <a:lnTo>
                        <a:pt x="0" y="0"/>
                      </a:lnTo>
                      <a:lnTo>
                        <a:pt x="18824" y="18182"/>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679" name="Freeform 81">
                  <a:extLst>
                    <a:ext uri="{FF2B5EF4-FFF2-40B4-BE49-F238E27FC236}">
                      <a16:creationId xmlns:a16="http://schemas.microsoft.com/office/drawing/2014/main" id="{163ADE05-F280-4D5F-B6DA-E8CCA1AA189C}"/>
                    </a:ext>
                  </a:extLst>
                </p:cNvPr>
                <p:cNvSpPr>
                  <a:spLocks/>
                </p:cNvSpPr>
                <p:nvPr/>
              </p:nvSpPr>
              <p:spPr bwMode="auto">
                <a:xfrm>
                  <a:off x="2631029" y="4225536"/>
                  <a:ext cx="10569" cy="16609"/>
                </a:xfrm>
                <a:custGeom>
                  <a:avLst/>
                  <a:gdLst>
                    <a:gd name="T0" fmla="*/ 5882 w 20000"/>
                    <a:gd name="T1" fmla="*/ 19259 h 20000"/>
                    <a:gd name="T2" fmla="*/ 0 w 20000"/>
                    <a:gd name="T3" fmla="*/ 0 h 20000"/>
                    <a:gd name="T4" fmla="*/ 5882 w 20000"/>
                    <a:gd name="T5" fmla="*/ 0 h 20000"/>
                    <a:gd name="T6" fmla="*/ 18824 w 20000"/>
                    <a:gd name="T7" fmla="*/ 11852 h 20000"/>
                    <a:gd name="T8" fmla="*/ 5882 w 20000"/>
                    <a:gd name="T9" fmla="*/ 19259 h 20000"/>
                  </a:gdLst>
                  <a:ahLst/>
                  <a:cxnLst>
                    <a:cxn ang="0">
                      <a:pos x="T0" y="T1"/>
                    </a:cxn>
                    <a:cxn ang="0">
                      <a:pos x="T2" y="T3"/>
                    </a:cxn>
                    <a:cxn ang="0">
                      <a:pos x="T4" y="T5"/>
                    </a:cxn>
                    <a:cxn ang="0">
                      <a:pos x="T6" y="T7"/>
                    </a:cxn>
                    <a:cxn ang="0">
                      <a:pos x="T8" y="T9"/>
                    </a:cxn>
                  </a:cxnLst>
                  <a:rect l="0" t="0" r="r" b="b"/>
                  <a:pathLst>
                    <a:path w="20000" h="20000">
                      <a:moveTo>
                        <a:pt x="5882" y="19259"/>
                      </a:moveTo>
                      <a:lnTo>
                        <a:pt x="0" y="0"/>
                      </a:lnTo>
                      <a:lnTo>
                        <a:pt x="5882" y="0"/>
                      </a:lnTo>
                      <a:lnTo>
                        <a:pt x="18824" y="11852"/>
                      </a:lnTo>
                      <a:lnTo>
                        <a:pt x="5882" y="19259"/>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680" name="Freeform 74">
                  <a:extLst>
                    <a:ext uri="{FF2B5EF4-FFF2-40B4-BE49-F238E27FC236}">
                      <a16:creationId xmlns:a16="http://schemas.microsoft.com/office/drawing/2014/main" id="{A5671E41-4A17-407B-A36E-39430D914C59}"/>
                    </a:ext>
                  </a:extLst>
                </p:cNvPr>
                <p:cNvSpPr>
                  <a:spLocks/>
                </p:cNvSpPr>
                <p:nvPr/>
              </p:nvSpPr>
              <p:spPr bwMode="auto">
                <a:xfrm>
                  <a:off x="2316952" y="4039807"/>
                  <a:ext cx="95129" cy="63420"/>
                </a:xfrm>
                <a:custGeom>
                  <a:avLst/>
                  <a:gdLst>
                    <a:gd name="T0" fmla="*/ 0 w 20000"/>
                    <a:gd name="T1" fmla="*/ 14808 h 20000"/>
                    <a:gd name="T2" fmla="*/ 0 w 20000"/>
                    <a:gd name="T3" fmla="*/ 7885 h 20000"/>
                    <a:gd name="T4" fmla="*/ 0 w 20000"/>
                    <a:gd name="T5" fmla="*/ 0 h 20000"/>
                    <a:gd name="T6" fmla="*/ 764 w 20000"/>
                    <a:gd name="T7" fmla="*/ 0 h 20000"/>
                    <a:gd name="T8" fmla="*/ 5223 w 20000"/>
                    <a:gd name="T9" fmla="*/ 0 h 20000"/>
                    <a:gd name="T10" fmla="*/ 10701 w 20000"/>
                    <a:gd name="T11" fmla="*/ 1923 h 20000"/>
                    <a:gd name="T12" fmla="*/ 12611 w 20000"/>
                    <a:gd name="T13" fmla="*/ 5000 h 20000"/>
                    <a:gd name="T14" fmla="*/ 19873 w 20000"/>
                    <a:gd name="T15" fmla="*/ 7885 h 20000"/>
                    <a:gd name="T16" fmla="*/ 17834 w 20000"/>
                    <a:gd name="T17" fmla="*/ 12885 h 20000"/>
                    <a:gd name="T18" fmla="*/ 9172 w 20000"/>
                    <a:gd name="T19" fmla="*/ 12885 h 20000"/>
                    <a:gd name="T20" fmla="*/ 5987 w 20000"/>
                    <a:gd name="T21" fmla="*/ 12885 h 20000"/>
                    <a:gd name="T22" fmla="*/ 2038 w 20000"/>
                    <a:gd name="T23" fmla="*/ 19808 h 20000"/>
                    <a:gd name="T24" fmla="*/ 0 w 20000"/>
                    <a:gd name="T25" fmla="*/ 1480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00" h="20000">
                      <a:moveTo>
                        <a:pt x="0" y="14808"/>
                      </a:moveTo>
                      <a:lnTo>
                        <a:pt x="0" y="7885"/>
                      </a:lnTo>
                      <a:lnTo>
                        <a:pt x="0" y="0"/>
                      </a:lnTo>
                      <a:lnTo>
                        <a:pt x="764" y="0"/>
                      </a:lnTo>
                      <a:lnTo>
                        <a:pt x="5223" y="0"/>
                      </a:lnTo>
                      <a:lnTo>
                        <a:pt x="10701" y="1923"/>
                      </a:lnTo>
                      <a:lnTo>
                        <a:pt x="12611" y="5000"/>
                      </a:lnTo>
                      <a:lnTo>
                        <a:pt x="19873" y="7885"/>
                      </a:lnTo>
                      <a:lnTo>
                        <a:pt x="17834" y="12885"/>
                      </a:lnTo>
                      <a:lnTo>
                        <a:pt x="9172" y="12885"/>
                      </a:lnTo>
                      <a:lnTo>
                        <a:pt x="5987" y="12885"/>
                      </a:lnTo>
                      <a:lnTo>
                        <a:pt x="2038" y="19808"/>
                      </a:lnTo>
                      <a:lnTo>
                        <a:pt x="0" y="14808"/>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681" name="Freeform 70">
                  <a:extLst>
                    <a:ext uri="{FF2B5EF4-FFF2-40B4-BE49-F238E27FC236}">
                      <a16:creationId xmlns:a16="http://schemas.microsoft.com/office/drawing/2014/main" id="{AC6A6348-124F-4CEE-B8D0-AAC0CEAF1566}"/>
                    </a:ext>
                  </a:extLst>
                </p:cNvPr>
                <p:cNvSpPr>
                  <a:spLocks/>
                </p:cNvSpPr>
                <p:nvPr/>
              </p:nvSpPr>
              <p:spPr bwMode="auto">
                <a:xfrm>
                  <a:off x="2245982" y="4035277"/>
                  <a:ext cx="72479" cy="51340"/>
                </a:xfrm>
                <a:custGeom>
                  <a:avLst/>
                  <a:gdLst>
                    <a:gd name="T0" fmla="*/ 19833 w 20000"/>
                    <a:gd name="T1" fmla="*/ 1429 h 20000"/>
                    <a:gd name="T2" fmla="*/ 19833 w 20000"/>
                    <a:gd name="T3" fmla="*/ 11190 h 20000"/>
                    <a:gd name="T4" fmla="*/ 19833 w 20000"/>
                    <a:gd name="T5" fmla="*/ 19762 h 20000"/>
                    <a:gd name="T6" fmla="*/ 4500 w 20000"/>
                    <a:gd name="T7" fmla="*/ 19762 h 20000"/>
                    <a:gd name="T8" fmla="*/ 0 w 20000"/>
                    <a:gd name="T9" fmla="*/ 17381 h 20000"/>
                    <a:gd name="T10" fmla="*/ 1833 w 20000"/>
                    <a:gd name="T11" fmla="*/ 11190 h 20000"/>
                    <a:gd name="T12" fmla="*/ 16500 w 20000"/>
                    <a:gd name="T13" fmla="*/ 13571 h 20000"/>
                    <a:gd name="T14" fmla="*/ 13000 w 20000"/>
                    <a:gd name="T15" fmla="*/ 9762 h 20000"/>
                    <a:gd name="T16" fmla="*/ 11333 w 20000"/>
                    <a:gd name="T17" fmla="*/ 4762 h 20000"/>
                    <a:gd name="T18" fmla="*/ 8667 w 20000"/>
                    <a:gd name="T19" fmla="*/ 0 h 20000"/>
                    <a:gd name="T20" fmla="*/ 15500 w 20000"/>
                    <a:gd name="T21" fmla="*/ 0 h 20000"/>
                    <a:gd name="T22" fmla="*/ 19833 w 20000"/>
                    <a:gd name="T23" fmla="*/ 1429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00" h="20000">
                      <a:moveTo>
                        <a:pt x="19833" y="1429"/>
                      </a:moveTo>
                      <a:lnTo>
                        <a:pt x="19833" y="11190"/>
                      </a:lnTo>
                      <a:lnTo>
                        <a:pt x="19833" y="19762"/>
                      </a:lnTo>
                      <a:lnTo>
                        <a:pt x="4500" y="19762"/>
                      </a:lnTo>
                      <a:lnTo>
                        <a:pt x="0" y="17381"/>
                      </a:lnTo>
                      <a:lnTo>
                        <a:pt x="1833" y="11190"/>
                      </a:lnTo>
                      <a:lnTo>
                        <a:pt x="16500" y="13571"/>
                      </a:lnTo>
                      <a:lnTo>
                        <a:pt x="13000" y="9762"/>
                      </a:lnTo>
                      <a:lnTo>
                        <a:pt x="11333" y="4762"/>
                      </a:lnTo>
                      <a:lnTo>
                        <a:pt x="8667" y="0"/>
                      </a:lnTo>
                      <a:lnTo>
                        <a:pt x="15500" y="0"/>
                      </a:lnTo>
                      <a:lnTo>
                        <a:pt x="19833" y="1429"/>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682" name="Freeform 68">
                  <a:extLst>
                    <a:ext uri="{FF2B5EF4-FFF2-40B4-BE49-F238E27FC236}">
                      <a16:creationId xmlns:a16="http://schemas.microsoft.com/office/drawing/2014/main" id="{10DD3992-549A-478E-A0A2-14C530898972}"/>
                    </a:ext>
                  </a:extLst>
                </p:cNvPr>
                <p:cNvSpPr>
                  <a:spLocks/>
                </p:cNvSpPr>
                <p:nvPr/>
              </p:nvSpPr>
              <p:spPr bwMode="auto">
                <a:xfrm>
                  <a:off x="2146322" y="4070007"/>
                  <a:ext cx="51340" cy="19630"/>
                </a:xfrm>
                <a:custGeom>
                  <a:avLst/>
                  <a:gdLst>
                    <a:gd name="T0" fmla="*/ 11190 w 20000"/>
                    <a:gd name="T1" fmla="*/ 19375 h 20000"/>
                    <a:gd name="T2" fmla="*/ 3810 w 20000"/>
                    <a:gd name="T3" fmla="*/ 19375 h 20000"/>
                    <a:gd name="T4" fmla="*/ 0 w 20000"/>
                    <a:gd name="T5" fmla="*/ 9375 h 20000"/>
                    <a:gd name="T6" fmla="*/ 3810 w 20000"/>
                    <a:gd name="T7" fmla="*/ 0 h 20000"/>
                    <a:gd name="T8" fmla="*/ 15952 w 20000"/>
                    <a:gd name="T9" fmla="*/ 6250 h 20000"/>
                    <a:gd name="T10" fmla="*/ 19762 w 20000"/>
                    <a:gd name="T11" fmla="*/ 19375 h 20000"/>
                    <a:gd name="T12" fmla="*/ 11190 w 20000"/>
                    <a:gd name="T13" fmla="*/ 19375 h 20000"/>
                  </a:gdLst>
                  <a:ahLst/>
                  <a:cxnLst>
                    <a:cxn ang="0">
                      <a:pos x="T0" y="T1"/>
                    </a:cxn>
                    <a:cxn ang="0">
                      <a:pos x="T2" y="T3"/>
                    </a:cxn>
                    <a:cxn ang="0">
                      <a:pos x="T4" y="T5"/>
                    </a:cxn>
                    <a:cxn ang="0">
                      <a:pos x="T6" y="T7"/>
                    </a:cxn>
                    <a:cxn ang="0">
                      <a:pos x="T8" y="T9"/>
                    </a:cxn>
                    <a:cxn ang="0">
                      <a:pos x="T10" y="T11"/>
                    </a:cxn>
                    <a:cxn ang="0">
                      <a:pos x="T12" y="T13"/>
                    </a:cxn>
                  </a:cxnLst>
                  <a:rect l="0" t="0" r="r" b="b"/>
                  <a:pathLst>
                    <a:path w="20000" h="20000">
                      <a:moveTo>
                        <a:pt x="11190" y="19375"/>
                      </a:moveTo>
                      <a:lnTo>
                        <a:pt x="3810" y="19375"/>
                      </a:lnTo>
                      <a:lnTo>
                        <a:pt x="0" y="9375"/>
                      </a:lnTo>
                      <a:lnTo>
                        <a:pt x="3810" y="0"/>
                      </a:lnTo>
                      <a:lnTo>
                        <a:pt x="15952" y="6250"/>
                      </a:lnTo>
                      <a:lnTo>
                        <a:pt x="19762" y="19375"/>
                      </a:lnTo>
                      <a:lnTo>
                        <a:pt x="11190" y="19375"/>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683" name="Freeform 39">
                  <a:extLst>
                    <a:ext uri="{FF2B5EF4-FFF2-40B4-BE49-F238E27FC236}">
                      <a16:creationId xmlns:a16="http://schemas.microsoft.com/office/drawing/2014/main" id="{BBF92FB9-B797-45CB-AB52-606FD499B857}"/>
                    </a:ext>
                  </a:extLst>
                </p:cNvPr>
                <p:cNvSpPr>
                  <a:spLocks/>
                </p:cNvSpPr>
                <p:nvPr/>
              </p:nvSpPr>
              <p:spPr bwMode="auto">
                <a:xfrm>
                  <a:off x="1974184" y="3932598"/>
                  <a:ext cx="288408" cy="104189"/>
                </a:xfrm>
                <a:custGeom>
                  <a:avLst/>
                  <a:gdLst>
                    <a:gd name="T0" fmla="*/ 13222 w 20000"/>
                    <a:gd name="T1" fmla="*/ 19884 h 20000"/>
                    <a:gd name="T2" fmla="*/ 14310 w 20000"/>
                    <a:gd name="T3" fmla="*/ 15581 h 20000"/>
                    <a:gd name="T4" fmla="*/ 12134 w 20000"/>
                    <a:gd name="T5" fmla="*/ 13953 h 20000"/>
                    <a:gd name="T6" fmla="*/ 11464 w 20000"/>
                    <a:gd name="T7" fmla="*/ 8953 h 20000"/>
                    <a:gd name="T8" fmla="*/ 9079 w 20000"/>
                    <a:gd name="T9" fmla="*/ 8953 h 20000"/>
                    <a:gd name="T10" fmla="*/ 5649 w 20000"/>
                    <a:gd name="T11" fmla="*/ 4767 h 20000"/>
                    <a:gd name="T12" fmla="*/ 6276 w 20000"/>
                    <a:gd name="T13" fmla="*/ 4186 h 20000"/>
                    <a:gd name="T14" fmla="*/ 4100 w 20000"/>
                    <a:gd name="T15" fmla="*/ 3023 h 20000"/>
                    <a:gd name="T16" fmla="*/ 2385 w 20000"/>
                    <a:gd name="T17" fmla="*/ 7093 h 20000"/>
                    <a:gd name="T18" fmla="*/ 0 w 20000"/>
                    <a:gd name="T19" fmla="*/ 7093 h 20000"/>
                    <a:gd name="T20" fmla="*/ 1297 w 20000"/>
                    <a:gd name="T21" fmla="*/ 4767 h 20000"/>
                    <a:gd name="T22" fmla="*/ 2845 w 20000"/>
                    <a:gd name="T23" fmla="*/ 2326 h 20000"/>
                    <a:gd name="T24" fmla="*/ 5230 w 20000"/>
                    <a:gd name="T25" fmla="*/ 0 h 20000"/>
                    <a:gd name="T26" fmla="*/ 7364 w 20000"/>
                    <a:gd name="T27" fmla="*/ 0 h 20000"/>
                    <a:gd name="T28" fmla="*/ 9749 w 20000"/>
                    <a:gd name="T29" fmla="*/ 2326 h 20000"/>
                    <a:gd name="T30" fmla="*/ 12134 w 20000"/>
                    <a:gd name="T31" fmla="*/ 5930 h 20000"/>
                    <a:gd name="T32" fmla="*/ 14310 w 20000"/>
                    <a:gd name="T33" fmla="*/ 8953 h 20000"/>
                    <a:gd name="T34" fmla="*/ 17113 w 20000"/>
                    <a:gd name="T35" fmla="*/ 12558 h 20000"/>
                    <a:gd name="T36" fmla="*/ 16695 w 20000"/>
                    <a:gd name="T37" fmla="*/ 15116 h 20000"/>
                    <a:gd name="T38" fmla="*/ 18410 w 20000"/>
                    <a:gd name="T39" fmla="*/ 15581 h 20000"/>
                    <a:gd name="T40" fmla="*/ 19958 w 20000"/>
                    <a:gd name="T41" fmla="*/ 17442 h 20000"/>
                    <a:gd name="T42" fmla="*/ 13222 w 20000"/>
                    <a:gd name="T43" fmla="*/ 1988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00" h="20000">
                      <a:moveTo>
                        <a:pt x="13222" y="19884"/>
                      </a:moveTo>
                      <a:lnTo>
                        <a:pt x="14310" y="15581"/>
                      </a:lnTo>
                      <a:lnTo>
                        <a:pt x="12134" y="13953"/>
                      </a:lnTo>
                      <a:lnTo>
                        <a:pt x="11464" y="8953"/>
                      </a:lnTo>
                      <a:lnTo>
                        <a:pt x="9079" y="8953"/>
                      </a:lnTo>
                      <a:lnTo>
                        <a:pt x="5649" y="4767"/>
                      </a:lnTo>
                      <a:lnTo>
                        <a:pt x="6276" y="4186"/>
                      </a:lnTo>
                      <a:lnTo>
                        <a:pt x="4100" y="3023"/>
                      </a:lnTo>
                      <a:lnTo>
                        <a:pt x="2385" y="7093"/>
                      </a:lnTo>
                      <a:lnTo>
                        <a:pt x="0" y="7093"/>
                      </a:lnTo>
                      <a:lnTo>
                        <a:pt x="1297" y="4767"/>
                      </a:lnTo>
                      <a:lnTo>
                        <a:pt x="2845" y="2326"/>
                      </a:lnTo>
                      <a:lnTo>
                        <a:pt x="5230" y="0"/>
                      </a:lnTo>
                      <a:lnTo>
                        <a:pt x="7364" y="0"/>
                      </a:lnTo>
                      <a:lnTo>
                        <a:pt x="9749" y="2326"/>
                      </a:lnTo>
                      <a:lnTo>
                        <a:pt x="12134" y="5930"/>
                      </a:lnTo>
                      <a:lnTo>
                        <a:pt x="14310" y="8953"/>
                      </a:lnTo>
                      <a:lnTo>
                        <a:pt x="17113" y="12558"/>
                      </a:lnTo>
                      <a:lnTo>
                        <a:pt x="16695" y="15116"/>
                      </a:lnTo>
                      <a:lnTo>
                        <a:pt x="18410" y="15581"/>
                      </a:lnTo>
                      <a:lnTo>
                        <a:pt x="19958" y="17442"/>
                      </a:lnTo>
                      <a:lnTo>
                        <a:pt x="13222" y="19884"/>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684" name="Freeform 33">
                  <a:extLst>
                    <a:ext uri="{FF2B5EF4-FFF2-40B4-BE49-F238E27FC236}">
                      <a16:creationId xmlns:a16="http://schemas.microsoft.com/office/drawing/2014/main" id="{9BBE34F4-D551-4E03-9CB8-427FE0921719}"/>
                    </a:ext>
                  </a:extLst>
                </p:cNvPr>
                <p:cNvSpPr>
                  <a:spLocks/>
                </p:cNvSpPr>
                <p:nvPr/>
              </p:nvSpPr>
              <p:spPr bwMode="auto">
                <a:xfrm>
                  <a:off x="2596299" y="4207416"/>
                  <a:ext cx="3020" cy="10569"/>
                </a:xfrm>
                <a:custGeom>
                  <a:avLst/>
                  <a:gdLst>
                    <a:gd name="T0" fmla="*/ 0 w 20000"/>
                    <a:gd name="T1" fmla="*/ 18824 h 20000"/>
                    <a:gd name="T2" fmla="*/ 0 w 20000"/>
                    <a:gd name="T3" fmla="*/ 0 h 20000"/>
                    <a:gd name="T4" fmla="*/ 16667 w 20000"/>
                    <a:gd name="T5" fmla="*/ 0 h 20000"/>
                    <a:gd name="T6" fmla="*/ 16667 w 20000"/>
                    <a:gd name="T7" fmla="*/ 7059 h 20000"/>
                    <a:gd name="T8" fmla="*/ 0 w 20000"/>
                    <a:gd name="T9" fmla="*/ 18824 h 20000"/>
                  </a:gdLst>
                  <a:ahLst/>
                  <a:cxnLst>
                    <a:cxn ang="0">
                      <a:pos x="T0" y="T1"/>
                    </a:cxn>
                    <a:cxn ang="0">
                      <a:pos x="T2" y="T3"/>
                    </a:cxn>
                    <a:cxn ang="0">
                      <a:pos x="T4" y="T5"/>
                    </a:cxn>
                    <a:cxn ang="0">
                      <a:pos x="T6" y="T7"/>
                    </a:cxn>
                    <a:cxn ang="0">
                      <a:pos x="T8" y="T9"/>
                    </a:cxn>
                  </a:cxnLst>
                  <a:rect l="0" t="0" r="r" b="b"/>
                  <a:pathLst>
                    <a:path w="20000" h="20000">
                      <a:moveTo>
                        <a:pt x="0" y="18824"/>
                      </a:moveTo>
                      <a:lnTo>
                        <a:pt x="0" y="0"/>
                      </a:lnTo>
                      <a:lnTo>
                        <a:pt x="16667" y="0"/>
                      </a:lnTo>
                      <a:lnTo>
                        <a:pt x="16667" y="7059"/>
                      </a:lnTo>
                      <a:lnTo>
                        <a:pt x="0" y="18824"/>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685" name="Freeform 24">
                  <a:extLst>
                    <a:ext uri="{FF2B5EF4-FFF2-40B4-BE49-F238E27FC236}">
                      <a16:creationId xmlns:a16="http://schemas.microsoft.com/office/drawing/2014/main" id="{4A64637D-1CCF-4282-A933-71BCDC91111B}"/>
                    </a:ext>
                  </a:extLst>
                </p:cNvPr>
                <p:cNvSpPr>
                  <a:spLocks/>
                </p:cNvSpPr>
                <p:nvPr/>
              </p:nvSpPr>
              <p:spPr bwMode="auto">
                <a:xfrm>
                  <a:off x="2436240" y="4076046"/>
                  <a:ext cx="46810" cy="19630"/>
                </a:xfrm>
                <a:custGeom>
                  <a:avLst/>
                  <a:gdLst>
                    <a:gd name="T0" fmla="*/ 15897 w 20000"/>
                    <a:gd name="T1" fmla="*/ 19375 h 20000"/>
                    <a:gd name="T2" fmla="*/ 0 w 20000"/>
                    <a:gd name="T3" fmla="*/ 13125 h 20000"/>
                    <a:gd name="T4" fmla="*/ 2564 w 20000"/>
                    <a:gd name="T5" fmla="*/ 0 h 20000"/>
                    <a:gd name="T6" fmla="*/ 13077 w 20000"/>
                    <a:gd name="T7" fmla="*/ 3750 h 20000"/>
                    <a:gd name="T8" fmla="*/ 19744 w 20000"/>
                    <a:gd name="T9" fmla="*/ 9375 h 20000"/>
                    <a:gd name="T10" fmla="*/ 15897 w 20000"/>
                    <a:gd name="T11" fmla="*/ 19375 h 20000"/>
                  </a:gdLst>
                  <a:ahLst/>
                  <a:cxnLst>
                    <a:cxn ang="0">
                      <a:pos x="T0" y="T1"/>
                    </a:cxn>
                    <a:cxn ang="0">
                      <a:pos x="T2" y="T3"/>
                    </a:cxn>
                    <a:cxn ang="0">
                      <a:pos x="T4" y="T5"/>
                    </a:cxn>
                    <a:cxn ang="0">
                      <a:pos x="T6" y="T7"/>
                    </a:cxn>
                    <a:cxn ang="0">
                      <a:pos x="T8" y="T9"/>
                    </a:cxn>
                    <a:cxn ang="0">
                      <a:pos x="T10" y="T11"/>
                    </a:cxn>
                  </a:cxnLst>
                  <a:rect l="0" t="0" r="r" b="b"/>
                  <a:pathLst>
                    <a:path w="20000" h="20000">
                      <a:moveTo>
                        <a:pt x="15897" y="19375"/>
                      </a:moveTo>
                      <a:lnTo>
                        <a:pt x="0" y="13125"/>
                      </a:lnTo>
                      <a:lnTo>
                        <a:pt x="2564" y="0"/>
                      </a:lnTo>
                      <a:lnTo>
                        <a:pt x="13077" y="3750"/>
                      </a:lnTo>
                      <a:lnTo>
                        <a:pt x="19744" y="9375"/>
                      </a:lnTo>
                      <a:lnTo>
                        <a:pt x="15897" y="19375"/>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686" name="Freeform 11">
                  <a:extLst>
                    <a:ext uri="{FF2B5EF4-FFF2-40B4-BE49-F238E27FC236}">
                      <a16:creationId xmlns:a16="http://schemas.microsoft.com/office/drawing/2014/main" id="{68BE1CFC-E4FB-458B-816D-70E157DF6FC8}"/>
                    </a:ext>
                  </a:extLst>
                </p:cNvPr>
                <p:cNvSpPr>
                  <a:spLocks/>
                </p:cNvSpPr>
                <p:nvPr/>
              </p:nvSpPr>
              <p:spPr bwMode="auto">
                <a:xfrm>
                  <a:off x="2567610" y="4298015"/>
                  <a:ext cx="28689" cy="12080"/>
                </a:xfrm>
                <a:custGeom>
                  <a:avLst/>
                  <a:gdLst>
                    <a:gd name="T0" fmla="*/ 15000 w 20000"/>
                    <a:gd name="T1" fmla="*/ 19048 h 20000"/>
                    <a:gd name="T2" fmla="*/ 0 w 20000"/>
                    <a:gd name="T3" fmla="*/ 19048 h 20000"/>
                    <a:gd name="T4" fmla="*/ 8750 w 20000"/>
                    <a:gd name="T5" fmla="*/ 14286 h 20000"/>
                    <a:gd name="T6" fmla="*/ 8750 w 20000"/>
                    <a:gd name="T7" fmla="*/ 0 h 20000"/>
                    <a:gd name="T8" fmla="*/ 19583 w 20000"/>
                    <a:gd name="T9" fmla="*/ 0 h 20000"/>
                    <a:gd name="T10" fmla="*/ 15000 w 20000"/>
                    <a:gd name="T11" fmla="*/ 19048 h 20000"/>
                  </a:gdLst>
                  <a:ahLst/>
                  <a:cxnLst>
                    <a:cxn ang="0">
                      <a:pos x="T0" y="T1"/>
                    </a:cxn>
                    <a:cxn ang="0">
                      <a:pos x="T2" y="T3"/>
                    </a:cxn>
                    <a:cxn ang="0">
                      <a:pos x="T4" y="T5"/>
                    </a:cxn>
                    <a:cxn ang="0">
                      <a:pos x="T6" y="T7"/>
                    </a:cxn>
                    <a:cxn ang="0">
                      <a:pos x="T8" y="T9"/>
                    </a:cxn>
                    <a:cxn ang="0">
                      <a:pos x="T10" y="T11"/>
                    </a:cxn>
                  </a:cxnLst>
                  <a:rect l="0" t="0" r="r" b="b"/>
                  <a:pathLst>
                    <a:path w="20000" h="20000">
                      <a:moveTo>
                        <a:pt x="15000" y="19048"/>
                      </a:moveTo>
                      <a:lnTo>
                        <a:pt x="0" y="19048"/>
                      </a:lnTo>
                      <a:lnTo>
                        <a:pt x="8750" y="14286"/>
                      </a:lnTo>
                      <a:lnTo>
                        <a:pt x="8750" y="0"/>
                      </a:lnTo>
                      <a:lnTo>
                        <a:pt x="19583" y="0"/>
                      </a:lnTo>
                      <a:lnTo>
                        <a:pt x="15000" y="19048"/>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687" name="Freeform 7">
                  <a:extLst>
                    <a:ext uri="{FF2B5EF4-FFF2-40B4-BE49-F238E27FC236}">
                      <a16:creationId xmlns:a16="http://schemas.microsoft.com/office/drawing/2014/main" id="{6E97D8F4-3B8A-46E8-B9C0-FAC45496891D}"/>
                    </a:ext>
                  </a:extLst>
                </p:cNvPr>
                <p:cNvSpPr>
                  <a:spLocks/>
                </p:cNvSpPr>
                <p:nvPr/>
              </p:nvSpPr>
              <p:spPr bwMode="auto">
                <a:xfrm>
                  <a:off x="2590259" y="4178726"/>
                  <a:ext cx="10570" cy="16610"/>
                </a:xfrm>
                <a:custGeom>
                  <a:avLst/>
                  <a:gdLst>
                    <a:gd name="T0" fmla="*/ 18824 w 20000"/>
                    <a:gd name="T1" fmla="*/ 19286 h 20000"/>
                    <a:gd name="T2" fmla="*/ 12941 w 20000"/>
                    <a:gd name="T3" fmla="*/ 19286 h 20000"/>
                    <a:gd name="T4" fmla="*/ 0 w 20000"/>
                    <a:gd name="T5" fmla="*/ 0 h 20000"/>
                    <a:gd name="T6" fmla="*/ 18824 w 20000"/>
                    <a:gd name="T7" fmla="*/ 7857 h 20000"/>
                    <a:gd name="T8" fmla="*/ 18824 w 20000"/>
                    <a:gd name="T9" fmla="*/ 19286 h 20000"/>
                  </a:gdLst>
                  <a:ahLst/>
                  <a:cxnLst>
                    <a:cxn ang="0">
                      <a:pos x="T0" y="T1"/>
                    </a:cxn>
                    <a:cxn ang="0">
                      <a:pos x="T2" y="T3"/>
                    </a:cxn>
                    <a:cxn ang="0">
                      <a:pos x="T4" y="T5"/>
                    </a:cxn>
                    <a:cxn ang="0">
                      <a:pos x="T6" y="T7"/>
                    </a:cxn>
                    <a:cxn ang="0">
                      <a:pos x="T8" y="T9"/>
                    </a:cxn>
                  </a:cxnLst>
                  <a:rect l="0" t="0" r="r" b="b"/>
                  <a:pathLst>
                    <a:path w="20000" h="20000">
                      <a:moveTo>
                        <a:pt x="18824" y="19286"/>
                      </a:moveTo>
                      <a:lnTo>
                        <a:pt x="12941" y="19286"/>
                      </a:lnTo>
                      <a:lnTo>
                        <a:pt x="0" y="0"/>
                      </a:lnTo>
                      <a:lnTo>
                        <a:pt x="18824" y="7857"/>
                      </a:lnTo>
                      <a:lnTo>
                        <a:pt x="18824" y="19286"/>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688" name="Freeform 3">
                  <a:extLst>
                    <a:ext uri="{FF2B5EF4-FFF2-40B4-BE49-F238E27FC236}">
                      <a16:creationId xmlns:a16="http://schemas.microsoft.com/office/drawing/2014/main" id="{AB849788-B3A1-407A-84CD-CE30AC1266C2}"/>
                    </a:ext>
                  </a:extLst>
                </p:cNvPr>
                <p:cNvSpPr>
                  <a:spLocks/>
                </p:cNvSpPr>
                <p:nvPr/>
              </p:nvSpPr>
              <p:spPr bwMode="auto">
                <a:xfrm>
                  <a:off x="2581199" y="4134936"/>
                  <a:ext cx="16610" cy="10569"/>
                </a:xfrm>
                <a:custGeom>
                  <a:avLst/>
                  <a:gdLst>
                    <a:gd name="T0" fmla="*/ 3704 w 20000"/>
                    <a:gd name="T1" fmla="*/ 18824 h 20000"/>
                    <a:gd name="T2" fmla="*/ 0 w 20000"/>
                    <a:gd name="T3" fmla="*/ 18824 h 20000"/>
                    <a:gd name="T4" fmla="*/ 0 w 20000"/>
                    <a:gd name="T5" fmla="*/ 12941 h 20000"/>
                    <a:gd name="T6" fmla="*/ 11111 w 20000"/>
                    <a:gd name="T7" fmla="*/ 0 h 20000"/>
                    <a:gd name="T8" fmla="*/ 19259 w 20000"/>
                    <a:gd name="T9" fmla="*/ 12941 h 20000"/>
                    <a:gd name="T10" fmla="*/ 3704 w 20000"/>
                    <a:gd name="T11" fmla="*/ 12941 h 20000"/>
                    <a:gd name="T12" fmla="*/ 3704 w 20000"/>
                    <a:gd name="T13" fmla="*/ 18824 h 20000"/>
                  </a:gdLst>
                  <a:ahLst/>
                  <a:cxnLst>
                    <a:cxn ang="0">
                      <a:pos x="T0" y="T1"/>
                    </a:cxn>
                    <a:cxn ang="0">
                      <a:pos x="T2" y="T3"/>
                    </a:cxn>
                    <a:cxn ang="0">
                      <a:pos x="T4" y="T5"/>
                    </a:cxn>
                    <a:cxn ang="0">
                      <a:pos x="T6" y="T7"/>
                    </a:cxn>
                    <a:cxn ang="0">
                      <a:pos x="T8" y="T9"/>
                    </a:cxn>
                    <a:cxn ang="0">
                      <a:pos x="T10" y="T11"/>
                    </a:cxn>
                    <a:cxn ang="0">
                      <a:pos x="T12" y="T13"/>
                    </a:cxn>
                  </a:cxnLst>
                  <a:rect l="0" t="0" r="r" b="b"/>
                  <a:pathLst>
                    <a:path w="20000" h="20000">
                      <a:moveTo>
                        <a:pt x="3704" y="18824"/>
                      </a:moveTo>
                      <a:lnTo>
                        <a:pt x="0" y="18824"/>
                      </a:lnTo>
                      <a:lnTo>
                        <a:pt x="0" y="12941"/>
                      </a:lnTo>
                      <a:lnTo>
                        <a:pt x="11111" y="0"/>
                      </a:lnTo>
                      <a:lnTo>
                        <a:pt x="19259" y="12941"/>
                      </a:lnTo>
                      <a:lnTo>
                        <a:pt x="3704" y="12941"/>
                      </a:lnTo>
                      <a:lnTo>
                        <a:pt x="3704" y="18824"/>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grpSp>
          <p:grpSp>
            <p:nvGrpSpPr>
              <p:cNvPr id="362" name="Groupe 101">
                <a:extLst>
                  <a:ext uri="{FF2B5EF4-FFF2-40B4-BE49-F238E27FC236}">
                    <a16:creationId xmlns:a16="http://schemas.microsoft.com/office/drawing/2014/main" id="{36818397-2CE4-4C75-B52B-897709A38955}"/>
                  </a:ext>
                </a:extLst>
              </p:cNvPr>
              <p:cNvGrpSpPr/>
              <p:nvPr/>
            </p:nvGrpSpPr>
            <p:grpSpPr>
              <a:xfrm>
                <a:off x="2408488" y="3041466"/>
                <a:ext cx="323087" cy="261428"/>
                <a:chOff x="1759765" y="4070007"/>
                <a:chExt cx="395617" cy="320117"/>
              </a:xfrm>
              <a:solidFill>
                <a:srgbClr val="5294D4"/>
              </a:solidFill>
              <a:effectLst/>
            </p:grpSpPr>
            <p:sp>
              <p:nvSpPr>
                <p:cNvPr id="663" name="Freeform 154">
                  <a:extLst>
                    <a:ext uri="{FF2B5EF4-FFF2-40B4-BE49-F238E27FC236}">
                      <a16:creationId xmlns:a16="http://schemas.microsoft.com/office/drawing/2014/main" id="{592CA244-DC7F-42BC-925B-9956161073B3}"/>
                    </a:ext>
                  </a:extLst>
                </p:cNvPr>
                <p:cNvSpPr>
                  <a:spLocks/>
                </p:cNvSpPr>
                <p:nvPr/>
              </p:nvSpPr>
              <p:spPr bwMode="auto">
                <a:xfrm>
                  <a:off x="1820165" y="4178726"/>
                  <a:ext cx="63420" cy="39260"/>
                </a:xfrm>
                <a:custGeom>
                  <a:avLst/>
                  <a:gdLst>
                    <a:gd name="T0" fmla="*/ 0 w 20000"/>
                    <a:gd name="T1" fmla="*/ 11563 h 20000"/>
                    <a:gd name="T2" fmla="*/ 3048 w 20000"/>
                    <a:gd name="T3" fmla="*/ 6563 h 20000"/>
                    <a:gd name="T4" fmla="*/ 4952 w 20000"/>
                    <a:gd name="T5" fmla="*/ 0 h 20000"/>
                    <a:gd name="T6" fmla="*/ 11619 w 20000"/>
                    <a:gd name="T7" fmla="*/ 3438 h 20000"/>
                    <a:gd name="T8" fmla="*/ 17714 w 20000"/>
                    <a:gd name="T9" fmla="*/ 8438 h 20000"/>
                    <a:gd name="T10" fmla="*/ 19810 w 20000"/>
                    <a:gd name="T11" fmla="*/ 16563 h 20000"/>
                    <a:gd name="T12" fmla="*/ 15810 w 20000"/>
                    <a:gd name="T13" fmla="*/ 19688 h 20000"/>
                    <a:gd name="T14" fmla="*/ 6857 w 20000"/>
                    <a:gd name="T15" fmla="*/ 16563 h 20000"/>
                    <a:gd name="T16" fmla="*/ 0 w 20000"/>
                    <a:gd name="T17" fmla="*/ 11563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00" h="20000">
                      <a:moveTo>
                        <a:pt x="0" y="11563"/>
                      </a:moveTo>
                      <a:lnTo>
                        <a:pt x="3048" y="6563"/>
                      </a:lnTo>
                      <a:lnTo>
                        <a:pt x="4952" y="0"/>
                      </a:lnTo>
                      <a:lnTo>
                        <a:pt x="11619" y="3438"/>
                      </a:lnTo>
                      <a:lnTo>
                        <a:pt x="17714" y="8438"/>
                      </a:lnTo>
                      <a:lnTo>
                        <a:pt x="19810" y="16563"/>
                      </a:lnTo>
                      <a:lnTo>
                        <a:pt x="15810" y="19688"/>
                      </a:lnTo>
                      <a:lnTo>
                        <a:pt x="6857" y="16563"/>
                      </a:lnTo>
                      <a:lnTo>
                        <a:pt x="0" y="11563"/>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664" name="Freeform 80">
                  <a:extLst>
                    <a:ext uri="{FF2B5EF4-FFF2-40B4-BE49-F238E27FC236}">
                      <a16:creationId xmlns:a16="http://schemas.microsoft.com/office/drawing/2014/main" id="{7D29BDBB-69AF-49BC-AC0D-F085A3B84CC6}"/>
                    </a:ext>
                  </a:extLst>
                </p:cNvPr>
                <p:cNvSpPr>
                  <a:spLocks/>
                </p:cNvSpPr>
                <p:nvPr/>
              </p:nvSpPr>
              <p:spPr bwMode="auto">
                <a:xfrm>
                  <a:off x="1845835" y="4070007"/>
                  <a:ext cx="39260" cy="72479"/>
                </a:xfrm>
                <a:custGeom>
                  <a:avLst/>
                  <a:gdLst>
                    <a:gd name="T0" fmla="*/ 3125 w 20000"/>
                    <a:gd name="T1" fmla="*/ 4333 h 20000"/>
                    <a:gd name="T2" fmla="*/ 11250 w 20000"/>
                    <a:gd name="T3" fmla="*/ 0 h 20000"/>
                    <a:gd name="T4" fmla="*/ 16250 w 20000"/>
                    <a:gd name="T5" fmla="*/ 0 h 20000"/>
                    <a:gd name="T6" fmla="*/ 19688 w 20000"/>
                    <a:gd name="T7" fmla="*/ 1667 h 20000"/>
                    <a:gd name="T8" fmla="*/ 16250 w 20000"/>
                    <a:gd name="T9" fmla="*/ 8500 h 20000"/>
                    <a:gd name="T10" fmla="*/ 13125 w 20000"/>
                    <a:gd name="T11" fmla="*/ 13667 h 20000"/>
                    <a:gd name="T12" fmla="*/ 8125 w 20000"/>
                    <a:gd name="T13" fmla="*/ 16333 h 20000"/>
                    <a:gd name="T14" fmla="*/ 3125 w 20000"/>
                    <a:gd name="T15" fmla="*/ 19833 h 20000"/>
                    <a:gd name="T16" fmla="*/ 0 w 20000"/>
                    <a:gd name="T17" fmla="*/ 18000 h 20000"/>
                    <a:gd name="T18" fmla="*/ 3125 w 20000"/>
                    <a:gd name="T19" fmla="*/ 4333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00" h="20000">
                      <a:moveTo>
                        <a:pt x="3125" y="4333"/>
                      </a:moveTo>
                      <a:lnTo>
                        <a:pt x="11250" y="0"/>
                      </a:lnTo>
                      <a:lnTo>
                        <a:pt x="16250" y="0"/>
                      </a:lnTo>
                      <a:lnTo>
                        <a:pt x="19688" y="1667"/>
                      </a:lnTo>
                      <a:lnTo>
                        <a:pt x="16250" y="8500"/>
                      </a:lnTo>
                      <a:lnTo>
                        <a:pt x="13125" y="13667"/>
                      </a:lnTo>
                      <a:lnTo>
                        <a:pt x="8125" y="16333"/>
                      </a:lnTo>
                      <a:lnTo>
                        <a:pt x="3125" y="19833"/>
                      </a:lnTo>
                      <a:lnTo>
                        <a:pt x="0" y="18000"/>
                      </a:lnTo>
                      <a:lnTo>
                        <a:pt x="3125" y="4333"/>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665" name="Freeform 75">
                  <a:extLst>
                    <a:ext uri="{FF2B5EF4-FFF2-40B4-BE49-F238E27FC236}">
                      <a16:creationId xmlns:a16="http://schemas.microsoft.com/office/drawing/2014/main" id="{F0D6DD75-3237-402C-A9D9-7832B4102FD1}"/>
                    </a:ext>
                  </a:extLst>
                </p:cNvPr>
                <p:cNvSpPr>
                  <a:spLocks/>
                </p:cNvSpPr>
                <p:nvPr/>
              </p:nvSpPr>
              <p:spPr bwMode="auto">
                <a:xfrm>
                  <a:off x="1922844" y="4275365"/>
                  <a:ext cx="93619" cy="92110"/>
                </a:xfrm>
                <a:custGeom>
                  <a:avLst/>
                  <a:gdLst>
                    <a:gd name="T0" fmla="*/ 769 w 20000"/>
                    <a:gd name="T1" fmla="*/ 0 h 20000"/>
                    <a:gd name="T2" fmla="*/ 2564 w 20000"/>
                    <a:gd name="T3" fmla="*/ 0 h 20000"/>
                    <a:gd name="T4" fmla="*/ 5256 w 20000"/>
                    <a:gd name="T5" fmla="*/ 0 h 20000"/>
                    <a:gd name="T6" fmla="*/ 7308 w 20000"/>
                    <a:gd name="T7" fmla="*/ 0 h 20000"/>
                    <a:gd name="T8" fmla="*/ 10513 w 20000"/>
                    <a:gd name="T9" fmla="*/ 2105 h 20000"/>
                    <a:gd name="T10" fmla="*/ 13846 w 20000"/>
                    <a:gd name="T11" fmla="*/ 2105 h 20000"/>
                    <a:gd name="T12" fmla="*/ 15897 w 20000"/>
                    <a:gd name="T13" fmla="*/ 5526 h 20000"/>
                    <a:gd name="T14" fmla="*/ 16538 w 20000"/>
                    <a:gd name="T15" fmla="*/ 7500 h 20000"/>
                    <a:gd name="T16" fmla="*/ 19231 w 20000"/>
                    <a:gd name="T17" fmla="*/ 8947 h 20000"/>
                    <a:gd name="T18" fmla="*/ 19872 w 20000"/>
                    <a:gd name="T19" fmla="*/ 10263 h 20000"/>
                    <a:gd name="T20" fmla="*/ 17821 w 20000"/>
                    <a:gd name="T21" fmla="*/ 10263 h 20000"/>
                    <a:gd name="T22" fmla="*/ 16538 w 20000"/>
                    <a:gd name="T23" fmla="*/ 14474 h 20000"/>
                    <a:gd name="T24" fmla="*/ 16538 w 20000"/>
                    <a:gd name="T25" fmla="*/ 15789 h 20000"/>
                    <a:gd name="T26" fmla="*/ 17821 w 20000"/>
                    <a:gd name="T27" fmla="*/ 17763 h 20000"/>
                    <a:gd name="T28" fmla="*/ 16538 w 20000"/>
                    <a:gd name="T29" fmla="*/ 19868 h 20000"/>
                    <a:gd name="T30" fmla="*/ 15897 w 20000"/>
                    <a:gd name="T31" fmla="*/ 19079 h 20000"/>
                    <a:gd name="T32" fmla="*/ 14615 w 20000"/>
                    <a:gd name="T33" fmla="*/ 15789 h 20000"/>
                    <a:gd name="T34" fmla="*/ 13846 w 20000"/>
                    <a:gd name="T35" fmla="*/ 16447 h 20000"/>
                    <a:gd name="T36" fmla="*/ 12564 w 20000"/>
                    <a:gd name="T37" fmla="*/ 15789 h 20000"/>
                    <a:gd name="T38" fmla="*/ 12564 w 20000"/>
                    <a:gd name="T39" fmla="*/ 12368 h 20000"/>
                    <a:gd name="T40" fmla="*/ 7949 w 20000"/>
                    <a:gd name="T41" fmla="*/ 10263 h 20000"/>
                    <a:gd name="T42" fmla="*/ 3974 w 20000"/>
                    <a:gd name="T43" fmla="*/ 5526 h 20000"/>
                    <a:gd name="T44" fmla="*/ 5256 w 20000"/>
                    <a:gd name="T45" fmla="*/ 8947 h 20000"/>
                    <a:gd name="T46" fmla="*/ 0 w 20000"/>
                    <a:gd name="T47" fmla="*/ 5526 h 20000"/>
                    <a:gd name="T48" fmla="*/ 769 w 20000"/>
                    <a:gd name="T49" fmla="*/ 3553 h 20000"/>
                    <a:gd name="T50" fmla="*/ 769 w 20000"/>
                    <a:gd name="T51"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000" h="20000">
                      <a:moveTo>
                        <a:pt x="769" y="0"/>
                      </a:moveTo>
                      <a:lnTo>
                        <a:pt x="2564" y="0"/>
                      </a:lnTo>
                      <a:lnTo>
                        <a:pt x="5256" y="0"/>
                      </a:lnTo>
                      <a:lnTo>
                        <a:pt x="7308" y="0"/>
                      </a:lnTo>
                      <a:lnTo>
                        <a:pt x="10513" y="2105"/>
                      </a:lnTo>
                      <a:lnTo>
                        <a:pt x="13846" y="2105"/>
                      </a:lnTo>
                      <a:lnTo>
                        <a:pt x="15897" y="5526"/>
                      </a:lnTo>
                      <a:lnTo>
                        <a:pt x="16538" y="7500"/>
                      </a:lnTo>
                      <a:lnTo>
                        <a:pt x="19231" y="8947"/>
                      </a:lnTo>
                      <a:lnTo>
                        <a:pt x="19872" y="10263"/>
                      </a:lnTo>
                      <a:lnTo>
                        <a:pt x="17821" y="10263"/>
                      </a:lnTo>
                      <a:lnTo>
                        <a:pt x="16538" y="14474"/>
                      </a:lnTo>
                      <a:lnTo>
                        <a:pt x="16538" y="15789"/>
                      </a:lnTo>
                      <a:lnTo>
                        <a:pt x="17821" y="17763"/>
                      </a:lnTo>
                      <a:lnTo>
                        <a:pt x="16538" y="19868"/>
                      </a:lnTo>
                      <a:lnTo>
                        <a:pt x="15897" y="19079"/>
                      </a:lnTo>
                      <a:lnTo>
                        <a:pt x="14615" y="15789"/>
                      </a:lnTo>
                      <a:lnTo>
                        <a:pt x="13846" y="16447"/>
                      </a:lnTo>
                      <a:lnTo>
                        <a:pt x="12564" y="15789"/>
                      </a:lnTo>
                      <a:lnTo>
                        <a:pt x="12564" y="12368"/>
                      </a:lnTo>
                      <a:lnTo>
                        <a:pt x="7949" y="10263"/>
                      </a:lnTo>
                      <a:lnTo>
                        <a:pt x="3974" y="5526"/>
                      </a:lnTo>
                      <a:lnTo>
                        <a:pt x="5256" y="8947"/>
                      </a:lnTo>
                      <a:lnTo>
                        <a:pt x="0" y="5526"/>
                      </a:lnTo>
                      <a:lnTo>
                        <a:pt x="769" y="3553"/>
                      </a:lnTo>
                      <a:lnTo>
                        <a:pt x="769" y="0"/>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666" name="Freeform 72">
                  <a:extLst>
                    <a:ext uri="{FF2B5EF4-FFF2-40B4-BE49-F238E27FC236}">
                      <a16:creationId xmlns:a16="http://schemas.microsoft.com/office/drawing/2014/main" id="{20285126-C55C-44A5-BC4B-42AB3AFB6539}"/>
                    </a:ext>
                  </a:extLst>
                </p:cNvPr>
                <p:cNvSpPr>
                  <a:spLocks/>
                </p:cNvSpPr>
                <p:nvPr/>
              </p:nvSpPr>
              <p:spPr bwMode="auto">
                <a:xfrm>
                  <a:off x="1759765" y="4085106"/>
                  <a:ext cx="101170" cy="116270"/>
                </a:xfrm>
                <a:custGeom>
                  <a:avLst/>
                  <a:gdLst>
                    <a:gd name="T0" fmla="*/ 17964 w 20000"/>
                    <a:gd name="T1" fmla="*/ 0 h 20000"/>
                    <a:gd name="T2" fmla="*/ 16766 w 20000"/>
                    <a:gd name="T3" fmla="*/ 8601 h 20000"/>
                    <a:gd name="T4" fmla="*/ 17964 w 20000"/>
                    <a:gd name="T5" fmla="*/ 9741 h 20000"/>
                    <a:gd name="T6" fmla="*/ 19162 w 20000"/>
                    <a:gd name="T7" fmla="*/ 10155 h 20000"/>
                    <a:gd name="T8" fmla="*/ 19880 w 20000"/>
                    <a:gd name="T9" fmla="*/ 10155 h 20000"/>
                    <a:gd name="T10" fmla="*/ 19880 w 20000"/>
                    <a:gd name="T11" fmla="*/ 11813 h 20000"/>
                    <a:gd name="T12" fmla="*/ 16766 w 20000"/>
                    <a:gd name="T13" fmla="*/ 12953 h 20000"/>
                    <a:gd name="T14" fmla="*/ 16766 w 20000"/>
                    <a:gd name="T15" fmla="*/ 14611 h 20000"/>
                    <a:gd name="T16" fmla="*/ 16168 w 20000"/>
                    <a:gd name="T17" fmla="*/ 16062 h 20000"/>
                    <a:gd name="T18" fmla="*/ 14970 w 20000"/>
                    <a:gd name="T19" fmla="*/ 16062 h 20000"/>
                    <a:gd name="T20" fmla="*/ 13772 w 20000"/>
                    <a:gd name="T21" fmla="*/ 18238 h 20000"/>
                    <a:gd name="T22" fmla="*/ 11856 w 20000"/>
                    <a:gd name="T23" fmla="*/ 19896 h 20000"/>
                    <a:gd name="T24" fmla="*/ 4910 w 20000"/>
                    <a:gd name="T25" fmla="*/ 18860 h 20000"/>
                    <a:gd name="T26" fmla="*/ 0 w 20000"/>
                    <a:gd name="T27" fmla="*/ 15648 h 20000"/>
                    <a:gd name="T28" fmla="*/ 1916 w 20000"/>
                    <a:gd name="T29" fmla="*/ 13990 h 20000"/>
                    <a:gd name="T30" fmla="*/ 719 w 20000"/>
                    <a:gd name="T31" fmla="*/ 11813 h 20000"/>
                    <a:gd name="T32" fmla="*/ 3713 w 20000"/>
                    <a:gd name="T33" fmla="*/ 8601 h 20000"/>
                    <a:gd name="T34" fmla="*/ 10060 w 20000"/>
                    <a:gd name="T35" fmla="*/ 8601 h 20000"/>
                    <a:gd name="T36" fmla="*/ 11257 w 20000"/>
                    <a:gd name="T37" fmla="*/ 7047 h 20000"/>
                    <a:gd name="T38" fmla="*/ 6826 w 20000"/>
                    <a:gd name="T39" fmla="*/ 3212 h 20000"/>
                    <a:gd name="T40" fmla="*/ 8623 w 20000"/>
                    <a:gd name="T41" fmla="*/ 0 h 20000"/>
                    <a:gd name="T42" fmla="*/ 17964 w 20000"/>
                    <a:gd name="T43"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00" h="20000">
                      <a:moveTo>
                        <a:pt x="17964" y="0"/>
                      </a:moveTo>
                      <a:lnTo>
                        <a:pt x="16766" y="8601"/>
                      </a:lnTo>
                      <a:lnTo>
                        <a:pt x="17964" y="9741"/>
                      </a:lnTo>
                      <a:lnTo>
                        <a:pt x="19162" y="10155"/>
                      </a:lnTo>
                      <a:lnTo>
                        <a:pt x="19880" y="10155"/>
                      </a:lnTo>
                      <a:lnTo>
                        <a:pt x="19880" y="11813"/>
                      </a:lnTo>
                      <a:lnTo>
                        <a:pt x="16766" y="12953"/>
                      </a:lnTo>
                      <a:lnTo>
                        <a:pt x="16766" y="14611"/>
                      </a:lnTo>
                      <a:lnTo>
                        <a:pt x="16168" y="16062"/>
                      </a:lnTo>
                      <a:lnTo>
                        <a:pt x="14970" y="16062"/>
                      </a:lnTo>
                      <a:lnTo>
                        <a:pt x="13772" y="18238"/>
                      </a:lnTo>
                      <a:lnTo>
                        <a:pt x="11856" y="19896"/>
                      </a:lnTo>
                      <a:lnTo>
                        <a:pt x="4910" y="18860"/>
                      </a:lnTo>
                      <a:lnTo>
                        <a:pt x="0" y="15648"/>
                      </a:lnTo>
                      <a:lnTo>
                        <a:pt x="1916" y="13990"/>
                      </a:lnTo>
                      <a:lnTo>
                        <a:pt x="719" y="11813"/>
                      </a:lnTo>
                      <a:lnTo>
                        <a:pt x="3713" y="8601"/>
                      </a:lnTo>
                      <a:lnTo>
                        <a:pt x="10060" y="8601"/>
                      </a:lnTo>
                      <a:lnTo>
                        <a:pt x="11257" y="7047"/>
                      </a:lnTo>
                      <a:lnTo>
                        <a:pt x="6826" y="3212"/>
                      </a:lnTo>
                      <a:lnTo>
                        <a:pt x="8623" y="0"/>
                      </a:lnTo>
                      <a:lnTo>
                        <a:pt x="17964" y="0"/>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667" name="Freeform 69">
                  <a:extLst>
                    <a:ext uri="{FF2B5EF4-FFF2-40B4-BE49-F238E27FC236}">
                      <a16:creationId xmlns:a16="http://schemas.microsoft.com/office/drawing/2014/main" id="{494D294B-2FAC-4562-BA1B-F3A5DF94B674}"/>
                    </a:ext>
                  </a:extLst>
                </p:cNvPr>
                <p:cNvSpPr>
                  <a:spLocks/>
                </p:cNvSpPr>
                <p:nvPr/>
              </p:nvSpPr>
              <p:spPr bwMode="auto">
                <a:xfrm>
                  <a:off x="1835265" y="4142486"/>
                  <a:ext cx="166099" cy="78519"/>
                </a:xfrm>
                <a:custGeom>
                  <a:avLst/>
                  <a:gdLst>
                    <a:gd name="T0" fmla="*/ 2982 w 20000"/>
                    <a:gd name="T1" fmla="*/ 615 h 20000"/>
                    <a:gd name="T2" fmla="*/ 4873 w 20000"/>
                    <a:gd name="T3" fmla="*/ 615 h 20000"/>
                    <a:gd name="T4" fmla="*/ 8655 w 20000"/>
                    <a:gd name="T5" fmla="*/ 615 h 20000"/>
                    <a:gd name="T6" fmla="*/ 12800 w 20000"/>
                    <a:gd name="T7" fmla="*/ 0 h 20000"/>
                    <a:gd name="T8" fmla="*/ 15055 w 20000"/>
                    <a:gd name="T9" fmla="*/ 615 h 20000"/>
                    <a:gd name="T10" fmla="*/ 17673 w 20000"/>
                    <a:gd name="T11" fmla="*/ 615 h 20000"/>
                    <a:gd name="T12" fmla="*/ 18400 w 20000"/>
                    <a:gd name="T13" fmla="*/ 3077 h 20000"/>
                    <a:gd name="T14" fmla="*/ 16945 w 20000"/>
                    <a:gd name="T15" fmla="*/ 4769 h 20000"/>
                    <a:gd name="T16" fmla="*/ 19927 w 20000"/>
                    <a:gd name="T17" fmla="*/ 6308 h 20000"/>
                    <a:gd name="T18" fmla="*/ 15782 w 20000"/>
                    <a:gd name="T19" fmla="*/ 9385 h 20000"/>
                    <a:gd name="T20" fmla="*/ 14691 w 20000"/>
                    <a:gd name="T21" fmla="*/ 7231 h 20000"/>
                    <a:gd name="T22" fmla="*/ 13891 w 20000"/>
                    <a:gd name="T23" fmla="*/ 9385 h 20000"/>
                    <a:gd name="T24" fmla="*/ 12000 w 20000"/>
                    <a:gd name="T25" fmla="*/ 13538 h 20000"/>
                    <a:gd name="T26" fmla="*/ 9818 w 20000"/>
                    <a:gd name="T27" fmla="*/ 15077 h 20000"/>
                    <a:gd name="T28" fmla="*/ 7855 w 20000"/>
                    <a:gd name="T29" fmla="*/ 19846 h 20000"/>
                    <a:gd name="T30" fmla="*/ 6691 w 20000"/>
                    <a:gd name="T31" fmla="*/ 19846 h 20000"/>
                    <a:gd name="T32" fmla="*/ 5964 w 20000"/>
                    <a:gd name="T33" fmla="*/ 18923 h 20000"/>
                    <a:gd name="T34" fmla="*/ 5673 w 20000"/>
                    <a:gd name="T35" fmla="*/ 17385 h 20000"/>
                    <a:gd name="T36" fmla="*/ 4873 w 20000"/>
                    <a:gd name="T37" fmla="*/ 13538 h 20000"/>
                    <a:gd name="T38" fmla="*/ 2618 w 20000"/>
                    <a:gd name="T39" fmla="*/ 11077 h 20000"/>
                    <a:gd name="T40" fmla="*/ 0 w 20000"/>
                    <a:gd name="T41" fmla="*/ 9385 h 20000"/>
                    <a:gd name="T42" fmla="*/ 727 w 20000"/>
                    <a:gd name="T43" fmla="*/ 9385 h 20000"/>
                    <a:gd name="T44" fmla="*/ 1164 w 20000"/>
                    <a:gd name="T45" fmla="*/ 7231 h 20000"/>
                    <a:gd name="T46" fmla="*/ 1164 w 20000"/>
                    <a:gd name="T47" fmla="*/ 4769 h 20000"/>
                    <a:gd name="T48" fmla="*/ 2982 w 20000"/>
                    <a:gd name="T49" fmla="*/ 3077 h 20000"/>
                    <a:gd name="T50" fmla="*/ 2982 w 20000"/>
                    <a:gd name="T51" fmla="*/ 61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000" h="20000">
                      <a:moveTo>
                        <a:pt x="2982" y="615"/>
                      </a:moveTo>
                      <a:lnTo>
                        <a:pt x="4873" y="615"/>
                      </a:lnTo>
                      <a:lnTo>
                        <a:pt x="8655" y="615"/>
                      </a:lnTo>
                      <a:lnTo>
                        <a:pt x="12800" y="0"/>
                      </a:lnTo>
                      <a:lnTo>
                        <a:pt x="15055" y="615"/>
                      </a:lnTo>
                      <a:lnTo>
                        <a:pt x="17673" y="615"/>
                      </a:lnTo>
                      <a:lnTo>
                        <a:pt x="18400" y="3077"/>
                      </a:lnTo>
                      <a:lnTo>
                        <a:pt x="16945" y="4769"/>
                      </a:lnTo>
                      <a:lnTo>
                        <a:pt x="19927" y="6308"/>
                      </a:lnTo>
                      <a:lnTo>
                        <a:pt x="15782" y="9385"/>
                      </a:lnTo>
                      <a:lnTo>
                        <a:pt x="14691" y="7231"/>
                      </a:lnTo>
                      <a:lnTo>
                        <a:pt x="13891" y="9385"/>
                      </a:lnTo>
                      <a:lnTo>
                        <a:pt x="12000" y="13538"/>
                      </a:lnTo>
                      <a:lnTo>
                        <a:pt x="9818" y="15077"/>
                      </a:lnTo>
                      <a:lnTo>
                        <a:pt x="7855" y="19846"/>
                      </a:lnTo>
                      <a:lnTo>
                        <a:pt x="6691" y="19846"/>
                      </a:lnTo>
                      <a:lnTo>
                        <a:pt x="5964" y="18923"/>
                      </a:lnTo>
                      <a:lnTo>
                        <a:pt x="5673" y="17385"/>
                      </a:lnTo>
                      <a:lnTo>
                        <a:pt x="4873" y="13538"/>
                      </a:lnTo>
                      <a:lnTo>
                        <a:pt x="2618" y="11077"/>
                      </a:lnTo>
                      <a:lnTo>
                        <a:pt x="0" y="9385"/>
                      </a:lnTo>
                      <a:lnTo>
                        <a:pt x="727" y="9385"/>
                      </a:lnTo>
                      <a:lnTo>
                        <a:pt x="1164" y="7231"/>
                      </a:lnTo>
                      <a:lnTo>
                        <a:pt x="1164" y="4769"/>
                      </a:lnTo>
                      <a:lnTo>
                        <a:pt x="2982" y="3077"/>
                      </a:lnTo>
                      <a:lnTo>
                        <a:pt x="2982" y="615"/>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668" name="Freeform 37">
                  <a:extLst>
                    <a:ext uri="{FF2B5EF4-FFF2-40B4-BE49-F238E27FC236}">
                      <a16:creationId xmlns:a16="http://schemas.microsoft.com/office/drawing/2014/main" id="{FA60B34C-F904-48D5-850C-2EB4AB8BD70C}"/>
                    </a:ext>
                  </a:extLst>
                </p:cNvPr>
                <p:cNvSpPr>
                  <a:spLocks/>
                </p:cNvSpPr>
                <p:nvPr/>
              </p:nvSpPr>
              <p:spPr bwMode="auto">
                <a:xfrm>
                  <a:off x="1883584" y="4166646"/>
                  <a:ext cx="119290" cy="119290"/>
                </a:xfrm>
                <a:custGeom>
                  <a:avLst/>
                  <a:gdLst>
                    <a:gd name="T0" fmla="*/ 1421 w 20000"/>
                    <a:gd name="T1" fmla="*/ 8934 h 20000"/>
                    <a:gd name="T2" fmla="*/ 3046 w 20000"/>
                    <a:gd name="T3" fmla="*/ 8934 h 20000"/>
                    <a:gd name="T4" fmla="*/ 5787 w 20000"/>
                    <a:gd name="T5" fmla="*/ 5787 h 20000"/>
                    <a:gd name="T6" fmla="*/ 8832 w 20000"/>
                    <a:gd name="T7" fmla="*/ 4772 h 20000"/>
                    <a:gd name="T8" fmla="*/ 11574 w 20000"/>
                    <a:gd name="T9" fmla="*/ 2030 h 20000"/>
                    <a:gd name="T10" fmla="*/ 12589 w 20000"/>
                    <a:gd name="T11" fmla="*/ 609 h 20000"/>
                    <a:gd name="T12" fmla="*/ 14112 w 20000"/>
                    <a:gd name="T13" fmla="*/ 2030 h 20000"/>
                    <a:gd name="T14" fmla="*/ 19898 w 20000"/>
                    <a:gd name="T15" fmla="*/ 0 h 20000"/>
                    <a:gd name="T16" fmla="*/ 19898 w 20000"/>
                    <a:gd name="T17" fmla="*/ 2030 h 20000"/>
                    <a:gd name="T18" fmla="*/ 19289 w 20000"/>
                    <a:gd name="T19" fmla="*/ 4772 h 20000"/>
                    <a:gd name="T20" fmla="*/ 18274 w 20000"/>
                    <a:gd name="T21" fmla="*/ 8325 h 20000"/>
                    <a:gd name="T22" fmla="*/ 17766 w 20000"/>
                    <a:gd name="T23" fmla="*/ 12589 h 20000"/>
                    <a:gd name="T24" fmla="*/ 17766 w 20000"/>
                    <a:gd name="T25" fmla="*/ 16751 h 20000"/>
                    <a:gd name="T26" fmla="*/ 17766 w 20000"/>
                    <a:gd name="T27" fmla="*/ 19898 h 20000"/>
                    <a:gd name="T28" fmla="*/ 15127 w 20000"/>
                    <a:gd name="T29" fmla="*/ 19898 h 20000"/>
                    <a:gd name="T30" fmla="*/ 12589 w 20000"/>
                    <a:gd name="T31" fmla="*/ 18274 h 20000"/>
                    <a:gd name="T32" fmla="*/ 9949 w 20000"/>
                    <a:gd name="T33" fmla="*/ 15228 h 20000"/>
                    <a:gd name="T34" fmla="*/ 7310 w 20000"/>
                    <a:gd name="T35" fmla="*/ 14112 h 20000"/>
                    <a:gd name="T36" fmla="*/ 8832 w 20000"/>
                    <a:gd name="T37" fmla="*/ 18274 h 20000"/>
                    <a:gd name="T38" fmla="*/ 7310 w 20000"/>
                    <a:gd name="T39" fmla="*/ 18274 h 20000"/>
                    <a:gd name="T40" fmla="*/ 5787 w 20000"/>
                    <a:gd name="T41" fmla="*/ 15736 h 20000"/>
                    <a:gd name="T42" fmla="*/ 3046 w 20000"/>
                    <a:gd name="T43" fmla="*/ 13096 h 20000"/>
                    <a:gd name="T44" fmla="*/ 0 w 20000"/>
                    <a:gd name="T45" fmla="*/ 8934 h 20000"/>
                    <a:gd name="T46" fmla="*/ 1421 w 20000"/>
                    <a:gd name="T47" fmla="*/ 893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000" h="20000">
                      <a:moveTo>
                        <a:pt x="1421" y="8934"/>
                      </a:moveTo>
                      <a:lnTo>
                        <a:pt x="3046" y="8934"/>
                      </a:lnTo>
                      <a:lnTo>
                        <a:pt x="5787" y="5787"/>
                      </a:lnTo>
                      <a:lnTo>
                        <a:pt x="8832" y="4772"/>
                      </a:lnTo>
                      <a:lnTo>
                        <a:pt x="11574" y="2030"/>
                      </a:lnTo>
                      <a:lnTo>
                        <a:pt x="12589" y="609"/>
                      </a:lnTo>
                      <a:lnTo>
                        <a:pt x="14112" y="2030"/>
                      </a:lnTo>
                      <a:lnTo>
                        <a:pt x="19898" y="0"/>
                      </a:lnTo>
                      <a:lnTo>
                        <a:pt x="19898" y="2030"/>
                      </a:lnTo>
                      <a:lnTo>
                        <a:pt x="19289" y="4772"/>
                      </a:lnTo>
                      <a:lnTo>
                        <a:pt x="18274" y="8325"/>
                      </a:lnTo>
                      <a:lnTo>
                        <a:pt x="17766" y="12589"/>
                      </a:lnTo>
                      <a:lnTo>
                        <a:pt x="17766" y="16751"/>
                      </a:lnTo>
                      <a:lnTo>
                        <a:pt x="17766" y="19898"/>
                      </a:lnTo>
                      <a:lnTo>
                        <a:pt x="15127" y="19898"/>
                      </a:lnTo>
                      <a:lnTo>
                        <a:pt x="12589" y="18274"/>
                      </a:lnTo>
                      <a:lnTo>
                        <a:pt x="9949" y="15228"/>
                      </a:lnTo>
                      <a:lnTo>
                        <a:pt x="7310" y="14112"/>
                      </a:lnTo>
                      <a:lnTo>
                        <a:pt x="8832" y="18274"/>
                      </a:lnTo>
                      <a:lnTo>
                        <a:pt x="7310" y="18274"/>
                      </a:lnTo>
                      <a:lnTo>
                        <a:pt x="5787" y="15736"/>
                      </a:lnTo>
                      <a:lnTo>
                        <a:pt x="3046" y="13096"/>
                      </a:lnTo>
                      <a:lnTo>
                        <a:pt x="0" y="8934"/>
                      </a:lnTo>
                      <a:lnTo>
                        <a:pt x="1421" y="8934"/>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669" name="Freeform 36">
                  <a:extLst>
                    <a:ext uri="{FF2B5EF4-FFF2-40B4-BE49-F238E27FC236}">
                      <a16:creationId xmlns:a16="http://schemas.microsoft.com/office/drawing/2014/main" id="{1862D17A-FA45-414F-A85A-09B78E6EF16F}"/>
                    </a:ext>
                  </a:extLst>
                </p:cNvPr>
                <p:cNvSpPr>
                  <a:spLocks/>
                </p:cNvSpPr>
                <p:nvPr/>
              </p:nvSpPr>
              <p:spPr bwMode="auto">
                <a:xfrm>
                  <a:off x="2001363" y="4323685"/>
                  <a:ext cx="154019" cy="66439"/>
                </a:xfrm>
                <a:custGeom>
                  <a:avLst/>
                  <a:gdLst>
                    <a:gd name="T0" fmla="*/ 2039 w 20000"/>
                    <a:gd name="T1" fmla="*/ 0 h 20000"/>
                    <a:gd name="T2" fmla="*/ 2902 w 20000"/>
                    <a:gd name="T3" fmla="*/ 2936 h 20000"/>
                    <a:gd name="T4" fmla="*/ 4000 w 20000"/>
                    <a:gd name="T5" fmla="*/ 2936 h 20000"/>
                    <a:gd name="T6" fmla="*/ 6118 w 20000"/>
                    <a:gd name="T7" fmla="*/ 5688 h 20000"/>
                    <a:gd name="T8" fmla="*/ 9333 w 20000"/>
                    <a:gd name="T9" fmla="*/ 2936 h 20000"/>
                    <a:gd name="T10" fmla="*/ 11373 w 20000"/>
                    <a:gd name="T11" fmla="*/ 0 h 20000"/>
                    <a:gd name="T12" fmla="*/ 15451 w 20000"/>
                    <a:gd name="T13" fmla="*/ 1101 h 20000"/>
                    <a:gd name="T14" fmla="*/ 18667 w 20000"/>
                    <a:gd name="T15" fmla="*/ 5688 h 20000"/>
                    <a:gd name="T16" fmla="*/ 19922 w 20000"/>
                    <a:gd name="T17" fmla="*/ 7523 h 20000"/>
                    <a:gd name="T18" fmla="*/ 19922 w 20000"/>
                    <a:gd name="T19" fmla="*/ 13211 h 20000"/>
                    <a:gd name="T20" fmla="*/ 18667 w 20000"/>
                    <a:gd name="T21" fmla="*/ 17982 h 20000"/>
                    <a:gd name="T22" fmla="*/ 17804 w 20000"/>
                    <a:gd name="T23" fmla="*/ 16147 h 20000"/>
                    <a:gd name="T24" fmla="*/ 17020 w 20000"/>
                    <a:gd name="T25" fmla="*/ 19817 h 20000"/>
                    <a:gd name="T26" fmla="*/ 15843 w 20000"/>
                    <a:gd name="T27" fmla="*/ 12294 h 20000"/>
                    <a:gd name="T28" fmla="*/ 16706 w 20000"/>
                    <a:gd name="T29" fmla="*/ 8624 h 20000"/>
                    <a:gd name="T30" fmla="*/ 15451 w 20000"/>
                    <a:gd name="T31" fmla="*/ 8624 h 20000"/>
                    <a:gd name="T32" fmla="*/ 13804 w 20000"/>
                    <a:gd name="T33" fmla="*/ 5688 h 20000"/>
                    <a:gd name="T34" fmla="*/ 12157 w 20000"/>
                    <a:gd name="T35" fmla="*/ 5688 h 20000"/>
                    <a:gd name="T36" fmla="*/ 8549 w 20000"/>
                    <a:gd name="T37" fmla="*/ 12294 h 20000"/>
                    <a:gd name="T38" fmla="*/ 10118 w 20000"/>
                    <a:gd name="T39" fmla="*/ 17982 h 20000"/>
                    <a:gd name="T40" fmla="*/ 7373 w 20000"/>
                    <a:gd name="T41" fmla="*/ 19817 h 20000"/>
                    <a:gd name="T42" fmla="*/ 6118 w 20000"/>
                    <a:gd name="T43" fmla="*/ 15046 h 20000"/>
                    <a:gd name="T44" fmla="*/ 5255 w 20000"/>
                    <a:gd name="T45" fmla="*/ 15046 h 20000"/>
                    <a:gd name="T46" fmla="*/ 3686 w 20000"/>
                    <a:gd name="T47" fmla="*/ 12294 h 20000"/>
                    <a:gd name="T48" fmla="*/ 784 w 20000"/>
                    <a:gd name="T49" fmla="*/ 10459 h 20000"/>
                    <a:gd name="T50" fmla="*/ 0 w 20000"/>
                    <a:gd name="T51" fmla="*/ 7523 h 20000"/>
                    <a:gd name="T52" fmla="*/ 0 w 20000"/>
                    <a:gd name="T53" fmla="*/ 5688 h 20000"/>
                    <a:gd name="T54" fmla="*/ 784 w 20000"/>
                    <a:gd name="T55" fmla="*/ 0 h 20000"/>
                    <a:gd name="T56" fmla="*/ 2039 w 20000"/>
                    <a:gd name="T57"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000" h="20000">
                      <a:moveTo>
                        <a:pt x="2039" y="0"/>
                      </a:moveTo>
                      <a:lnTo>
                        <a:pt x="2902" y="2936"/>
                      </a:lnTo>
                      <a:lnTo>
                        <a:pt x="4000" y="2936"/>
                      </a:lnTo>
                      <a:lnTo>
                        <a:pt x="6118" y="5688"/>
                      </a:lnTo>
                      <a:lnTo>
                        <a:pt x="9333" y="2936"/>
                      </a:lnTo>
                      <a:lnTo>
                        <a:pt x="11373" y="0"/>
                      </a:lnTo>
                      <a:lnTo>
                        <a:pt x="15451" y="1101"/>
                      </a:lnTo>
                      <a:lnTo>
                        <a:pt x="18667" y="5688"/>
                      </a:lnTo>
                      <a:lnTo>
                        <a:pt x="19922" y="7523"/>
                      </a:lnTo>
                      <a:lnTo>
                        <a:pt x="19922" y="13211"/>
                      </a:lnTo>
                      <a:lnTo>
                        <a:pt x="18667" y="17982"/>
                      </a:lnTo>
                      <a:lnTo>
                        <a:pt x="17804" y="16147"/>
                      </a:lnTo>
                      <a:lnTo>
                        <a:pt x="17020" y="19817"/>
                      </a:lnTo>
                      <a:lnTo>
                        <a:pt x="15843" y="12294"/>
                      </a:lnTo>
                      <a:lnTo>
                        <a:pt x="16706" y="8624"/>
                      </a:lnTo>
                      <a:lnTo>
                        <a:pt x="15451" y="8624"/>
                      </a:lnTo>
                      <a:lnTo>
                        <a:pt x="13804" y="5688"/>
                      </a:lnTo>
                      <a:lnTo>
                        <a:pt x="12157" y="5688"/>
                      </a:lnTo>
                      <a:lnTo>
                        <a:pt x="8549" y="12294"/>
                      </a:lnTo>
                      <a:lnTo>
                        <a:pt x="10118" y="17982"/>
                      </a:lnTo>
                      <a:lnTo>
                        <a:pt x="7373" y="19817"/>
                      </a:lnTo>
                      <a:lnTo>
                        <a:pt x="6118" y="15046"/>
                      </a:lnTo>
                      <a:lnTo>
                        <a:pt x="5255" y="15046"/>
                      </a:lnTo>
                      <a:lnTo>
                        <a:pt x="3686" y="12294"/>
                      </a:lnTo>
                      <a:lnTo>
                        <a:pt x="784" y="10459"/>
                      </a:lnTo>
                      <a:lnTo>
                        <a:pt x="0" y="7523"/>
                      </a:lnTo>
                      <a:lnTo>
                        <a:pt x="0" y="5688"/>
                      </a:lnTo>
                      <a:lnTo>
                        <a:pt x="784" y="0"/>
                      </a:lnTo>
                      <a:lnTo>
                        <a:pt x="2039" y="0"/>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grpSp>
          <p:grpSp>
            <p:nvGrpSpPr>
              <p:cNvPr id="363" name="Groupe 110">
                <a:extLst>
                  <a:ext uri="{FF2B5EF4-FFF2-40B4-BE49-F238E27FC236}">
                    <a16:creationId xmlns:a16="http://schemas.microsoft.com/office/drawing/2014/main" id="{80CECED8-B7B9-4AE4-B62C-BA1D502675F6}"/>
                  </a:ext>
                </a:extLst>
              </p:cNvPr>
              <p:cNvGrpSpPr/>
              <p:nvPr/>
            </p:nvGrpSpPr>
            <p:grpSpPr>
              <a:xfrm>
                <a:off x="2639088" y="3060561"/>
                <a:ext cx="1023518" cy="1688187"/>
                <a:chOff x="2042134" y="4242145"/>
                <a:chExt cx="1253291" cy="2067175"/>
              </a:xfrm>
              <a:solidFill>
                <a:srgbClr val="5294D4"/>
              </a:solidFill>
              <a:effectLst/>
            </p:grpSpPr>
            <p:sp>
              <p:nvSpPr>
                <p:cNvPr id="646" name="Freeform 92">
                  <a:extLst>
                    <a:ext uri="{FF2B5EF4-FFF2-40B4-BE49-F238E27FC236}">
                      <a16:creationId xmlns:a16="http://schemas.microsoft.com/office/drawing/2014/main" id="{D3E35500-74FB-44AB-962D-9FF3E833AAB7}"/>
                    </a:ext>
                  </a:extLst>
                </p:cNvPr>
                <p:cNvSpPr>
                  <a:spLocks/>
                </p:cNvSpPr>
                <p:nvPr/>
              </p:nvSpPr>
              <p:spPr bwMode="auto">
                <a:xfrm>
                  <a:off x="2386411" y="5191928"/>
                  <a:ext cx="425817" cy="1010182"/>
                </a:xfrm>
                <a:custGeom>
                  <a:avLst/>
                  <a:gdLst>
                    <a:gd name="T0" fmla="*/ 3824 w 20000"/>
                    <a:gd name="T1" fmla="*/ 48 h 20000"/>
                    <a:gd name="T2" fmla="*/ 5751 w 20000"/>
                    <a:gd name="T3" fmla="*/ 167 h 20000"/>
                    <a:gd name="T4" fmla="*/ 8102 w 20000"/>
                    <a:gd name="T5" fmla="*/ 48 h 20000"/>
                    <a:gd name="T6" fmla="*/ 12210 w 20000"/>
                    <a:gd name="T7" fmla="*/ 1292 h 20000"/>
                    <a:gd name="T8" fmla="*/ 15297 w 20000"/>
                    <a:gd name="T9" fmla="*/ 1854 h 20000"/>
                    <a:gd name="T10" fmla="*/ 14079 w 20000"/>
                    <a:gd name="T11" fmla="*/ 3098 h 20000"/>
                    <a:gd name="T12" fmla="*/ 17790 w 20000"/>
                    <a:gd name="T13" fmla="*/ 3146 h 20000"/>
                    <a:gd name="T14" fmla="*/ 18810 w 20000"/>
                    <a:gd name="T15" fmla="*/ 1782 h 20000"/>
                    <a:gd name="T16" fmla="*/ 19972 w 20000"/>
                    <a:gd name="T17" fmla="*/ 2584 h 20000"/>
                    <a:gd name="T18" fmla="*/ 17790 w 20000"/>
                    <a:gd name="T19" fmla="*/ 3768 h 20000"/>
                    <a:gd name="T20" fmla="*/ 16006 w 20000"/>
                    <a:gd name="T21" fmla="*/ 4880 h 20000"/>
                    <a:gd name="T22" fmla="*/ 15297 w 20000"/>
                    <a:gd name="T23" fmla="*/ 5885 h 20000"/>
                    <a:gd name="T24" fmla="*/ 15297 w 20000"/>
                    <a:gd name="T25" fmla="*/ 6746 h 20000"/>
                    <a:gd name="T26" fmla="*/ 15411 w 20000"/>
                    <a:gd name="T27" fmla="*/ 7787 h 20000"/>
                    <a:gd name="T28" fmla="*/ 16912 w 20000"/>
                    <a:gd name="T29" fmla="*/ 8289 h 20000"/>
                    <a:gd name="T30" fmla="*/ 17790 w 20000"/>
                    <a:gd name="T31" fmla="*/ 8971 h 20000"/>
                    <a:gd name="T32" fmla="*/ 14986 w 20000"/>
                    <a:gd name="T33" fmla="*/ 10263 h 20000"/>
                    <a:gd name="T34" fmla="*/ 11898 w 20000"/>
                    <a:gd name="T35" fmla="*/ 10646 h 20000"/>
                    <a:gd name="T36" fmla="*/ 11898 w 20000"/>
                    <a:gd name="T37" fmla="*/ 11579 h 20000"/>
                    <a:gd name="T38" fmla="*/ 8527 w 20000"/>
                    <a:gd name="T39" fmla="*/ 11699 h 20000"/>
                    <a:gd name="T40" fmla="*/ 9263 w 20000"/>
                    <a:gd name="T41" fmla="*/ 12560 h 20000"/>
                    <a:gd name="T42" fmla="*/ 10737 w 20000"/>
                    <a:gd name="T43" fmla="*/ 12990 h 20000"/>
                    <a:gd name="T44" fmla="*/ 9263 w 20000"/>
                    <a:gd name="T45" fmla="*/ 12871 h 20000"/>
                    <a:gd name="T46" fmla="*/ 9122 w 20000"/>
                    <a:gd name="T47" fmla="*/ 13493 h 20000"/>
                    <a:gd name="T48" fmla="*/ 8385 w 20000"/>
                    <a:gd name="T49" fmla="*/ 14605 h 20000"/>
                    <a:gd name="T50" fmla="*/ 8527 w 20000"/>
                    <a:gd name="T51" fmla="*/ 16077 h 20000"/>
                    <a:gd name="T52" fmla="*/ 8102 w 20000"/>
                    <a:gd name="T53" fmla="*/ 17392 h 20000"/>
                    <a:gd name="T54" fmla="*/ 6912 w 20000"/>
                    <a:gd name="T55" fmla="*/ 18864 h 20000"/>
                    <a:gd name="T56" fmla="*/ 6912 w 20000"/>
                    <a:gd name="T57" fmla="*/ 19797 h 20000"/>
                    <a:gd name="T58" fmla="*/ 3088 w 20000"/>
                    <a:gd name="T59" fmla="*/ 19378 h 20000"/>
                    <a:gd name="T60" fmla="*/ 1473 w 20000"/>
                    <a:gd name="T61" fmla="*/ 18373 h 20000"/>
                    <a:gd name="T62" fmla="*/ 2210 w 20000"/>
                    <a:gd name="T63" fmla="*/ 16950 h 20000"/>
                    <a:gd name="T64" fmla="*/ 2210 w 20000"/>
                    <a:gd name="T65" fmla="*/ 15778 h 20000"/>
                    <a:gd name="T66" fmla="*/ 1926 w 20000"/>
                    <a:gd name="T67" fmla="*/ 14605 h 20000"/>
                    <a:gd name="T68" fmla="*/ 2210 w 20000"/>
                    <a:gd name="T69" fmla="*/ 14175 h 20000"/>
                    <a:gd name="T70" fmla="*/ 1190 w 20000"/>
                    <a:gd name="T71" fmla="*/ 13493 h 20000"/>
                    <a:gd name="T72" fmla="*/ 1048 w 20000"/>
                    <a:gd name="T73" fmla="*/ 12679 h 20000"/>
                    <a:gd name="T74" fmla="*/ 453 w 20000"/>
                    <a:gd name="T75" fmla="*/ 10455 h 20000"/>
                    <a:gd name="T76" fmla="*/ 312 w 20000"/>
                    <a:gd name="T77" fmla="*/ 8840 h 20000"/>
                    <a:gd name="T78" fmla="*/ 1190 w 20000"/>
                    <a:gd name="T79" fmla="*/ 7356 h 20000"/>
                    <a:gd name="T80" fmla="*/ 0 w 20000"/>
                    <a:gd name="T81" fmla="*/ 5562 h 20000"/>
                    <a:gd name="T82" fmla="*/ 1048 w 20000"/>
                    <a:gd name="T83" fmla="*/ 3589 h 20000"/>
                    <a:gd name="T84" fmla="*/ 1473 w 20000"/>
                    <a:gd name="T85" fmla="*/ 2656 h 20000"/>
                    <a:gd name="T86" fmla="*/ 1473 w 20000"/>
                    <a:gd name="T87" fmla="*/ 1663 h 20000"/>
                    <a:gd name="T88" fmla="*/ 3088 w 20000"/>
                    <a:gd name="T89" fmla="*/ 55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000" h="20000">
                      <a:moveTo>
                        <a:pt x="3088" y="550"/>
                      </a:moveTo>
                      <a:lnTo>
                        <a:pt x="3371" y="167"/>
                      </a:lnTo>
                      <a:lnTo>
                        <a:pt x="3824" y="48"/>
                      </a:lnTo>
                      <a:lnTo>
                        <a:pt x="3824" y="0"/>
                      </a:lnTo>
                      <a:lnTo>
                        <a:pt x="4561" y="167"/>
                      </a:lnTo>
                      <a:lnTo>
                        <a:pt x="5751" y="167"/>
                      </a:lnTo>
                      <a:lnTo>
                        <a:pt x="6487" y="490"/>
                      </a:lnTo>
                      <a:lnTo>
                        <a:pt x="6912" y="48"/>
                      </a:lnTo>
                      <a:lnTo>
                        <a:pt x="8102" y="48"/>
                      </a:lnTo>
                      <a:lnTo>
                        <a:pt x="9547" y="682"/>
                      </a:lnTo>
                      <a:lnTo>
                        <a:pt x="10737" y="1172"/>
                      </a:lnTo>
                      <a:lnTo>
                        <a:pt x="12210" y="1292"/>
                      </a:lnTo>
                      <a:lnTo>
                        <a:pt x="13371" y="1543"/>
                      </a:lnTo>
                      <a:lnTo>
                        <a:pt x="14703" y="1663"/>
                      </a:lnTo>
                      <a:lnTo>
                        <a:pt x="15297" y="1854"/>
                      </a:lnTo>
                      <a:lnTo>
                        <a:pt x="14986" y="2285"/>
                      </a:lnTo>
                      <a:lnTo>
                        <a:pt x="14533" y="2584"/>
                      </a:lnTo>
                      <a:lnTo>
                        <a:pt x="14079" y="3098"/>
                      </a:lnTo>
                      <a:lnTo>
                        <a:pt x="15411" y="3146"/>
                      </a:lnTo>
                      <a:lnTo>
                        <a:pt x="16601" y="3397"/>
                      </a:lnTo>
                      <a:lnTo>
                        <a:pt x="17790" y="3146"/>
                      </a:lnTo>
                      <a:lnTo>
                        <a:pt x="18810" y="2775"/>
                      </a:lnTo>
                      <a:lnTo>
                        <a:pt x="19093" y="2285"/>
                      </a:lnTo>
                      <a:lnTo>
                        <a:pt x="18810" y="1782"/>
                      </a:lnTo>
                      <a:lnTo>
                        <a:pt x="19093" y="1292"/>
                      </a:lnTo>
                      <a:lnTo>
                        <a:pt x="19235" y="2093"/>
                      </a:lnTo>
                      <a:lnTo>
                        <a:pt x="19972" y="2584"/>
                      </a:lnTo>
                      <a:lnTo>
                        <a:pt x="19688" y="3098"/>
                      </a:lnTo>
                      <a:lnTo>
                        <a:pt x="18810" y="3397"/>
                      </a:lnTo>
                      <a:lnTo>
                        <a:pt x="17790" y="3768"/>
                      </a:lnTo>
                      <a:lnTo>
                        <a:pt x="17195" y="4151"/>
                      </a:lnTo>
                      <a:lnTo>
                        <a:pt x="16459" y="4569"/>
                      </a:lnTo>
                      <a:lnTo>
                        <a:pt x="16006" y="4880"/>
                      </a:lnTo>
                      <a:lnTo>
                        <a:pt x="15411" y="4952"/>
                      </a:lnTo>
                      <a:lnTo>
                        <a:pt x="15411" y="5371"/>
                      </a:lnTo>
                      <a:lnTo>
                        <a:pt x="15297" y="5885"/>
                      </a:lnTo>
                      <a:lnTo>
                        <a:pt x="15297" y="6376"/>
                      </a:lnTo>
                      <a:lnTo>
                        <a:pt x="15297" y="6675"/>
                      </a:lnTo>
                      <a:lnTo>
                        <a:pt x="15297" y="6746"/>
                      </a:lnTo>
                      <a:lnTo>
                        <a:pt x="15297" y="7297"/>
                      </a:lnTo>
                      <a:lnTo>
                        <a:pt x="15297" y="7476"/>
                      </a:lnTo>
                      <a:lnTo>
                        <a:pt x="15411" y="7787"/>
                      </a:lnTo>
                      <a:lnTo>
                        <a:pt x="16176" y="7859"/>
                      </a:lnTo>
                      <a:lnTo>
                        <a:pt x="16912" y="8158"/>
                      </a:lnTo>
                      <a:lnTo>
                        <a:pt x="16912" y="8289"/>
                      </a:lnTo>
                      <a:lnTo>
                        <a:pt x="16912" y="8600"/>
                      </a:lnTo>
                      <a:lnTo>
                        <a:pt x="17790" y="8792"/>
                      </a:lnTo>
                      <a:lnTo>
                        <a:pt x="17790" y="8971"/>
                      </a:lnTo>
                      <a:lnTo>
                        <a:pt x="17337" y="9462"/>
                      </a:lnTo>
                      <a:lnTo>
                        <a:pt x="16912" y="9964"/>
                      </a:lnTo>
                      <a:lnTo>
                        <a:pt x="14986" y="10263"/>
                      </a:lnTo>
                      <a:lnTo>
                        <a:pt x="13088" y="10383"/>
                      </a:lnTo>
                      <a:lnTo>
                        <a:pt x="11190" y="10383"/>
                      </a:lnTo>
                      <a:lnTo>
                        <a:pt x="11898" y="10646"/>
                      </a:lnTo>
                      <a:lnTo>
                        <a:pt x="11898" y="10945"/>
                      </a:lnTo>
                      <a:lnTo>
                        <a:pt x="11586" y="11388"/>
                      </a:lnTo>
                      <a:lnTo>
                        <a:pt x="11898" y="11579"/>
                      </a:lnTo>
                      <a:lnTo>
                        <a:pt x="11473" y="11878"/>
                      </a:lnTo>
                      <a:lnTo>
                        <a:pt x="9858" y="11878"/>
                      </a:lnTo>
                      <a:lnTo>
                        <a:pt x="8527" y="11699"/>
                      </a:lnTo>
                      <a:lnTo>
                        <a:pt x="8527" y="11998"/>
                      </a:lnTo>
                      <a:lnTo>
                        <a:pt x="8810" y="12249"/>
                      </a:lnTo>
                      <a:lnTo>
                        <a:pt x="9263" y="12560"/>
                      </a:lnTo>
                      <a:lnTo>
                        <a:pt x="10425" y="12560"/>
                      </a:lnTo>
                      <a:lnTo>
                        <a:pt x="10737" y="12679"/>
                      </a:lnTo>
                      <a:lnTo>
                        <a:pt x="10737" y="12990"/>
                      </a:lnTo>
                      <a:lnTo>
                        <a:pt x="10312" y="13050"/>
                      </a:lnTo>
                      <a:lnTo>
                        <a:pt x="9972" y="12871"/>
                      </a:lnTo>
                      <a:lnTo>
                        <a:pt x="9263" y="12871"/>
                      </a:lnTo>
                      <a:lnTo>
                        <a:pt x="9263" y="13050"/>
                      </a:lnTo>
                      <a:lnTo>
                        <a:pt x="9858" y="13301"/>
                      </a:lnTo>
                      <a:lnTo>
                        <a:pt x="9122" y="13493"/>
                      </a:lnTo>
                      <a:lnTo>
                        <a:pt x="9263" y="13983"/>
                      </a:lnTo>
                      <a:lnTo>
                        <a:pt x="9263" y="14605"/>
                      </a:lnTo>
                      <a:lnTo>
                        <a:pt x="8385" y="14605"/>
                      </a:lnTo>
                      <a:lnTo>
                        <a:pt x="7365" y="15096"/>
                      </a:lnTo>
                      <a:lnTo>
                        <a:pt x="7195" y="15586"/>
                      </a:lnTo>
                      <a:lnTo>
                        <a:pt x="8527" y="16077"/>
                      </a:lnTo>
                      <a:lnTo>
                        <a:pt x="9858" y="16148"/>
                      </a:lnTo>
                      <a:lnTo>
                        <a:pt x="9263" y="16890"/>
                      </a:lnTo>
                      <a:lnTo>
                        <a:pt x="8102" y="17392"/>
                      </a:lnTo>
                      <a:lnTo>
                        <a:pt x="8102" y="17883"/>
                      </a:lnTo>
                      <a:lnTo>
                        <a:pt x="7195" y="18373"/>
                      </a:lnTo>
                      <a:lnTo>
                        <a:pt x="6912" y="18864"/>
                      </a:lnTo>
                      <a:lnTo>
                        <a:pt x="7365" y="19378"/>
                      </a:lnTo>
                      <a:lnTo>
                        <a:pt x="8102" y="19988"/>
                      </a:lnTo>
                      <a:lnTo>
                        <a:pt x="6912" y="19797"/>
                      </a:lnTo>
                      <a:lnTo>
                        <a:pt x="5439" y="19797"/>
                      </a:lnTo>
                      <a:lnTo>
                        <a:pt x="4278" y="19797"/>
                      </a:lnTo>
                      <a:lnTo>
                        <a:pt x="3088" y="19378"/>
                      </a:lnTo>
                      <a:lnTo>
                        <a:pt x="3088" y="18744"/>
                      </a:lnTo>
                      <a:lnTo>
                        <a:pt x="2210" y="18744"/>
                      </a:lnTo>
                      <a:lnTo>
                        <a:pt x="1473" y="18373"/>
                      </a:lnTo>
                      <a:lnTo>
                        <a:pt x="1190" y="17763"/>
                      </a:lnTo>
                      <a:lnTo>
                        <a:pt x="1926" y="17452"/>
                      </a:lnTo>
                      <a:lnTo>
                        <a:pt x="2210" y="16950"/>
                      </a:lnTo>
                      <a:lnTo>
                        <a:pt x="1926" y="16639"/>
                      </a:lnTo>
                      <a:lnTo>
                        <a:pt x="2210" y="16268"/>
                      </a:lnTo>
                      <a:lnTo>
                        <a:pt x="2210" y="15778"/>
                      </a:lnTo>
                      <a:lnTo>
                        <a:pt x="2210" y="15347"/>
                      </a:lnTo>
                      <a:lnTo>
                        <a:pt x="2210" y="14976"/>
                      </a:lnTo>
                      <a:lnTo>
                        <a:pt x="1926" y="14605"/>
                      </a:lnTo>
                      <a:lnTo>
                        <a:pt x="1473" y="14486"/>
                      </a:lnTo>
                      <a:lnTo>
                        <a:pt x="2210" y="14486"/>
                      </a:lnTo>
                      <a:lnTo>
                        <a:pt x="2210" y="14175"/>
                      </a:lnTo>
                      <a:lnTo>
                        <a:pt x="1473" y="14175"/>
                      </a:lnTo>
                      <a:lnTo>
                        <a:pt x="1473" y="13672"/>
                      </a:lnTo>
                      <a:lnTo>
                        <a:pt x="1190" y="13493"/>
                      </a:lnTo>
                      <a:lnTo>
                        <a:pt x="453" y="13301"/>
                      </a:lnTo>
                      <a:lnTo>
                        <a:pt x="453" y="12560"/>
                      </a:lnTo>
                      <a:lnTo>
                        <a:pt x="1048" y="12679"/>
                      </a:lnTo>
                      <a:lnTo>
                        <a:pt x="312" y="11998"/>
                      </a:lnTo>
                      <a:lnTo>
                        <a:pt x="312" y="11256"/>
                      </a:lnTo>
                      <a:lnTo>
                        <a:pt x="453" y="10455"/>
                      </a:lnTo>
                      <a:lnTo>
                        <a:pt x="1048" y="10383"/>
                      </a:lnTo>
                      <a:lnTo>
                        <a:pt x="312" y="9653"/>
                      </a:lnTo>
                      <a:lnTo>
                        <a:pt x="312" y="8840"/>
                      </a:lnTo>
                      <a:lnTo>
                        <a:pt x="1048" y="8648"/>
                      </a:lnTo>
                      <a:lnTo>
                        <a:pt x="765" y="8038"/>
                      </a:lnTo>
                      <a:lnTo>
                        <a:pt x="1190" y="7356"/>
                      </a:lnTo>
                      <a:lnTo>
                        <a:pt x="765" y="6675"/>
                      </a:lnTo>
                      <a:lnTo>
                        <a:pt x="453" y="6053"/>
                      </a:lnTo>
                      <a:lnTo>
                        <a:pt x="0" y="5562"/>
                      </a:lnTo>
                      <a:lnTo>
                        <a:pt x="312" y="4952"/>
                      </a:lnTo>
                      <a:lnTo>
                        <a:pt x="312" y="4079"/>
                      </a:lnTo>
                      <a:lnTo>
                        <a:pt x="1048" y="3589"/>
                      </a:lnTo>
                      <a:lnTo>
                        <a:pt x="1473" y="3146"/>
                      </a:lnTo>
                      <a:lnTo>
                        <a:pt x="1926" y="2955"/>
                      </a:lnTo>
                      <a:lnTo>
                        <a:pt x="1473" y="2656"/>
                      </a:lnTo>
                      <a:lnTo>
                        <a:pt x="1756" y="2464"/>
                      </a:lnTo>
                      <a:lnTo>
                        <a:pt x="1473" y="1974"/>
                      </a:lnTo>
                      <a:lnTo>
                        <a:pt x="1473" y="1663"/>
                      </a:lnTo>
                      <a:lnTo>
                        <a:pt x="1756" y="1483"/>
                      </a:lnTo>
                      <a:lnTo>
                        <a:pt x="2946" y="1292"/>
                      </a:lnTo>
                      <a:lnTo>
                        <a:pt x="3088" y="550"/>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647" name="Freeform 91">
                  <a:extLst>
                    <a:ext uri="{FF2B5EF4-FFF2-40B4-BE49-F238E27FC236}">
                      <a16:creationId xmlns:a16="http://schemas.microsoft.com/office/drawing/2014/main" id="{46D6F07F-27DC-4B93-919D-0D906276EE26}"/>
                    </a:ext>
                  </a:extLst>
                </p:cNvPr>
                <p:cNvSpPr>
                  <a:spLocks/>
                </p:cNvSpPr>
                <p:nvPr/>
              </p:nvSpPr>
              <p:spPr bwMode="auto">
                <a:xfrm>
                  <a:off x="2558550" y="6217210"/>
                  <a:ext cx="107209" cy="92110"/>
                </a:xfrm>
                <a:custGeom>
                  <a:avLst/>
                  <a:gdLst>
                    <a:gd name="T0" fmla="*/ 4181 w 20000"/>
                    <a:gd name="T1" fmla="*/ 18421 h 20000"/>
                    <a:gd name="T2" fmla="*/ 1808 w 20000"/>
                    <a:gd name="T3" fmla="*/ 9605 h 20000"/>
                    <a:gd name="T4" fmla="*/ 0 w 20000"/>
                    <a:gd name="T5" fmla="*/ 0 h 20000"/>
                    <a:gd name="T6" fmla="*/ 2938 w 20000"/>
                    <a:gd name="T7" fmla="*/ 2763 h 20000"/>
                    <a:gd name="T8" fmla="*/ 4181 w 20000"/>
                    <a:gd name="T9" fmla="*/ 6184 h 20000"/>
                    <a:gd name="T10" fmla="*/ 10621 w 20000"/>
                    <a:gd name="T11" fmla="*/ 10921 h 20000"/>
                    <a:gd name="T12" fmla="*/ 15254 w 20000"/>
                    <a:gd name="T13" fmla="*/ 15000 h 20000"/>
                    <a:gd name="T14" fmla="*/ 19887 w 20000"/>
                    <a:gd name="T15" fmla="*/ 16447 h 20000"/>
                    <a:gd name="T16" fmla="*/ 14011 w 20000"/>
                    <a:gd name="T17" fmla="*/ 19868 h 20000"/>
                    <a:gd name="T18" fmla="*/ 8814 w 20000"/>
                    <a:gd name="T19" fmla="*/ 18421 h 20000"/>
                    <a:gd name="T20" fmla="*/ 4181 w 20000"/>
                    <a:gd name="T21" fmla="*/ 1842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00" h="20000">
                      <a:moveTo>
                        <a:pt x="4181" y="18421"/>
                      </a:moveTo>
                      <a:lnTo>
                        <a:pt x="1808" y="9605"/>
                      </a:lnTo>
                      <a:lnTo>
                        <a:pt x="0" y="0"/>
                      </a:lnTo>
                      <a:lnTo>
                        <a:pt x="2938" y="2763"/>
                      </a:lnTo>
                      <a:lnTo>
                        <a:pt x="4181" y="6184"/>
                      </a:lnTo>
                      <a:lnTo>
                        <a:pt x="10621" y="10921"/>
                      </a:lnTo>
                      <a:lnTo>
                        <a:pt x="15254" y="15000"/>
                      </a:lnTo>
                      <a:lnTo>
                        <a:pt x="19887" y="16447"/>
                      </a:lnTo>
                      <a:lnTo>
                        <a:pt x="14011" y="19868"/>
                      </a:lnTo>
                      <a:lnTo>
                        <a:pt x="8814" y="18421"/>
                      </a:lnTo>
                      <a:lnTo>
                        <a:pt x="4181" y="18421"/>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648" name="Freeform 79">
                  <a:extLst>
                    <a:ext uri="{FF2B5EF4-FFF2-40B4-BE49-F238E27FC236}">
                      <a16:creationId xmlns:a16="http://schemas.microsoft.com/office/drawing/2014/main" id="{8A8A5E22-8EED-4F52-A0B4-F4D438B3A24B}"/>
                    </a:ext>
                  </a:extLst>
                </p:cNvPr>
                <p:cNvSpPr>
                  <a:spLocks/>
                </p:cNvSpPr>
                <p:nvPr/>
              </p:nvSpPr>
              <p:spPr bwMode="auto">
                <a:xfrm>
                  <a:off x="2360741" y="4852181"/>
                  <a:ext cx="329178" cy="368437"/>
                </a:xfrm>
                <a:custGeom>
                  <a:avLst/>
                  <a:gdLst>
                    <a:gd name="T0" fmla="*/ 587 w 20000"/>
                    <a:gd name="T1" fmla="*/ 8478 h 20000"/>
                    <a:gd name="T2" fmla="*/ 991 w 20000"/>
                    <a:gd name="T3" fmla="*/ 6939 h 20000"/>
                    <a:gd name="T4" fmla="*/ 991 w 20000"/>
                    <a:gd name="T5" fmla="*/ 5728 h 20000"/>
                    <a:gd name="T6" fmla="*/ 1505 w 20000"/>
                    <a:gd name="T7" fmla="*/ 3863 h 20000"/>
                    <a:gd name="T8" fmla="*/ 0 w 20000"/>
                    <a:gd name="T9" fmla="*/ 1669 h 20000"/>
                    <a:gd name="T10" fmla="*/ 1908 w 20000"/>
                    <a:gd name="T11" fmla="*/ 1997 h 20000"/>
                    <a:gd name="T12" fmla="*/ 2862 w 20000"/>
                    <a:gd name="T13" fmla="*/ 1342 h 20000"/>
                    <a:gd name="T14" fmla="*/ 4954 w 20000"/>
                    <a:gd name="T15" fmla="*/ 0 h 20000"/>
                    <a:gd name="T16" fmla="*/ 6862 w 20000"/>
                    <a:gd name="T17" fmla="*/ 0 h 20000"/>
                    <a:gd name="T18" fmla="*/ 7046 w 20000"/>
                    <a:gd name="T19" fmla="*/ 1997 h 20000"/>
                    <a:gd name="T20" fmla="*/ 7817 w 20000"/>
                    <a:gd name="T21" fmla="*/ 3372 h 20000"/>
                    <a:gd name="T22" fmla="*/ 9321 w 20000"/>
                    <a:gd name="T23" fmla="*/ 4223 h 20000"/>
                    <a:gd name="T24" fmla="*/ 12000 w 20000"/>
                    <a:gd name="T25" fmla="*/ 4877 h 20000"/>
                    <a:gd name="T26" fmla="*/ 15009 w 20000"/>
                    <a:gd name="T27" fmla="*/ 6088 h 20000"/>
                    <a:gd name="T28" fmla="*/ 15413 w 20000"/>
                    <a:gd name="T29" fmla="*/ 7954 h 20000"/>
                    <a:gd name="T30" fmla="*/ 15413 w 20000"/>
                    <a:gd name="T31" fmla="*/ 9624 h 20000"/>
                    <a:gd name="T32" fmla="*/ 18826 w 20000"/>
                    <a:gd name="T33" fmla="*/ 9951 h 20000"/>
                    <a:gd name="T34" fmla="*/ 19963 w 20000"/>
                    <a:gd name="T35" fmla="*/ 12013 h 20000"/>
                    <a:gd name="T36" fmla="*/ 19963 w 20000"/>
                    <a:gd name="T37" fmla="*/ 14043 h 20000"/>
                    <a:gd name="T38" fmla="*/ 19376 w 20000"/>
                    <a:gd name="T39" fmla="*/ 15908 h 20000"/>
                    <a:gd name="T40" fmla="*/ 18239 w 20000"/>
                    <a:gd name="T41" fmla="*/ 14894 h 20000"/>
                    <a:gd name="T42" fmla="*/ 13505 w 20000"/>
                    <a:gd name="T43" fmla="*/ 14894 h 20000"/>
                    <a:gd name="T44" fmla="*/ 13505 w 20000"/>
                    <a:gd name="T45" fmla="*/ 15417 h 20000"/>
                    <a:gd name="T46" fmla="*/ 12550 w 20000"/>
                    <a:gd name="T47" fmla="*/ 16236 h 20000"/>
                    <a:gd name="T48" fmla="*/ 12917 w 20000"/>
                    <a:gd name="T49" fmla="*/ 17250 h 20000"/>
                    <a:gd name="T50" fmla="*/ 12000 w 20000"/>
                    <a:gd name="T51" fmla="*/ 18625 h 20000"/>
                    <a:gd name="T52" fmla="*/ 10459 w 20000"/>
                    <a:gd name="T53" fmla="*/ 18625 h 20000"/>
                    <a:gd name="T54" fmla="*/ 9908 w 20000"/>
                    <a:gd name="T55" fmla="*/ 19804 h 20000"/>
                    <a:gd name="T56" fmla="*/ 8954 w 20000"/>
                    <a:gd name="T57" fmla="*/ 18953 h 20000"/>
                    <a:gd name="T58" fmla="*/ 7413 w 20000"/>
                    <a:gd name="T59" fmla="*/ 18953 h 20000"/>
                    <a:gd name="T60" fmla="*/ 6459 w 20000"/>
                    <a:gd name="T61" fmla="*/ 18462 h 20000"/>
                    <a:gd name="T62" fmla="*/ 6459 w 20000"/>
                    <a:gd name="T63" fmla="*/ 18625 h 20000"/>
                    <a:gd name="T64" fmla="*/ 5872 w 20000"/>
                    <a:gd name="T65" fmla="*/ 18953 h 20000"/>
                    <a:gd name="T66" fmla="*/ 5505 w 20000"/>
                    <a:gd name="T67" fmla="*/ 19967 h 20000"/>
                    <a:gd name="T68" fmla="*/ 4367 w 20000"/>
                    <a:gd name="T69" fmla="*/ 19967 h 20000"/>
                    <a:gd name="T70" fmla="*/ 3817 w 20000"/>
                    <a:gd name="T71" fmla="*/ 18462 h 20000"/>
                    <a:gd name="T72" fmla="*/ 3083 w 20000"/>
                    <a:gd name="T73" fmla="*/ 16759 h 20000"/>
                    <a:gd name="T74" fmla="*/ 2495 w 20000"/>
                    <a:gd name="T75" fmla="*/ 14566 h 20000"/>
                    <a:gd name="T76" fmla="*/ 1505 w 20000"/>
                    <a:gd name="T77" fmla="*/ 12831 h 20000"/>
                    <a:gd name="T78" fmla="*/ 587 w 20000"/>
                    <a:gd name="T79" fmla="*/ 11817 h 20000"/>
                    <a:gd name="T80" fmla="*/ 991 w 20000"/>
                    <a:gd name="T81" fmla="*/ 10671 h 20000"/>
                    <a:gd name="T82" fmla="*/ 1358 w 20000"/>
                    <a:gd name="T83" fmla="*/ 9951 h 20000"/>
                    <a:gd name="T84" fmla="*/ 1505 w 20000"/>
                    <a:gd name="T85" fmla="*/ 10147 h 20000"/>
                    <a:gd name="T86" fmla="*/ 2092 w 20000"/>
                    <a:gd name="T87" fmla="*/ 9624 h 20000"/>
                    <a:gd name="T88" fmla="*/ 587 w 20000"/>
                    <a:gd name="T89" fmla="*/ 847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000" h="20000">
                      <a:moveTo>
                        <a:pt x="587" y="8478"/>
                      </a:moveTo>
                      <a:lnTo>
                        <a:pt x="991" y="6939"/>
                      </a:lnTo>
                      <a:lnTo>
                        <a:pt x="991" y="5728"/>
                      </a:lnTo>
                      <a:lnTo>
                        <a:pt x="1505" y="3863"/>
                      </a:lnTo>
                      <a:lnTo>
                        <a:pt x="0" y="1669"/>
                      </a:lnTo>
                      <a:lnTo>
                        <a:pt x="1908" y="1997"/>
                      </a:lnTo>
                      <a:lnTo>
                        <a:pt x="2862" y="1342"/>
                      </a:lnTo>
                      <a:lnTo>
                        <a:pt x="4954" y="0"/>
                      </a:lnTo>
                      <a:lnTo>
                        <a:pt x="6862" y="0"/>
                      </a:lnTo>
                      <a:lnTo>
                        <a:pt x="7046" y="1997"/>
                      </a:lnTo>
                      <a:lnTo>
                        <a:pt x="7817" y="3372"/>
                      </a:lnTo>
                      <a:lnTo>
                        <a:pt x="9321" y="4223"/>
                      </a:lnTo>
                      <a:lnTo>
                        <a:pt x="12000" y="4877"/>
                      </a:lnTo>
                      <a:lnTo>
                        <a:pt x="15009" y="6088"/>
                      </a:lnTo>
                      <a:lnTo>
                        <a:pt x="15413" y="7954"/>
                      </a:lnTo>
                      <a:lnTo>
                        <a:pt x="15413" y="9624"/>
                      </a:lnTo>
                      <a:lnTo>
                        <a:pt x="18826" y="9951"/>
                      </a:lnTo>
                      <a:lnTo>
                        <a:pt x="19963" y="12013"/>
                      </a:lnTo>
                      <a:lnTo>
                        <a:pt x="19963" y="14043"/>
                      </a:lnTo>
                      <a:lnTo>
                        <a:pt x="19376" y="15908"/>
                      </a:lnTo>
                      <a:lnTo>
                        <a:pt x="18239" y="14894"/>
                      </a:lnTo>
                      <a:lnTo>
                        <a:pt x="13505" y="14894"/>
                      </a:lnTo>
                      <a:lnTo>
                        <a:pt x="13505" y="15417"/>
                      </a:lnTo>
                      <a:lnTo>
                        <a:pt x="12550" y="16236"/>
                      </a:lnTo>
                      <a:lnTo>
                        <a:pt x="12917" y="17250"/>
                      </a:lnTo>
                      <a:lnTo>
                        <a:pt x="12000" y="18625"/>
                      </a:lnTo>
                      <a:lnTo>
                        <a:pt x="10459" y="18625"/>
                      </a:lnTo>
                      <a:lnTo>
                        <a:pt x="9908" y="19804"/>
                      </a:lnTo>
                      <a:lnTo>
                        <a:pt x="8954" y="18953"/>
                      </a:lnTo>
                      <a:lnTo>
                        <a:pt x="7413" y="18953"/>
                      </a:lnTo>
                      <a:lnTo>
                        <a:pt x="6459" y="18462"/>
                      </a:lnTo>
                      <a:lnTo>
                        <a:pt x="6459" y="18625"/>
                      </a:lnTo>
                      <a:lnTo>
                        <a:pt x="5872" y="18953"/>
                      </a:lnTo>
                      <a:lnTo>
                        <a:pt x="5505" y="19967"/>
                      </a:lnTo>
                      <a:lnTo>
                        <a:pt x="4367" y="19967"/>
                      </a:lnTo>
                      <a:lnTo>
                        <a:pt x="3817" y="18462"/>
                      </a:lnTo>
                      <a:lnTo>
                        <a:pt x="3083" y="16759"/>
                      </a:lnTo>
                      <a:lnTo>
                        <a:pt x="2495" y="14566"/>
                      </a:lnTo>
                      <a:lnTo>
                        <a:pt x="1505" y="12831"/>
                      </a:lnTo>
                      <a:lnTo>
                        <a:pt x="587" y="11817"/>
                      </a:lnTo>
                      <a:lnTo>
                        <a:pt x="991" y="10671"/>
                      </a:lnTo>
                      <a:lnTo>
                        <a:pt x="1358" y="9951"/>
                      </a:lnTo>
                      <a:lnTo>
                        <a:pt x="1505" y="10147"/>
                      </a:lnTo>
                      <a:lnTo>
                        <a:pt x="2092" y="9624"/>
                      </a:lnTo>
                      <a:lnTo>
                        <a:pt x="587" y="8478"/>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649" name="Freeform 78">
                  <a:extLst>
                    <a:ext uri="{FF2B5EF4-FFF2-40B4-BE49-F238E27FC236}">
                      <a16:creationId xmlns:a16="http://schemas.microsoft.com/office/drawing/2014/main" id="{1C70B492-1C10-4402-A98F-717FE80FF0C7}"/>
                    </a:ext>
                  </a:extLst>
                </p:cNvPr>
                <p:cNvSpPr>
                  <a:spLocks/>
                </p:cNvSpPr>
                <p:nvPr/>
              </p:nvSpPr>
              <p:spPr bwMode="auto">
                <a:xfrm>
                  <a:off x="2245982" y="4441464"/>
                  <a:ext cx="1049443" cy="1103802"/>
                </a:xfrm>
                <a:custGeom>
                  <a:avLst/>
                  <a:gdLst>
                    <a:gd name="T0" fmla="*/ 10800 w 20000"/>
                    <a:gd name="T1" fmla="*/ 1586 h 20000"/>
                    <a:gd name="T2" fmla="*/ 11399 w 20000"/>
                    <a:gd name="T3" fmla="*/ 569 h 20000"/>
                    <a:gd name="T4" fmla="*/ 12228 w 20000"/>
                    <a:gd name="T5" fmla="*/ 1761 h 20000"/>
                    <a:gd name="T6" fmla="*/ 11272 w 20000"/>
                    <a:gd name="T7" fmla="*/ 2954 h 20000"/>
                    <a:gd name="T8" fmla="*/ 11940 w 20000"/>
                    <a:gd name="T9" fmla="*/ 2779 h 20000"/>
                    <a:gd name="T10" fmla="*/ 11871 w 20000"/>
                    <a:gd name="T11" fmla="*/ 3578 h 20000"/>
                    <a:gd name="T12" fmla="*/ 13898 w 20000"/>
                    <a:gd name="T13" fmla="*/ 3118 h 20000"/>
                    <a:gd name="T14" fmla="*/ 14922 w 20000"/>
                    <a:gd name="T15" fmla="*/ 4081 h 20000"/>
                    <a:gd name="T16" fmla="*/ 17179 w 20000"/>
                    <a:gd name="T17" fmla="*/ 4081 h 20000"/>
                    <a:gd name="T18" fmla="*/ 19447 w 20000"/>
                    <a:gd name="T19" fmla="*/ 5153 h 20000"/>
                    <a:gd name="T20" fmla="*/ 19747 w 20000"/>
                    <a:gd name="T21" fmla="*/ 7090 h 20000"/>
                    <a:gd name="T22" fmla="*/ 18618 w 20000"/>
                    <a:gd name="T23" fmla="*/ 8720 h 20000"/>
                    <a:gd name="T24" fmla="*/ 17962 w 20000"/>
                    <a:gd name="T25" fmla="*/ 9912 h 20000"/>
                    <a:gd name="T26" fmla="*/ 17720 w 20000"/>
                    <a:gd name="T27" fmla="*/ 11718 h 20000"/>
                    <a:gd name="T28" fmla="*/ 17064 w 20000"/>
                    <a:gd name="T29" fmla="*/ 13643 h 20000"/>
                    <a:gd name="T30" fmla="*/ 15452 w 20000"/>
                    <a:gd name="T31" fmla="*/ 14333 h 20000"/>
                    <a:gd name="T32" fmla="*/ 13483 w 20000"/>
                    <a:gd name="T33" fmla="*/ 15514 h 20000"/>
                    <a:gd name="T34" fmla="*/ 13184 w 20000"/>
                    <a:gd name="T35" fmla="*/ 17221 h 20000"/>
                    <a:gd name="T36" fmla="*/ 12355 w 20000"/>
                    <a:gd name="T37" fmla="*/ 18687 h 20000"/>
                    <a:gd name="T38" fmla="*/ 11399 w 20000"/>
                    <a:gd name="T39" fmla="*/ 19989 h 20000"/>
                    <a:gd name="T40" fmla="*/ 10800 w 20000"/>
                    <a:gd name="T41" fmla="*/ 18851 h 20000"/>
                    <a:gd name="T42" fmla="*/ 9372 w 20000"/>
                    <a:gd name="T43" fmla="*/ 18063 h 20000"/>
                    <a:gd name="T44" fmla="*/ 9672 w 20000"/>
                    <a:gd name="T45" fmla="*/ 17385 h 20000"/>
                    <a:gd name="T46" fmla="*/ 10685 w 20000"/>
                    <a:gd name="T47" fmla="*/ 16422 h 20000"/>
                    <a:gd name="T48" fmla="*/ 10432 w 20000"/>
                    <a:gd name="T49" fmla="*/ 14781 h 20000"/>
                    <a:gd name="T50" fmla="*/ 9672 w 20000"/>
                    <a:gd name="T51" fmla="*/ 13818 h 20000"/>
                    <a:gd name="T52" fmla="*/ 8474 w 20000"/>
                    <a:gd name="T53" fmla="*/ 12123 h 20000"/>
                    <a:gd name="T54" fmla="*/ 7047 w 20000"/>
                    <a:gd name="T55" fmla="*/ 10646 h 20000"/>
                    <a:gd name="T56" fmla="*/ 5964 w 20000"/>
                    <a:gd name="T57" fmla="*/ 9059 h 20000"/>
                    <a:gd name="T58" fmla="*/ 4421 w 20000"/>
                    <a:gd name="T59" fmla="*/ 8096 h 20000"/>
                    <a:gd name="T60" fmla="*/ 3109 w 20000"/>
                    <a:gd name="T61" fmla="*/ 7877 h 20000"/>
                    <a:gd name="T62" fmla="*/ 1911 w 20000"/>
                    <a:gd name="T63" fmla="*/ 7987 h 20000"/>
                    <a:gd name="T64" fmla="*/ 1439 w 20000"/>
                    <a:gd name="T65" fmla="*/ 7429 h 20000"/>
                    <a:gd name="T66" fmla="*/ 311 w 20000"/>
                    <a:gd name="T67" fmla="*/ 6958 h 20000"/>
                    <a:gd name="T68" fmla="*/ 311 w 20000"/>
                    <a:gd name="T69" fmla="*/ 5777 h 20000"/>
                    <a:gd name="T70" fmla="*/ 1439 w 20000"/>
                    <a:gd name="T71" fmla="*/ 4584 h 20000"/>
                    <a:gd name="T72" fmla="*/ 2211 w 20000"/>
                    <a:gd name="T73" fmla="*/ 3118 h 20000"/>
                    <a:gd name="T74" fmla="*/ 1911 w 20000"/>
                    <a:gd name="T75" fmla="*/ 2330 h 20000"/>
                    <a:gd name="T76" fmla="*/ 1911 w 20000"/>
                    <a:gd name="T77" fmla="*/ 2046 h 20000"/>
                    <a:gd name="T78" fmla="*/ 2809 w 20000"/>
                    <a:gd name="T79" fmla="*/ 1761 h 20000"/>
                    <a:gd name="T80" fmla="*/ 3397 w 20000"/>
                    <a:gd name="T81" fmla="*/ 1926 h 20000"/>
                    <a:gd name="T82" fmla="*/ 4122 w 20000"/>
                    <a:gd name="T83" fmla="*/ 2155 h 20000"/>
                    <a:gd name="T84" fmla="*/ 5320 w 20000"/>
                    <a:gd name="T85" fmla="*/ 1411 h 20000"/>
                    <a:gd name="T86" fmla="*/ 4537 w 20000"/>
                    <a:gd name="T87" fmla="*/ 569 h 20000"/>
                    <a:gd name="T88" fmla="*/ 5792 w 20000"/>
                    <a:gd name="T89" fmla="*/ 569 h 20000"/>
                    <a:gd name="T90" fmla="*/ 6920 w 20000"/>
                    <a:gd name="T91" fmla="*/ 0 h 20000"/>
                    <a:gd name="T92" fmla="*/ 7047 w 20000"/>
                    <a:gd name="T93" fmla="*/ 1302 h 20000"/>
                    <a:gd name="T94" fmla="*/ 8405 w 20000"/>
                    <a:gd name="T95" fmla="*/ 1761 h 20000"/>
                    <a:gd name="T96" fmla="*/ 9188 w 20000"/>
                    <a:gd name="T97" fmla="*/ 141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000" h="20000">
                      <a:moveTo>
                        <a:pt x="9845" y="1477"/>
                      </a:moveTo>
                      <a:lnTo>
                        <a:pt x="10201" y="1707"/>
                      </a:lnTo>
                      <a:lnTo>
                        <a:pt x="10800" y="1586"/>
                      </a:lnTo>
                      <a:lnTo>
                        <a:pt x="11100" y="1138"/>
                      </a:lnTo>
                      <a:lnTo>
                        <a:pt x="11272" y="678"/>
                      </a:lnTo>
                      <a:lnTo>
                        <a:pt x="11399" y="569"/>
                      </a:lnTo>
                      <a:lnTo>
                        <a:pt x="11583" y="744"/>
                      </a:lnTo>
                      <a:lnTo>
                        <a:pt x="11871" y="1707"/>
                      </a:lnTo>
                      <a:lnTo>
                        <a:pt x="12228" y="1761"/>
                      </a:lnTo>
                      <a:lnTo>
                        <a:pt x="12170" y="2155"/>
                      </a:lnTo>
                      <a:lnTo>
                        <a:pt x="11583" y="2615"/>
                      </a:lnTo>
                      <a:lnTo>
                        <a:pt x="11272" y="2954"/>
                      </a:lnTo>
                      <a:lnTo>
                        <a:pt x="10927" y="3403"/>
                      </a:lnTo>
                      <a:lnTo>
                        <a:pt x="11583" y="3228"/>
                      </a:lnTo>
                      <a:lnTo>
                        <a:pt x="11940" y="2779"/>
                      </a:lnTo>
                      <a:lnTo>
                        <a:pt x="12999" y="2888"/>
                      </a:lnTo>
                      <a:lnTo>
                        <a:pt x="12712" y="3403"/>
                      </a:lnTo>
                      <a:lnTo>
                        <a:pt x="11871" y="3578"/>
                      </a:lnTo>
                      <a:lnTo>
                        <a:pt x="12527" y="3687"/>
                      </a:lnTo>
                      <a:lnTo>
                        <a:pt x="13299" y="2954"/>
                      </a:lnTo>
                      <a:lnTo>
                        <a:pt x="13898" y="3118"/>
                      </a:lnTo>
                      <a:lnTo>
                        <a:pt x="14554" y="3337"/>
                      </a:lnTo>
                      <a:lnTo>
                        <a:pt x="15037" y="3687"/>
                      </a:lnTo>
                      <a:lnTo>
                        <a:pt x="14922" y="4081"/>
                      </a:lnTo>
                      <a:lnTo>
                        <a:pt x="15636" y="3851"/>
                      </a:lnTo>
                      <a:lnTo>
                        <a:pt x="16408" y="4081"/>
                      </a:lnTo>
                      <a:lnTo>
                        <a:pt x="17179" y="4081"/>
                      </a:lnTo>
                      <a:lnTo>
                        <a:pt x="18008" y="4540"/>
                      </a:lnTo>
                      <a:lnTo>
                        <a:pt x="18733" y="5044"/>
                      </a:lnTo>
                      <a:lnTo>
                        <a:pt x="19447" y="5153"/>
                      </a:lnTo>
                      <a:lnTo>
                        <a:pt x="19747" y="5613"/>
                      </a:lnTo>
                      <a:lnTo>
                        <a:pt x="19988" y="6171"/>
                      </a:lnTo>
                      <a:lnTo>
                        <a:pt x="19747" y="7090"/>
                      </a:lnTo>
                      <a:lnTo>
                        <a:pt x="19378" y="7538"/>
                      </a:lnTo>
                      <a:lnTo>
                        <a:pt x="18975" y="8096"/>
                      </a:lnTo>
                      <a:lnTo>
                        <a:pt x="18618" y="8720"/>
                      </a:lnTo>
                      <a:lnTo>
                        <a:pt x="18192" y="8895"/>
                      </a:lnTo>
                      <a:lnTo>
                        <a:pt x="17962" y="9289"/>
                      </a:lnTo>
                      <a:lnTo>
                        <a:pt x="17962" y="9912"/>
                      </a:lnTo>
                      <a:lnTo>
                        <a:pt x="18008" y="10470"/>
                      </a:lnTo>
                      <a:lnTo>
                        <a:pt x="17962" y="11379"/>
                      </a:lnTo>
                      <a:lnTo>
                        <a:pt x="17720" y="11718"/>
                      </a:lnTo>
                      <a:lnTo>
                        <a:pt x="17663" y="12298"/>
                      </a:lnTo>
                      <a:lnTo>
                        <a:pt x="17179" y="13195"/>
                      </a:lnTo>
                      <a:lnTo>
                        <a:pt x="17064" y="13643"/>
                      </a:lnTo>
                      <a:lnTo>
                        <a:pt x="16695" y="14103"/>
                      </a:lnTo>
                      <a:lnTo>
                        <a:pt x="16166" y="14103"/>
                      </a:lnTo>
                      <a:lnTo>
                        <a:pt x="15452" y="14333"/>
                      </a:lnTo>
                      <a:lnTo>
                        <a:pt x="14669" y="14672"/>
                      </a:lnTo>
                      <a:lnTo>
                        <a:pt x="13967" y="15011"/>
                      </a:lnTo>
                      <a:lnTo>
                        <a:pt x="13483" y="15514"/>
                      </a:lnTo>
                      <a:lnTo>
                        <a:pt x="13425" y="16193"/>
                      </a:lnTo>
                      <a:lnTo>
                        <a:pt x="13425" y="16882"/>
                      </a:lnTo>
                      <a:lnTo>
                        <a:pt x="13184" y="17221"/>
                      </a:lnTo>
                      <a:lnTo>
                        <a:pt x="12827" y="17779"/>
                      </a:lnTo>
                      <a:lnTo>
                        <a:pt x="12642" y="18228"/>
                      </a:lnTo>
                      <a:lnTo>
                        <a:pt x="12355" y="18687"/>
                      </a:lnTo>
                      <a:lnTo>
                        <a:pt x="11940" y="19081"/>
                      </a:lnTo>
                      <a:lnTo>
                        <a:pt x="11756" y="19540"/>
                      </a:lnTo>
                      <a:lnTo>
                        <a:pt x="11399" y="19989"/>
                      </a:lnTo>
                      <a:lnTo>
                        <a:pt x="11272" y="19595"/>
                      </a:lnTo>
                      <a:lnTo>
                        <a:pt x="11399" y="19300"/>
                      </a:lnTo>
                      <a:lnTo>
                        <a:pt x="10800" y="18851"/>
                      </a:lnTo>
                      <a:lnTo>
                        <a:pt x="10317" y="18512"/>
                      </a:lnTo>
                      <a:lnTo>
                        <a:pt x="10029" y="18512"/>
                      </a:lnTo>
                      <a:lnTo>
                        <a:pt x="9372" y="18063"/>
                      </a:lnTo>
                      <a:lnTo>
                        <a:pt x="9188" y="18063"/>
                      </a:lnTo>
                      <a:lnTo>
                        <a:pt x="9372" y="17779"/>
                      </a:lnTo>
                      <a:lnTo>
                        <a:pt x="9672" y="17385"/>
                      </a:lnTo>
                      <a:lnTo>
                        <a:pt x="9914" y="17046"/>
                      </a:lnTo>
                      <a:lnTo>
                        <a:pt x="10317" y="16707"/>
                      </a:lnTo>
                      <a:lnTo>
                        <a:pt x="10685" y="16422"/>
                      </a:lnTo>
                      <a:lnTo>
                        <a:pt x="10800" y="15963"/>
                      </a:lnTo>
                      <a:lnTo>
                        <a:pt x="10501" y="15514"/>
                      </a:lnTo>
                      <a:lnTo>
                        <a:pt x="10432" y="14781"/>
                      </a:lnTo>
                      <a:lnTo>
                        <a:pt x="10201" y="14551"/>
                      </a:lnTo>
                      <a:lnTo>
                        <a:pt x="10029" y="14672"/>
                      </a:lnTo>
                      <a:lnTo>
                        <a:pt x="9672" y="13818"/>
                      </a:lnTo>
                      <a:lnTo>
                        <a:pt x="8590" y="13753"/>
                      </a:lnTo>
                      <a:lnTo>
                        <a:pt x="8290" y="12746"/>
                      </a:lnTo>
                      <a:lnTo>
                        <a:pt x="8474" y="12123"/>
                      </a:lnTo>
                      <a:lnTo>
                        <a:pt x="8474" y="11444"/>
                      </a:lnTo>
                      <a:lnTo>
                        <a:pt x="8117" y="10755"/>
                      </a:lnTo>
                      <a:lnTo>
                        <a:pt x="7047" y="10646"/>
                      </a:lnTo>
                      <a:lnTo>
                        <a:pt x="7047" y="10088"/>
                      </a:lnTo>
                      <a:lnTo>
                        <a:pt x="6920" y="9464"/>
                      </a:lnTo>
                      <a:lnTo>
                        <a:pt x="5964" y="9059"/>
                      </a:lnTo>
                      <a:lnTo>
                        <a:pt x="5135" y="8840"/>
                      </a:lnTo>
                      <a:lnTo>
                        <a:pt x="4663" y="8545"/>
                      </a:lnTo>
                      <a:lnTo>
                        <a:pt x="4421" y="8096"/>
                      </a:lnTo>
                      <a:lnTo>
                        <a:pt x="4364" y="7429"/>
                      </a:lnTo>
                      <a:lnTo>
                        <a:pt x="3765" y="7429"/>
                      </a:lnTo>
                      <a:lnTo>
                        <a:pt x="3109" y="7877"/>
                      </a:lnTo>
                      <a:lnTo>
                        <a:pt x="2809" y="8096"/>
                      </a:lnTo>
                      <a:lnTo>
                        <a:pt x="2211" y="7987"/>
                      </a:lnTo>
                      <a:lnTo>
                        <a:pt x="1911" y="7987"/>
                      </a:lnTo>
                      <a:lnTo>
                        <a:pt x="1739" y="7987"/>
                      </a:lnTo>
                      <a:lnTo>
                        <a:pt x="1739" y="7254"/>
                      </a:lnTo>
                      <a:lnTo>
                        <a:pt x="1439" y="7429"/>
                      </a:lnTo>
                      <a:lnTo>
                        <a:pt x="967" y="7429"/>
                      </a:lnTo>
                      <a:lnTo>
                        <a:pt x="599" y="7254"/>
                      </a:lnTo>
                      <a:lnTo>
                        <a:pt x="311" y="6958"/>
                      </a:lnTo>
                      <a:lnTo>
                        <a:pt x="0" y="6510"/>
                      </a:lnTo>
                      <a:lnTo>
                        <a:pt x="0" y="5952"/>
                      </a:lnTo>
                      <a:lnTo>
                        <a:pt x="311" y="5777"/>
                      </a:lnTo>
                      <a:lnTo>
                        <a:pt x="357" y="5328"/>
                      </a:lnTo>
                      <a:lnTo>
                        <a:pt x="599" y="4989"/>
                      </a:lnTo>
                      <a:lnTo>
                        <a:pt x="1439" y="4584"/>
                      </a:lnTo>
                      <a:lnTo>
                        <a:pt x="1854" y="4584"/>
                      </a:lnTo>
                      <a:lnTo>
                        <a:pt x="1911" y="4584"/>
                      </a:lnTo>
                      <a:lnTo>
                        <a:pt x="2211" y="3118"/>
                      </a:lnTo>
                      <a:lnTo>
                        <a:pt x="2153" y="2779"/>
                      </a:lnTo>
                      <a:lnTo>
                        <a:pt x="1854" y="2615"/>
                      </a:lnTo>
                      <a:lnTo>
                        <a:pt x="1911" y="2330"/>
                      </a:lnTo>
                      <a:lnTo>
                        <a:pt x="2211" y="2330"/>
                      </a:lnTo>
                      <a:lnTo>
                        <a:pt x="2211" y="2155"/>
                      </a:lnTo>
                      <a:lnTo>
                        <a:pt x="1911" y="2046"/>
                      </a:lnTo>
                      <a:lnTo>
                        <a:pt x="1911" y="1761"/>
                      </a:lnTo>
                      <a:lnTo>
                        <a:pt x="2153" y="1707"/>
                      </a:lnTo>
                      <a:lnTo>
                        <a:pt x="2809" y="1761"/>
                      </a:lnTo>
                      <a:lnTo>
                        <a:pt x="2809" y="1586"/>
                      </a:lnTo>
                      <a:lnTo>
                        <a:pt x="3166" y="1586"/>
                      </a:lnTo>
                      <a:lnTo>
                        <a:pt x="3397" y="1926"/>
                      </a:lnTo>
                      <a:lnTo>
                        <a:pt x="3466" y="2046"/>
                      </a:lnTo>
                      <a:lnTo>
                        <a:pt x="3765" y="2210"/>
                      </a:lnTo>
                      <a:lnTo>
                        <a:pt x="4122" y="2155"/>
                      </a:lnTo>
                      <a:lnTo>
                        <a:pt x="4893" y="1882"/>
                      </a:lnTo>
                      <a:lnTo>
                        <a:pt x="5377" y="1586"/>
                      </a:lnTo>
                      <a:lnTo>
                        <a:pt x="5320" y="1411"/>
                      </a:lnTo>
                      <a:lnTo>
                        <a:pt x="4836" y="1302"/>
                      </a:lnTo>
                      <a:lnTo>
                        <a:pt x="4893" y="853"/>
                      </a:lnTo>
                      <a:lnTo>
                        <a:pt x="4537" y="569"/>
                      </a:lnTo>
                      <a:lnTo>
                        <a:pt x="5020" y="569"/>
                      </a:lnTo>
                      <a:lnTo>
                        <a:pt x="5607" y="744"/>
                      </a:lnTo>
                      <a:lnTo>
                        <a:pt x="5792" y="569"/>
                      </a:lnTo>
                      <a:lnTo>
                        <a:pt x="6390" y="405"/>
                      </a:lnTo>
                      <a:lnTo>
                        <a:pt x="6736" y="120"/>
                      </a:lnTo>
                      <a:lnTo>
                        <a:pt x="6920" y="0"/>
                      </a:lnTo>
                      <a:lnTo>
                        <a:pt x="7047" y="405"/>
                      </a:lnTo>
                      <a:lnTo>
                        <a:pt x="7231" y="678"/>
                      </a:lnTo>
                      <a:lnTo>
                        <a:pt x="7047" y="1302"/>
                      </a:lnTo>
                      <a:lnTo>
                        <a:pt x="7231" y="1761"/>
                      </a:lnTo>
                      <a:lnTo>
                        <a:pt x="7818" y="1926"/>
                      </a:lnTo>
                      <a:lnTo>
                        <a:pt x="8405" y="1761"/>
                      </a:lnTo>
                      <a:lnTo>
                        <a:pt x="8762" y="1707"/>
                      </a:lnTo>
                      <a:lnTo>
                        <a:pt x="9073" y="1761"/>
                      </a:lnTo>
                      <a:lnTo>
                        <a:pt x="9188" y="1411"/>
                      </a:lnTo>
                      <a:lnTo>
                        <a:pt x="9672" y="1302"/>
                      </a:lnTo>
                      <a:lnTo>
                        <a:pt x="9845" y="1477"/>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650" name="Freeform 77">
                  <a:extLst>
                    <a:ext uri="{FF2B5EF4-FFF2-40B4-BE49-F238E27FC236}">
                      <a16:creationId xmlns:a16="http://schemas.microsoft.com/office/drawing/2014/main" id="{BBB09076-9FFA-42D2-8283-9AD1EF09280E}"/>
                    </a:ext>
                  </a:extLst>
                </p:cNvPr>
                <p:cNvSpPr>
                  <a:spLocks/>
                </p:cNvSpPr>
                <p:nvPr/>
              </p:nvSpPr>
              <p:spPr bwMode="auto">
                <a:xfrm>
                  <a:off x="2330541" y="5069619"/>
                  <a:ext cx="229518" cy="1201951"/>
                </a:xfrm>
                <a:custGeom>
                  <a:avLst/>
                  <a:gdLst>
                    <a:gd name="T0" fmla="*/ 3536 w 20000"/>
                    <a:gd name="T1" fmla="*/ 0 h 20000"/>
                    <a:gd name="T2" fmla="*/ 7124 w 20000"/>
                    <a:gd name="T3" fmla="*/ 1518 h 20000"/>
                    <a:gd name="T4" fmla="*/ 10660 w 20000"/>
                    <a:gd name="T5" fmla="*/ 2504 h 20000"/>
                    <a:gd name="T6" fmla="*/ 7652 w 20000"/>
                    <a:gd name="T7" fmla="*/ 3439 h 20000"/>
                    <a:gd name="T8" fmla="*/ 7652 w 20000"/>
                    <a:gd name="T9" fmla="*/ 4274 h 20000"/>
                    <a:gd name="T10" fmla="*/ 6807 w 20000"/>
                    <a:gd name="T11" fmla="*/ 5058 h 20000"/>
                    <a:gd name="T12" fmla="*/ 4908 w 20000"/>
                    <a:gd name="T13" fmla="*/ 6717 h 20000"/>
                    <a:gd name="T14" fmla="*/ 7124 w 20000"/>
                    <a:gd name="T15" fmla="*/ 8225 h 20000"/>
                    <a:gd name="T16" fmla="*/ 5488 w 20000"/>
                    <a:gd name="T17" fmla="*/ 9472 h 20000"/>
                    <a:gd name="T18" fmla="*/ 5699 w 20000"/>
                    <a:gd name="T19" fmla="*/ 10830 h 20000"/>
                    <a:gd name="T20" fmla="*/ 6807 w 20000"/>
                    <a:gd name="T21" fmla="*/ 12700 h 20000"/>
                    <a:gd name="T22" fmla="*/ 7124 w 20000"/>
                    <a:gd name="T23" fmla="*/ 13384 h 20000"/>
                    <a:gd name="T24" fmla="*/ 9024 w 20000"/>
                    <a:gd name="T25" fmla="*/ 13957 h 20000"/>
                    <a:gd name="T26" fmla="*/ 8496 w 20000"/>
                    <a:gd name="T27" fmla="*/ 14319 h 20000"/>
                    <a:gd name="T28" fmla="*/ 9024 w 20000"/>
                    <a:gd name="T29" fmla="*/ 15304 h 20000"/>
                    <a:gd name="T30" fmla="*/ 9024 w 20000"/>
                    <a:gd name="T31" fmla="*/ 16290 h 20000"/>
                    <a:gd name="T32" fmla="*/ 7652 w 20000"/>
                    <a:gd name="T33" fmla="*/ 17486 h 20000"/>
                    <a:gd name="T34" fmla="*/ 10660 w 20000"/>
                    <a:gd name="T35" fmla="*/ 18331 h 20000"/>
                    <a:gd name="T36" fmla="*/ 17784 w 20000"/>
                    <a:gd name="T37" fmla="*/ 18693 h 20000"/>
                    <a:gd name="T38" fmla="*/ 16412 w 20000"/>
                    <a:gd name="T39" fmla="*/ 19155 h 20000"/>
                    <a:gd name="T40" fmla="*/ 14987 w 20000"/>
                    <a:gd name="T41" fmla="*/ 19990 h 20000"/>
                    <a:gd name="T42" fmla="*/ 13931 w 20000"/>
                    <a:gd name="T43" fmla="*/ 19517 h 20000"/>
                    <a:gd name="T44" fmla="*/ 11451 w 20000"/>
                    <a:gd name="T45" fmla="*/ 19155 h 20000"/>
                    <a:gd name="T46" fmla="*/ 12612 w 20000"/>
                    <a:gd name="T47" fmla="*/ 19678 h 20000"/>
                    <a:gd name="T48" fmla="*/ 9815 w 20000"/>
                    <a:gd name="T49" fmla="*/ 19316 h 20000"/>
                    <a:gd name="T50" fmla="*/ 9288 w 20000"/>
                    <a:gd name="T51" fmla="*/ 18904 h 20000"/>
                    <a:gd name="T52" fmla="*/ 9815 w 20000"/>
                    <a:gd name="T53" fmla="*/ 18592 h 20000"/>
                    <a:gd name="T54" fmla="*/ 7124 w 20000"/>
                    <a:gd name="T55" fmla="*/ 18059 h 20000"/>
                    <a:gd name="T56" fmla="*/ 6280 w 20000"/>
                    <a:gd name="T57" fmla="*/ 17597 h 20000"/>
                    <a:gd name="T58" fmla="*/ 5488 w 20000"/>
                    <a:gd name="T59" fmla="*/ 17134 h 20000"/>
                    <a:gd name="T60" fmla="*/ 6807 w 20000"/>
                    <a:gd name="T61" fmla="*/ 16400 h 20000"/>
                    <a:gd name="T62" fmla="*/ 4644 w 20000"/>
                    <a:gd name="T63" fmla="*/ 15716 h 20000"/>
                    <a:gd name="T64" fmla="*/ 1372 w 20000"/>
                    <a:gd name="T65" fmla="*/ 15043 h 20000"/>
                    <a:gd name="T66" fmla="*/ 5488 w 20000"/>
                    <a:gd name="T67" fmla="*/ 15043 h 20000"/>
                    <a:gd name="T68" fmla="*/ 5699 w 20000"/>
                    <a:gd name="T69" fmla="*/ 14057 h 20000"/>
                    <a:gd name="T70" fmla="*/ 4644 w 20000"/>
                    <a:gd name="T71" fmla="*/ 13012 h 20000"/>
                    <a:gd name="T72" fmla="*/ 1900 w 20000"/>
                    <a:gd name="T73" fmla="*/ 12348 h 20000"/>
                    <a:gd name="T74" fmla="*/ 1055 w 20000"/>
                    <a:gd name="T75" fmla="*/ 10830 h 20000"/>
                    <a:gd name="T76" fmla="*/ 1900 w 20000"/>
                    <a:gd name="T77" fmla="*/ 9060 h 20000"/>
                    <a:gd name="T78" fmla="*/ 2691 w 20000"/>
                    <a:gd name="T79" fmla="*/ 7501 h 20000"/>
                    <a:gd name="T80" fmla="*/ 1900 w 20000"/>
                    <a:gd name="T81" fmla="*/ 5631 h 20000"/>
                    <a:gd name="T82" fmla="*/ 2691 w 20000"/>
                    <a:gd name="T83" fmla="*/ 3539 h 20000"/>
                    <a:gd name="T84" fmla="*/ 2691 w 20000"/>
                    <a:gd name="T85" fmla="*/ 208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000" h="20000">
                      <a:moveTo>
                        <a:pt x="1900" y="422"/>
                      </a:moveTo>
                      <a:lnTo>
                        <a:pt x="2691" y="271"/>
                      </a:lnTo>
                      <a:lnTo>
                        <a:pt x="3536" y="0"/>
                      </a:lnTo>
                      <a:lnTo>
                        <a:pt x="4908" y="312"/>
                      </a:lnTo>
                      <a:lnTo>
                        <a:pt x="6280" y="845"/>
                      </a:lnTo>
                      <a:lnTo>
                        <a:pt x="7124" y="1518"/>
                      </a:lnTo>
                      <a:lnTo>
                        <a:pt x="8179" y="2041"/>
                      </a:lnTo>
                      <a:lnTo>
                        <a:pt x="9024" y="2504"/>
                      </a:lnTo>
                      <a:lnTo>
                        <a:pt x="10660" y="2504"/>
                      </a:lnTo>
                      <a:lnTo>
                        <a:pt x="10343" y="3127"/>
                      </a:lnTo>
                      <a:lnTo>
                        <a:pt x="8179" y="3288"/>
                      </a:lnTo>
                      <a:lnTo>
                        <a:pt x="7652" y="3439"/>
                      </a:lnTo>
                      <a:lnTo>
                        <a:pt x="7652" y="3700"/>
                      </a:lnTo>
                      <a:lnTo>
                        <a:pt x="8179" y="4113"/>
                      </a:lnTo>
                      <a:lnTo>
                        <a:pt x="7652" y="4274"/>
                      </a:lnTo>
                      <a:lnTo>
                        <a:pt x="8496" y="4525"/>
                      </a:lnTo>
                      <a:lnTo>
                        <a:pt x="7652" y="4686"/>
                      </a:lnTo>
                      <a:lnTo>
                        <a:pt x="6807" y="5058"/>
                      </a:lnTo>
                      <a:lnTo>
                        <a:pt x="5488" y="5470"/>
                      </a:lnTo>
                      <a:lnTo>
                        <a:pt x="5488" y="6204"/>
                      </a:lnTo>
                      <a:lnTo>
                        <a:pt x="4908" y="6717"/>
                      </a:lnTo>
                      <a:lnTo>
                        <a:pt x="5699" y="7129"/>
                      </a:lnTo>
                      <a:lnTo>
                        <a:pt x="6280" y="7652"/>
                      </a:lnTo>
                      <a:lnTo>
                        <a:pt x="7124" y="8225"/>
                      </a:lnTo>
                      <a:lnTo>
                        <a:pt x="6280" y="8798"/>
                      </a:lnTo>
                      <a:lnTo>
                        <a:pt x="6807" y="9311"/>
                      </a:lnTo>
                      <a:lnTo>
                        <a:pt x="5488" y="9472"/>
                      </a:lnTo>
                      <a:lnTo>
                        <a:pt x="5488" y="10156"/>
                      </a:lnTo>
                      <a:lnTo>
                        <a:pt x="6807" y="10769"/>
                      </a:lnTo>
                      <a:lnTo>
                        <a:pt x="5699" y="10830"/>
                      </a:lnTo>
                      <a:lnTo>
                        <a:pt x="5488" y="11503"/>
                      </a:lnTo>
                      <a:lnTo>
                        <a:pt x="5488" y="12127"/>
                      </a:lnTo>
                      <a:lnTo>
                        <a:pt x="6807" y="12700"/>
                      </a:lnTo>
                      <a:lnTo>
                        <a:pt x="5699" y="12599"/>
                      </a:lnTo>
                      <a:lnTo>
                        <a:pt x="5699" y="13233"/>
                      </a:lnTo>
                      <a:lnTo>
                        <a:pt x="7124" y="13384"/>
                      </a:lnTo>
                      <a:lnTo>
                        <a:pt x="7652" y="13534"/>
                      </a:lnTo>
                      <a:lnTo>
                        <a:pt x="7652" y="13957"/>
                      </a:lnTo>
                      <a:lnTo>
                        <a:pt x="9024" y="13957"/>
                      </a:lnTo>
                      <a:lnTo>
                        <a:pt x="9024" y="14218"/>
                      </a:lnTo>
                      <a:lnTo>
                        <a:pt x="7652" y="14218"/>
                      </a:lnTo>
                      <a:lnTo>
                        <a:pt x="8496" y="14319"/>
                      </a:lnTo>
                      <a:lnTo>
                        <a:pt x="9024" y="14630"/>
                      </a:lnTo>
                      <a:lnTo>
                        <a:pt x="9024" y="14942"/>
                      </a:lnTo>
                      <a:lnTo>
                        <a:pt x="9024" y="15304"/>
                      </a:lnTo>
                      <a:lnTo>
                        <a:pt x="9024" y="15716"/>
                      </a:lnTo>
                      <a:lnTo>
                        <a:pt x="8496" y="16028"/>
                      </a:lnTo>
                      <a:lnTo>
                        <a:pt x="9024" y="16290"/>
                      </a:lnTo>
                      <a:lnTo>
                        <a:pt x="8496" y="16712"/>
                      </a:lnTo>
                      <a:lnTo>
                        <a:pt x="7124" y="16973"/>
                      </a:lnTo>
                      <a:lnTo>
                        <a:pt x="7652" y="17486"/>
                      </a:lnTo>
                      <a:lnTo>
                        <a:pt x="9024" y="17798"/>
                      </a:lnTo>
                      <a:lnTo>
                        <a:pt x="10660" y="17798"/>
                      </a:lnTo>
                      <a:lnTo>
                        <a:pt x="10660" y="18331"/>
                      </a:lnTo>
                      <a:lnTo>
                        <a:pt x="12823" y="18693"/>
                      </a:lnTo>
                      <a:lnTo>
                        <a:pt x="14987" y="18693"/>
                      </a:lnTo>
                      <a:lnTo>
                        <a:pt x="17784" y="18693"/>
                      </a:lnTo>
                      <a:lnTo>
                        <a:pt x="19947" y="18844"/>
                      </a:lnTo>
                      <a:lnTo>
                        <a:pt x="18311" y="18904"/>
                      </a:lnTo>
                      <a:lnTo>
                        <a:pt x="16412" y="19155"/>
                      </a:lnTo>
                      <a:lnTo>
                        <a:pt x="16095" y="19417"/>
                      </a:lnTo>
                      <a:lnTo>
                        <a:pt x="16095" y="19829"/>
                      </a:lnTo>
                      <a:lnTo>
                        <a:pt x="14987" y="19990"/>
                      </a:lnTo>
                      <a:lnTo>
                        <a:pt x="13931" y="19930"/>
                      </a:lnTo>
                      <a:lnTo>
                        <a:pt x="12823" y="19678"/>
                      </a:lnTo>
                      <a:lnTo>
                        <a:pt x="13931" y="19517"/>
                      </a:lnTo>
                      <a:lnTo>
                        <a:pt x="14987" y="19417"/>
                      </a:lnTo>
                      <a:lnTo>
                        <a:pt x="13931" y="19105"/>
                      </a:lnTo>
                      <a:lnTo>
                        <a:pt x="11451" y="19155"/>
                      </a:lnTo>
                      <a:lnTo>
                        <a:pt x="13351" y="19417"/>
                      </a:lnTo>
                      <a:lnTo>
                        <a:pt x="12612" y="19578"/>
                      </a:lnTo>
                      <a:lnTo>
                        <a:pt x="12612" y="19678"/>
                      </a:lnTo>
                      <a:lnTo>
                        <a:pt x="11187" y="19578"/>
                      </a:lnTo>
                      <a:lnTo>
                        <a:pt x="11451" y="19417"/>
                      </a:lnTo>
                      <a:lnTo>
                        <a:pt x="9815" y="19316"/>
                      </a:lnTo>
                      <a:lnTo>
                        <a:pt x="10343" y="19105"/>
                      </a:lnTo>
                      <a:lnTo>
                        <a:pt x="9288" y="19256"/>
                      </a:lnTo>
                      <a:lnTo>
                        <a:pt x="9288" y="18904"/>
                      </a:lnTo>
                      <a:lnTo>
                        <a:pt x="11187" y="18904"/>
                      </a:lnTo>
                      <a:lnTo>
                        <a:pt x="11187" y="18693"/>
                      </a:lnTo>
                      <a:lnTo>
                        <a:pt x="9815" y="18592"/>
                      </a:lnTo>
                      <a:lnTo>
                        <a:pt x="9288" y="18743"/>
                      </a:lnTo>
                      <a:lnTo>
                        <a:pt x="8179" y="18472"/>
                      </a:lnTo>
                      <a:lnTo>
                        <a:pt x="7124" y="18059"/>
                      </a:lnTo>
                      <a:lnTo>
                        <a:pt x="7124" y="18019"/>
                      </a:lnTo>
                      <a:lnTo>
                        <a:pt x="5488" y="17647"/>
                      </a:lnTo>
                      <a:lnTo>
                        <a:pt x="6280" y="17597"/>
                      </a:lnTo>
                      <a:lnTo>
                        <a:pt x="5699" y="17335"/>
                      </a:lnTo>
                      <a:lnTo>
                        <a:pt x="6807" y="17335"/>
                      </a:lnTo>
                      <a:lnTo>
                        <a:pt x="5488" y="17134"/>
                      </a:lnTo>
                      <a:lnTo>
                        <a:pt x="4908" y="16662"/>
                      </a:lnTo>
                      <a:lnTo>
                        <a:pt x="4908" y="16400"/>
                      </a:lnTo>
                      <a:lnTo>
                        <a:pt x="6807" y="16400"/>
                      </a:lnTo>
                      <a:lnTo>
                        <a:pt x="5488" y="16028"/>
                      </a:lnTo>
                      <a:lnTo>
                        <a:pt x="3536" y="16028"/>
                      </a:lnTo>
                      <a:lnTo>
                        <a:pt x="4644" y="15716"/>
                      </a:lnTo>
                      <a:lnTo>
                        <a:pt x="1900" y="15455"/>
                      </a:lnTo>
                      <a:lnTo>
                        <a:pt x="1055" y="15556"/>
                      </a:lnTo>
                      <a:lnTo>
                        <a:pt x="1372" y="15043"/>
                      </a:lnTo>
                      <a:lnTo>
                        <a:pt x="3536" y="15043"/>
                      </a:lnTo>
                      <a:lnTo>
                        <a:pt x="4644" y="15455"/>
                      </a:lnTo>
                      <a:lnTo>
                        <a:pt x="5488" y="15043"/>
                      </a:lnTo>
                      <a:lnTo>
                        <a:pt x="4644" y="14470"/>
                      </a:lnTo>
                      <a:lnTo>
                        <a:pt x="4908" y="14369"/>
                      </a:lnTo>
                      <a:lnTo>
                        <a:pt x="5699" y="14057"/>
                      </a:lnTo>
                      <a:lnTo>
                        <a:pt x="4644" y="13957"/>
                      </a:lnTo>
                      <a:lnTo>
                        <a:pt x="4644" y="13645"/>
                      </a:lnTo>
                      <a:lnTo>
                        <a:pt x="4644" y="13012"/>
                      </a:lnTo>
                      <a:lnTo>
                        <a:pt x="4644" y="12448"/>
                      </a:lnTo>
                      <a:lnTo>
                        <a:pt x="2691" y="12448"/>
                      </a:lnTo>
                      <a:lnTo>
                        <a:pt x="1900" y="12348"/>
                      </a:lnTo>
                      <a:lnTo>
                        <a:pt x="1372" y="11926"/>
                      </a:lnTo>
                      <a:lnTo>
                        <a:pt x="1900" y="11453"/>
                      </a:lnTo>
                      <a:lnTo>
                        <a:pt x="1055" y="10830"/>
                      </a:lnTo>
                      <a:lnTo>
                        <a:pt x="0" y="10106"/>
                      </a:lnTo>
                      <a:lnTo>
                        <a:pt x="1055" y="9744"/>
                      </a:lnTo>
                      <a:lnTo>
                        <a:pt x="1900" y="9060"/>
                      </a:lnTo>
                      <a:lnTo>
                        <a:pt x="2691" y="8326"/>
                      </a:lnTo>
                      <a:lnTo>
                        <a:pt x="2691" y="7712"/>
                      </a:lnTo>
                      <a:lnTo>
                        <a:pt x="2691" y="7501"/>
                      </a:lnTo>
                      <a:lnTo>
                        <a:pt x="1900" y="6828"/>
                      </a:lnTo>
                      <a:lnTo>
                        <a:pt x="1900" y="6305"/>
                      </a:lnTo>
                      <a:lnTo>
                        <a:pt x="1900" y="5631"/>
                      </a:lnTo>
                      <a:lnTo>
                        <a:pt x="2480" y="4897"/>
                      </a:lnTo>
                      <a:lnTo>
                        <a:pt x="2691" y="4213"/>
                      </a:lnTo>
                      <a:lnTo>
                        <a:pt x="2691" y="3539"/>
                      </a:lnTo>
                      <a:lnTo>
                        <a:pt x="2480" y="2866"/>
                      </a:lnTo>
                      <a:lnTo>
                        <a:pt x="2691" y="2614"/>
                      </a:lnTo>
                      <a:lnTo>
                        <a:pt x="2691" y="2081"/>
                      </a:lnTo>
                      <a:lnTo>
                        <a:pt x="2691" y="1156"/>
                      </a:lnTo>
                      <a:lnTo>
                        <a:pt x="1900" y="422"/>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651" name="Freeform 76">
                  <a:extLst>
                    <a:ext uri="{FF2B5EF4-FFF2-40B4-BE49-F238E27FC236}">
                      <a16:creationId xmlns:a16="http://schemas.microsoft.com/office/drawing/2014/main" id="{EF0B2FEE-0AEA-4ECA-AC32-E4A0498FD1B5}"/>
                    </a:ext>
                  </a:extLst>
                </p:cNvPr>
                <p:cNvSpPr>
                  <a:spLocks/>
                </p:cNvSpPr>
                <p:nvPr/>
              </p:nvSpPr>
              <p:spPr bwMode="auto">
                <a:xfrm>
                  <a:off x="2502680" y="6217210"/>
                  <a:ext cx="80030" cy="92110"/>
                </a:xfrm>
                <a:custGeom>
                  <a:avLst/>
                  <a:gdLst>
                    <a:gd name="T0" fmla="*/ 14242 w 20000"/>
                    <a:gd name="T1" fmla="*/ 0 h 20000"/>
                    <a:gd name="T2" fmla="*/ 16667 w 20000"/>
                    <a:gd name="T3" fmla="*/ 9605 h 20000"/>
                    <a:gd name="T4" fmla="*/ 19848 w 20000"/>
                    <a:gd name="T5" fmla="*/ 18421 h 20000"/>
                    <a:gd name="T6" fmla="*/ 11818 w 20000"/>
                    <a:gd name="T7" fmla="*/ 19868 h 20000"/>
                    <a:gd name="T8" fmla="*/ 0 w 20000"/>
                    <a:gd name="T9" fmla="*/ 16447 h 20000"/>
                    <a:gd name="T10" fmla="*/ 15758 w 20000"/>
                    <a:gd name="T11" fmla="*/ 15000 h 20000"/>
                    <a:gd name="T12" fmla="*/ 9545 w 20000"/>
                    <a:gd name="T13" fmla="*/ 9605 h 20000"/>
                    <a:gd name="T14" fmla="*/ 11818 w 20000"/>
                    <a:gd name="T15" fmla="*/ 6184 h 20000"/>
                    <a:gd name="T16" fmla="*/ 6515 w 20000"/>
                    <a:gd name="T17" fmla="*/ 7500 h 20000"/>
                    <a:gd name="T18" fmla="*/ 6515 w 20000"/>
                    <a:gd name="T19" fmla="*/ 2105 h 20000"/>
                    <a:gd name="T20" fmla="*/ 9545 w 20000"/>
                    <a:gd name="T21" fmla="*/ 0 h 20000"/>
                    <a:gd name="T22" fmla="*/ 14242 w 20000"/>
                    <a:gd name="T23"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00" h="20000">
                      <a:moveTo>
                        <a:pt x="14242" y="0"/>
                      </a:moveTo>
                      <a:lnTo>
                        <a:pt x="16667" y="9605"/>
                      </a:lnTo>
                      <a:lnTo>
                        <a:pt x="19848" y="18421"/>
                      </a:lnTo>
                      <a:lnTo>
                        <a:pt x="11818" y="19868"/>
                      </a:lnTo>
                      <a:lnTo>
                        <a:pt x="0" y="16447"/>
                      </a:lnTo>
                      <a:lnTo>
                        <a:pt x="15758" y="15000"/>
                      </a:lnTo>
                      <a:lnTo>
                        <a:pt x="9545" y="9605"/>
                      </a:lnTo>
                      <a:lnTo>
                        <a:pt x="11818" y="6184"/>
                      </a:lnTo>
                      <a:lnTo>
                        <a:pt x="6515" y="7500"/>
                      </a:lnTo>
                      <a:lnTo>
                        <a:pt x="6515" y="2105"/>
                      </a:lnTo>
                      <a:lnTo>
                        <a:pt x="9545" y="0"/>
                      </a:lnTo>
                      <a:lnTo>
                        <a:pt x="14242" y="0"/>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652" name="Freeform 73">
                  <a:extLst>
                    <a:ext uri="{FF2B5EF4-FFF2-40B4-BE49-F238E27FC236}">
                      <a16:creationId xmlns:a16="http://schemas.microsoft.com/office/drawing/2014/main" id="{972A5300-A508-43D2-8051-EFD0349C8B2C}"/>
                    </a:ext>
                  </a:extLst>
                </p:cNvPr>
                <p:cNvSpPr>
                  <a:spLocks/>
                </p:cNvSpPr>
                <p:nvPr/>
              </p:nvSpPr>
              <p:spPr bwMode="auto">
                <a:xfrm>
                  <a:off x="2049683" y="4545653"/>
                  <a:ext cx="157039" cy="172139"/>
                </a:xfrm>
                <a:custGeom>
                  <a:avLst/>
                  <a:gdLst>
                    <a:gd name="T0" fmla="*/ 7538 w 20000"/>
                    <a:gd name="T1" fmla="*/ 0 h 20000"/>
                    <a:gd name="T2" fmla="*/ 11538 w 20000"/>
                    <a:gd name="T3" fmla="*/ 1825 h 20000"/>
                    <a:gd name="T4" fmla="*/ 13538 w 20000"/>
                    <a:gd name="T5" fmla="*/ 3228 h 20000"/>
                    <a:gd name="T6" fmla="*/ 16000 w 20000"/>
                    <a:gd name="T7" fmla="*/ 3228 h 20000"/>
                    <a:gd name="T8" fmla="*/ 17923 w 20000"/>
                    <a:gd name="T9" fmla="*/ 4000 h 20000"/>
                    <a:gd name="T10" fmla="*/ 19923 w 20000"/>
                    <a:gd name="T11" fmla="*/ 6877 h 20000"/>
                    <a:gd name="T12" fmla="*/ 17923 w 20000"/>
                    <a:gd name="T13" fmla="*/ 9404 h 20000"/>
                    <a:gd name="T14" fmla="*/ 14769 w 20000"/>
                    <a:gd name="T15" fmla="*/ 12632 h 20000"/>
                    <a:gd name="T16" fmla="*/ 10692 w 20000"/>
                    <a:gd name="T17" fmla="*/ 14175 h 20000"/>
                    <a:gd name="T18" fmla="*/ 8308 w 20000"/>
                    <a:gd name="T19" fmla="*/ 17053 h 20000"/>
                    <a:gd name="T20" fmla="*/ 7154 w 20000"/>
                    <a:gd name="T21" fmla="*/ 19930 h 20000"/>
                    <a:gd name="T22" fmla="*/ 4385 w 20000"/>
                    <a:gd name="T23" fmla="*/ 18456 h 20000"/>
                    <a:gd name="T24" fmla="*/ 2385 w 20000"/>
                    <a:gd name="T25" fmla="*/ 18105 h 20000"/>
                    <a:gd name="T26" fmla="*/ 3154 w 20000"/>
                    <a:gd name="T27" fmla="*/ 15228 h 20000"/>
                    <a:gd name="T28" fmla="*/ 3923 w 20000"/>
                    <a:gd name="T29" fmla="*/ 15228 h 20000"/>
                    <a:gd name="T30" fmla="*/ 4385 w 20000"/>
                    <a:gd name="T31" fmla="*/ 12632 h 20000"/>
                    <a:gd name="T32" fmla="*/ 3923 w 20000"/>
                    <a:gd name="T33" fmla="*/ 11579 h 20000"/>
                    <a:gd name="T34" fmla="*/ 2385 w 20000"/>
                    <a:gd name="T35" fmla="*/ 12632 h 20000"/>
                    <a:gd name="T36" fmla="*/ 0 w 20000"/>
                    <a:gd name="T37" fmla="*/ 11579 h 20000"/>
                    <a:gd name="T38" fmla="*/ 1231 w 20000"/>
                    <a:gd name="T39" fmla="*/ 10456 h 20000"/>
                    <a:gd name="T40" fmla="*/ 769 w 20000"/>
                    <a:gd name="T41" fmla="*/ 7579 h 20000"/>
                    <a:gd name="T42" fmla="*/ 2000 w 20000"/>
                    <a:gd name="T43" fmla="*/ 6877 h 20000"/>
                    <a:gd name="T44" fmla="*/ 2000 w 20000"/>
                    <a:gd name="T45" fmla="*/ 5754 h 20000"/>
                    <a:gd name="T46" fmla="*/ 3154 w 20000"/>
                    <a:gd name="T47" fmla="*/ 4000 h 20000"/>
                    <a:gd name="T48" fmla="*/ 3154 w 20000"/>
                    <a:gd name="T49" fmla="*/ 2105 h 20000"/>
                    <a:gd name="T50" fmla="*/ 4385 w 20000"/>
                    <a:gd name="T51" fmla="*/ 1825 h 20000"/>
                    <a:gd name="T52" fmla="*/ 7538 w 20000"/>
                    <a:gd name="T53"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000" h="20000">
                      <a:moveTo>
                        <a:pt x="7538" y="0"/>
                      </a:moveTo>
                      <a:lnTo>
                        <a:pt x="11538" y="1825"/>
                      </a:lnTo>
                      <a:lnTo>
                        <a:pt x="13538" y="3228"/>
                      </a:lnTo>
                      <a:lnTo>
                        <a:pt x="16000" y="3228"/>
                      </a:lnTo>
                      <a:lnTo>
                        <a:pt x="17923" y="4000"/>
                      </a:lnTo>
                      <a:lnTo>
                        <a:pt x="19923" y="6877"/>
                      </a:lnTo>
                      <a:lnTo>
                        <a:pt x="17923" y="9404"/>
                      </a:lnTo>
                      <a:lnTo>
                        <a:pt x="14769" y="12632"/>
                      </a:lnTo>
                      <a:lnTo>
                        <a:pt x="10692" y="14175"/>
                      </a:lnTo>
                      <a:lnTo>
                        <a:pt x="8308" y="17053"/>
                      </a:lnTo>
                      <a:lnTo>
                        <a:pt x="7154" y="19930"/>
                      </a:lnTo>
                      <a:lnTo>
                        <a:pt x="4385" y="18456"/>
                      </a:lnTo>
                      <a:lnTo>
                        <a:pt x="2385" y="18105"/>
                      </a:lnTo>
                      <a:lnTo>
                        <a:pt x="3154" y="15228"/>
                      </a:lnTo>
                      <a:lnTo>
                        <a:pt x="3923" y="15228"/>
                      </a:lnTo>
                      <a:lnTo>
                        <a:pt x="4385" y="12632"/>
                      </a:lnTo>
                      <a:lnTo>
                        <a:pt x="3923" y="11579"/>
                      </a:lnTo>
                      <a:lnTo>
                        <a:pt x="2385" y="12632"/>
                      </a:lnTo>
                      <a:lnTo>
                        <a:pt x="0" y="11579"/>
                      </a:lnTo>
                      <a:lnTo>
                        <a:pt x="1231" y="10456"/>
                      </a:lnTo>
                      <a:lnTo>
                        <a:pt x="769" y="7579"/>
                      </a:lnTo>
                      <a:lnTo>
                        <a:pt x="2000" y="6877"/>
                      </a:lnTo>
                      <a:lnTo>
                        <a:pt x="2000" y="5754"/>
                      </a:lnTo>
                      <a:lnTo>
                        <a:pt x="3154" y="4000"/>
                      </a:lnTo>
                      <a:lnTo>
                        <a:pt x="3154" y="2105"/>
                      </a:lnTo>
                      <a:lnTo>
                        <a:pt x="4385" y="1825"/>
                      </a:lnTo>
                      <a:lnTo>
                        <a:pt x="7538" y="0"/>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653" name="Freeform 71">
                  <a:extLst>
                    <a:ext uri="{FF2B5EF4-FFF2-40B4-BE49-F238E27FC236}">
                      <a16:creationId xmlns:a16="http://schemas.microsoft.com/office/drawing/2014/main" id="{7B2F9F41-4236-4520-95EE-278D953467C4}"/>
                    </a:ext>
                  </a:extLst>
                </p:cNvPr>
                <p:cNvSpPr>
                  <a:spLocks/>
                </p:cNvSpPr>
                <p:nvPr/>
              </p:nvSpPr>
              <p:spPr bwMode="auto">
                <a:xfrm>
                  <a:off x="2581199" y="4362944"/>
                  <a:ext cx="125330" cy="185729"/>
                </a:xfrm>
                <a:custGeom>
                  <a:avLst/>
                  <a:gdLst>
                    <a:gd name="T0" fmla="*/ 6957 w 20000"/>
                    <a:gd name="T1" fmla="*/ 0 h 20000"/>
                    <a:gd name="T2" fmla="*/ 12947 w 20000"/>
                    <a:gd name="T3" fmla="*/ 2671 h 20000"/>
                    <a:gd name="T4" fmla="*/ 11014 w 20000"/>
                    <a:gd name="T5" fmla="*/ 5472 h 20000"/>
                    <a:gd name="T6" fmla="*/ 13430 w 20000"/>
                    <a:gd name="T7" fmla="*/ 4430 h 20000"/>
                    <a:gd name="T8" fmla="*/ 18357 w 20000"/>
                    <a:gd name="T9" fmla="*/ 6450 h 20000"/>
                    <a:gd name="T10" fmla="*/ 17391 w 20000"/>
                    <a:gd name="T11" fmla="*/ 9186 h 20000"/>
                    <a:gd name="T12" fmla="*/ 14396 w 20000"/>
                    <a:gd name="T13" fmla="*/ 10163 h 20000"/>
                    <a:gd name="T14" fmla="*/ 13430 w 20000"/>
                    <a:gd name="T15" fmla="*/ 12508 h 20000"/>
                    <a:gd name="T16" fmla="*/ 17391 w 20000"/>
                    <a:gd name="T17" fmla="*/ 14202 h 20000"/>
                    <a:gd name="T18" fmla="*/ 19903 w 20000"/>
                    <a:gd name="T19" fmla="*/ 18632 h 20000"/>
                    <a:gd name="T20" fmla="*/ 16908 w 20000"/>
                    <a:gd name="T21" fmla="*/ 18893 h 20000"/>
                    <a:gd name="T22" fmla="*/ 11981 w 20000"/>
                    <a:gd name="T23" fmla="*/ 19935 h 20000"/>
                    <a:gd name="T24" fmla="*/ 6957 w 20000"/>
                    <a:gd name="T25" fmla="*/ 18893 h 20000"/>
                    <a:gd name="T26" fmla="*/ 5507 w 20000"/>
                    <a:gd name="T27" fmla="*/ 16221 h 20000"/>
                    <a:gd name="T28" fmla="*/ 6957 w 20000"/>
                    <a:gd name="T29" fmla="*/ 12508 h 20000"/>
                    <a:gd name="T30" fmla="*/ 5507 w 20000"/>
                    <a:gd name="T31" fmla="*/ 10814 h 20000"/>
                    <a:gd name="T32" fmla="*/ 4444 w 20000"/>
                    <a:gd name="T33" fmla="*/ 8404 h 20000"/>
                    <a:gd name="T34" fmla="*/ 2899 w 20000"/>
                    <a:gd name="T35" fmla="*/ 9186 h 20000"/>
                    <a:gd name="T36" fmla="*/ 0 w 20000"/>
                    <a:gd name="T37" fmla="*/ 7101 h 20000"/>
                    <a:gd name="T38" fmla="*/ 1353 w 20000"/>
                    <a:gd name="T39" fmla="*/ 5472 h 20000"/>
                    <a:gd name="T40" fmla="*/ 1353 w 20000"/>
                    <a:gd name="T41" fmla="*/ 4430 h 20000"/>
                    <a:gd name="T42" fmla="*/ 4444 w 20000"/>
                    <a:gd name="T43" fmla="*/ 3713 h 20000"/>
                    <a:gd name="T44" fmla="*/ 2899 w 20000"/>
                    <a:gd name="T45" fmla="*/ 2020 h 20000"/>
                    <a:gd name="T46" fmla="*/ 6957 w 20000"/>
                    <a:gd name="T47"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000" h="20000">
                      <a:moveTo>
                        <a:pt x="6957" y="0"/>
                      </a:moveTo>
                      <a:lnTo>
                        <a:pt x="12947" y="2671"/>
                      </a:lnTo>
                      <a:lnTo>
                        <a:pt x="11014" y="5472"/>
                      </a:lnTo>
                      <a:lnTo>
                        <a:pt x="13430" y="4430"/>
                      </a:lnTo>
                      <a:lnTo>
                        <a:pt x="18357" y="6450"/>
                      </a:lnTo>
                      <a:lnTo>
                        <a:pt x="17391" y="9186"/>
                      </a:lnTo>
                      <a:lnTo>
                        <a:pt x="14396" y="10163"/>
                      </a:lnTo>
                      <a:lnTo>
                        <a:pt x="13430" y="12508"/>
                      </a:lnTo>
                      <a:lnTo>
                        <a:pt x="17391" y="14202"/>
                      </a:lnTo>
                      <a:lnTo>
                        <a:pt x="19903" y="18632"/>
                      </a:lnTo>
                      <a:lnTo>
                        <a:pt x="16908" y="18893"/>
                      </a:lnTo>
                      <a:lnTo>
                        <a:pt x="11981" y="19935"/>
                      </a:lnTo>
                      <a:lnTo>
                        <a:pt x="6957" y="18893"/>
                      </a:lnTo>
                      <a:lnTo>
                        <a:pt x="5507" y="16221"/>
                      </a:lnTo>
                      <a:lnTo>
                        <a:pt x="6957" y="12508"/>
                      </a:lnTo>
                      <a:lnTo>
                        <a:pt x="5507" y="10814"/>
                      </a:lnTo>
                      <a:lnTo>
                        <a:pt x="4444" y="8404"/>
                      </a:lnTo>
                      <a:lnTo>
                        <a:pt x="2899" y="9186"/>
                      </a:lnTo>
                      <a:lnTo>
                        <a:pt x="0" y="7101"/>
                      </a:lnTo>
                      <a:lnTo>
                        <a:pt x="1353" y="5472"/>
                      </a:lnTo>
                      <a:lnTo>
                        <a:pt x="1353" y="4430"/>
                      </a:lnTo>
                      <a:lnTo>
                        <a:pt x="4444" y="3713"/>
                      </a:lnTo>
                      <a:lnTo>
                        <a:pt x="2899" y="2020"/>
                      </a:lnTo>
                      <a:lnTo>
                        <a:pt x="6957" y="0"/>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654" name="Freeform 40">
                  <a:extLst>
                    <a:ext uri="{FF2B5EF4-FFF2-40B4-BE49-F238E27FC236}">
                      <a16:creationId xmlns:a16="http://schemas.microsoft.com/office/drawing/2014/main" id="{FF5F8115-9D38-423F-A064-2864A7C60EA3}"/>
                    </a:ext>
                  </a:extLst>
                </p:cNvPr>
                <p:cNvSpPr>
                  <a:spLocks/>
                </p:cNvSpPr>
                <p:nvPr/>
              </p:nvSpPr>
              <p:spPr bwMode="auto">
                <a:xfrm>
                  <a:off x="2104043" y="4242145"/>
                  <a:ext cx="323138" cy="452997"/>
                </a:xfrm>
                <a:custGeom>
                  <a:avLst/>
                  <a:gdLst>
                    <a:gd name="T0" fmla="*/ 3701 w 20000"/>
                    <a:gd name="T1" fmla="*/ 5513 h 20000"/>
                    <a:gd name="T2" fmla="*/ 5047 w 20000"/>
                    <a:gd name="T3" fmla="*/ 3728 h 20000"/>
                    <a:gd name="T4" fmla="*/ 6206 w 20000"/>
                    <a:gd name="T5" fmla="*/ 2503 h 20000"/>
                    <a:gd name="T6" fmla="*/ 8112 w 20000"/>
                    <a:gd name="T7" fmla="*/ 1917 h 20000"/>
                    <a:gd name="T8" fmla="*/ 10879 w 20000"/>
                    <a:gd name="T9" fmla="*/ 1092 h 20000"/>
                    <a:gd name="T10" fmla="*/ 11850 w 20000"/>
                    <a:gd name="T11" fmla="*/ 426 h 20000"/>
                    <a:gd name="T12" fmla="*/ 13383 w 20000"/>
                    <a:gd name="T13" fmla="*/ 426 h 20000"/>
                    <a:gd name="T14" fmla="*/ 11850 w 20000"/>
                    <a:gd name="T15" fmla="*/ 826 h 20000"/>
                    <a:gd name="T16" fmla="*/ 10654 w 20000"/>
                    <a:gd name="T17" fmla="*/ 2237 h 20000"/>
                    <a:gd name="T18" fmla="*/ 9869 w 20000"/>
                    <a:gd name="T19" fmla="*/ 3329 h 20000"/>
                    <a:gd name="T20" fmla="*/ 10280 w 20000"/>
                    <a:gd name="T21" fmla="*/ 3995 h 20000"/>
                    <a:gd name="T22" fmla="*/ 11252 w 20000"/>
                    <a:gd name="T23" fmla="*/ 6205 h 20000"/>
                    <a:gd name="T24" fmla="*/ 14916 w 20000"/>
                    <a:gd name="T25" fmla="*/ 6897 h 20000"/>
                    <a:gd name="T26" fmla="*/ 19364 w 20000"/>
                    <a:gd name="T27" fmla="*/ 7723 h 20000"/>
                    <a:gd name="T28" fmla="*/ 18804 w 20000"/>
                    <a:gd name="T29" fmla="*/ 10200 h 20000"/>
                    <a:gd name="T30" fmla="*/ 18991 w 20000"/>
                    <a:gd name="T31" fmla="*/ 11585 h 20000"/>
                    <a:gd name="T32" fmla="*/ 19963 w 20000"/>
                    <a:gd name="T33" fmla="*/ 13795 h 20000"/>
                    <a:gd name="T34" fmla="*/ 18991 w 20000"/>
                    <a:gd name="T35" fmla="*/ 12676 h 20000"/>
                    <a:gd name="T36" fmla="*/ 17832 w 20000"/>
                    <a:gd name="T37" fmla="*/ 13076 h 20000"/>
                    <a:gd name="T38" fmla="*/ 14916 w 20000"/>
                    <a:gd name="T39" fmla="*/ 13076 h 20000"/>
                    <a:gd name="T40" fmla="*/ 15888 w 20000"/>
                    <a:gd name="T41" fmla="*/ 14061 h 20000"/>
                    <a:gd name="T42" fmla="*/ 14916 w 20000"/>
                    <a:gd name="T43" fmla="*/ 14487 h 20000"/>
                    <a:gd name="T44" fmla="*/ 15701 w 20000"/>
                    <a:gd name="T45" fmla="*/ 15579 h 20000"/>
                    <a:gd name="T46" fmla="*/ 14916 w 20000"/>
                    <a:gd name="T47" fmla="*/ 19973 h 20000"/>
                    <a:gd name="T48" fmla="*/ 13944 w 20000"/>
                    <a:gd name="T49" fmla="*/ 19281 h 20000"/>
                    <a:gd name="T50" fmla="*/ 13159 w 20000"/>
                    <a:gd name="T51" fmla="*/ 17763 h 20000"/>
                    <a:gd name="T52" fmla="*/ 10879 w 20000"/>
                    <a:gd name="T53" fmla="*/ 18029 h 20000"/>
                    <a:gd name="T54" fmla="*/ 9308 w 20000"/>
                    <a:gd name="T55" fmla="*/ 17097 h 20000"/>
                    <a:gd name="T56" fmla="*/ 6804 w 20000"/>
                    <a:gd name="T57" fmla="*/ 15313 h 20000"/>
                    <a:gd name="T58" fmla="*/ 5234 w 20000"/>
                    <a:gd name="T59" fmla="*/ 14887 h 20000"/>
                    <a:gd name="T60" fmla="*/ 3140 w 20000"/>
                    <a:gd name="T61" fmla="*/ 14594 h 20000"/>
                    <a:gd name="T62" fmla="*/ 224 w 20000"/>
                    <a:gd name="T63" fmla="*/ 13395 h 20000"/>
                    <a:gd name="T64" fmla="*/ 598 w 20000"/>
                    <a:gd name="T65" fmla="*/ 11984 h 20000"/>
                    <a:gd name="T66" fmla="*/ 2692 w 20000"/>
                    <a:gd name="T67" fmla="*/ 10466 h 20000"/>
                    <a:gd name="T68" fmla="*/ 2692 w 20000"/>
                    <a:gd name="T69" fmla="*/ 9374 h 20000"/>
                    <a:gd name="T70" fmla="*/ 2692 w 20000"/>
                    <a:gd name="T71" fmla="*/ 7590 h 20000"/>
                    <a:gd name="T72" fmla="*/ 1757 w 20000"/>
                    <a:gd name="T73" fmla="*/ 6471 h 20000"/>
                    <a:gd name="T74" fmla="*/ 2542 w 20000"/>
                    <a:gd name="T75" fmla="*/ 6205 h 20000"/>
                    <a:gd name="T76" fmla="*/ 3140 w 20000"/>
                    <a:gd name="T77" fmla="*/ 4687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000" h="20000">
                      <a:moveTo>
                        <a:pt x="3140" y="4687"/>
                      </a:moveTo>
                      <a:lnTo>
                        <a:pt x="3701" y="5513"/>
                      </a:lnTo>
                      <a:lnTo>
                        <a:pt x="3701" y="4687"/>
                      </a:lnTo>
                      <a:lnTo>
                        <a:pt x="5047" y="3728"/>
                      </a:lnTo>
                      <a:lnTo>
                        <a:pt x="5832" y="3595"/>
                      </a:lnTo>
                      <a:lnTo>
                        <a:pt x="6206" y="2503"/>
                      </a:lnTo>
                      <a:lnTo>
                        <a:pt x="7589" y="1811"/>
                      </a:lnTo>
                      <a:lnTo>
                        <a:pt x="8112" y="1917"/>
                      </a:lnTo>
                      <a:lnTo>
                        <a:pt x="8336" y="1518"/>
                      </a:lnTo>
                      <a:lnTo>
                        <a:pt x="10879" y="1092"/>
                      </a:lnTo>
                      <a:lnTo>
                        <a:pt x="11626" y="826"/>
                      </a:lnTo>
                      <a:lnTo>
                        <a:pt x="11850" y="426"/>
                      </a:lnTo>
                      <a:lnTo>
                        <a:pt x="12785" y="0"/>
                      </a:lnTo>
                      <a:lnTo>
                        <a:pt x="13383" y="426"/>
                      </a:lnTo>
                      <a:lnTo>
                        <a:pt x="12785" y="719"/>
                      </a:lnTo>
                      <a:lnTo>
                        <a:pt x="11850" y="826"/>
                      </a:lnTo>
                      <a:lnTo>
                        <a:pt x="11626" y="1518"/>
                      </a:lnTo>
                      <a:lnTo>
                        <a:pt x="10654" y="2237"/>
                      </a:lnTo>
                      <a:lnTo>
                        <a:pt x="9869" y="2903"/>
                      </a:lnTo>
                      <a:lnTo>
                        <a:pt x="9869" y="3329"/>
                      </a:lnTo>
                      <a:lnTo>
                        <a:pt x="9869" y="3995"/>
                      </a:lnTo>
                      <a:lnTo>
                        <a:pt x="10280" y="3995"/>
                      </a:lnTo>
                      <a:lnTo>
                        <a:pt x="11252" y="5379"/>
                      </a:lnTo>
                      <a:lnTo>
                        <a:pt x="11252" y="6205"/>
                      </a:lnTo>
                      <a:lnTo>
                        <a:pt x="12411" y="6897"/>
                      </a:lnTo>
                      <a:lnTo>
                        <a:pt x="14916" y="6897"/>
                      </a:lnTo>
                      <a:lnTo>
                        <a:pt x="15888" y="7723"/>
                      </a:lnTo>
                      <a:lnTo>
                        <a:pt x="19364" y="7723"/>
                      </a:lnTo>
                      <a:lnTo>
                        <a:pt x="18430" y="8815"/>
                      </a:lnTo>
                      <a:lnTo>
                        <a:pt x="18804" y="10200"/>
                      </a:lnTo>
                      <a:lnTo>
                        <a:pt x="19364" y="10892"/>
                      </a:lnTo>
                      <a:lnTo>
                        <a:pt x="18991" y="11585"/>
                      </a:lnTo>
                      <a:lnTo>
                        <a:pt x="19364" y="12410"/>
                      </a:lnTo>
                      <a:lnTo>
                        <a:pt x="19963" y="13795"/>
                      </a:lnTo>
                      <a:lnTo>
                        <a:pt x="19738" y="13502"/>
                      </a:lnTo>
                      <a:lnTo>
                        <a:pt x="18991" y="12676"/>
                      </a:lnTo>
                      <a:lnTo>
                        <a:pt x="17832" y="12676"/>
                      </a:lnTo>
                      <a:lnTo>
                        <a:pt x="17832" y="13076"/>
                      </a:lnTo>
                      <a:lnTo>
                        <a:pt x="15701" y="12969"/>
                      </a:lnTo>
                      <a:lnTo>
                        <a:pt x="14916" y="13076"/>
                      </a:lnTo>
                      <a:lnTo>
                        <a:pt x="14916" y="13795"/>
                      </a:lnTo>
                      <a:lnTo>
                        <a:pt x="15888" y="14061"/>
                      </a:lnTo>
                      <a:lnTo>
                        <a:pt x="15888" y="14487"/>
                      </a:lnTo>
                      <a:lnTo>
                        <a:pt x="14916" y="14487"/>
                      </a:lnTo>
                      <a:lnTo>
                        <a:pt x="14692" y="15153"/>
                      </a:lnTo>
                      <a:lnTo>
                        <a:pt x="15701" y="15579"/>
                      </a:lnTo>
                      <a:lnTo>
                        <a:pt x="15888" y="16405"/>
                      </a:lnTo>
                      <a:lnTo>
                        <a:pt x="14916" y="19973"/>
                      </a:lnTo>
                      <a:lnTo>
                        <a:pt x="14692" y="19973"/>
                      </a:lnTo>
                      <a:lnTo>
                        <a:pt x="13944" y="19281"/>
                      </a:lnTo>
                      <a:lnTo>
                        <a:pt x="14318" y="18189"/>
                      </a:lnTo>
                      <a:lnTo>
                        <a:pt x="13159" y="17763"/>
                      </a:lnTo>
                      <a:lnTo>
                        <a:pt x="11850" y="17497"/>
                      </a:lnTo>
                      <a:lnTo>
                        <a:pt x="10879" y="18029"/>
                      </a:lnTo>
                      <a:lnTo>
                        <a:pt x="9869" y="18029"/>
                      </a:lnTo>
                      <a:lnTo>
                        <a:pt x="9308" y="17097"/>
                      </a:lnTo>
                      <a:lnTo>
                        <a:pt x="7738" y="16272"/>
                      </a:lnTo>
                      <a:lnTo>
                        <a:pt x="6804" y="15313"/>
                      </a:lnTo>
                      <a:lnTo>
                        <a:pt x="5832" y="15153"/>
                      </a:lnTo>
                      <a:lnTo>
                        <a:pt x="5234" y="14887"/>
                      </a:lnTo>
                      <a:lnTo>
                        <a:pt x="4299" y="14594"/>
                      </a:lnTo>
                      <a:lnTo>
                        <a:pt x="3140" y="14594"/>
                      </a:lnTo>
                      <a:lnTo>
                        <a:pt x="2131" y="14061"/>
                      </a:lnTo>
                      <a:lnTo>
                        <a:pt x="224" y="13395"/>
                      </a:lnTo>
                      <a:lnTo>
                        <a:pt x="0" y="12969"/>
                      </a:lnTo>
                      <a:lnTo>
                        <a:pt x="598" y="11984"/>
                      </a:lnTo>
                      <a:lnTo>
                        <a:pt x="2542" y="11158"/>
                      </a:lnTo>
                      <a:lnTo>
                        <a:pt x="2692" y="10466"/>
                      </a:lnTo>
                      <a:lnTo>
                        <a:pt x="2542" y="10067"/>
                      </a:lnTo>
                      <a:lnTo>
                        <a:pt x="2692" y="9374"/>
                      </a:lnTo>
                      <a:lnTo>
                        <a:pt x="2542" y="8389"/>
                      </a:lnTo>
                      <a:lnTo>
                        <a:pt x="2692" y="7590"/>
                      </a:lnTo>
                      <a:lnTo>
                        <a:pt x="2542" y="7190"/>
                      </a:lnTo>
                      <a:lnTo>
                        <a:pt x="1757" y="6471"/>
                      </a:lnTo>
                      <a:lnTo>
                        <a:pt x="2131" y="5939"/>
                      </a:lnTo>
                      <a:lnTo>
                        <a:pt x="2542" y="6205"/>
                      </a:lnTo>
                      <a:lnTo>
                        <a:pt x="3140" y="5513"/>
                      </a:lnTo>
                      <a:lnTo>
                        <a:pt x="3140" y="4687"/>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655" name="Freeform 35">
                  <a:extLst>
                    <a:ext uri="{FF2B5EF4-FFF2-40B4-BE49-F238E27FC236}">
                      <a16:creationId xmlns:a16="http://schemas.microsoft.com/office/drawing/2014/main" id="{C4AD0290-3755-467F-9620-51B782428465}"/>
                    </a:ext>
                  </a:extLst>
                </p:cNvPr>
                <p:cNvSpPr>
                  <a:spLocks/>
                </p:cNvSpPr>
                <p:nvPr/>
              </p:nvSpPr>
              <p:spPr bwMode="auto">
                <a:xfrm>
                  <a:off x="2558550" y="5126998"/>
                  <a:ext cx="235558" cy="238578"/>
                </a:xfrm>
                <a:custGeom>
                  <a:avLst/>
                  <a:gdLst>
                    <a:gd name="T0" fmla="*/ 0 w 20000"/>
                    <a:gd name="T1" fmla="*/ 5772 h 20000"/>
                    <a:gd name="T2" fmla="*/ 1337 w 20000"/>
                    <a:gd name="T3" fmla="*/ 3696 h 20000"/>
                    <a:gd name="T4" fmla="*/ 823 w 20000"/>
                    <a:gd name="T5" fmla="*/ 2076 h 20000"/>
                    <a:gd name="T6" fmla="*/ 2108 w 20000"/>
                    <a:gd name="T7" fmla="*/ 810 h 20000"/>
                    <a:gd name="T8" fmla="*/ 2108 w 20000"/>
                    <a:gd name="T9" fmla="*/ 0 h 20000"/>
                    <a:gd name="T10" fmla="*/ 8792 w 20000"/>
                    <a:gd name="T11" fmla="*/ 0 h 20000"/>
                    <a:gd name="T12" fmla="*/ 10386 w 20000"/>
                    <a:gd name="T13" fmla="*/ 1570 h 20000"/>
                    <a:gd name="T14" fmla="*/ 11671 w 20000"/>
                    <a:gd name="T15" fmla="*/ 6278 h 20000"/>
                    <a:gd name="T16" fmla="*/ 16504 w 20000"/>
                    <a:gd name="T17" fmla="*/ 6532 h 20000"/>
                    <a:gd name="T18" fmla="*/ 18098 w 20000"/>
                    <a:gd name="T19" fmla="*/ 10532 h 20000"/>
                    <a:gd name="T20" fmla="*/ 18920 w 20000"/>
                    <a:gd name="T21" fmla="*/ 9924 h 20000"/>
                    <a:gd name="T22" fmla="*/ 19949 w 20000"/>
                    <a:gd name="T23" fmla="*/ 11038 h 20000"/>
                    <a:gd name="T24" fmla="*/ 19434 w 20000"/>
                    <a:gd name="T25" fmla="*/ 13114 h 20000"/>
                    <a:gd name="T26" fmla="*/ 19949 w 20000"/>
                    <a:gd name="T27" fmla="*/ 15190 h 20000"/>
                    <a:gd name="T28" fmla="*/ 19434 w 20000"/>
                    <a:gd name="T29" fmla="*/ 17266 h 20000"/>
                    <a:gd name="T30" fmla="*/ 17584 w 20000"/>
                    <a:gd name="T31" fmla="*/ 18886 h 20000"/>
                    <a:gd name="T32" fmla="*/ 15424 w 20000"/>
                    <a:gd name="T33" fmla="*/ 19949 h 20000"/>
                    <a:gd name="T34" fmla="*/ 13316 w 20000"/>
                    <a:gd name="T35" fmla="*/ 18886 h 20000"/>
                    <a:gd name="T36" fmla="*/ 10900 w 20000"/>
                    <a:gd name="T37" fmla="*/ 18633 h 20000"/>
                    <a:gd name="T38" fmla="*/ 11671 w 20000"/>
                    <a:gd name="T39" fmla="*/ 16506 h 20000"/>
                    <a:gd name="T40" fmla="*/ 12494 w 20000"/>
                    <a:gd name="T41" fmla="*/ 15190 h 20000"/>
                    <a:gd name="T42" fmla="*/ 13059 w 20000"/>
                    <a:gd name="T43" fmla="*/ 13367 h 20000"/>
                    <a:gd name="T44" fmla="*/ 11979 w 20000"/>
                    <a:gd name="T45" fmla="*/ 12608 h 20000"/>
                    <a:gd name="T46" fmla="*/ 9563 w 20000"/>
                    <a:gd name="T47" fmla="*/ 12101 h 20000"/>
                    <a:gd name="T48" fmla="*/ 7455 w 20000"/>
                    <a:gd name="T49" fmla="*/ 11038 h 20000"/>
                    <a:gd name="T50" fmla="*/ 4833 w 20000"/>
                    <a:gd name="T51" fmla="*/ 10532 h 20000"/>
                    <a:gd name="T52" fmla="*/ 2622 w 20000"/>
                    <a:gd name="T53" fmla="*/ 8405 h 20000"/>
                    <a:gd name="T54" fmla="*/ 0 w 20000"/>
                    <a:gd name="T55" fmla="*/ 5772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00" h="20000">
                      <a:moveTo>
                        <a:pt x="0" y="5772"/>
                      </a:moveTo>
                      <a:lnTo>
                        <a:pt x="1337" y="3696"/>
                      </a:lnTo>
                      <a:lnTo>
                        <a:pt x="823" y="2076"/>
                      </a:lnTo>
                      <a:lnTo>
                        <a:pt x="2108" y="810"/>
                      </a:lnTo>
                      <a:lnTo>
                        <a:pt x="2108" y="0"/>
                      </a:lnTo>
                      <a:lnTo>
                        <a:pt x="8792" y="0"/>
                      </a:lnTo>
                      <a:lnTo>
                        <a:pt x="10386" y="1570"/>
                      </a:lnTo>
                      <a:lnTo>
                        <a:pt x="11671" y="6278"/>
                      </a:lnTo>
                      <a:lnTo>
                        <a:pt x="16504" y="6532"/>
                      </a:lnTo>
                      <a:lnTo>
                        <a:pt x="18098" y="10532"/>
                      </a:lnTo>
                      <a:lnTo>
                        <a:pt x="18920" y="9924"/>
                      </a:lnTo>
                      <a:lnTo>
                        <a:pt x="19949" y="11038"/>
                      </a:lnTo>
                      <a:lnTo>
                        <a:pt x="19434" y="13114"/>
                      </a:lnTo>
                      <a:lnTo>
                        <a:pt x="19949" y="15190"/>
                      </a:lnTo>
                      <a:lnTo>
                        <a:pt x="19434" y="17266"/>
                      </a:lnTo>
                      <a:lnTo>
                        <a:pt x="17584" y="18886"/>
                      </a:lnTo>
                      <a:lnTo>
                        <a:pt x="15424" y="19949"/>
                      </a:lnTo>
                      <a:lnTo>
                        <a:pt x="13316" y="18886"/>
                      </a:lnTo>
                      <a:lnTo>
                        <a:pt x="10900" y="18633"/>
                      </a:lnTo>
                      <a:lnTo>
                        <a:pt x="11671" y="16506"/>
                      </a:lnTo>
                      <a:lnTo>
                        <a:pt x="12494" y="15190"/>
                      </a:lnTo>
                      <a:lnTo>
                        <a:pt x="13059" y="13367"/>
                      </a:lnTo>
                      <a:lnTo>
                        <a:pt x="11979" y="12608"/>
                      </a:lnTo>
                      <a:lnTo>
                        <a:pt x="9563" y="12101"/>
                      </a:lnTo>
                      <a:lnTo>
                        <a:pt x="7455" y="11038"/>
                      </a:lnTo>
                      <a:lnTo>
                        <a:pt x="4833" y="10532"/>
                      </a:lnTo>
                      <a:lnTo>
                        <a:pt x="2622" y="8405"/>
                      </a:lnTo>
                      <a:lnTo>
                        <a:pt x="0" y="5772"/>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656" name="Freeform 34">
                  <a:extLst>
                    <a:ext uri="{FF2B5EF4-FFF2-40B4-BE49-F238E27FC236}">
                      <a16:creationId xmlns:a16="http://schemas.microsoft.com/office/drawing/2014/main" id="{38A8FFCF-797A-4C9E-B235-DC6DD5BA9B30}"/>
                    </a:ext>
                  </a:extLst>
                </p:cNvPr>
                <p:cNvSpPr>
                  <a:spLocks/>
                </p:cNvSpPr>
                <p:nvPr/>
              </p:nvSpPr>
              <p:spPr bwMode="auto">
                <a:xfrm>
                  <a:off x="2042134" y="4580383"/>
                  <a:ext cx="344277" cy="516416"/>
                </a:xfrm>
                <a:custGeom>
                  <a:avLst/>
                  <a:gdLst>
                    <a:gd name="T0" fmla="*/ 8546 w 20000"/>
                    <a:gd name="T1" fmla="*/ 0 h 20000"/>
                    <a:gd name="T2" fmla="*/ 9107 w 20000"/>
                    <a:gd name="T3" fmla="*/ 234 h 20000"/>
                    <a:gd name="T4" fmla="*/ 10018 w 20000"/>
                    <a:gd name="T5" fmla="*/ 374 h 20000"/>
                    <a:gd name="T6" fmla="*/ 10893 w 20000"/>
                    <a:gd name="T7" fmla="*/ 1193 h 20000"/>
                    <a:gd name="T8" fmla="*/ 12329 w 20000"/>
                    <a:gd name="T9" fmla="*/ 1918 h 20000"/>
                    <a:gd name="T10" fmla="*/ 12890 w 20000"/>
                    <a:gd name="T11" fmla="*/ 2760 h 20000"/>
                    <a:gd name="T12" fmla="*/ 13835 w 20000"/>
                    <a:gd name="T13" fmla="*/ 2760 h 20000"/>
                    <a:gd name="T14" fmla="*/ 14711 w 20000"/>
                    <a:gd name="T15" fmla="*/ 2292 h 20000"/>
                    <a:gd name="T16" fmla="*/ 15972 w 20000"/>
                    <a:gd name="T17" fmla="*/ 2526 h 20000"/>
                    <a:gd name="T18" fmla="*/ 17058 w 20000"/>
                    <a:gd name="T19" fmla="*/ 2901 h 20000"/>
                    <a:gd name="T20" fmla="*/ 16708 w 20000"/>
                    <a:gd name="T21" fmla="*/ 3860 h 20000"/>
                    <a:gd name="T22" fmla="*/ 17408 w 20000"/>
                    <a:gd name="T23" fmla="*/ 4468 h 20000"/>
                    <a:gd name="T24" fmla="*/ 16182 w 20000"/>
                    <a:gd name="T25" fmla="*/ 4468 h 20000"/>
                    <a:gd name="T26" fmla="*/ 13625 w 20000"/>
                    <a:gd name="T27" fmla="*/ 5310 h 20000"/>
                    <a:gd name="T28" fmla="*/ 12890 w 20000"/>
                    <a:gd name="T29" fmla="*/ 6058 h 20000"/>
                    <a:gd name="T30" fmla="*/ 12750 w 20000"/>
                    <a:gd name="T31" fmla="*/ 7018 h 20000"/>
                    <a:gd name="T32" fmla="*/ 11804 w 20000"/>
                    <a:gd name="T33" fmla="*/ 7368 h 20000"/>
                    <a:gd name="T34" fmla="*/ 11804 w 20000"/>
                    <a:gd name="T35" fmla="*/ 8585 h 20000"/>
                    <a:gd name="T36" fmla="*/ 12750 w 20000"/>
                    <a:gd name="T37" fmla="*/ 9544 h 20000"/>
                    <a:gd name="T38" fmla="*/ 13625 w 20000"/>
                    <a:gd name="T39" fmla="*/ 10175 h 20000"/>
                    <a:gd name="T40" fmla="*/ 14711 w 20000"/>
                    <a:gd name="T41" fmla="*/ 10526 h 20000"/>
                    <a:gd name="T42" fmla="*/ 16182 w 20000"/>
                    <a:gd name="T43" fmla="*/ 10526 h 20000"/>
                    <a:gd name="T44" fmla="*/ 17058 w 20000"/>
                    <a:gd name="T45" fmla="*/ 10175 h 20000"/>
                    <a:gd name="T46" fmla="*/ 17058 w 20000"/>
                    <a:gd name="T47" fmla="*/ 11743 h 20000"/>
                    <a:gd name="T48" fmla="*/ 17618 w 20000"/>
                    <a:gd name="T49" fmla="*/ 11743 h 20000"/>
                    <a:gd name="T50" fmla="*/ 18529 w 20000"/>
                    <a:gd name="T51" fmla="*/ 11743 h 20000"/>
                    <a:gd name="T52" fmla="*/ 19965 w 20000"/>
                    <a:gd name="T53" fmla="*/ 13310 h 20000"/>
                    <a:gd name="T54" fmla="*/ 19440 w 20000"/>
                    <a:gd name="T55" fmla="*/ 14620 h 20000"/>
                    <a:gd name="T56" fmla="*/ 19440 w 20000"/>
                    <a:gd name="T57" fmla="*/ 15485 h 20000"/>
                    <a:gd name="T58" fmla="*/ 19054 w 20000"/>
                    <a:gd name="T59" fmla="*/ 16585 h 20000"/>
                    <a:gd name="T60" fmla="*/ 18354 w 20000"/>
                    <a:gd name="T61" fmla="*/ 16444 h 20000"/>
                    <a:gd name="T62" fmla="*/ 18354 w 20000"/>
                    <a:gd name="T63" fmla="*/ 17053 h 20000"/>
                    <a:gd name="T64" fmla="*/ 19440 w 20000"/>
                    <a:gd name="T65" fmla="*/ 17661 h 20000"/>
                    <a:gd name="T66" fmla="*/ 19790 w 20000"/>
                    <a:gd name="T67" fmla="*/ 17661 h 20000"/>
                    <a:gd name="T68" fmla="*/ 19440 w 20000"/>
                    <a:gd name="T69" fmla="*/ 18152 h 20000"/>
                    <a:gd name="T70" fmla="*/ 19054 w 20000"/>
                    <a:gd name="T71" fmla="*/ 18994 h 20000"/>
                    <a:gd name="T72" fmla="*/ 18529 w 20000"/>
                    <a:gd name="T73" fmla="*/ 19602 h 20000"/>
                    <a:gd name="T74" fmla="*/ 17968 w 20000"/>
                    <a:gd name="T75" fmla="*/ 19977 h 20000"/>
                    <a:gd name="T76" fmla="*/ 16532 w 20000"/>
                    <a:gd name="T77" fmla="*/ 19111 h 20000"/>
                    <a:gd name="T78" fmla="*/ 15061 w 20000"/>
                    <a:gd name="T79" fmla="*/ 18386 h 20000"/>
                    <a:gd name="T80" fmla="*/ 12329 w 20000"/>
                    <a:gd name="T81" fmla="*/ 17427 h 20000"/>
                    <a:gd name="T82" fmla="*/ 10368 w 20000"/>
                    <a:gd name="T83" fmla="*/ 16585 h 20000"/>
                    <a:gd name="T84" fmla="*/ 8371 w 20000"/>
                    <a:gd name="T85" fmla="*/ 15135 h 20000"/>
                    <a:gd name="T86" fmla="*/ 7671 w 20000"/>
                    <a:gd name="T87" fmla="*/ 13567 h 20000"/>
                    <a:gd name="T88" fmla="*/ 6550 w 20000"/>
                    <a:gd name="T89" fmla="*/ 12936 h 20000"/>
                    <a:gd name="T90" fmla="*/ 6025 w 20000"/>
                    <a:gd name="T91" fmla="*/ 11743 h 20000"/>
                    <a:gd name="T92" fmla="*/ 4729 w 20000"/>
                    <a:gd name="T93" fmla="*/ 10526 h 20000"/>
                    <a:gd name="T94" fmla="*/ 3818 w 20000"/>
                    <a:gd name="T95" fmla="*/ 9170 h 20000"/>
                    <a:gd name="T96" fmla="*/ 2382 w 20000"/>
                    <a:gd name="T97" fmla="*/ 7626 h 20000"/>
                    <a:gd name="T98" fmla="*/ 0 w 20000"/>
                    <a:gd name="T99" fmla="*/ 6292 h 20000"/>
                    <a:gd name="T100" fmla="*/ 0 w 20000"/>
                    <a:gd name="T101" fmla="*/ 4725 h 20000"/>
                    <a:gd name="T102" fmla="*/ 736 w 20000"/>
                    <a:gd name="T103" fmla="*/ 4094 h 20000"/>
                    <a:gd name="T104" fmla="*/ 1821 w 20000"/>
                    <a:gd name="T105" fmla="*/ 3766 h 20000"/>
                    <a:gd name="T106" fmla="*/ 1471 w 20000"/>
                    <a:gd name="T107" fmla="*/ 4725 h 20000"/>
                    <a:gd name="T108" fmla="*/ 2382 w 20000"/>
                    <a:gd name="T109" fmla="*/ 4819 h 20000"/>
                    <a:gd name="T110" fmla="*/ 3643 w 20000"/>
                    <a:gd name="T111" fmla="*/ 5310 h 20000"/>
                    <a:gd name="T112" fmla="*/ 4168 w 20000"/>
                    <a:gd name="T113" fmla="*/ 4351 h 20000"/>
                    <a:gd name="T114" fmla="*/ 5289 w 20000"/>
                    <a:gd name="T115" fmla="*/ 3392 h 20000"/>
                    <a:gd name="T116" fmla="*/ 7110 w 20000"/>
                    <a:gd name="T117" fmla="*/ 2901 h 20000"/>
                    <a:gd name="T118" fmla="*/ 8546 w 20000"/>
                    <a:gd name="T119" fmla="*/ 1801 h 20000"/>
                    <a:gd name="T120" fmla="*/ 9457 w 20000"/>
                    <a:gd name="T121" fmla="*/ 959 h 20000"/>
                    <a:gd name="T122" fmla="*/ 8546 w 20000"/>
                    <a:gd name="T123"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000" h="20000">
                      <a:moveTo>
                        <a:pt x="8546" y="0"/>
                      </a:moveTo>
                      <a:lnTo>
                        <a:pt x="9107" y="234"/>
                      </a:lnTo>
                      <a:lnTo>
                        <a:pt x="10018" y="374"/>
                      </a:lnTo>
                      <a:lnTo>
                        <a:pt x="10893" y="1193"/>
                      </a:lnTo>
                      <a:lnTo>
                        <a:pt x="12329" y="1918"/>
                      </a:lnTo>
                      <a:lnTo>
                        <a:pt x="12890" y="2760"/>
                      </a:lnTo>
                      <a:lnTo>
                        <a:pt x="13835" y="2760"/>
                      </a:lnTo>
                      <a:lnTo>
                        <a:pt x="14711" y="2292"/>
                      </a:lnTo>
                      <a:lnTo>
                        <a:pt x="15972" y="2526"/>
                      </a:lnTo>
                      <a:lnTo>
                        <a:pt x="17058" y="2901"/>
                      </a:lnTo>
                      <a:lnTo>
                        <a:pt x="16708" y="3860"/>
                      </a:lnTo>
                      <a:lnTo>
                        <a:pt x="17408" y="4468"/>
                      </a:lnTo>
                      <a:lnTo>
                        <a:pt x="16182" y="4468"/>
                      </a:lnTo>
                      <a:lnTo>
                        <a:pt x="13625" y="5310"/>
                      </a:lnTo>
                      <a:lnTo>
                        <a:pt x="12890" y="6058"/>
                      </a:lnTo>
                      <a:lnTo>
                        <a:pt x="12750" y="7018"/>
                      </a:lnTo>
                      <a:lnTo>
                        <a:pt x="11804" y="7368"/>
                      </a:lnTo>
                      <a:lnTo>
                        <a:pt x="11804" y="8585"/>
                      </a:lnTo>
                      <a:lnTo>
                        <a:pt x="12750" y="9544"/>
                      </a:lnTo>
                      <a:lnTo>
                        <a:pt x="13625" y="10175"/>
                      </a:lnTo>
                      <a:lnTo>
                        <a:pt x="14711" y="10526"/>
                      </a:lnTo>
                      <a:lnTo>
                        <a:pt x="16182" y="10526"/>
                      </a:lnTo>
                      <a:lnTo>
                        <a:pt x="17058" y="10175"/>
                      </a:lnTo>
                      <a:lnTo>
                        <a:pt x="17058" y="11743"/>
                      </a:lnTo>
                      <a:lnTo>
                        <a:pt x="17618" y="11743"/>
                      </a:lnTo>
                      <a:lnTo>
                        <a:pt x="18529" y="11743"/>
                      </a:lnTo>
                      <a:lnTo>
                        <a:pt x="19965" y="13310"/>
                      </a:lnTo>
                      <a:lnTo>
                        <a:pt x="19440" y="14620"/>
                      </a:lnTo>
                      <a:lnTo>
                        <a:pt x="19440" y="15485"/>
                      </a:lnTo>
                      <a:lnTo>
                        <a:pt x="19054" y="16585"/>
                      </a:lnTo>
                      <a:lnTo>
                        <a:pt x="18354" y="16444"/>
                      </a:lnTo>
                      <a:lnTo>
                        <a:pt x="18354" y="17053"/>
                      </a:lnTo>
                      <a:lnTo>
                        <a:pt x="19440" y="17661"/>
                      </a:lnTo>
                      <a:lnTo>
                        <a:pt x="19790" y="17661"/>
                      </a:lnTo>
                      <a:lnTo>
                        <a:pt x="19440" y="18152"/>
                      </a:lnTo>
                      <a:lnTo>
                        <a:pt x="19054" y="18994"/>
                      </a:lnTo>
                      <a:lnTo>
                        <a:pt x="18529" y="19602"/>
                      </a:lnTo>
                      <a:lnTo>
                        <a:pt x="17968" y="19977"/>
                      </a:lnTo>
                      <a:lnTo>
                        <a:pt x="16532" y="19111"/>
                      </a:lnTo>
                      <a:lnTo>
                        <a:pt x="15061" y="18386"/>
                      </a:lnTo>
                      <a:lnTo>
                        <a:pt x="12329" y="17427"/>
                      </a:lnTo>
                      <a:lnTo>
                        <a:pt x="10368" y="16585"/>
                      </a:lnTo>
                      <a:lnTo>
                        <a:pt x="8371" y="15135"/>
                      </a:lnTo>
                      <a:lnTo>
                        <a:pt x="7671" y="13567"/>
                      </a:lnTo>
                      <a:lnTo>
                        <a:pt x="6550" y="12936"/>
                      </a:lnTo>
                      <a:lnTo>
                        <a:pt x="6025" y="11743"/>
                      </a:lnTo>
                      <a:lnTo>
                        <a:pt x="4729" y="10526"/>
                      </a:lnTo>
                      <a:lnTo>
                        <a:pt x="3818" y="9170"/>
                      </a:lnTo>
                      <a:lnTo>
                        <a:pt x="2382" y="7626"/>
                      </a:lnTo>
                      <a:lnTo>
                        <a:pt x="0" y="6292"/>
                      </a:lnTo>
                      <a:lnTo>
                        <a:pt x="0" y="4725"/>
                      </a:lnTo>
                      <a:lnTo>
                        <a:pt x="736" y="4094"/>
                      </a:lnTo>
                      <a:lnTo>
                        <a:pt x="1821" y="3766"/>
                      </a:lnTo>
                      <a:lnTo>
                        <a:pt x="1471" y="4725"/>
                      </a:lnTo>
                      <a:lnTo>
                        <a:pt x="2382" y="4819"/>
                      </a:lnTo>
                      <a:lnTo>
                        <a:pt x="3643" y="5310"/>
                      </a:lnTo>
                      <a:lnTo>
                        <a:pt x="4168" y="4351"/>
                      </a:lnTo>
                      <a:lnTo>
                        <a:pt x="5289" y="3392"/>
                      </a:lnTo>
                      <a:lnTo>
                        <a:pt x="7110" y="2901"/>
                      </a:lnTo>
                      <a:lnTo>
                        <a:pt x="8546" y="1801"/>
                      </a:lnTo>
                      <a:lnTo>
                        <a:pt x="9457" y="959"/>
                      </a:lnTo>
                      <a:lnTo>
                        <a:pt x="8546" y="0"/>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657" name="Freeform 32">
                  <a:extLst>
                    <a:ext uri="{FF2B5EF4-FFF2-40B4-BE49-F238E27FC236}">
                      <a16:creationId xmlns:a16="http://schemas.microsoft.com/office/drawing/2014/main" id="{92F7AA36-B4E1-40B4-9D6C-17BD4A0E3A62}"/>
                    </a:ext>
                  </a:extLst>
                </p:cNvPr>
                <p:cNvSpPr>
                  <a:spLocks/>
                </p:cNvSpPr>
                <p:nvPr/>
              </p:nvSpPr>
              <p:spPr bwMode="auto">
                <a:xfrm>
                  <a:off x="2664249" y="4423344"/>
                  <a:ext cx="116269" cy="116270"/>
                </a:xfrm>
                <a:custGeom>
                  <a:avLst/>
                  <a:gdLst>
                    <a:gd name="T0" fmla="*/ 5285 w 20000"/>
                    <a:gd name="T1" fmla="*/ 0 h 20000"/>
                    <a:gd name="T2" fmla="*/ 10777 w 20000"/>
                    <a:gd name="T3" fmla="*/ 1563 h 20000"/>
                    <a:gd name="T4" fmla="*/ 15026 w 20000"/>
                    <a:gd name="T5" fmla="*/ 0 h 20000"/>
                    <a:gd name="T6" fmla="*/ 19896 w 20000"/>
                    <a:gd name="T7" fmla="*/ 1563 h 20000"/>
                    <a:gd name="T8" fmla="*/ 17202 w 20000"/>
                    <a:gd name="T9" fmla="*/ 4271 h 20000"/>
                    <a:gd name="T10" fmla="*/ 18238 w 20000"/>
                    <a:gd name="T11" fmla="*/ 10208 h 20000"/>
                    <a:gd name="T12" fmla="*/ 19275 w 20000"/>
                    <a:gd name="T13" fmla="*/ 12917 h 20000"/>
                    <a:gd name="T14" fmla="*/ 16684 w 20000"/>
                    <a:gd name="T15" fmla="*/ 17188 h 20000"/>
                    <a:gd name="T16" fmla="*/ 15026 w 20000"/>
                    <a:gd name="T17" fmla="*/ 15625 h 20000"/>
                    <a:gd name="T18" fmla="*/ 10777 w 20000"/>
                    <a:gd name="T19" fmla="*/ 16667 h 20000"/>
                    <a:gd name="T20" fmla="*/ 9741 w 20000"/>
                    <a:gd name="T21" fmla="*/ 19896 h 20000"/>
                    <a:gd name="T22" fmla="*/ 6943 w 20000"/>
                    <a:gd name="T23" fmla="*/ 19375 h 20000"/>
                    <a:gd name="T24" fmla="*/ 4249 w 20000"/>
                    <a:gd name="T25" fmla="*/ 12292 h 20000"/>
                    <a:gd name="T26" fmla="*/ 0 w 20000"/>
                    <a:gd name="T27" fmla="*/ 9688 h 20000"/>
                    <a:gd name="T28" fmla="*/ 1036 w 20000"/>
                    <a:gd name="T29" fmla="*/ 5938 h 20000"/>
                    <a:gd name="T30" fmla="*/ 4249 w 20000"/>
                    <a:gd name="T31" fmla="*/ 4271 h 20000"/>
                    <a:gd name="T32" fmla="*/ 5285 w 20000"/>
                    <a:gd name="T33"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00" h="20000">
                      <a:moveTo>
                        <a:pt x="5285" y="0"/>
                      </a:moveTo>
                      <a:lnTo>
                        <a:pt x="10777" y="1563"/>
                      </a:lnTo>
                      <a:lnTo>
                        <a:pt x="15026" y="0"/>
                      </a:lnTo>
                      <a:lnTo>
                        <a:pt x="19896" y="1563"/>
                      </a:lnTo>
                      <a:lnTo>
                        <a:pt x="17202" y="4271"/>
                      </a:lnTo>
                      <a:lnTo>
                        <a:pt x="18238" y="10208"/>
                      </a:lnTo>
                      <a:lnTo>
                        <a:pt x="19275" y="12917"/>
                      </a:lnTo>
                      <a:lnTo>
                        <a:pt x="16684" y="17188"/>
                      </a:lnTo>
                      <a:lnTo>
                        <a:pt x="15026" y="15625"/>
                      </a:lnTo>
                      <a:lnTo>
                        <a:pt x="10777" y="16667"/>
                      </a:lnTo>
                      <a:lnTo>
                        <a:pt x="9741" y="19896"/>
                      </a:lnTo>
                      <a:lnTo>
                        <a:pt x="6943" y="19375"/>
                      </a:lnTo>
                      <a:lnTo>
                        <a:pt x="4249" y="12292"/>
                      </a:lnTo>
                      <a:lnTo>
                        <a:pt x="0" y="9688"/>
                      </a:lnTo>
                      <a:lnTo>
                        <a:pt x="1036" y="5938"/>
                      </a:lnTo>
                      <a:lnTo>
                        <a:pt x="4249" y="4271"/>
                      </a:lnTo>
                      <a:lnTo>
                        <a:pt x="5285" y="0"/>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658" name="Freeform 31">
                  <a:extLst>
                    <a:ext uri="{FF2B5EF4-FFF2-40B4-BE49-F238E27FC236}">
                      <a16:creationId xmlns:a16="http://schemas.microsoft.com/office/drawing/2014/main" id="{F0B3E156-8BC6-434B-9443-769570626BAA}"/>
                    </a:ext>
                  </a:extLst>
                </p:cNvPr>
                <p:cNvSpPr>
                  <a:spLocks/>
                </p:cNvSpPr>
                <p:nvPr/>
              </p:nvSpPr>
              <p:spPr bwMode="auto">
                <a:xfrm>
                  <a:off x="2711058" y="5438056"/>
                  <a:ext cx="131369" cy="150999"/>
                </a:xfrm>
                <a:custGeom>
                  <a:avLst/>
                  <a:gdLst>
                    <a:gd name="T0" fmla="*/ 2385 w 20000"/>
                    <a:gd name="T1" fmla="*/ 0 h 20000"/>
                    <a:gd name="T2" fmla="*/ 3761 w 20000"/>
                    <a:gd name="T3" fmla="*/ 0 h 20000"/>
                    <a:gd name="T4" fmla="*/ 8991 w 20000"/>
                    <a:gd name="T5" fmla="*/ 3280 h 20000"/>
                    <a:gd name="T6" fmla="*/ 11284 w 20000"/>
                    <a:gd name="T7" fmla="*/ 3280 h 20000"/>
                    <a:gd name="T8" fmla="*/ 15138 w 20000"/>
                    <a:gd name="T9" fmla="*/ 5840 h 20000"/>
                    <a:gd name="T10" fmla="*/ 19908 w 20000"/>
                    <a:gd name="T11" fmla="*/ 9120 h 20000"/>
                    <a:gd name="T12" fmla="*/ 18899 w 20000"/>
                    <a:gd name="T13" fmla="*/ 11280 h 20000"/>
                    <a:gd name="T14" fmla="*/ 19908 w 20000"/>
                    <a:gd name="T15" fmla="*/ 14080 h 20000"/>
                    <a:gd name="T16" fmla="*/ 17523 w 20000"/>
                    <a:gd name="T17" fmla="*/ 17440 h 20000"/>
                    <a:gd name="T18" fmla="*/ 15138 w 20000"/>
                    <a:gd name="T19" fmla="*/ 19440 h 20000"/>
                    <a:gd name="T20" fmla="*/ 9908 w 20000"/>
                    <a:gd name="T21" fmla="*/ 19920 h 20000"/>
                    <a:gd name="T22" fmla="*/ 6147 w 20000"/>
                    <a:gd name="T23" fmla="*/ 17840 h 20000"/>
                    <a:gd name="T24" fmla="*/ 2844 w 20000"/>
                    <a:gd name="T25" fmla="*/ 17440 h 20000"/>
                    <a:gd name="T26" fmla="*/ 0 w 20000"/>
                    <a:gd name="T27" fmla="*/ 16160 h 20000"/>
                    <a:gd name="T28" fmla="*/ 0 w 20000"/>
                    <a:gd name="T29" fmla="*/ 12480 h 20000"/>
                    <a:gd name="T30" fmla="*/ 0 w 20000"/>
                    <a:gd name="T31" fmla="*/ 12080 h 20000"/>
                    <a:gd name="T32" fmla="*/ 0 w 20000"/>
                    <a:gd name="T33" fmla="*/ 10000 h 20000"/>
                    <a:gd name="T34" fmla="*/ 0 w 20000"/>
                    <a:gd name="T35" fmla="*/ 6720 h 20000"/>
                    <a:gd name="T36" fmla="*/ 367 w 20000"/>
                    <a:gd name="T37" fmla="*/ 3280 h 20000"/>
                    <a:gd name="T38" fmla="*/ 367 w 20000"/>
                    <a:gd name="T39" fmla="*/ 480 h 20000"/>
                    <a:gd name="T40" fmla="*/ 2385 w 20000"/>
                    <a:gd name="T41"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000" h="20000">
                      <a:moveTo>
                        <a:pt x="2385" y="0"/>
                      </a:moveTo>
                      <a:lnTo>
                        <a:pt x="3761" y="0"/>
                      </a:lnTo>
                      <a:lnTo>
                        <a:pt x="8991" y="3280"/>
                      </a:lnTo>
                      <a:lnTo>
                        <a:pt x="11284" y="3280"/>
                      </a:lnTo>
                      <a:lnTo>
                        <a:pt x="15138" y="5840"/>
                      </a:lnTo>
                      <a:lnTo>
                        <a:pt x="19908" y="9120"/>
                      </a:lnTo>
                      <a:lnTo>
                        <a:pt x="18899" y="11280"/>
                      </a:lnTo>
                      <a:lnTo>
                        <a:pt x="19908" y="14080"/>
                      </a:lnTo>
                      <a:lnTo>
                        <a:pt x="17523" y="17440"/>
                      </a:lnTo>
                      <a:lnTo>
                        <a:pt x="15138" y="19440"/>
                      </a:lnTo>
                      <a:lnTo>
                        <a:pt x="9908" y="19920"/>
                      </a:lnTo>
                      <a:lnTo>
                        <a:pt x="6147" y="17840"/>
                      </a:lnTo>
                      <a:lnTo>
                        <a:pt x="2844" y="17440"/>
                      </a:lnTo>
                      <a:lnTo>
                        <a:pt x="0" y="16160"/>
                      </a:lnTo>
                      <a:lnTo>
                        <a:pt x="0" y="12480"/>
                      </a:lnTo>
                      <a:lnTo>
                        <a:pt x="0" y="12080"/>
                      </a:lnTo>
                      <a:lnTo>
                        <a:pt x="0" y="10000"/>
                      </a:lnTo>
                      <a:lnTo>
                        <a:pt x="0" y="6720"/>
                      </a:lnTo>
                      <a:lnTo>
                        <a:pt x="367" y="3280"/>
                      </a:lnTo>
                      <a:lnTo>
                        <a:pt x="367" y="480"/>
                      </a:lnTo>
                      <a:lnTo>
                        <a:pt x="2385" y="0"/>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659" name="Freeform 30">
                  <a:extLst>
                    <a:ext uri="{FF2B5EF4-FFF2-40B4-BE49-F238E27FC236}">
                      <a16:creationId xmlns:a16="http://schemas.microsoft.com/office/drawing/2014/main" id="{274BD008-F27C-40AB-934F-8DD4B807CE6D}"/>
                    </a:ext>
                  </a:extLst>
                </p:cNvPr>
                <p:cNvSpPr>
                  <a:spLocks/>
                </p:cNvSpPr>
                <p:nvPr/>
              </p:nvSpPr>
              <p:spPr bwMode="auto">
                <a:xfrm>
                  <a:off x="2264101" y="4251205"/>
                  <a:ext cx="360888" cy="312568"/>
                </a:xfrm>
                <a:custGeom>
                  <a:avLst/>
                  <a:gdLst>
                    <a:gd name="T0" fmla="*/ 2077 w 20000"/>
                    <a:gd name="T1" fmla="*/ 1429 h 20000"/>
                    <a:gd name="T2" fmla="*/ 2077 w 20000"/>
                    <a:gd name="T3" fmla="*/ 3243 h 20000"/>
                    <a:gd name="T4" fmla="*/ 2077 w 20000"/>
                    <a:gd name="T5" fmla="*/ 5598 h 20000"/>
                    <a:gd name="T6" fmla="*/ 3149 w 20000"/>
                    <a:gd name="T7" fmla="*/ 4208 h 20000"/>
                    <a:gd name="T8" fmla="*/ 3484 w 20000"/>
                    <a:gd name="T9" fmla="*/ 2008 h 20000"/>
                    <a:gd name="T10" fmla="*/ 4523 w 20000"/>
                    <a:gd name="T11" fmla="*/ 1004 h 20000"/>
                    <a:gd name="T12" fmla="*/ 5360 w 20000"/>
                    <a:gd name="T13" fmla="*/ 1429 h 20000"/>
                    <a:gd name="T14" fmla="*/ 7136 w 20000"/>
                    <a:gd name="T15" fmla="*/ 2008 h 20000"/>
                    <a:gd name="T16" fmla="*/ 9045 w 20000"/>
                    <a:gd name="T17" fmla="*/ 3012 h 20000"/>
                    <a:gd name="T18" fmla="*/ 10921 w 20000"/>
                    <a:gd name="T19" fmla="*/ 3629 h 20000"/>
                    <a:gd name="T20" fmla="*/ 14070 w 20000"/>
                    <a:gd name="T21" fmla="*/ 3243 h 20000"/>
                    <a:gd name="T22" fmla="*/ 16817 w 20000"/>
                    <a:gd name="T23" fmla="*/ 3012 h 20000"/>
                    <a:gd name="T24" fmla="*/ 16114 w 20000"/>
                    <a:gd name="T25" fmla="*/ 4208 h 20000"/>
                    <a:gd name="T26" fmla="*/ 18392 w 20000"/>
                    <a:gd name="T27" fmla="*/ 5212 h 20000"/>
                    <a:gd name="T28" fmla="*/ 19062 w 20000"/>
                    <a:gd name="T29" fmla="*/ 6409 h 20000"/>
                    <a:gd name="T30" fmla="*/ 18559 w 20000"/>
                    <a:gd name="T31" fmla="*/ 8378 h 20000"/>
                    <a:gd name="T32" fmla="*/ 18023 w 20000"/>
                    <a:gd name="T33" fmla="*/ 9807 h 20000"/>
                    <a:gd name="T34" fmla="*/ 17521 w 20000"/>
                    <a:gd name="T35" fmla="*/ 11390 h 20000"/>
                    <a:gd name="T36" fmla="*/ 17521 w 20000"/>
                    <a:gd name="T37" fmla="*/ 13591 h 20000"/>
                    <a:gd name="T38" fmla="*/ 15276 w 20000"/>
                    <a:gd name="T39" fmla="*/ 14788 h 20000"/>
                    <a:gd name="T40" fmla="*/ 12127 w 20000"/>
                    <a:gd name="T41" fmla="*/ 14208 h 20000"/>
                    <a:gd name="T42" fmla="*/ 13032 w 20000"/>
                    <a:gd name="T43" fmla="*/ 16757 h 20000"/>
                    <a:gd name="T44" fmla="*/ 14573 w 20000"/>
                    <a:gd name="T45" fmla="*/ 17761 h 20000"/>
                    <a:gd name="T46" fmla="*/ 10921 w 20000"/>
                    <a:gd name="T47" fmla="*/ 19768 h 20000"/>
                    <a:gd name="T48" fmla="*/ 9045 w 20000"/>
                    <a:gd name="T49" fmla="*/ 19382 h 20000"/>
                    <a:gd name="T50" fmla="*/ 8174 w 20000"/>
                    <a:gd name="T51" fmla="*/ 16178 h 20000"/>
                    <a:gd name="T52" fmla="*/ 7973 w 20000"/>
                    <a:gd name="T53" fmla="*/ 14208 h 20000"/>
                    <a:gd name="T54" fmla="*/ 8509 w 20000"/>
                    <a:gd name="T55" fmla="*/ 10579 h 20000"/>
                    <a:gd name="T56" fmla="*/ 4523 w 20000"/>
                    <a:gd name="T57" fmla="*/ 9382 h 20000"/>
                    <a:gd name="T58" fmla="*/ 1240 w 20000"/>
                    <a:gd name="T59" fmla="*/ 8378 h 20000"/>
                    <a:gd name="T60" fmla="*/ 369 w 20000"/>
                    <a:gd name="T61" fmla="*/ 5212 h 20000"/>
                    <a:gd name="T62" fmla="*/ 0 w 20000"/>
                    <a:gd name="T63" fmla="*/ 4208 h 20000"/>
                    <a:gd name="T64" fmla="*/ 704 w 20000"/>
                    <a:gd name="T65" fmla="*/ 2625 h 20000"/>
                    <a:gd name="T66" fmla="*/ 1742 w 20000"/>
                    <a:gd name="T67" fmla="*/ 618 h 20000"/>
                    <a:gd name="T68" fmla="*/ 3149 w 20000"/>
                    <a:gd name="T69"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000" h="20000">
                      <a:moveTo>
                        <a:pt x="3149" y="0"/>
                      </a:moveTo>
                      <a:lnTo>
                        <a:pt x="2077" y="1429"/>
                      </a:lnTo>
                      <a:lnTo>
                        <a:pt x="2077" y="2008"/>
                      </a:lnTo>
                      <a:lnTo>
                        <a:pt x="2077" y="3243"/>
                      </a:lnTo>
                      <a:lnTo>
                        <a:pt x="1575" y="4208"/>
                      </a:lnTo>
                      <a:lnTo>
                        <a:pt x="2077" y="5598"/>
                      </a:lnTo>
                      <a:lnTo>
                        <a:pt x="2948" y="5598"/>
                      </a:lnTo>
                      <a:lnTo>
                        <a:pt x="3149" y="4208"/>
                      </a:lnTo>
                      <a:lnTo>
                        <a:pt x="2948" y="2625"/>
                      </a:lnTo>
                      <a:lnTo>
                        <a:pt x="3484" y="2008"/>
                      </a:lnTo>
                      <a:lnTo>
                        <a:pt x="4858" y="1583"/>
                      </a:lnTo>
                      <a:lnTo>
                        <a:pt x="4523" y="1004"/>
                      </a:lnTo>
                      <a:lnTo>
                        <a:pt x="4858" y="0"/>
                      </a:lnTo>
                      <a:lnTo>
                        <a:pt x="5360" y="1429"/>
                      </a:lnTo>
                      <a:lnTo>
                        <a:pt x="5896" y="1429"/>
                      </a:lnTo>
                      <a:lnTo>
                        <a:pt x="7136" y="2008"/>
                      </a:lnTo>
                      <a:lnTo>
                        <a:pt x="7270" y="3012"/>
                      </a:lnTo>
                      <a:lnTo>
                        <a:pt x="9045" y="3012"/>
                      </a:lnTo>
                      <a:lnTo>
                        <a:pt x="10419" y="3012"/>
                      </a:lnTo>
                      <a:lnTo>
                        <a:pt x="10921" y="3629"/>
                      </a:lnTo>
                      <a:lnTo>
                        <a:pt x="12663" y="3784"/>
                      </a:lnTo>
                      <a:lnTo>
                        <a:pt x="14070" y="3243"/>
                      </a:lnTo>
                      <a:lnTo>
                        <a:pt x="13166" y="3012"/>
                      </a:lnTo>
                      <a:lnTo>
                        <a:pt x="16817" y="3012"/>
                      </a:lnTo>
                      <a:lnTo>
                        <a:pt x="15444" y="3243"/>
                      </a:lnTo>
                      <a:lnTo>
                        <a:pt x="16114" y="4208"/>
                      </a:lnTo>
                      <a:lnTo>
                        <a:pt x="17521" y="4208"/>
                      </a:lnTo>
                      <a:lnTo>
                        <a:pt x="18392" y="5212"/>
                      </a:lnTo>
                      <a:lnTo>
                        <a:pt x="18559" y="6409"/>
                      </a:lnTo>
                      <a:lnTo>
                        <a:pt x="19062" y="6409"/>
                      </a:lnTo>
                      <a:lnTo>
                        <a:pt x="19966" y="7181"/>
                      </a:lnTo>
                      <a:lnTo>
                        <a:pt x="18559" y="8378"/>
                      </a:lnTo>
                      <a:lnTo>
                        <a:pt x="19062" y="9382"/>
                      </a:lnTo>
                      <a:lnTo>
                        <a:pt x="18023" y="9807"/>
                      </a:lnTo>
                      <a:lnTo>
                        <a:pt x="18023" y="10425"/>
                      </a:lnTo>
                      <a:lnTo>
                        <a:pt x="17521" y="11390"/>
                      </a:lnTo>
                      <a:lnTo>
                        <a:pt x="18559" y="12587"/>
                      </a:lnTo>
                      <a:lnTo>
                        <a:pt x="17521" y="13591"/>
                      </a:lnTo>
                      <a:lnTo>
                        <a:pt x="15779" y="14208"/>
                      </a:lnTo>
                      <a:lnTo>
                        <a:pt x="15276" y="14788"/>
                      </a:lnTo>
                      <a:lnTo>
                        <a:pt x="13534" y="14208"/>
                      </a:lnTo>
                      <a:lnTo>
                        <a:pt x="12127" y="14208"/>
                      </a:lnTo>
                      <a:lnTo>
                        <a:pt x="13166" y="15174"/>
                      </a:lnTo>
                      <a:lnTo>
                        <a:pt x="13032" y="16757"/>
                      </a:lnTo>
                      <a:lnTo>
                        <a:pt x="14405" y="17143"/>
                      </a:lnTo>
                      <a:lnTo>
                        <a:pt x="14573" y="17761"/>
                      </a:lnTo>
                      <a:lnTo>
                        <a:pt x="13166" y="18803"/>
                      </a:lnTo>
                      <a:lnTo>
                        <a:pt x="10921" y="19768"/>
                      </a:lnTo>
                      <a:lnTo>
                        <a:pt x="9883" y="19961"/>
                      </a:lnTo>
                      <a:lnTo>
                        <a:pt x="9045" y="19382"/>
                      </a:lnTo>
                      <a:lnTo>
                        <a:pt x="8509" y="17375"/>
                      </a:lnTo>
                      <a:lnTo>
                        <a:pt x="8174" y="16178"/>
                      </a:lnTo>
                      <a:lnTo>
                        <a:pt x="8509" y="15174"/>
                      </a:lnTo>
                      <a:lnTo>
                        <a:pt x="7973" y="14208"/>
                      </a:lnTo>
                      <a:lnTo>
                        <a:pt x="7638" y="12162"/>
                      </a:lnTo>
                      <a:lnTo>
                        <a:pt x="8509" y="10579"/>
                      </a:lnTo>
                      <a:lnTo>
                        <a:pt x="5360" y="10579"/>
                      </a:lnTo>
                      <a:lnTo>
                        <a:pt x="4523" y="9382"/>
                      </a:lnTo>
                      <a:lnTo>
                        <a:pt x="2278" y="9382"/>
                      </a:lnTo>
                      <a:lnTo>
                        <a:pt x="1240" y="8378"/>
                      </a:lnTo>
                      <a:lnTo>
                        <a:pt x="1240" y="7181"/>
                      </a:lnTo>
                      <a:lnTo>
                        <a:pt x="369" y="5212"/>
                      </a:lnTo>
                      <a:lnTo>
                        <a:pt x="0" y="5212"/>
                      </a:lnTo>
                      <a:lnTo>
                        <a:pt x="0" y="4208"/>
                      </a:lnTo>
                      <a:lnTo>
                        <a:pt x="0" y="3629"/>
                      </a:lnTo>
                      <a:lnTo>
                        <a:pt x="704" y="2625"/>
                      </a:lnTo>
                      <a:lnTo>
                        <a:pt x="1575" y="1583"/>
                      </a:lnTo>
                      <a:lnTo>
                        <a:pt x="1742" y="618"/>
                      </a:lnTo>
                      <a:lnTo>
                        <a:pt x="2613" y="425"/>
                      </a:lnTo>
                      <a:lnTo>
                        <a:pt x="3149" y="0"/>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660" name="Freeform 27">
                  <a:extLst>
                    <a:ext uri="{FF2B5EF4-FFF2-40B4-BE49-F238E27FC236}">
                      <a16:creationId xmlns:a16="http://schemas.microsoft.com/office/drawing/2014/main" id="{6E1B58C5-E16A-4A2A-894A-A81B3C5E2F18}"/>
                    </a:ext>
                  </a:extLst>
                </p:cNvPr>
                <p:cNvSpPr>
                  <a:spLocks/>
                </p:cNvSpPr>
                <p:nvPr/>
              </p:nvSpPr>
              <p:spPr bwMode="auto">
                <a:xfrm>
                  <a:off x="2777498" y="6150771"/>
                  <a:ext cx="45300" cy="40770"/>
                </a:xfrm>
                <a:custGeom>
                  <a:avLst/>
                  <a:gdLst>
                    <a:gd name="T0" fmla="*/ 4324 w 20000"/>
                    <a:gd name="T1" fmla="*/ 19706 h 20000"/>
                    <a:gd name="T2" fmla="*/ 0 w 20000"/>
                    <a:gd name="T3" fmla="*/ 13529 h 20000"/>
                    <a:gd name="T4" fmla="*/ 4324 w 20000"/>
                    <a:gd name="T5" fmla="*/ 5882 h 20000"/>
                    <a:gd name="T6" fmla="*/ 7027 w 20000"/>
                    <a:gd name="T7" fmla="*/ 0 h 20000"/>
                    <a:gd name="T8" fmla="*/ 11081 w 20000"/>
                    <a:gd name="T9" fmla="*/ 0 h 20000"/>
                    <a:gd name="T10" fmla="*/ 15405 w 20000"/>
                    <a:gd name="T11" fmla="*/ 0 h 20000"/>
                    <a:gd name="T12" fmla="*/ 18378 w 20000"/>
                    <a:gd name="T13" fmla="*/ 4706 h 20000"/>
                    <a:gd name="T14" fmla="*/ 19730 w 20000"/>
                    <a:gd name="T15" fmla="*/ 5882 h 20000"/>
                    <a:gd name="T16" fmla="*/ 11081 w 20000"/>
                    <a:gd name="T17" fmla="*/ 12059 h 20000"/>
                    <a:gd name="T18" fmla="*/ 4324 w 20000"/>
                    <a:gd name="T19" fmla="*/ 1970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00" h="20000">
                      <a:moveTo>
                        <a:pt x="4324" y="19706"/>
                      </a:moveTo>
                      <a:lnTo>
                        <a:pt x="0" y="13529"/>
                      </a:lnTo>
                      <a:lnTo>
                        <a:pt x="4324" y="5882"/>
                      </a:lnTo>
                      <a:lnTo>
                        <a:pt x="7027" y="0"/>
                      </a:lnTo>
                      <a:lnTo>
                        <a:pt x="11081" y="0"/>
                      </a:lnTo>
                      <a:lnTo>
                        <a:pt x="15405" y="0"/>
                      </a:lnTo>
                      <a:lnTo>
                        <a:pt x="18378" y="4706"/>
                      </a:lnTo>
                      <a:lnTo>
                        <a:pt x="19730" y="5882"/>
                      </a:lnTo>
                      <a:lnTo>
                        <a:pt x="11081" y="12059"/>
                      </a:lnTo>
                      <a:lnTo>
                        <a:pt x="4324" y="19706"/>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661" name="Freeform 26">
                  <a:extLst>
                    <a:ext uri="{FF2B5EF4-FFF2-40B4-BE49-F238E27FC236}">
                      <a16:creationId xmlns:a16="http://schemas.microsoft.com/office/drawing/2014/main" id="{C7CC3C55-B839-4B3D-9A27-890C6C0D21C1}"/>
                    </a:ext>
                  </a:extLst>
                </p:cNvPr>
                <p:cNvSpPr>
                  <a:spLocks/>
                </p:cNvSpPr>
                <p:nvPr/>
              </p:nvSpPr>
              <p:spPr bwMode="auto">
                <a:xfrm>
                  <a:off x="2745788" y="6153791"/>
                  <a:ext cx="34729" cy="33220"/>
                </a:xfrm>
                <a:custGeom>
                  <a:avLst/>
                  <a:gdLst>
                    <a:gd name="T0" fmla="*/ 5517 w 20000"/>
                    <a:gd name="T1" fmla="*/ 19630 h 20000"/>
                    <a:gd name="T2" fmla="*/ 0 w 20000"/>
                    <a:gd name="T3" fmla="*/ 15556 h 20000"/>
                    <a:gd name="T4" fmla="*/ 3448 w 20000"/>
                    <a:gd name="T5" fmla="*/ 0 h 20000"/>
                    <a:gd name="T6" fmla="*/ 19655 w 20000"/>
                    <a:gd name="T7" fmla="*/ 0 h 20000"/>
                    <a:gd name="T8" fmla="*/ 14138 w 20000"/>
                    <a:gd name="T9" fmla="*/ 13704 h 20000"/>
                    <a:gd name="T10" fmla="*/ 5517 w 20000"/>
                    <a:gd name="T11" fmla="*/ 19630 h 20000"/>
                  </a:gdLst>
                  <a:ahLst/>
                  <a:cxnLst>
                    <a:cxn ang="0">
                      <a:pos x="T0" y="T1"/>
                    </a:cxn>
                    <a:cxn ang="0">
                      <a:pos x="T2" y="T3"/>
                    </a:cxn>
                    <a:cxn ang="0">
                      <a:pos x="T4" y="T5"/>
                    </a:cxn>
                    <a:cxn ang="0">
                      <a:pos x="T6" y="T7"/>
                    </a:cxn>
                    <a:cxn ang="0">
                      <a:pos x="T8" y="T9"/>
                    </a:cxn>
                    <a:cxn ang="0">
                      <a:pos x="T10" y="T11"/>
                    </a:cxn>
                  </a:cxnLst>
                  <a:rect l="0" t="0" r="r" b="b"/>
                  <a:pathLst>
                    <a:path w="20000" h="20000">
                      <a:moveTo>
                        <a:pt x="5517" y="19630"/>
                      </a:moveTo>
                      <a:lnTo>
                        <a:pt x="0" y="15556"/>
                      </a:lnTo>
                      <a:lnTo>
                        <a:pt x="3448" y="0"/>
                      </a:lnTo>
                      <a:lnTo>
                        <a:pt x="19655" y="0"/>
                      </a:lnTo>
                      <a:lnTo>
                        <a:pt x="14138" y="13704"/>
                      </a:lnTo>
                      <a:lnTo>
                        <a:pt x="5517" y="19630"/>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662" name="Freeform 25">
                  <a:extLst>
                    <a:ext uri="{FF2B5EF4-FFF2-40B4-BE49-F238E27FC236}">
                      <a16:creationId xmlns:a16="http://schemas.microsoft.com/office/drawing/2014/main" id="{40B28E5B-F3B0-434F-A756-76CC290CCB71}"/>
                    </a:ext>
                  </a:extLst>
                </p:cNvPr>
                <p:cNvSpPr>
                  <a:spLocks/>
                </p:cNvSpPr>
                <p:nvPr/>
              </p:nvSpPr>
              <p:spPr bwMode="auto">
                <a:xfrm>
                  <a:off x="2762398" y="4432404"/>
                  <a:ext cx="75499" cy="104190"/>
                </a:xfrm>
                <a:custGeom>
                  <a:avLst/>
                  <a:gdLst>
                    <a:gd name="T0" fmla="*/ 4960 w 20000"/>
                    <a:gd name="T1" fmla="*/ 0 h 20000"/>
                    <a:gd name="T2" fmla="*/ 11680 w 20000"/>
                    <a:gd name="T3" fmla="*/ 1850 h 20000"/>
                    <a:gd name="T4" fmla="*/ 18240 w 20000"/>
                    <a:gd name="T5" fmla="*/ 6012 h 20000"/>
                    <a:gd name="T6" fmla="*/ 19840 w 20000"/>
                    <a:gd name="T7" fmla="*/ 9017 h 20000"/>
                    <a:gd name="T8" fmla="*/ 17440 w 20000"/>
                    <a:gd name="T9" fmla="*/ 13757 h 20000"/>
                    <a:gd name="T10" fmla="*/ 13280 w 20000"/>
                    <a:gd name="T11" fmla="*/ 18613 h 20000"/>
                    <a:gd name="T12" fmla="*/ 4960 w 20000"/>
                    <a:gd name="T13" fmla="*/ 19884 h 20000"/>
                    <a:gd name="T14" fmla="*/ 0 w 20000"/>
                    <a:gd name="T15" fmla="*/ 17457 h 20000"/>
                    <a:gd name="T16" fmla="*/ 4160 w 20000"/>
                    <a:gd name="T17" fmla="*/ 12601 h 20000"/>
                    <a:gd name="T18" fmla="*/ 2560 w 20000"/>
                    <a:gd name="T19" fmla="*/ 9711 h 20000"/>
                    <a:gd name="T20" fmla="*/ 960 w 20000"/>
                    <a:gd name="T21" fmla="*/ 3121 h 20000"/>
                    <a:gd name="T22" fmla="*/ 4960 w 20000"/>
                    <a:gd name="T23"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00" h="20000">
                      <a:moveTo>
                        <a:pt x="4960" y="0"/>
                      </a:moveTo>
                      <a:lnTo>
                        <a:pt x="11680" y="1850"/>
                      </a:lnTo>
                      <a:lnTo>
                        <a:pt x="18240" y="6012"/>
                      </a:lnTo>
                      <a:lnTo>
                        <a:pt x="19840" y="9017"/>
                      </a:lnTo>
                      <a:lnTo>
                        <a:pt x="17440" y="13757"/>
                      </a:lnTo>
                      <a:lnTo>
                        <a:pt x="13280" y="18613"/>
                      </a:lnTo>
                      <a:lnTo>
                        <a:pt x="4960" y="19884"/>
                      </a:lnTo>
                      <a:lnTo>
                        <a:pt x="0" y="17457"/>
                      </a:lnTo>
                      <a:lnTo>
                        <a:pt x="4160" y="12601"/>
                      </a:lnTo>
                      <a:lnTo>
                        <a:pt x="2560" y="9711"/>
                      </a:lnTo>
                      <a:lnTo>
                        <a:pt x="960" y="3121"/>
                      </a:lnTo>
                      <a:lnTo>
                        <a:pt x="4960" y="0"/>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grpSp>
          <p:grpSp>
            <p:nvGrpSpPr>
              <p:cNvPr id="364" name="Groupe 129">
                <a:extLst>
                  <a:ext uri="{FF2B5EF4-FFF2-40B4-BE49-F238E27FC236}">
                    <a16:creationId xmlns:a16="http://schemas.microsoft.com/office/drawing/2014/main" id="{2C029F55-283F-4F01-ADB4-7EB67DAA8908}"/>
                  </a:ext>
                </a:extLst>
              </p:cNvPr>
              <p:cNvGrpSpPr/>
              <p:nvPr/>
            </p:nvGrpSpPr>
            <p:grpSpPr>
              <a:xfrm>
                <a:off x="4703388" y="1054795"/>
                <a:ext cx="3149474" cy="1605567"/>
                <a:chOff x="4569855" y="1635905"/>
                <a:chExt cx="3856510" cy="1966005"/>
              </a:xfrm>
              <a:solidFill>
                <a:srgbClr val="96C8ED"/>
              </a:solidFill>
              <a:effectLst/>
            </p:grpSpPr>
            <p:sp>
              <p:nvSpPr>
                <p:cNvPr id="624" name="Freeform 294">
                  <a:extLst>
                    <a:ext uri="{FF2B5EF4-FFF2-40B4-BE49-F238E27FC236}">
                      <a16:creationId xmlns:a16="http://schemas.microsoft.com/office/drawing/2014/main" id="{ADCF767A-E490-42CB-A780-F7DFEDE59CC4}"/>
                    </a:ext>
                  </a:extLst>
                </p:cNvPr>
                <p:cNvSpPr>
                  <a:spLocks/>
                </p:cNvSpPr>
                <p:nvPr/>
              </p:nvSpPr>
              <p:spPr bwMode="auto">
                <a:xfrm>
                  <a:off x="4797862" y="3324072"/>
                  <a:ext cx="147979" cy="93619"/>
                </a:xfrm>
                <a:custGeom>
                  <a:avLst/>
                  <a:gdLst>
                    <a:gd name="T0" fmla="*/ 0 w 20000"/>
                    <a:gd name="T1" fmla="*/ 0 h 20000"/>
                    <a:gd name="T2" fmla="*/ 1306 w 20000"/>
                    <a:gd name="T3" fmla="*/ 513 h 20000"/>
                    <a:gd name="T4" fmla="*/ 898 w 20000"/>
                    <a:gd name="T5" fmla="*/ 1795 h 20000"/>
                    <a:gd name="T6" fmla="*/ 898 w 20000"/>
                    <a:gd name="T7" fmla="*/ 3333 h 20000"/>
                    <a:gd name="T8" fmla="*/ 3020 w 20000"/>
                    <a:gd name="T9" fmla="*/ 1795 h 20000"/>
                    <a:gd name="T10" fmla="*/ 4653 w 20000"/>
                    <a:gd name="T11" fmla="*/ 3333 h 20000"/>
                    <a:gd name="T12" fmla="*/ 5551 w 20000"/>
                    <a:gd name="T13" fmla="*/ 3333 h 20000"/>
                    <a:gd name="T14" fmla="*/ 7673 w 20000"/>
                    <a:gd name="T15" fmla="*/ 3333 h 20000"/>
                    <a:gd name="T16" fmla="*/ 9714 w 20000"/>
                    <a:gd name="T17" fmla="*/ 3846 h 20000"/>
                    <a:gd name="T18" fmla="*/ 10204 w 20000"/>
                    <a:gd name="T19" fmla="*/ 3333 h 20000"/>
                    <a:gd name="T20" fmla="*/ 11837 w 20000"/>
                    <a:gd name="T21" fmla="*/ 1795 h 20000"/>
                    <a:gd name="T22" fmla="*/ 15265 w 20000"/>
                    <a:gd name="T23" fmla="*/ 0 h 20000"/>
                    <a:gd name="T24" fmla="*/ 15673 w 20000"/>
                    <a:gd name="T25" fmla="*/ 513 h 20000"/>
                    <a:gd name="T26" fmla="*/ 18612 w 20000"/>
                    <a:gd name="T27" fmla="*/ 513 h 20000"/>
                    <a:gd name="T28" fmla="*/ 19020 w 20000"/>
                    <a:gd name="T29" fmla="*/ 1795 h 20000"/>
                    <a:gd name="T30" fmla="*/ 19918 w 20000"/>
                    <a:gd name="T31" fmla="*/ 1795 h 20000"/>
                    <a:gd name="T32" fmla="*/ 19918 w 20000"/>
                    <a:gd name="T33" fmla="*/ 5256 h 20000"/>
                    <a:gd name="T34" fmla="*/ 19020 w 20000"/>
                    <a:gd name="T35" fmla="*/ 5256 h 20000"/>
                    <a:gd name="T36" fmla="*/ 17714 w 20000"/>
                    <a:gd name="T37" fmla="*/ 7308 h 20000"/>
                    <a:gd name="T38" fmla="*/ 18612 w 20000"/>
                    <a:gd name="T39" fmla="*/ 10513 h 20000"/>
                    <a:gd name="T40" fmla="*/ 17388 w 20000"/>
                    <a:gd name="T41" fmla="*/ 11795 h 20000"/>
                    <a:gd name="T42" fmla="*/ 19020 w 20000"/>
                    <a:gd name="T43" fmla="*/ 14615 h 20000"/>
                    <a:gd name="T44" fmla="*/ 17714 w 20000"/>
                    <a:gd name="T45" fmla="*/ 14615 h 20000"/>
                    <a:gd name="T46" fmla="*/ 16571 w 20000"/>
                    <a:gd name="T47" fmla="*/ 13846 h 20000"/>
                    <a:gd name="T48" fmla="*/ 13551 w 20000"/>
                    <a:gd name="T49" fmla="*/ 15897 h 20000"/>
                    <a:gd name="T50" fmla="*/ 13061 w 20000"/>
                    <a:gd name="T51" fmla="*/ 15897 h 20000"/>
                    <a:gd name="T52" fmla="*/ 13061 w 20000"/>
                    <a:gd name="T53" fmla="*/ 19103 h 20000"/>
                    <a:gd name="T54" fmla="*/ 11020 w 20000"/>
                    <a:gd name="T55" fmla="*/ 19872 h 20000"/>
                    <a:gd name="T56" fmla="*/ 9714 w 20000"/>
                    <a:gd name="T57" fmla="*/ 19103 h 20000"/>
                    <a:gd name="T58" fmla="*/ 8490 w 20000"/>
                    <a:gd name="T59" fmla="*/ 19103 h 20000"/>
                    <a:gd name="T60" fmla="*/ 7673 w 20000"/>
                    <a:gd name="T61" fmla="*/ 17821 h 20000"/>
                    <a:gd name="T62" fmla="*/ 2204 w 20000"/>
                    <a:gd name="T63" fmla="*/ 19103 h 20000"/>
                    <a:gd name="T64" fmla="*/ 2204 w 20000"/>
                    <a:gd name="T65" fmla="*/ 15897 h 20000"/>
                    <a:gd name="T66" fmla="*/ 0 w 20000"/>
                    <a:gd name="T67" fmla="*/ 12564 h 20000"/>
                    <a:gd name="T68" fmla="*/ 898 w 20000"/>
                    <a:gd name="T69" fmla="*/ 11795 h 20000"/>
                    <a:gd name="T70" fmla="*/ 0 w 20000"/>
                    <a:gd name="T71" fmla="*/ 10513 h 20000"/>
                    <a:gd name="T72" fmla="*/ 0 w 20000"/>
                    <a:gd name="T73" fmla="*/ 9231 h 20000"/>
                    <a:gd name="T74" fmla="*/ 898 w 20000"/>
                    <a:gd name="T75" fmla="*/ 8590 h 20000"/>
                    <a:gd name="T76" fmla="*/ 1306 w 20000"/>
                    <a:gd name="T77" fmla="*/ 7308 h 20000"/>
                    <a:gd name="T78" fmla="*/ 898 w 20000"/>
                    <a:gd name="T79" fmla="*/ 5897 h 20000"/>
                    <a:gd name="T80" fmla="*/ 0 w 20000"/>
                    <a:gd name="T81" fmla="*/ 3846 h 20000"/>
                    <a:gd name="T82" fmla="*/ 0 w 20000"/>
                    <a:gd name="T83"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000" h="20000">
                      <a:moveTo>
                        <a:pt x="0" y="0"/>
                      </a:moveTo>
                      <a:lnTo>
                        <a:pt x="1306" y="513"/>
                      </a:lnTo>
                      <a:lnTo>
                        <a:pt x="898" y="1795"/>
                      </a:lnTo>
                      <a:lnTo>
                        <a:pt x="898" y="3333"/>
                      </a:lnTo>
                      <a:lnTo>
                        <a:pt x="3020" y="1795"/>
                      </a:lnTo>
                      <a:lnTo>
                        <a:pt x="4653" y="3333"/>
                      </a:lnTo>
                      <a:lnTo>
                        <a:pt x="5551" y="3333"/>
                      </a:lnTo>
                      <a:lnTo>
                        <a:pt x="7673" y="3333"/>
                      </a:lnTo>
                      <a:lnTo>
                        <a:pt x="9714" y="3846"/>
                      </a:lnTo>
                      <a:lnTo>
                        <a:pt x="10204" y="3333"/>
                      </a:lnTo>
                      <a:lnTo>
                        <a:pt x="11837" y="1795"/>
                      </a:lnTo>
                      <a:lnTo>
                        <a:pt x="15265" y="0"/>
                      </a:lnTo>
                      <a:lnTo>
                        <a:pt x="15673" y="513"/>
                      </a:lnTo>
                      <a:lnTo>
                        <a:pt x="18612" y="513"/>
                      </a:lnTo>
                      <a:lnTo>
                        <a:pt x="19020" y="1795"/>
                      </a:lnTo>
                      <a:lnTo>
                        <a:pt x="19918" y="1795"/>
                      </a:lnTo>
                      <a:lnTo>
                        <a:pt x="19918" y="5256"/>
                      </a:lnTo>
                      <a:lnTo>
                        <a:pt x="19020" y="5256"/>
                      </a:lnTo>
                      <a:lnTo>
                        <a:pt x="17714" y="7308"/>
                      </a:lnTo>
                      <a:lnTo>
                        <a:pt x="18612" y="10513"/>
                      </a:lnTo>
                      <a:lnTo>
                        <a:pt x="17388" y="11795"/>
                      </a:lnTo>
                      <a:lnTo>
                        <a:pt x="19020" y="14615"/>
                      </a:lnTo>
                      <a:lnTo>
                        <a:pt x="17714" y="14615"/>
                      </a:lnTo>
                      <a:lnTo>
                        <a:pt x="16571" y="13846"/>
                      </a:lnTo>
                      <a:lnTo>
                        <a:pt x="13551" y="15897"/>
                      </a:lnTo>
                      <a:lnTo>
                        <a:pt x="13061" y="15897"/>
                      </a:lnTo>
                      <a:lnTo>
                        <a:pt x="13061" y="19103"/>
                      </a:lnTo>
                      <a:lnTo>
                        <a:pt x="11020" y="19872"/>
                      </a:lnTo>
                      <a:lnTo>
                        <a:pt x="9714" y="19103"/>
                      </a:lnTo>
                      <a:lnTo>
                        <a:pt x="8490" y="19103"/>
                      </a:lnTo>
                      <a:lnTo>
                        <a:pt x="7673" y="17821"/>
                      </a:lnTo>
                      <a:lnTo>
                        <a:pt x="2204" y="19103"/>
                      </a:lnTo>
                      <a:lnTo>
                        <a:pt x="2204" y="15897"/>
                      </a:lnTo>
                      <a:lnTo>
                        <a:pt x="0" y="12564"/>
                      </a:lnTo>
                      <a:lnTo>
                        <a:pt x="898" y="11795"/>
                      </a:lnTo>
                      <a:lnTo>
                        <a:pt x="0" y="10513"/>
                      </a:lnTo>
                      <a:lnTo>
                        <a:pt x="0" y="9231"/>
                      </a:lnTo>
                      <a:lnTo>
                        <a:pt x="898" y="8590"/>
                      </a:lnTo>
                      <a:lnTo>
                        <a:pt x="1306" y="7308"/>
                      </a:lnTo>
                      <a:lnTo>
                        <a:pt x="898" y="5897"/>
                      </a:lnTo>
                      <a:lnTo>
                        <a:pt x="0" y="3846"/>
                      </a:lnTo>
                      <a:lnTo>
                        <a:pt x="0" y="0"/>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grpSp>
              <p:nvGrpSpPr>
                <p:cNvPr id="625" name="Groupe 131">
                  <a:extLst>
                    <a:ext uri="{FF2B5EF4-FFF2-40B4-BE49-F238E27FC236}">
                      <a16:creationId xmlns:a16="http://schemas.microsoft.com/office/drawing/2014/main" id="{E33FF4B9-38DE-4EFB-BAF8-06C35FD42E5E}"/>
                    </a:ext>
                  </a:extLst>
                </p:cNvPr>
                <p:cNvGrpSpPr/>
                <p:nvPr/>
              </p:nvGrpSpPr>
              <p:grpSpPr>
                <a:xfrm>
                  <a:off x="4569855" y="1635905"/>
                  <a:ext cx="3856510" cy="1966005"/>
                  <a:chOff x="4569855" y="1635905"/>
                  <a:chExt cx="3856510" cy="1966005"/>
                </a:xfrm>
                <a:grpFill/>
              </p:grpSpPr>
              <p:sp>
                <p:nvSpPr>
                  <p:cNvPr id="626" name="Freeform 233">
                    <a:extLst>
                      <a:ext uri="{FF2B5EF4-FFF2-40B4-BE49-F238E27FC236}">
                        <a16:creationId xmlns:a16="http://schemas.microsoft.com/office/drawing/2014/main" id="{8465BFA4-519D-4AA3-A097-D52CFB1B11BD}"/>
                      </a:ext>
                    </a:extLst>
                  </p:cNvPr>
                  <p:cNvSpPr>
                    <a:spLocks/>
                  </p:cNvSpPr>
                  <p:nvPr/>
                </p:nvSpPr>
                <p:spPr bwMode="auto">
                  <a:xfrm>
                    <a:off x="4897522" y="3185153"/>
                    <a:ext cx="87579" cy="92110"/>
                  </a:xfrm>
                  <a:custGeom>
                    <a:avLst/>
                    <a:gdLst>
                      <a:gd name="T0" fmla="*/ 0 w 20000"/>
                      <a:gd name="T1" fmla="*/ 0 h 20000"/>
                      <a:gd name="T2" fmla="*/ 6986 w 20000"/>
                      <a:gd name="T3" fmla="*/ 2105 h 20000"/>
                      <a:gd name="T4" fmla="*/ 10685 w 20000"/>
                      <a:gd name="T5" fmla="*/ 2105 h 20000"/>
                      <a:gd name="T6" fmla="*/ 14247 w 20000"/>
                      <a:gd name="T7" fmla="*/ 7500 h 20000"/>
                      <a:gd name="T8" fmla="*/ 14932 w 20000"/>
                      <a:gd name="T9" fmla="*/ 10263 h 20000"/>
                      <a:gd name="T10" fmla="*/ 19863 w 20000"/>
                      <a:gd name="T11" fmla="*/ 13684 h 20000"/>
                      <a:gd name="T12" fmla="*/ 12877 w 20000"/>
                      <a:gd name="T13" fmla="*/ 14474 h 20000"/>
                      <a:gd name="T14" fmla="*/ 10685 w 20000"/>
                      <a:gd name="T15" fmla="*/ 16447 h 20000"/>
                      <a:gd name="T16" fmla="*/ 8493 w 20000"/>
                      <a:gd name="T17" fmla="*/ 19868 h 20000"/>
                      <a:gd name="T18" fmla="*/ 6986 w 20000"/>
                      <a:gd name="T19" fmla="*/ 8947 h 20000"/>
                      <a:gd name="T20" fmla="*/ 6438 w 20000"/>
                      <a:gd name="T21" fmla="*/ 8947 h 20000"/>
                      <a:gd name="T22" fmla="*/ 0 w 20000"/>
                      <a:gd name="T23"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00" h="20000">
                        <a:moveTo>
                          <a:pt x="0" y="0"/>
                        </a:moveTo>
                        <a:lnTo>
                          <a:pt x="6986" y="2105"/>
                        </a:lnTo>
                        <a:lnTo>
                          <a:pt x="10685" y="2105"/>
                        </a:lnTo>
                        <a:lnTo>
                          <a:pt x="14247" y="7500"/>
                        </a:lnTo>
                        <a:lnTo>
                          <a:pt x="14932" y="10263"/>
                        </a:lnTo>
                        <a:lnTo>
                          <a:pt x="19863" y="13684"/>
                        </a:lnTo>
                        <a:lnTo>
                          <a:pt x="12877" y="14474"/>
                        </a:lnTo>
                        <a:lnTo>
                          <a:pt x="10685" y="16447"/>
                        </a:lnTo>
                        <a:lnTo>
                          <a:pt x="8493" y="19868"/>
                        </a:lnTo>
                        <a:lnTo>
                          <a:pt x="6986" y="8947"/>
                        </a:lnTo>
                        <a:lnTo>
                          <a:pt x="6438" y="8947"/>
                        </a:lnTo>
                        <a:lnTo>
                          <a:pt x="0" y="0"/>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627" name="Freeform 235">
                    <a:extLst>
                      <a:ext uri="{FF2B5EF4-FFF2-40B4-BE49-F238E27FC236}">
                        <a16:creationId xmlns:a16="http://schemas.microsoft.com/office/drawing/2014/main" id="{B7D4B5AE-12E7-40BF-8497-90274B876CC3}"/>
                      </a:ext>
                    </a:extLst>
                  </p:cNvPr>
                  <p:cNvSpPr>
                    <a:spLocks/>
                  </p:cNvSpPr>
                  <p:nvPr/>
                </p:nvSpPr>
                <p:spPr bwMode="auto">
                  <a:xfrm>
                    <a:off x="4722363" y="2822756"/>
                    <a:ext cx="197809" cy="93619"/>
                  </a:xfrm>
                  <a:custGeom>
                    <a:avLst/>
                    <a:gdLst>
                      <a:gd name="T0" fmla="*/ 0 w 20000"/>
                      <a:gd name="T1" fmla="*/ 13846 h 20000"/>
                      <a:gd name="T2" fmla="*/ 976 w 20000"/>
                      <a:gd name="T3" fmla="*/ 5256 h 20000"/>
                      <a:gd name="T4" fmla="*/ 3476 w 20000"/>
                      <a:gd name="T5" fmla="*/ 513 h 20000"/>
                      <a:gd name="T6" fmla="*/ 5671 w 20000"/>
                      <a:gd name="T7" fmla="*/ 7308 h 20000"/>
                      <a:gd name="T8" fmla="*/ 6585 w 20000"/>
                      <a:gd name="T9" fmla="*/ 7308 h 20000"/>
                      <a:gd name="T10" fmla="*/ 7561 w 20000"/>
                      <a:gd name="T11" fmla="*/ 6026 h 20000"/>
                      <a:gd name="T12" fmla="*/ 7561 w 20000"/>
                      <a:gd name="T13" fmla="*/ 513 h 20000"/>
                      <a:gd name="T14" fmla="*/ 9817 w 20000"/>
                      <a:gd name="T15" fmla="*/ 513 h 20000"/>
                      <a:gd name="T16" fmla="*/ 13293 w 20000"/>
                      <a:gd name="T17" fmla="*/ 2051 h 20000"/>
                      <a:gd name="T18" fmla="*/ 15793 w 20000"/>
                      <a:gd name="T19" fmla="*/ 0 h 20000"/>
                      <a:gd name="T20" fmla="*/ 17683 w 20000"/>
                      <a:gd name="T21" fmla="*/ 513 h 20000"/>
                      <a:gd name="T22" fmla="*/ 19939 w 20000"/>
                      <a:gd name="T23" fmla="*/ 6026 h 20000"/>
                      <a:gd name="T24" fmla="*/ 18963 w 20000"/>
                      <a:gd name="T25" fmla="*/ 15897 h 20000"/>
                      <a:gd name="T26" fmla="*/ 17683 w 20000"/>
                      <a:gd name="T27" fmla="*/ 17179 h 20000"/>
                      <a:gd name="T28" fmla="*/ 13902 w 20000"/>
                      <a:gd name="T29" fmla="*/ 19872 h 20000"/>
                      <a:gd name="T30" fmla="*/ 12683 w 20000"/>
                      <a:gd name="T31" fmla="*/ 17821 h 20000"/>
                      <a:gd name="T32" fmla="*/ 11707 w 20000"/>
                      <a:gd name="T33" fmla="*/ 17179 h 20000"/>
                      <a:gd name="T34" fmla="*/ 10122 w 20000"/>
                      <a:gd name="T35" fmla="*/ 14615 h 20000"/>
                      <a:gd name="T36" fmla="*/ 6585 w 20000"/>
                      <a:gd name="T37" fmla="*/ 12564 h 20000"/>
                      <a:gd name="T38" fmla="*/ 4085 w 20000"/>
                      <a:gd name="T39" fmla="*/ 12564 h 20000"/>
                      <a:gd name="T40" fmla="*/ 0 w 20000"/>
                      <a:gd name="T41" fmla="*/ 1384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000" h="20000">
                        <a:moveTo>
                          <a:pt x="0" y="13846"/>
                        </a:moveTo>
                        <a:lnTo>
                          <a:pt x="976" y="5256"/>
                        </a:lnTo>
                        <a:lnTo>
                          <a:pt x="3476" y="513"/>
                        </a:lnTo>
                        <a:lnTo>
                          <a:pt x="5671" y="7308"/>
                        </a:lnTo>
                        <a:lnTo>
                          <a:pt x="6585" y="7308"/>
                        </a:lnTo>
                        <a:lnTo>
                          <a:pt x="7561" y="6026"/>
                        </a:lnTo>
                        <a:lnTo>
                          <a:pt x="7561" y="513"/>
                        </a:lnTo>
                        <a:lnTo>
                          <a:pt x="9817" y="513"/>
                        </a:lnTo>
                        <a:lnTo>
                          <a:pt x="13293" y="2051"/>
                        </a:lnTo>
                        <a:lnTo>
                          <a:pt x="15793" y="0"/>
                        </a:lnTo>
                        <a:lnTo>
                          <a:pt x="17683" y="513"/>
                        </a:lnTo>
                        <a:lnTo>
                          <a:pt x="19939" y="6026"/>
                        </a:lnTo>
                        <a:lnTo>
                          <a:pt x="18963" y="15897"/>
                        </a:lnTo>
                        <a:lnTo>
                          <a:pt x="17683" y="17179"/>
                        </a:lnTo>
                        <a:lnTo>
                          <a:pt x="13902" y="19872"/>
                        </a:lnTo>
                        <a:lnTo>
                          <a:pt x="12683" y="17821"/>
                        </a:lnTo>
                        <a:lnTo>
                          <a:pt x="11707" y="17179"/>
                        </a:lnTo>
                        <a:lnTo>
                          <a:pt x="10122" y="14615"/>
                        </a:lnTo>
                        <a:lnTo>
                          <a:pt x="6585" y="12564"/>
                        </a:lnTo>
                        <a:lnTo>
                          <a:pt x="4085" y="12564"/>
                        </a:lnTo>
                        <a:lnTo>
                          <a:pt x="0" y="13846"/>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628" name="Freeform 222">
                    <a:extLst>
                      <a:ext uri="{FF2B5EF4-FFF2-40B4-BE49-F238E27FC236}">
                        <a16:creationId xmlns:a16="http://schemas.microsoft.com/office/drawing/2014/main" id="{3BE41CCF-ADB3-4082-9D19-EEA9908F64DD}"/>
                      </a:ext>
                    </a:extLst>
                  </p:cNvPr>
                  <p:cNvSpPr>
                    <a:spLocks/>
                  </p:cNvSpPr>
                  <p:nvPr/>
                </p:nvSpPr>
                <p:spPr bwMode="auto">
                  <a:xfrm>
                    <a:off x="4646863" y="3129284"/>
                    <a:ext cx="141939" cy="78519"/>
                  </a:xfrm>
                  <a:custGeom>
                    <a:avLst/>
                    <a:gdLst>
                      <a:gd name="T0" fmla="*/ 5812 w 20000"/>
                      <a:gd name="T1" fmla="*/ 0 h 20000"/>
                      <a:gd name="T2" fmla="*/ 7521 w 20000"/>
                      <a:gd name="T3" fmla="*/ 3077 h 20000"/>
                      <a:gd name="T4" fmla="*/ 9316 w 20000"/>
                      <a:gd name="T5" fmla="*/ 1538 h 20000"/>
                      <a:gd name="T6" fmla="*/ 9829 w 20000"/>
                      <a:gd name="T7" fmla="*/ 4000 h 20000"/>
                      <a:gd name="T8" fmla="*/ 10684 w 20000"/>
                      <a:gd name="T9" fmla="*/ 5538 h 20000"/>
                      <a:gd name="T10" fmla="*/ 12821 w 20000"/>
                      <a:gd name="T11" fmla="*/ 4000 h 20000"/>
                      <a:gd name="T12" fmla="*/ 14188 w 20000"/>
                      <a:gd name="T13" fmla="*/ 4000 h 20000"/>
                      <a:gd name="T14" fmla="*/ 15043 w 20000"/>
                      <a:gd name="T15" fmla="*/ 3077 h 20000"/>
                      <a:gd name="T16" fmla="*/ 16838 w 20000"/>
                      <a:gd name="T17" fmla="*/ 4000 h 20000"/>
                      <a:gd name="T18" fmla="*/ 19060 w 20000"/>
                      <a:gd name="T19" fmla="*/ 5538 h 20000"/>
                      <a:gd name="T20" fmla="*/ 19915 w 20000"/>
                      <a:gd name="T21" fmla="*/ 6308 h 20000"/>
                      <a:gd name="T22" fmla="*/ 18547 w 20000"/>
                      <a:gd name="T23" fmla="*/ 13538 h 20000"/>
                      <a:gd name="T24" fmla="*/ 16838 w 20000"/>
                      <a:gd name="T25" fmla="*/ 13538 h 20000"/>
                      <a:gd name="T26" fmla="*/ 16410 w 20000"/>
                      <a:gd name="T27" fmla="*/ 11846 h 20000"/>
                      <a:gd name="T28" fmla="*/ 14188 w 20000"/>
                      <a:gd name="T29" fmla="*/ 11846 h 20000"/>
                      <a:gd name="T30" fmla="*/ 13333 w 20000"/>
                      <a:gd name="T31" fmla="*/ 11846 h 20000"/>
                      <a:gd name="T32" fmla="*/ 10684 w 20000"/>
                      <a:gd name="T33" fmla="*/ 14154 h 20000"/>
                      <a:gd name="T34" fmla="*/ 9829 w 20000"/>
                      <a:gd name="T35" fmla="*/ 14154 h 20000"/>
                      <a:gd name="T36" fmla="*/ 7179 w 20000"/>
                      <a:gd name="T37" fmla="*/ 16615 h 20000"/>
                      <a:gd name="T38" fmla="*/ 4872 w 20000"/>
                      <a:gd name="T39" fmla="*/ 19846 h 20000"/>
                      <a:gd name="T40" fmla="*/ 1795 w 20000"/>
                      <a:gd name="T41" fmla="*/ 18154 h 20000"/>
                      <a:gd name="T42" fmla="*/ 1368 w 20000"/>
                      <a:gd name="T43" fmla="*/ 16615 h 20000"/>
                      <a:gd name="T44" fmla="*/ 0 w 20000"/>
                      <a:gd name="T45" fmla="*/ 14154 h 20000"/>
                      <a:gd name="T46" fmla="*/ 0 w 20000"/>
                      <a:gd name="T47" fmla="*/ 10308 h 20000"/>
                      <a:gd name="T48" fmla="*/ 5812 w 20000"/>
                      <a:gd name="T49"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00" h="20000">
                        <a:moveTo>
                          <a:pt x="5812" y="0"/>
                        </a:moveTo>
                        <a:lnTo>
                          <a:pt x="7521" y="3077"/>
                        </a:lnTo>
                        <a:lnTo>
                          <a:pt x="9316" y="1538"/>
                        </a:lnTo>
                        <a:lnTo>
                          <a:pt x="9829" y="4000"/>
                        </a:lnTo>
                        <a:lnTo>
                          <a:pt x="10684" y="5538"/>
                        </a:lnTo>
                        <a:lnTo>
                          <a:pt x="12821" y="4000"/>
                        </a:lnTo>
                        <a:lnTo>
                          <a:pt x="14188" y="4000"/>
                        </a:lnTo>
                        <a:lnTo>
                          <a:pt x="15043" y="3077"/>
                        </a:lnTo>
                        <a:lnTo>
                          <a:pt x="16838" y="4000"/>
                        </a:lnTo>
                        <a:lnTo>
                          <a:pt x="19060" y="5538"/>
                        </a:lnTo>
                        <a:lnTo>
                          <a:pt x="19915" y="6308"/>
                        </a:lnTo>
                        <a:lnTo>
                          <a:pt x="18547" y="13538"/>
                        </a:lnTo>
                        <a:lnTo>
                          <a:pt x="16838" y="13538"/>
                        </a:lnTo>
                        <a:lnTo>
                          <a:pt x="16410" y="11846"/>
                        </a:lnTo>
                        <a:lnTo>
                          <a:pt x="14188" y="11846"/>
                        </a:lnTo>
                        <a:lnTo>
                          <a:pt x="13333" y="11846"/>
                        </a:lnTo>
                        <a:lnTo>
                          <a:pt x="10684" y="14154"/>
                        </a:lnTo>
                        <a:lnTo>
                          <a:pt x="9829" y="14154"/>
                        </a:lnTo>
                        <a:lnTo>
                          <a:pt x="7179" y="16615"/>
                        </a:lnTo>
                        <a:lnTo>
                          <a:pt x="4872" y="19846"/>
                        </a:lnTo>
                        <a:lnTo>
                          <a:pt x="1795" y="18154"/>
                        </a:lnTo>
                        <a:lnTo>
                          <a:pt x="1368" y="16615"/>
                        </a:lnTo>
                        <a:lnTo>
                          <a:pt x="0" y="14154"/>
                        </a:lnTo>
                        <a:lnTo>
                          <a:pt x="0" y="10308"/>
                        </a:lnTo>
                        <a:lnTo>
                          <a:pt x="5812" y="0"/>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grpSp>
                <p:nvGrpSpPr>
                  <p:cNvPr id="629" name="Groupe 135">
                    <a:extLst>
                      <a:ext uri="{FF2B5EF4-FFF2-40B4-BE49-F238E27FC236}">
                        <a16:creationId xmlns:a16="http://schemas.microsoft.com/office/drawing/2014/main" id="{65AF7AAE-73F2-473A-AFD1-BE4CFFC71C8C}"/>
                      </a:ext>
                    </a:extLst>
                  </p:cNvPr>
                  <p:cNvGrpSpPr/>
                  <p:nvPr/>
                </p:nvGrpSpPr>
                <p:grpSpPr>
                  <a:xfrm>
                    <a:off x="4569855" y="1635905"/>
                    <a:ext cx="3856510" cy="1966005"/>
                    <a:chOff x="4569855" y="1635905"/>
                    <a:chExt cx="3856510" cy="1966005"/>
                  </a:xfrm>
                  <a:grpFill/>
                </p:grpSpPr>
                <p:sp>
                  <p:nvSpPr>
                    <p:cNvPr id="630" name="Freeform 264">
                      <a:extLst>
                        <a:ext uri="{FF2B5EF4-FFF2-40B4-BE49-F238E27FC236}">
                          <a16:creationId xmlns:a16="http://schemas.microsoft.com/office/drawing/2014/main" id="{C6CF7897-84E4-4EFF-AECF-9EA931E49371}"/>
                        </a:ext>
                      </a:extLst>
                    </p:cNvPr>
                    <p:cNvSpPr>
                      <a:spLocks/>
                    </p:cNvSpPr>
                    <p:nvPr/>
                  </p:nvSpPr>
                  <p:spPr bwMode="auto">
                    <a:xfrm>
                      <a:off x="4569855" y="2948085"/>
                      <a:ext cx="253678" cy="206868"/>
                    </a:xfrm>
                    <a:custGeom>
                      <a:avLst/>
                      <a:gdLst>
                        <a:gd name="T0" fmla="*/ 10309 w 20000"/>
                        <a:gd name="T1" fmla="*/ 933 h 20000"/>
                        <a:gd name="T2" fmla="*/ 16722 w 20000"/>
                        <a:gd name="T3" fmla="*/ 933 h 20000"/>
                        <a:gd name="T4" fmla="*/ 17957 w 20000"/>
                        <a:gd name="T5" fmla="*/ 3615 h 20000"/>
                        <a:gd name="T6" fmla="*/ 18670 w 20000"/>
                        <a:gd name="T7" fmla="*/ 5481 h 20000"/>
                        <a:gd name="T8" fmla="*/ 19192 w 20000"/>
                        <a:gd name="T9" fmla="*/ 7289 h 20000"/>
                        <a:gd name="T10" fmla="*/ 17482 w 20000"/>
                        <a:gd name="T11" fmla="*/ 8455 h 20000"/>
                        <a:gd name="T12" fmla="*/ 18670 w 20000"/>
                        <a:gd name="T13" fmla="*/ 10029 h 20000"/>
                        <a:gd name="T14" fmla="*/ 19192 w 20000"/>
                        <a:gd name="T15" fmla="*/ 11837 h 20000"/>
                        <a:gd name="T16" fmla="*/ 19952 w 20000"/>
                        <a:gd name="T17" fmla="*/ 13586 h 20000"/>
                        <a:gd name="T18" fmla="*/ 17197 w 20000"/>
                        <a:gd name="T19" fmla="*/ 18134 h 20000"/>
                        <a:gd name="T20" fmla="*/ 17482 w 20000"/>
                        <a:gd name="T21" fmla="*/ 19592 h 20000"/>
                        <a:gd name="T22" fmla="*/ 17197 w 20000"/>
                        <a:gd name="T23" fmla="*/ 19942 h 20000"/>
                        <a:gd name="T24" fmla="*/ 16722 w 20000"/>
                        <a:gd name="T25" fmla="*/ 19592 h 20000"/>
                        <a:gd name="T26" fmla="*/ 15487 w 20000"/>
                        <a:gd name="T27" fmla="*/ 19009 h 20000"/>
                        <a:gd name="T28" fmla="*/ 14489 w 20000"/>
                        <a:gd name="T29" fmla="*/ 18717 h 20000"/>
                        <a:gd name="T30" fmla="*/ 14014 w 20000"/>
                        <a:gd name="T31" fmla="*/ 19009 h 20000"/>
                        <a:gd name="T32" fmla="*/ 13302 w 20000"/>
                        <a:gd name="T33" fmla="*/ 19009 h 20000"/>
                        <a:gd name="T34" fmla="*/ 12067 w 20000"/>
                        <a:gd name="T35" fmla="*/ 19592 h 20000"/>
                        <a:gd name="T36" fmla="*/ 11591 w 20000"/>
                        <a:gd name="T37" fmla="*/ 19009 h 20000"/>
                        <a:gd name="T38" fmla="*/ 11306 w 20000"/>
                        <a:gd name="T39" fmla="*/ 18134 h 20000"/>
                        <a:gd name="T40" fmla="*/ 10309 w 20000"/>
                        <a:gd name="T41" fmla="*/ 18717 h 20000"/>
                        <a:gd name="T42" fmla="*/ 9359 w 20000"/>
                        <a:gd name="T43" fmla="*/ 17551 h 20000"/>
                        <a:gd name="T44" fmla="*/ 9359 w 20000"/>
                        <a:gd name="T45" fmla="*/ 17201 h 20000"/>
                        <a:gd name="T46" fmla="*/ 7601 w 20000"/>
                        <a:gd name="T47" fmla="*/ 16618 h 20000"/>
                        <a:gd name="T48" fmla="*/ 7601 w 20000"/>
                        <a:gd name="T49" fmla="*/ 16327 h 20000"/>
                        <a:gd name="T50" fmla="*/ 6888 w 20000"/>
                        <a:gd name="T51" fmla="*/ 15743 h 20000"/>
                        <a:gd name="T52" fmla="*/ 6128 w 20000"/>
                        <a:gd name="T53" fmla="*/ 16327 h 20000"/>
                        <a:gd name="T54" fmla="*/ 5653 w 20000"/>
                        <a:gd name="T55" fmla="*/ 16327 h 20000"/>
                        <a:gd name="T56" fmla="*/ 4941 w 20000"/>
                        <a:gd name="T57" fmla="*/ 15743 h 20000"/>
                        <a:gd name="T58" fmla="*/ 4941 w 20000"/>
                        <a:gd name="T59" fmla="*/ 15102 h 20000"/>
                        <a:gd name="T60" fmla="*/ 4941 w 20000"/>
                        <a:gd name="T61" fmla="*/ 14810 h 20000"/>
                        <a:gd name="T62" fmla="*/ 4466 w 20000"/>
                        <a:gd name="T63" fmla="*/ 14810 h 20000"/>
                        <a:gd name="T64" fmla="*/ 3230 w 20000"/>
                        <a:gd name="T65" fmla="*/ 14227 h 20000"/>
                        <a:gd name="T66" fmla="*/ 3230 w 20000"/>
                        <a:gd name="T67" fmla="*/ 13586 h 20000"/>
                        <a:gd name="T68" fmla="*/ 2470 w 20000"/>
                        <a:gd name="T69" fmla="*/ 13586 h 20000"/>
                        <a:gd name="T70" fmla="*/ 1948 w 20000"/>
                        <a:gd name="T71" fmla="*/ 13586 h 20000"/>
                        <a:gd name="T72" fmla="*/ 2470 w 20000"/>
                        <a:gd name="T73" fmla="*/ 12653 h 20000"/>
                        <a:gd name="T74" fmla="*/ 1948 w 20000"/>
                        <a:gd name="T75" fmla="*/ 12420 h 20000"/>
                        <a:gd name="T76" fmla="*/ 1758 w 20000"/>
                        <a:gd name="T77" fmla="*/ 10904 h 20000"/>
                        <a:gd name="T78" fmla="*/ 1758 w 20000"/>
                        <a:gd name="T79" fmla="*/ 10262 h 20000"/>
                        <a:gd name="T80" fmla="*/ 1235 w 20000"/>
                        <a:gd name="T81" fmla="*/ 10262 h 20000"/>
                        <a:gd name="T82" fmla="*/ 998 w 20000"/>
                        <a:gd name="T83" fmla="*/ 8746 h 20000"/>
                        <a:gd name="T84" fmla="*/ 1235 w 20000"/>
                        <a:gd name="T85" fmla="*/ 8455 h 20000"/>
                        <a:gd name="T86" fmla="*/ 0 w 20000"/>
                        <a:gd name="T87" fmla="*/ 7289 h 20000"/>
                        <a:gd name="T88" fmla="*/ 0 w 20000"/>
                        <a:gd name="T89" fmla="*/ 6939 h 20000"/>
                        <a:gd name="T90" fmla="*/ 998 w 20000"/>
                        <a:gd name="T91" fmla="*/ 6064 h 20000"/>
                        <a:gd name="T92" fmla="*/ 523 w 20000"/>
                        <a:gd name="T93" fmla="*/ 4548 h 20000"/>
                        <a:gd name="T94" fmla="*/ 998 w 20000"/>
                        <a:gd name="T95" fmla="*/ 3965 h 20000"/>
                        <a:gd name="T96" fmla="*/ 1235 w 20000"/>
                        <a:gd name="T97" fmla="*/ 3965 h 20000"/>
                        <a:gd name="T98" fmla="*/ 1235 w 20000"/>
                        <a:gd name="T99" fmla="*/ 3032 h 20000"/>
                        <a:gd name="T100" fmla="*/ 3705 w 20000"/>
                        <a:gd name="T101" fmla="*/ 2157 h 20000"/>
                        <a:gd name="T102" fmla="*/ 4181 w 20000"/>
                        <a:gd name="T103" fmla="*/ 933 h 20000"/>
                        <a:gd name="T104" fmla="*/ 4941 w 20000"/>
                        <a:gd name="T105" fmla="*/ 641 h 20000"/>
                        <a:gd name="T106" fmla="*/ 5178 w 20000"/>
                        <a:gd name="T107" fmla="*/ 641 h 20000"/>
                        <a:gd name="T108" fmla="*/ 7601 w 20000"/>
                        <a:gd name="T109" fmla="*/ 0 h 20000"/>
                        <a:gd name="T110" fmla="*/ 8171 w 20000"/>
                        <a:gd name="T111" fmla="*/ 933 h 20000"/>
                        <a:gd name="T112" fmla="*/ 8361 w 20000"/>
                        <a:gd name="T113" fmla="*/ 1574 h 20000"/>
                        <a:gd name="T114" fmla="*/ 9359 w 20000"/>
                        <a:gd name="T115" fmla="*/ 1574 h 20000"/>
                        <a:gd name="T116" fmla="*/ 10119 w 20000"/>
                        <a:gd name="T117" fmla="*/ 2157 h 20000"/>
                        <a:gd name="T118" fmla="*/ 10309 w 20000"/>
                        <a:gd name="T119" fmla="*/ 933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000" h="20000">
                          <a:moveTo>
                            <a:pt x="10309" y="933"/>
                          </a:moveTo>
                          <a:lnTo>
                            <a:pt x="16722" y="933"/>
                          </a:lnTo>
                          <a:lnTo>
                            <a:pt x="17957" y="3615"/>
                          </a:lnTo>
                          <a:lnTo>
                            <a:pt x="18670" y="5481"/>
                          </a:lnTo>
                          <a:lnTo>
                            <a:pt x="19192" y="7289"/>
                          </a:lnTo>
                          <a:lnTo>
                            <a:pt x="17482" y="8455"/>
                          </a:lnTo>
                          <a:lnTo>
                            <a:pt x="18670" y="10029"/>
                          </a:lnTo>
                          <a:lnTo>
                            <a:pt x="19192" y="11837"/>
                          </a:lnTo>
                          <a:lnTo>
                            <a:pt x="19952" y="13586"/>
                          </a:lnTo>
                          <a:lnTo>
                            <a:pt x="17197" y="18134"/>
                          </a:lnTo>
                          <a:lnTo>
                            <a:pt x="17482" y="19592"/>
                          </a:lnTo>
                          <a:lnTo>
                            <a:pt x="17197" y="19942"/>
                          </a:lnTo>
                          <a:lnTo>
                            <a:pt x="16722" y="19592"/>
                          </a:lnTo>
                          <a:lnTo>
                            <a:pt x="15487" y="19009"/>
                          </a:lnTo>
                          <a:lnTo>
                            <a:pt x="14489" y="18717"/>
                          </a:lnTo>
                          <a:lnTo>
                            <a:pt x="14014" y="19009"/>
                          </a:lnTo>
                          <a:lnTo>
                            <a:pt x="13302" y="19009"/>
                          </a:lnTo>
                          <a:lnTo>
                            <a:pt x="12067" y="19592"/>
                          </a:lnTo>
                          <a:lnTo>
                            <a:pt x="11591" y="19009"/>
                          </a:lnTo>
                          <a:lnTo>
                            <a:pt x="11306" y="18134"/>
                          </a:lnTo>
                          <a:lnTo>
                            <a:pt x="10309" y="18717"/>
                          </a:lnTo>
                          <a:lnTo>
                            <a:pt x="9359" y="17551"/>
                          </a:lnTo>
                          <a:lnTo>
                            <a:pt x="9359" y="17201"/>
                          </a:lnTo>
                          <a:lnTo>
                            <a:pt x="7601" y="16618"/>
                          </a:lnTo>
                          <a:lnTo>
                            <a:pt x="7601" y="16327"/>
                          </a:lnTo>
                          <a:lnTo>
                            <a:pt x="6888" y="15743"/>
                          </a:lnTo>
                          <a:lnTo>
                            <a:pt x="6128" y="16327"/>
                          </a:lnTo>
                          <a:lnTo>
                            <a:pt x="5653" y="16327"/>
                          </a:lnTo>
                          <a:lnTo>
                            <a:pt x="4941" y="15743"/>
                          </a:lnTo>
                          <a:lnTo>
                            <a:pt x="4941" y="15102"/>
                          </a:lnTo>
                          <a:lnTo>
                            <a:pt x="4941" y="14810"/>
                          </a:lnTo>
                          <a:lnTo>
                            <a:pt x="4466" y="14810"/>
                          </a:lnTo>
                          <a:lnTo>
                            <a:pt x="3230" y="14227"/>
                          </a:lnTo>
                          <a:lnTo>
                            <a:pt x="3230" y="13586"/>
                          </a:lnTo>
                          <a:lnTo>
                            <a:pt x="2470" y="13586"/>
                          </a:lnTo>
                          <a:lnTo>
                            <a:pt x="1948" y="13586"/>
                          </a:lnTo>
                          <a:lnTo>
                            <a:pt x="2470" y="12653"/>
                          </a:lnTo>
                          <a:lnTo>
                            <a:pt x="1948" y="12420"/>
                          </a:lnTo>
                          <a:lnTo>
                            <a:pt x="1758" y="10904"/>
                          </a:lnTo>
                          <a:lnTo>
                            <a:pt x="1758" y="10262"/>
                          </a:lnTo>
                          <a:lnTo>
                            <a:pt x="1235" y="10262"/>
                          </a:lnTo>
                          <a:lnTo>
                            <a:pt x="998" y="8746"/>
                          </a:lnTo>
                          <a:lnTo>
                            <a:pt x="1235" y="8455"/>
                          </a:lnTo>
                          <a:lnTo>
                            <a:pt x="0" y="7289"/>
                          </a:lnTo>
                          <a:lnTo>
                            <a:pt x="0" y="6939"/>
                          </a:lnTo>
                          <a:lnTo>
                            <a:pt x="998" y="6064"/>
                          </a:lnTo>
                          <a:lnTo>
                            <a:pt x="523" y="4548"/>
                          </a:lnTo>
                          <a:lnTo>
                            <a:pt x="998" y="3965"/>
                          </a:lnTo>
                          <a:lnTo>
                            <a:pt x="1235" y="3965"/>
                          </a:lnTo>
                          <a:lnTo>
                            <a:pt x="1235" y="3032"/>
                          </a:lnTo>
                          <a:lnTo>
                            <a:pt x="3705" y="2157"/>
                          </a:lnTo>
                          <a:lnTo>
                            <a:pt x="4181" y="933"/>
                          </a:lnTo>
                          <a:lnTo>
                            <a:pt x="4941" y="641"/>
                          </a:lnTo>
                          <a:lnTo>
                            <a:pt x="5178" y="641"/>
                          </a:lnTo>
                          <a:lnTo>
                            <a:pt x="7601" y="0"/>
                          </a:lnTo>
                          <a:lnTo>
                            <a:pt x="8171" y="933"/>
                          </a:lnTo>
                          <a:lnTo>
                            <a:pt x="8361" y="1574"/>
                          </a:lnTo>
                          <a:lnTo>
                            <a:pt x="9359" y="1574"/>
                          </a:lnTo>
                          <a:lnTo>
                            <a:pt x="10119" y="2157"/>
                          </a:lnTo>
                          <a:lnTo>
                            <a:pt x="10309" y="933"/>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631" name="Freeform 262">
                      <a:extLst>
                        <a:ext uri="{FF2B5EF4-FFF2-40B4-BE49-F238E27FC236}">
                          <a16:creationId xmlns:a16="http://schemas.microsoft.com/office/drawing/2014/main" id="{6B0D88ED-75F7-4087-AF16-C5DE2A82961D}"/>
                        </a:ext>
                      </a:extLst>
                    </p:cNvPr>
                    <p:cNvSpPr>
                      <a:spLocks/>
                    </p:cNvSpPr>
                    <p:nvPr/>
                  </p:nvSpPr>
                  <p:spPr bwMode="auto">
                    <a:xfrm>
                      <a:off x="4741993" y="3185153"/>
                      <a:ext cx="229518" cy="157039"/>
                    </a:xfrm>
                    <a:custGeom>
                      <a:avLst/>
                      <a:gdLst>
                        <a:gd name="T0" fmla="*/ 11979 w 20000"/>
                        <a:gd name="T1" fmla="*/ 846 h 20000"/>
                        <a:gd name="T2" fmla="*/ 13668 w 20000"/>
                        <a:gd name="T3" fmla="*/ 0 h 20000"/>
                        <a:gd name="T4" fmla="*/ 16095 w 20000"/>
                        <a:gd name="T5" fmla="*/ 5231 h 20000"/>
                        <a:gd name="T6" fmla="*/ 16359 w 20000"/>
                        <a:gd name="T7" fmla="*/ 5231 h 20000"/>
                        <a:gd name="T8" fmla="*/ 16939 w 20000"/>
                        <a:gd name="T9" fmla="*/ 11615 h 20000"/>
                        <a:gd name="T10" fmla="*/ 17784 w 20000"/>
                        <a:gd name="T11" fmla="*/ 12769 h 20000"/>
                        <a:gd name="T12" fmla="*/ 19947 w 20000"/>
                        <a:gd name="T13" fmla="*/ 11615 h 20000"/>
                        <a:gd name="T14" fmla="*/ 19947 w 20000"/>
                        <a:gd name="T15" fmla="*/ 14308 h 20000"/>
                        <a:gd name="T16" fmla="*/ 18575 w 20000"/>
                        <a:gd name="T17" fmla="*/ 14769 h 20000"/>
                        <a:gd name="T18" fmla="*/ 18575 w 20000"/>
                        <a:gd name="T19" fmla="*/ 13538 h 20000"/>
                        <a:gd name="T20" fmla="*/ 18311 w 20000"/>
                        <a:gd name="T21" fmla="*/ 13538 h 20000"/>
                        <a:gd name="T22" fmla="*/ 18311 w 20000"/>
                        <a:gd name="T23" fmla="*/ 14769 h 20000"/>
                        <a:gd name="T24" fmla="*/ 18311 w 20000"/>
                        <a:gd name="T25" fmla="*/ 15538 h 20000"/>
                        <a:gd name="T26" fmla="*/ 18311 w 20000"/>
                        <a:gd name="T27" fmla="*/ 16385 h 20000"/>
                        <a:gd name="T28" fmla="*/ 17784 w 20000"/>
                        <a:gd name="T29" fmla="*/ 18692 h 20000"/>
                        <a:gd name="T30" fmla="*/ 17150 w 20000"/>
                        <a:gd name="T31" fmla="*/ 18692 h 20000"/>
                        <a:gd name="T32" fmla="*/ 16939 w 20000"/>
                        <a:gd name="T33" fmla="*/ 17923 h 20000"/>
                        <a:gd name="T34" fmla="*/ 14987 w 20000"/>
                        <a:gd name="T35" fmla="*/ 17923 h 20000"/>
                        <a:gd name="T36" fmla="*/ 14776 w 20000"/>
                        <a:gd name="T37" fmla="*/ 17615 h 20000"/>
                        <a:gd name="T38" fmla="*/ 12507 w 20000"/>
                        <a:gd name="T39" fmla="*/ 18692 h 20000"/>
                        <a:gd name="T40" fmla="*/ 11451 w 20000"/>
                        <a:gd name="T41" fmla="*/ 19538 h 20000"/>
                        <a:gd name="T42" fmla="*/ 11187 w 20000"/>
                        <a:gd name="T43" fmla="*/ 19923 h 20000"/>
                        <a:gd name="T44" fmla="*/ 9815 w 20000"/>
                        <a:gd name="T45" fmla="*/ 19538 h 20000"/>
                        <a:gd name="T46" fmla="*/ 8496 w 20000"/>
                        <a:gd name="T47" fmla="*/ 19538 h 20000"/>
                        <a:gd name="T48" fmla="*/ 7863 w 20000"/>
                        <a:gd name="T49" fmla="*/ 19538 h 20000"/>
                        <a:gd name="T50" fmla="*/ 6807 w 20000"/>
                        <a:gd name="T51" fmla="*/ 18692 h 20000"/>
                        <a:gd name="T52" fmla="*/ 5488 w 20000"/>
                        <a:gd name="T53" fmla="*/ 19538 h 20000"/>
                        <a:gd name="T54" fmla="*/ 5488 w 20000"/>
                        <a:gd name="T55" fmla="*/ 18692 h 20000"/>
                        <a:gd name="T56" fmla="*/ 5699 w 20000"/>
                        <a:gd name="T57" fmla="*/ 17923 h 20000"/>
                        <a:gd name="T58" fmla="*/ 4908 w 20000"/>
                        <a:gd name="T59" fmla="*/ 17615 h 20000"/>
                        <a:gd name="T60" fmla="*/ 4327 w 20000"/>
                        <a:gd name="T61" fmla="*/ 16385 h 20000"/>
                        <a:gd name="T62" fmla="*/ 4908 w 20000"/>
                        <a:gd name="T63" fmla="*/ 15538 h 20000"/>
                        <a:gd name="T64" fmla="*/ 4327 w 20000"/>
                        <a:gd name="T65" fmla="*/ 15538 h 20000"/>
                        <a:gd name="T66" fmla="*/ 4063 w 20000"/>
                        <a:gd name="T67" fmla="*/ 16385 h 20000"/>
                        <a:gd name="T68" fmla="*/ 3219 w 20000"/>
                        <a:gd name="T69" fmla="*/ 15538 h 20000"/>
                        <a:gd name="T70" fmla="*/ 2164 w 20000"/>
                        <a:gd name="T71" fmla="*/ 14769 h 20000"/>
                        <a:gd name="T72" fmla="*/ 2164 w 20000"/>
                        <a:gd name="T73" fmla="*/ 14308 h 20000"/>
                        <a:gd name="T74" fmla="*/ 2164 w 20000"/>
                        <a:gd name="T75" fmla="*/ 12769 h 20000"/>
                        <a:gd name="T76" fmla="*/ 528 w 20000"/>
                        <a:gd name="T77" fmla="*/ 11615 h 20000"/>
                        <a:gd name="T78" fmla="*/ 528 w 20000"/>
                        <a:gd name="T79" fmla="*/ 10385 h 20000"/>
                        <a:gd name="T80" fmla="*/ 0 w 20000"/>
                        <a:gd name="T81" fmla="*/ 9154 h 20000"/>
                        <a:gd name="T82" fmla="*/ 1055 w 20000"/>
                        <a:gd name="T83" fmla="*/ 9154 h 20000"/>
                        <a:gd name="T84" fmla="*/ 1055 w 20000"/>
                        <a:gd name="T85" fmla="*/ 8385 h 20000"/>
                        <a:gd name="T86" fmla="*/ 1900 w 20000"/>
                        <a:gd name="T87" fmla="*/ 8000 h 20000"/>
                        <a:gd name="T88" fmla="*/ 1900 w 20000"/>
                        <a:gd name="T89" fmla="*/ 7231 h 20000"/>
                        <a:gd name="T90" fmla="*/ 2164 w 20000"/>
                        <a:gd name="T91" fmla="*/ 6000 h 20000"/>
                        <a:gd name="T92" fmla="*/ 2691 w 20000"/>
                        <a:gd name="T93" fmla="*/ 3154 h 20000"/>
                        <a:gd name="T94" fmla="*/ 3536 w 20000"/>
                        <a:gd name="T95" fmla="*/ 2000 h 20000"/>
                        <a:gd name="T96" fmla="*/ 4327 w 20000"/>
                        <a:gd name="T97" fmla="*/ 1231 h 20000"/>
                        <a:gd name="T98" fmla="*/ 4908 w 20000"/>
                        <a:gd name="T99" fmla="*/ 846 h 20000"/>
                        <a:gd name="T100" fmla="*/ 5699 w 20000"/>
                        <a:gd name="T101" fmla="*/ 846 h 20000"/>
                        <a:gd name="T102" fmla="*/ 9815 w 20000"/>
                        <a:gd name="T103" fmla="*/ 2000 h 20000"/>
                        <a:gd name="T104" fmla="*/ 11979 w 20000"/>
                        <a:gd name="T105" fmla="*/ 84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00" h="20000">
                          <a:moveTo>
                            <a:pt x="11979" y="846"/>
                          </a:moveTo>
                          <a:lnTo>
                            <a:pt x="13668" y="0"/>
                          </a:lnTo>
                          <a:lnTo>
                            <a:pt x="16095" y="5231"/>
                          </a:lnTo>
                          <a:lnTo>
                            <a:pt x="16359" y="5231"/>
                          </a:lnTo>
                          <a:lnTo>
                            <a:pt x="16939" y="11615"/>
                          </a:lnTo>
                          <a:lnTo>
                            <a:pt x="17784" y="12769"/>
                          </a:lnTo>
                          <a:lnTo>
                            <a:pt x="19947" y="11615"/>
                          </a:lnTo>
                          <a:lnTo>
                            <a:pt x="19947" y="14308"/>
                          </a:lnTo>
                          <a:lnTo>
                            <a:pt x="18575" y="14769"/>
                          </a:lnTo>
                          <a:lnTo>
                            <a:pt x="18575" y="13538"/>
                          </a:lnTo>
                          <a:lnTo>
                            <a:pt x="18311" y="13538"/>
                          </a:lnTo>
                          <a:lnTo>
                            <a:pt x="18311" y="14769"/>
                          </a:lnTo>
                          <a:lnTo>
                            <a:pt x="18311" y="15538"/>
                          </a:lnTo>
                          <a:lnTo>
                            <a:pt x="18311" y="16385"/>
                          </a:lnTo>
                          <a:lnTo>
                            <a:pt x="17784" y="18692"/>
                          </a:lnTo>
                          <a:lnTo>
                            <a:pt x="17150" y="18692"/>
                          </a:lnTo>
                          <a:lnTo>
                            <a:pt x="16939" y="17923"/>
                          </a:lnTo>
                          <a:lnTo>
                            <a:pt x="14987" y="17923"/>
                          </a:lnTo>
                          <a:lnTo>
                            <a:pt x="14776" y="17615"/>
                          </a:lnTo>
                          <a:lnTo>
                            <a:pt x="12507" y="18692"/>
                          </a:lnTo>
                          <a:lnTo>
                            <a:pt x="11451" y="19538"/>
                          </a:lnTo>
                          <a:lnTo>
                            <a:pt x="11187" y="19923"/>
                          </a:lnTo>
                          <a:lnTo>
                            <a:pt x="9815" y="19538"/>
                          </a:lnTo>
                          <a:lnTo>
                            <a:pt x="8496" y="19538"/>
                          </a:lnTo>
                          <a:lnTo>
                            <a:pt x="7863" y="19538"/>
                          </a:lnTo>
                          <a:lnTo>
                            <a:pt x="6807" y="18692"/>
                          </a:lnTo>
                          <a:lnTo>
                            <a:pt x="5488" y="19538"/>
                          </a:lnTo>
                          <a:lnTo>
                            <a:pt x="5488" y="18692"/>
                          </a:lnTo>
                          <a:lnTo>
                            <a:pt x="5699" y="17923"/>
                          </a:lnTo>
                          <a:lnTo>
                            <a:pt x="4908" y="17615"/>
                          </a:lnTo>
                          <a:lnTo>
                            <a:pt x="4327" y="16385"/>
                          </a:lnTo>
                          <a:lnTo>
                            <a:pt x="4908" y="15538"/>
                          </a:lnTo>
                          <a:lnTo>
                            <a:pt x="4327" y="15538"/>
                          </a:lnTo>
                          <a:lnTo>
                            <a:pt x="4063" y="16385"/>
                          </a:lnTo>
                          <a:lnTo>
                            <a:pt x="3219" y="15538"/>
                          </a:lnTo>
                          <a:lnTo>
                            <a:pt x="2164" y="14769"/>
                          </a:lnTo>
                          <a:lnTo>
                            <a:pt x="2164" y="14308"/>
                          </a:lnTo>
                          <a:lnTo>
                            <a:pt x="2164" y="12769"/>
                          </a:lnTo>
                          <a:lnTo>
                            <a:pt x="528" y="11615"/>
                          </a:lnTo>
                          <a:lnTo>
                            <a:pt x="528" y="10385"/>
                          </a:lnTo>
                          <a:lnTo>
                            <a:pt x="0" y="9154"/>
                          </a:lnTo>
                          <a:lnTo>
                            <a:pt x="1055" y="9154"/>
                          </a:lnTo>
                          <a:lnTo>
                            <a:pt x="1055" y="8385"/>
                          </a:lnTo>
                          <a:lnTo>
                            <a:pt x="1900" y="8000"/>
                          </a:lnTo>
                          <a:lnTo>
                            <a:pt x="1900" y="7231"/>
                          </a:lnTo>
                          <a:lnTo>
                            <a:pt x="2164" y="6000"/>
                          </a:lnTo>
                          <a:lnTo>
                            <a:pt x="2691" y="3154"/>
                          </a:lnTo>
                          <a:lnTo>
                            <a:pt x="3536" y="2000"/>
                          </a:lnTo>
                          <a:lnTo>
                            <a:pt x="4327" y="1231"/>
                          </a:lnTo>
                          <a:lnTo>
                            <a:pt x="4908" y="846"/>
                          </a:lnTo>
                          <a:lnTo>
                            <a:pt x="5699" y="846"/>
                          </a:lnTo>
                          <a:lnTo>
                            <a:pt x="9815" y="2000"/>
                          </a:lnTo>
                          <a:lnTo>
                            <a:pt x="11979" y="846"/>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632" name="Freeform 250">
                      <a:extLst>
                        <a:ext uri="{FF2B5EF4-FFF2-40B4-BE49-F238E27FC236}">
                          <a16:creationId xmlns:a16="http://schemas.microsoft.com/office/drawing/2014/main" id="{05A1875F-EB9B-4F4C-86AE-0F0732057AEB}"/>
                        </a:ext>
                      </a:extLst>
                    </p:cNvPr>
                    <p:cNvSpPr>
                      <a:spLocks/>
                    </p:cNvSpPr>
                    <p:nvPr/>
                  </p:nvSpPr>
                  <p:spPr bwMode="auto">
                    <a:xfrm>
                      <a:off x="4634784" y="3176093"/>
                      <a:ext cx="163079" cy="98150"/>
                    </a:xfrm>
                    <a:custGeom>
                      <a:avLst/>
                      <a:gdLst>
                        <a:gd name="T0" fmla="*/ 17630 w 20000"/>
                        <a:gd name="T1" fmla="*/ 1358 h 20000"/>
                        <a:gd name="T2" fmla="*/ 19926 w 20000"/>
                        <a:gd name="T3" fmla="*/ 3333 h 20000"/>
                        <a:gd name="T4" fmla="*/ 19185 w 20000"/>
                        <a:gd name="T5" fmla="*/ 3827 h 20000"/>
                        <a:gd name="T6" fmla="*/ 18000 w 20000"/>
                        <a:gd name="T7" fmla="*/ 5062 h 20000"/>
                        <a:gd name="T8" fmla="*/ 16889 w 20000"/>
                        <a:gd name="T9" fmla="*/ 7037 h 20000"/>
                        <a:gd name="T10" fmla="*/ 16148 w 20000"/>
                        <a:gd name="T11" fmla="*/ 11605 h 20000"/>
                        <a:gd name="T12" fmla="*/ 15704 w 20000"/>
                        <a:gd name="T13" fmla="*/ 13457 h 20000"/>
                        <a:gd name="T14" fmla="*/ 15704 w 20000"/>
                        <a:gd name="T15" fmla="*/ 14815 h 20000"/>
                        <a:gd name="T16" fmla="*/ 14519 w 20000"/>
                        <a:gd name="T17" fmla="*/ 15432 h 20000"/>
                        <a:gd name="T18" fmla="*/ 14519 w 20000"/>
                        <a:gd name="T19" fmla="*/ 16667 h 20000"/>
                        <a:gd name="T20" fmla="*/ 13037 w 20000"/>
                        <a:gd name="T21" fmla="*/ 16667 h 20000"/>
                        <a:gd name="T22" fmla="*/ 10741 w 20000"/>
                        <a:gd name="T23" fmla="*/ 16667 h 20000"/>
                        <a:gd name="T24" fmla="*/ 10000 w 20000"/>
                        <a:gd name="T25" fmla="*/ 17407 h 20000"/>
                        <a:gd name="T26" fmla="*/ 7704 w 20000"/>
                        <a:gd name="T27" fmla="*/ 17407 h 20000"/>
                        <a:gd name="T28" fmla="*/ 6889 w 20000"/>
                        <a:gd name="T29" fmla="*/ 18642 h 20000"/>
                        <a:gd name="T30" fmla="*/ 6519 w 20000"/>
                        <a:gd name="T31" fmla="*/ 19877 h 20000"/>
                        <a:gd name="T32" fmla="*/ 3778 w 20000"/>
                        <a:gd name="T33" fmla="*/ 18642 h 20000"/>
                        <a:gd name="T34" fmla="*/ 1926 w 20000"/>
                        <a:gd name="T35" fmla="*/ 16667 h 20000"/>
                        <a:gd name="T36" fmla="*/ 1481 w 20000"/>
                        <a:gd name="T37" fmla="*/ 16667 h 20000"/>
                        <a:gd name="T38" fmla="*/ 1481 w 20000"/>
                        <a:gd name="T39" fmla="*/ 14815 h 20000"/>
                        <a:gd name="T40" fmla="*/ 741 w 20000"/>
                        <a:gd name="T41" fmla="*/ 13457 h 20000"/>
                        <a:gd name="T42" fmla="*/ 741 w 20000"/>
                        <a:gd name="T43" fmla="*/ 11605 h 20000"/>
                        <a:gd name="T44" fmla="*/ 741 w 20000"/>
                        <a:gd name="T45" fmla="*/ 7037 h 20000"/>
                        <a:gd name="T46" fmla="*/ 0 w 20000"/>
                        <a:gd name="T47" fmla="*/ 6543 h 20000"/>
                        <a:gd name="T48" fmla="*/ 741 w 20000"/>
                        <a:gd name="T49" fmla="*/ 6543 h 20000"/>
                        <a:gd name="T50" fmla="*/ 1926 w 20000"/>
                        <a:gd name="T51" fmla="*/ 6543 h 20000"/>
                        <a:gd name="T52" fmla="*/ 2667 w 20000"/>
                        <a:gd name="T53" fmla="*/ 5062 h 20000"/>
                        <a:gd name="T54" fmla="*/ 2667 w 20000"/>
                        <a:gd name="T55" fmla="*/ 3827 h 20000"/>
                        <a:gd name="T56" fmla="*/ 3037 w 20000"/>
                        <a:gd name="T57" fmla="*/ 5062 h 20000"/>
                        <a:gd name="T58" fmla="*/ 5704 w 20000"/>
                        <a:gd name="T59" fmla="*/ 6543 h 20000"/>
                        <a:gd name="T60" fmla="*/ 7704 w 20000"/>
                        <a:gd name="T61" fmla="*/ 3827 h 20000"/>
                        <a:gd name="T62" fmla="*/ 10000 w 20000"/>
                        <a:gd name="T63" fmla="*/ 1975 h 20000"/>
                        <a:gd name="T64" fmla="*/ 10741 w 20000"/>
                        <a:gd name="T65" fmla="*/ 1975 h 20000"/>
                        <a:gd name="T66" fmla="*/ 13037 w 20000"/>
                        <a:gd name="T67" fmla="*/ 0 h 20000"/>
                        <a:gd name="T68" fmla="*/ 13778 w 20000"/>
                        <a:gd name="T69" fmla="*/ 0 h 20000"/>
                        <a:gd name="T70" fmla="*/ 15704 w 20000"/>
                        <a:gd name="T71" fmla="*/ 0 h 20000"/>
                        <a:gd name="T72" fmla="*/ 16148 w 20000"/>
                        <a:gd name="T73" fmla="*/ 1358 h 20000"/>
                        <a:gd name="T74" fmla="*/ 17630 w 20000"/>
                        <a:gd name="T75" fmla="*/ 135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000" h="20000">
                          <a:moveTo>
                            <a:pt x="17630" y="1358"/>
                          </a:moveTo>
                          <a:lnTo>
                            <a:pt x="19926" y="3333"/>
                          </a:lnTo>
                          <a:lnTo>
                            <a:pt x="19185" y="3827"/>
                          </a:lnTo>
                          <a:lnTo>
                            <a:pt x="18000" y="5062"/>
                          </a:lnTo>
                          <a:lnTo>
                            <a:pt x="16889" y="7037"/>
                          </a:lnTo>
                          <a:lnTo>
                            <a:pt x="16148" y="11605"/>
                          </a:lnTo>
                          <a:lnTo>
                            <a:pt x="15704" y="13457"/>
                          </a:lnTo>
                          <a:lnTo>
                            <a:pt x="15704" y="14815"/>
                          </a:lnTo>
                          <a:lnTo>
                            <a:pt x="14519" y="15432"/>
                          </a:lnTo>
                          <a:lnTo>
                            <a:pt x="14519" y="16667"/>
                          </a:lnTo>
                          <a:lnTo>
                            <a:pt x="13037" y="16667"/>
                          </a:lnTo>
                          <a:lnTo>
                            <a:pt x="10741" y="16667"/>
                          </a:lnTo>
                          <a:lnTo>
                            <a:pt x="10000" y="17407"/>
                          </a:lnTo>
                          <a:lnTo>
                            <a:pt x="7704" y="17407"/>
                          </a:lnTo>
                          <a:lnTo>
                            <a:pt x="6889" y="18642"/>
                          </a:lnTo>
                          <a:lnTo>
                            <a:pt x="6519" y="19877"/>
                          </a:lnTo>
                          <a:lnTo>
                            <a:pt x="3778" y="18642"/>
                          </a:lnTo>
                          <a:lnTo>
                            <a:pt x="1926" y="16667"/>
                          </a:lnTo>
                          <a:lnTo>
                            <a:pt x="1481" y="16667"/>
                          </a:lnTo>
                          <a:lnTo>
                            <a:pt x="1481" y="14815"/>
                          </a:lnTo>
                          <a:lnTo>
                            <a:pt x="741" y="13457"/>
                          </a:lnTo>
                          <a:lnTo>
                            <a:pt x="741" y="11605"/>
                          </a:lnTo>
                          <a:lnTo>
                            <a:pt x="741" y="7037"/>
                          </a:lnTo>
                          <a:lnTo>
                            <a:pt x="0" y="6543"/>
                          </a:lnTo>
                          <a:lnTo>
                            <a:pt x="741" y="6543"/>
                          </a:lnTo>
                          <a:lnTo>
                            <a:pt x="1926" y="6543"/>
                          </a:lnTo>
                          <a:lnTo>
                            <a:pt x="2667" y="5062"/>
                          </a:lnTo>
                          <a:lnTo>
                            <a:pt x="2667" y="3827"/>
                          </a:lnTo>
                          <a:lnTo>
                            <a:pt x="3037" y="5062"/>
                          </a:lnTo>
                          <a:lnTo>
                            <a:pt x="5704" y="6543"/>
                          </a:lnTo>
                          <a:lnTo>
                            <a:pt x="7704" y="3827"/>
                          </a:lnTo>
                          <a:lnTo>
                            <a:pt x="10000" y="1975"/>
                          </a:lnTo>
                          <a:lnTo>
                            <a:pt x="10741" y="1975"/>
                          </a:lnTo>
                          <a:lnTo>
                            <a:pt x="13037" y="0"/>
                          </a:lnTo>
                          <a:lnTo>
                            <a:pt x="13778" y="0"/>
                          </a:lnTo>
                          <a:lnTo>
                            <a:pt x="15704" y="0"/>
                          </a:lnTo>
                          <a:lnTo>
                            <a:pt x="16148" y="1358"/>
                          </a:lnTo>
                          <a:lnTo>
                            <a:pt x="17630" y="1358"/>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633" name="Freeform 240">
                      <a:extLst>
                        <a:ext uri="{FF2B5EF4-FFF2-40B4-BE49-F238E27FC236}">
                          <a16:creationId xmlns:a16="http://schemas.microsoft.com/office/drawing/2014/main" id="{BD495E69-6E4D-4CB2-8955-6D30554628FD}"/>
                        </a:ext>
                      </a:extLst>
                    </p:cNvPr>
                    <p:cNvSpPr>
                      <a:spLocks/>
                    </p:cNvSpPr>
                    <p:nvPr/>
                  </p:nvSpPr>
                  <p:spPr bwMode="auto">
                    <a:xfrm>
                      <a:off x="5338438" y="3413162"/>
                      <a:ext cx="113250" cy="75499"/>
                    </a:xfrm>
                    <a:custGeom>
                      <a:avLst/>
                      <a:gdLst>
                        <a:gd name="T0" fmla="*/ 8770 w 20000"/>
                        <a:gd name="T1" fmla="*/ 18095 h 20000"/>
                        <a:gd name="T2" fmla="*/ 5561 w 20000"/>
                        <a:gd name="T3" fmla="*/ 11429 h 20000"/>
                        <a:gd name="T4" fmla="*/ 1070 w 20000"/>
                        <a:gd name="T5" fmla="*/ 9048 h 20000"/>
                        <a:gd name="T6" fmla="*/ 1070 w 20000"/>
                        <a:gd name="T7" fmla="*/ 4127 h 20000"/>
                        <a:gd name="T8" fmla="*/ 0 w 20000"/>
                        <a:gd name="T9" fmla="*/ 0 h 20000"/>
                        <a:gd name="T10" fmla="*/ 15508 w 20000"/>
                        <a:gd name="T11" fmla="*/ 952 h 20000"/>
                        <a:gd name="T12" fmla="*/ 16043 w 20000"/>
                        <a:gd name="T13" fmla="*/ 8254 h 20000"/>
                        <a:gd name="T14" fmla="*/ 19893 w 20000"/>
                        <a:gd name="T15" fmla="*/ 9048 h 20000"/>
                        <a:gd name="T16" fmla="*/ 17754 w 20000"/>
                        <a:gd name="T17" fmla="*/ 11429 h 20000"/>
                        <a:gd name="T18" fmla="*/ 18824 w 20000"/>
                        <a:gd name="T19" fmla="*/ 18095 h 20000"/>
                        <a:gd name="T20" fmla="*/ 15508 w 20000"/>
                        <a:gd name="T21" fmla="*/ 19841 h 20000"/>
                        <a:gd name="T22" fmla="*/ 8770 w 20000"/>
                        <a:gd name="T23" fmla="*/ 1809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00" h="20000">
                          <a:moveTo>
                            <a:pt x="8770" y="18095"/>
                          </a:moveTo>
                          <a:lnTo>
                            <a:pt x="5561" y="11429"/>
                          </a:lnTo>
                          <a:lnTo>
                            <a:pt x="1070" y="9048"/>
                          </a:lnTo>
                          <a:lnTo>
                            <a:pt x="1070" y="4127"/>
                          </a:lnTo>
                          <a:lnTo>
                            <a:pt x="0" y="0"/>
                          </a:lnTo>
                          <a:lnTo>
                            <a:pt x="15508" y="952"/>
                          </a:lnTo>
                          <a:lnTo>
                            <a:pt x="16043" y="8254"/>
                          </a:lnTo>
                          <a:lnTo>
                            <a:pt x="19893" y="9048"/>
                          </a:lnTo>
                          <a:lnTo>
                            <a:pt x="17754" y="11429"/>
                          </a:lnTo>
                          <a:lnTo>
                            <a:pt x="18824" y="18095"/>
                          </a:lnTo>
                          <a:lnTo>
                            <a:pt x="15508" y="19841"/>
                          </a:lnTo>
                          <a:lnTo>
                            <a:pt x="8770" y="18095"/>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634" name="Freeform 239">
                      <a:extLst>
                        <a:ext uri="{FF2B5EF4-FFF2-40B4-BE49-F238E27FC236}">
                          <a16:creationId xmlns:a16="http://schemas.microsoft.com/office/drawing/2014/main" id="{9D40EC59-F869-4961-8A9E-064D00720F4A}"/>
                        </a:ext>
                      </a:extLst>
                    </p:cNvPr>
                    <p:cNvSpPr>
                      <a:spLocks/>
                    </p:cNvSpPr>
                    <p:nvPr/>
                  </p:nvSpPr>
                  <p:spPr bwMode="auto">
                    <a:xfrm>
                      <a:off x="5426018" y="3398062"/>
                      <a:ext cx="86070" cy="99659"/>
                    </a:xfrm>
                    <a:custGeom>
                      <a:avLst/>
                      <a:gdLst>
                        <a:gd name="T0" fmla="*/ 8873 w 20000"/>
                        <a:gd name="T1" fmla="*/ 0 h 20000"/>
                        <a:gd name="T2" fmla="*/ 13803 w 20000"/>
                        <a:gd name="T3" fmla="*/ 4940 h 20000"/>
                        <a:gd name="T4" fmla="*/ 19859 w 20000"/>
                        <a:gd name="T5" fmla="*/ 6867 h 20000"/>
                        <a:gd name="T6" fmla="*/ 13803 w 20000"/>
                        <a:gd name="T7" fmla="*/ 9398 h 20000"/>
                        <a:gd name="T8" fmla="*/ 13803 w 20000"/>
                        <a:gd name="T9" fmla="*/ 13012 h 20000"/>
                        <a:gd name="T10" fmla="*/ 13803 w 20000"/>
                        <a:gd name="T11" fmla="*/ 14940 h 20000"/>
                        <a:gd name="T12" fmla="*/ 12394 w 20000"/>
                        <a:gd name="T13" fmla="*/ 14337 h 20000"/>
                        <a:gd name="T14" fmla="*/ 10282 w 20000"/>
                        <a:gd name="T15" fmla="*/ 14940 h 20000"/>
                        <a:gd name="T16" fmla="*/ 12394 w 20000"/>
                        <a:gd name="T17" fmla="*/ 19880 h 20000"/>
                        <a:gd name="T18" fmla="*/ 4366 w 20000"/>
                        <a:gd name="T19" fmla="*/ 16747 h 20000"/>
                        <a:gd name="T20" fmla="*/ 2958 w 20000"/>
                        <a:gd name="T21" fmla="*/ 11807 h 20000"/>
                        <a:gd name="T22" fmla="*/ 5775 w 20000"/>
                        <a:gd name="T23" fmla="*/ 9880 h 20000"/>
                        <a:gd name="T24" fmla="*/ 845 w 20000"/>
                        <a:gd name="T25" fmla="*/ 9398 h 20000"/>
                        <a:gd name="T26" fmla="*/ 0 w 20000"/>
                        <a:gd name="T27" fmla="*/ 3735 h 20000"/>
                        <a:gd name="T28" fmla="*/ 0 w 20000"/>
                        <a:gd name="T29" fmla="*/ 1205 h 20000"/>
                        <a:gd name="T30" fmla="*/ 8873 w 20000"/>
                        <a:gd name="T31"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000" h="20000">
                          <a:moveTo>
                            <a:pt x="8873" y="0"/>
                          </a:moveTo>
                          <a:lnTo>
                            <a:pt x="13803" y="4940"/>
                          </a:lnTo>
                          <a:lnTo>
                            <a:pt x="19859" y="6867"/>
                          </a:lnTo>
                          <a:lnTo>
                            <a:pt x="13803" y="9398"/>
                          </a:lnTo>
                          <a:lnTo>
                            <a:pt x="13803" y="13012"/>
                          </a:lnTo>
                          <a:lnTo>
                            <a:pt x="13803" y="14940"/>
                          </a:lnTo>
                          <a:lnTo>
                            <a:pt x="12394" y="14337"/>
                          </a:lnTo>
                          <a:lnTo>
                            <a:pt x="10282" y="14940"/>
                          </a:lnTo>
                          <a:lnTo>
                            <a:pt x="12394" y="19880"/>
                          </a:lnTo>
                          <a:lnTo>
                            <a:pt x="4366" y="16747"/>
                          </a:lnTo>
                          <a:lnTo>
                            <a:pt x="2958" y="11807"/>
                          </a:lnTo>
                          <a:lnTo>
                            <a:pt x="5775" y="9880"/>
                          </a:lnTo>
                          <a:lnTo>
                            <a:pt x="845" y="9398"/>
                          </a:lnTo>
                          <a:lnTo>
                            <a:pt x="0" y="3735"/>
                          </a:lnTo>
                          <a:lnTo>
                            <a:pt x="0" y="1205"/>
                          </a:lnTo>
                          <a:lnTo>
                            <a:pt x="8873" y="0"/>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635" name="Freeform 238">
                      <a:extLst>
                        <a:ext uri="{FF2B5EF4-FFF2-40B4-BE49-F238E27FC236}">
                          <a16:creationId xmlns:a16="http://schemas.microsoft.com/office/drawing/2014/main" id="{279F109F-5D67-4B0D-B22C-6C20D5E744F2}"/>
                        </a:ext>
                      </a:extLst>
                    </p:cNvPr>
                    <p:cNvSpPr>
                      <a:spLocks/>
                    </p:cNvSpPr>
                    <p:nvPr/>
                  </p:nvSpPr>
                  <p:spPr bwMode="auto">
                    <a:xfrm>
                      <a:off x="4791822" y="2898255"/>
                      <a:ext cx="235558" cy="191769"/>
                    </a:xfrm>
                    <a:custGeom>
                      <a:avLst/>
                      <a:gdLst>
                        <a:gd name="T0" fmla="*/ 1902 w 20000"/>
                        <a:gd name="T1" fmla="*/ 18044 h 20000"/>
                        <a:gd name="T2" fmla="*/ 1337 w 20000"/>
                        <a:gd name="T3" fmla="*/ 16025 h 20000"/>
                        <a:gd name="T4" fmla="*/ 0 w 20000"/>
                        <a:gd name="T5" fmla="*/ 14385 h 20000"/>
                        <a:gd name="T6" fmla="*/ 1902 w 20000"/>
                        <a:gd name="T7" fmla="*/ 13123 h 20000"/>
                        <a:gd name="T8" fmla="*/ 1337 w 20000"/>
                        <a:gd name="T9" fmla="*/ 11104 h 20000"/>
                        <a:gd name="T10" fmla="*/ 514 w 20000"/>
                        <a:gd name="T11" fmla="*/ 9148 h 20000"/>
                        <a:gd name="T12" fmla="*/ 3445 w 20000"/>
                        <a:gd name="T13" fmla="*/ 7508 h 20000"/>
                        <a:gd name="T14" fmla="*/ 5347 w 20000"/>
                        <a:gd name="T15" fmla="*/ 5237 h 20000"/>
                        <a:gd name="T16" fmla="*/ 5861 w 20000"/>
                        <a:gd name="T17" fmla="*/ 1956 h 20000"/>
                        <a:gd name="T18" fmla="*/ 9049 w 20000"/>
                        <a:gd name="T19" fmla="*/ 631 h 20000"/>
                        <a:gd name="T20" fmla="*/ 10129 w 20000"/>
                        <a:gd name="T21" fmla="*/ 0 h 20000"/>
                        <a:gd name="T22" fmla="*/ 15681 w 20000"/>
                        <a:gd name="T23" fmla="*/ 1009 h 20000"/>
                        <a:gd name="T24" fmla="*/ 17326 w 20000"/>
                        <a:gd name="T25" fmla="*/ 6877 h 20000"/>
                        <a:gd name="T26" fmla="*/ 19177 w 20000"/>
                        <a:gd name="T27" fmla="*/ 9148 h 20000"/>
                        <a:gd name="T28" fmla="*/ 19949 w 20000"/>
                        <a:gd name="T29" fmla="*/ 12744 h 20000"/>
                        <a:gd name="T30" fmla="*/ 18098 w 20000"/>
                        <a:gd name="T31" fmla="*/ 11735 h 20000"/>
                        <a:gd name="T32" fmla="*/ 17326 w 20000"/>
                        <a:gd name="T33" fmla="*/ 12114 h 20000"/>
                        <a:gd name="T34" fmla="*/ 18612 w 20000"/>
                        <a:gd name="T35" fmla="*/ 15331 h 20000"/>
                        <a:gd name="T36" fmla="*/ 18098 w 20000"/>
                        <a:gd name="T37" fmla="*/ 18675 h 20000"/>
                        <a:gd name="T38" fmla="*/ 16504 w 20000"/>
                        <a:gd name="T39" fmla="*/ 18675 h 20000"/>
                        <a:gd name="T40" fmla="*/ 15681 w 20000"/>
                        <a:gd name="T41" fmla="*/ 19621 h 20000"/>
                        <a:gd name="T42" fmla="*/ 15681 w 20000"/>
                        <a:gd name="T43" fmla="*/ 19937 h 20000"/>
                        <a:gd name="T44" fmla="*/ 11671 w 20000"/>
                        <a:gd name="T45" fmla="*/ 18927 h 20000"/>
                        <a:gd name="T46" fmla="*/ 11671 w 20000"/>
                        <a:gd name="T47" fmla="*/ 18044 h 20000"/>
                        <a:gd name="T48" fmla="*/ 3445 w 20000"/>
                        <a:gd name="T49" fmla="*/ 18675 h 20000"/>
                        <a:gd name="T50" fmla="*/ 2674 w 20000"/>
                        <a:gd name="T51" fmla="*/ 18044 h 20000"/>
                        <a:gd name="T52" fmla="*/ 1902 w 20000"/>
                        <a:gd name="T53" fmla="*/ 1804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000" h="20000">
                          <a:moveTo>
                            <a:pt x="1902" y="18044"/>
                          </a:moveTo>
                          <a:lnTo>
                            <a:pt x="1337" y="16025"/>
                          </a:lnTo>
                          <a:lnTo>
                            <a:pt x="0" y="14385"/>
                          </a:lnTo>
                          <a:lnTo>
                            <a:pt x="1902" y="13123"/>
                          </a:lnTo>
                          <a:lnTo>
                            <a:pt x="1337" y="11104"/>
                          </a:lnTo>
                          <a:lnTo>
                            <a:pt x="514" y="9148"/>
                          </a:lnTo>
                          <a:lnTo>
                            <a:pt x="3445" y="7508"/>
                          </a:lnTo>
                          <a:lnTo>
                            <a:pt x="5347" y="5237"/>
                          </a:lnTo>
                          <a:lnTo>
                            <a:pt x="5861" y="1956"/>
                          </a:lnTo>
                          <a:lnTo>
                            <a:pt x="9049" y="631"/>
                          </a:lnTo>
                          <a:lnTo>
                            <a:pt x="10129" y="0"/>
                          </a:lnTo>
                          <a:lnTo>
                            <a:pt x="15681" y="1009"/>
                          </a:lnTo>
                          <a:lnTo>
                            <a:pt x="17326" y="6877"/>
                          </a:lnTo>
                          <a:lnTo>
                            <a:pt x="19177" y="9148"/>
                          </a:lnTo>
                          <a:lnTo>
                            <a:pt x="19949" y="12744"/>
                          </a:lnTo>
                          <a:lnTo>
                            <a:pt x="18098" y="11735"/>
                          </a:lnTo>
                          <a:lnTo>
                            <a:pt x="17326" y="12114"/>
                          </a:lnTo>
                          <a:lnTo>
                            <a:pt x="18612" y="15331"/>
                          </a:lnTo>
                          <a:lnTo>
                            <a:pt x="18098" y="18675"/>
                          </a:lnTo>
                          <a:lnTo>
                            <a:pt x="16504" y="18675"/>
                          </a:lnTo>
                          <a:lnTo>
                            <a:pt x="15681" y="19621"/>
                          </a:lnTo>
                          <a:lnTo>
                            <a:pt x="15681" y="19937"/>
                          </a:lnTo>
                          <a:lnTo>
                            <a:pt x="11671" y="18927"/>
                          </a:lnTo>
                          <a:lnTo>
                            <a:pt x="11671" y="18044"/>
                          </a:lnTo>
                          <a:lnTo>
                            <a:pt x="3445" y="18675"/>
                          </a:lnTo>
                          <a:lnTo>
                            <a:pt x="2674" y="18044"/>
                          </a:lnTo>
                          <a:lnTo>
                            <a:pt x="1902" y="18044"/>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636" name="Freeform 237">
                      <a:extLst>
                        <a:ext uri="{FF2B5EF4-FFF2-40B4-BE49-F238E27FC236}">
                          <a16:creationId xmlns:a16="http://schemas.microsoft.com/office/drawing/2014/main" id="{549A11C0-93F2-4085-B64F-98B3904BEF8B}"/>
                        </a:ext>
                      </a:extLst>
                    </p:cNvPr>
                    <p:cNvSpPr>
                      <a:spLocks/>
                    </p:cNvSpPr>
                    <p:nvPr/>
                  </p:nvSpPr>
                  <p:spPr bwMode="auto">
                    <a:xfrm>
                      <a:off x="4772193" y="2750277"/>
                      <a:ext cx="107209" cy="81539"/>
                    </a:xfrm>
                    <a:custGeom>
                      <a:avLst/>
                      <a:gdLst>
                        <a:gd name="T0" fmla="*/ 4633 w 20000"/>
                        <a:gd name="T1" fmla="*/ 18235 h 20000"/>
                        <a:gd name="T2" fmla="*/ 4633 w 20000"/>
                        <a:gd name="T3" fmla="*/ 13824 h 20000"/>
                        <a:gd name="T4" fmla="*/ 3503 w 20000"/>
                        <a:gd name="T5" fmla="*/ 15294 h 20000"/>
                        <a:gd name="T6" fmla="*/ 1130 w 20000"/>
                        <a:gd name="T7" fmla="*/ 9853 h 20000"/>
                        <a:gd name="T8" fmla="*/ 0 w 20000"/>
                        <a:gd name="T9" fmla="*/ 5441 h 20000"/>
                        <a:gd name="T10" fmla="*/ 10621 w 20000"/>
                        <a:gd name="T11" fmla="*/ 0 h 20000"/>
                        <a:gd name="T12" fmla="*/ 16384 w 20000"/>
                        <a:gd name="T13" fmla="*/ 1471 h 20000"/>
                        <a:gd name="T14" fmla="*/ 15254 w 20000"/>
                        <a:gd name="T15" fmla="*/ 2353 h 20000"/>
                        <a:gd name="T16" fmla="*/ 16949 w 20000"/>
                        <a:gd name="T17" fmla="*/ 7500 h 20000"/>
                        <a:gd name="T18" fmla="*/ 16949 w 20000"/>
                        <a:gd name="T19" fmla="*/ 11471 h 20000"/>
                        <a:gd name="T20" fmla="*/ 19887 w 20000"/>
                        <a:gd name="T21" fmla="*/ 17500 h 20000"/>
                        <a:gd name="T22" fmla="*/ 15254 w 20000"/>
                        <a:gd name="T23" fmla="*/ 19853 h 20000"/>
                        <a:gd name="T24" fmla="*/ 8814 w 20000"/>
                        <a:gd name="T25" fmla="*/ 18235 h 20000"/>
                        <a:gd name="T26" fmla="*/ 4633 w 20000"/>
                        <a:gd name="T27" fmla="*/ 1823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000" h="20000">
                          <a:moveTo>
                            <a:pt x="4633" y="18235"/>
                          </a:moveTo>
                          <a:lnTo>
                            <a:pt x="4633" y="13824"/>
                          </a:lnTo>
                          <a:lnTo>
                            <a:pt x="3503" y="15294"/>
                          </a:lnTo>
                          <a:lnTo>
                            <a:pt x="1130" y="9853"/>
                          </a:lnTo>
                          <a:lnTo>
                            <a:pt x="0" y="5441"/>
                          </a:lnTo>
                          <a:lnTo>
                            <a:pt x="10621" y="0"/>
                          </a:lnTo>
                          <a:lnTo>
                            <a:pt x="16384" y="1471"/>
                          </a:lnTo>
                          <a:lnTo>
                            <a:pt x="15254" y="2353"/>
                          </a:lnTo>
                          <a:lnTo>
                            <a:pt x="16949" y="7500"/>
                          </a:lnTo>
                          <a:lnTo>
                            <a:pt x="16949" y="11471"/>
                          </a:lnTo>
                          <a:lnTo>
                            <a:pt x="19887" y="17500"/>
                          </a:lnTo>
                          <a:lnTo>
                            <a:pt x="15254" y="19853"/>
                          </a:lnTo>
                          <a:lnTo>
                            <a:pt x="8814" y="18235"/>
                          </a:lnTo>
                          <a:lnTo>
                            <a:pt x="4633" y="18235"/>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637" name="Freeform 236">
                      <a:extLst>
                        <a:ext uri="{FF2B5EF4-FFF2-40B4-BE49-F238E27FC236}">
                          <a16:creationId xmlns:a16="http://schemas.microsoft.com/office/drawing/2014/main" id="{C12ACAB5-6C2E-47CE-9238-E4D7AB50E02C}"/>
                        </a:ext>
                      </a:extLst>
                    </p:cNvPr>
                    <p:cNvSpPr>
                      <a:spLocks/>
                    </p:cNvSpPr>
                    <p:nvPr/>
                  </p:nvSpPr>
                  <p:spPr bwMode="auto">
                    <a:xfrm>
                      <a:off x="5238779" y="3342192"/>
                      <a:ext cx="188749" cy="75499"/>
                    </a:xfrm>
                    <a:custGeom>
                      <a:avLst/>
                      <a:gdLst>
                        <a:gd name="T0" fmla="*/ 10641 w 20000"/>
                        <a:gd name="T1" fmla="*/ 18889 h 20000"/>
                        <a:gd name="T2" fmla="*/ 8654 w 20000"/>
                        <a:gd name="T3" fmla="*/ 14921 h 20000"/>
                        <a:gd name="T4" fmla="*/ 4615 w 20000"/>
                        <a:gd name="T5" fmla="*/ 16508 h 20000"/>
                        <a:gd name="T6" fmla="*/ 4615 w 20000"/>
                        <a:gd name="T7" fmla="*/ 10794 h 20000"/>
                        <a:gd name="T8" fmla="*/ 3013 w 20000"/>
                        <a:gd name="T9" fmla="*/ 4286 h 20000"/>
                        <a:gd name="T10" fmla="*/ 0 w 20000"/>
                        <a:gd name="T11" fmla="*/ 0 h 20000"/>
                        <a:gd name="T12" fmla="*/ 9615 w 20000"/>
                        <a:gd name="T13" fmla="*/ 0 h 20000"/>
                        <a:gd name="T14" fmla="*/ 17628 w 20000"/>
                        <a:gd name="T15" fmla="*/ 10794 h 20000"/>
                        <a:gd name="T16" fmla="*/ 19936 w 20000"/>
                        <a:gd name="T17" fmla="*/ 16508 h 20000"/>
                        <a:gd name="T18" fmla="*/ 19936 w 20000"/>
                        <a:gd name="T19" fmla="*/ 19841 h 20000"/>
                        <a:gd name="T20" fmla="*/ 10641 w 20000"/>
                        <a:gd name="T21" fmla="*/ 18889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00" h="20000">
                          <a:moveTo>
                            <a:pt x="10641" y="18889"/>
                          </a:moveTo>
                          <a:lnTo>
                            <a:pt x="8654" y="14921"/>
                          </a:lnTo>
                          <a:lnTo>
                            <a:pt x="4615" y="16508"/>
                          </a:lnTo>
                          <a:lnTo>
                            <a:pt x="4615" y="10794"/>
                          </a:lnTo>
                          <a:lnTo>
                            <a:pt x="3013" y="4286"/>
                          </a:lnTo>
                          <a:lnTo>
                            <a:pt x="0" y="0"/>
                          </a:lnTo>
                          <a:lnTo>
                            <a:pt x="9615" y="0"/>
                          </a:lnTo>
                          <a:lnTo>
                            <a:pt x="17628" y="10794"/>
                          </a:lnTo>
                          <a:lnTo>
                            <a:pt x="19936" y="16508"/>
                          </a:lnTo>
                          <a:lnTo>
                            <a:pt x="19936" y="19841"/>
                          </a:lnTo>
                          <a:lnTo>
                            <a:pt x="10641" y="18889"/>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638" name="Freeform 234">
                      <a:extLst>
                        <a:ext uri="{FF2B5EF4-FFF2-40B4-BE49-F238E27FC236}">
                          <a16:creationId xmlns:a16="http://schemas.microsoft.com/office/drawing/2014/main" id="{1B015A4B-1D90-40BF-970B-EE41E3B4BF4B}"/>
                        </a:ext>
                      </a:extLst>
                    </p:cNvPr>
                    <p:cNvSpPr>
                      <a:spLocks/>
                    </p:cNvSpPr>
                    <p:nvPr/>
                  </p:nvSpPr>
                  <p:spPr bwMode="auto">
                    <a:xfrm>
                      <a:off x="4701223" y="2883155"/>
                      <a:ext cx="160059" cy="104190"/>
                    </a:xfrm>
                    <a:custGeom>
                      <a:avLst/>
                      <a:gdLst>
                        <a:gd name="T0" fmla="*/ 12075 w 20000"/>
                        <a:gd name="T1" fmla="*/ 19884 h 20000"/>
                        <a:gd name="T2" fmla="*/ 10189 w 20000"/>
                        <a:gd name="T3" fmla="*/ 14419 h 20000"/>
                        <a:gd name="T4" fmla="*/ 0 w 20000"/>
                        <a:gd name="T5" fmla="*/ 14419 h 20000"/>
                        <a:gd name="T6" fmla="*/ 2038 w 20000"/>
                        <a:gd name="T7" fmla="*/ 12558 h 20000"/>
                        <a:gd name="T8" fmla="*/ 0 w 20000"/>
                        <a:gd name="T9" fmla="*/ 13953 h 20000"/>
                        <a:gd name="T10" fmla="*/ 830 w 20000"/>
                        <a:gd name="T11" fmla="*/ 12093 h 20000"/>
                        <a:gd name="T12" fmla="*/ 4679 w 20000"/>
                        <a:gd name="T13" fmla="*/ 12093 h 20000"/>
                        <a:gd name="T14" fmla="*/ 2792 w 20000"/>
                        <a:gd name="T15" fmla="*/ 1163 h 20000"/>
                        <a:gd name="T16" fmla="*/ 7849 w 20000"/>
                        <a:gd name="T17" fmla="*/ 0 h 20000"/>
                        <a:gd name="T18" fmla="*/ 10943 w 20000"/>
                        <a:gd name="T19" fmla="*/ 0 h 20000"/>
                        <a:gd name="T20" fmla="*/ 15321 w 20000"/>
                        <a:gd name="T21" fmla="*/ 1860 h 20000"/>
                        <a:gd name="T22" fmla="*/ 17208 w 20000"/>
                        <a:gd name="T23" fmla="*/ 4186 h 20000"/>
                        <a:gd name="T24" fmla="*/ 18415 w 20000"/>
                        <a:gd name="T25" fmla="*/ 4767 h 20000"/>
                        <a:gd name="T26" fmla="*/ 19925 w 20000"/>
                        <a:gd name="T27" fmla="*/ 6628 h 20000"/>
                        <a:gd name="T28" fmla="*/ 19170 w 20000"/>
                        <a:gd name="T29" fmla="*/ 12558 h 20000"/>
                        <a:gd name="T30" fmla="*/ 16377 w 20000"/>
                        <a:gd name="T31" fmla="*/ 16860 h 20000"/>
                        <a:gd name="T32" fmla="*/ 12075 w 20000"/>
                        <a:gd name="T33" fmla="*/ 1988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00" h="20000">
                          <a:moveTo>
                            <a:pt x="12075" y="19884"/>
                          </a:moveTo>
                          <a:lnTo>
                            <a:pt x="10189" y="14419"/>
                          </a:lnTo>
                          <a:lnTo>
                            <a:pt x="0" y="14419"/>
                          </a:lnTo>
                          <a:lnTo>
                            <a:pt x="2038" y="12558"/>
                          </a:lnTo>
                          <a:lnTo>
                            <a:pt x="0" y="13953"/>
                          </a:lnTo>
                          <a:lnTo>
                            <a:pt x="830" y="12093"/>
                          </a:lnTo>
                          <a:lnTo>
                            <a:pt x="4679" y="12093"/>
                          </a:lnTo>
                          <a:lnTo>
                            <a:pt x="2792" y="1163"/>
                          </a:lnTo>
                          <a:lnTo>
                            <a:pt x="7849" y="0"/>
                          </a:lnTo>
                          <a:lnTo>
                            <a:pt x="10943" y="0"/>
                          </a:lnTo>
                          <a:lnTo>
                            <a:pt x="15321" y="1860"/>
                          </a:lnTo>
                          <a:lnTo>
                            <a:pt x="17208" y="4186"/>
                          </a:lnTo>
                          <a:lnTo>
                            <a:pt x="18415" y="4767"/>
                          </a:lnTo>
                          <a:lnTo>
                            <a:pt x="19925" y="6628"/>
                          </a:lnTo>
                          <a:lnTo>
                            <a:pt x="19170" y="12558"/>
                          </a:lnTo>
                          <a:lnTo>
                            <a:pt x="16377" y="16860"/>
                          </a:lnTo>
                          <a:lnTo>
                            <a:pt x="12075" y="19884"/>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639" name="Freeform 232">
                      <a:extLst>
                        <a:ext uri="{FF2B5EF4-FFF2-40B4-BE49-F238E27FC236}">
                          <a16:creationId xmlns:a16="http://schemas.microsoft.com/office/drawing/2014/main" id="{E561BBC0-FE3B-492A-B2BA-9596416925DF}"/>
                        </a:ext>
                      </a:extLst>
                    </p:cNvPr>
                    <p:cNvSpPr>
                      <a:spLocks/>
                    </p:cNvSpPr>
                    <p:nvPr/>
                  </p:nvSpPr>
                  <p:spPr bwMode="auto">
                    <a:xfrm>
                      <a:off x="4838632" y="1635905"/>
                      <a:ext cx="3587733" cy="1769707"/>
                    </a:xfrm>
                    <a:custGeom>
                      <a:avLst/>
                      <a:gdLst>
                        <a:gd name="T0" fmla="*/ 1603 w 20000"/>
                        <a:gd name="T1" fmla="*/ 8692 h 20000"/>
                        <a:gd name="T2" fmla="*/ 1148 w 20000"/>
                        <a:gd name="T3" fmla="*/ 9710 h 20000"/>
                        <a:gd name="T4" fmla="*/ 1741 w 20000"/>
                        <a:gd name="T5" fmla="*/ 7948 h 20000"/>
                        <a:gd name="T6" fmla="*/ 2875 w 20000"/>
                        <a:gd name="T7" fmla="*/ 7812 h 20000"/>
                        <a:gd name="T8" fmla="*/ 3380 w 20000"/>
                        <a:gd name="T9" fmla="*/ 7661 h 20000"/>
                        <a:gd name="T10" fmla="*/ 4586 w 20000"/>
                        <a:gd name="T11" fmla="*/ 7033 h 20000"/>
                        <a:gd name="T12" fmla="*/ 4391 w 20000"/>
                        <a:gd name="T13" fmla="*/ 5579 h 20000"/>
                        <a:gd name="T14" fmla="*/ 5178 w 20000"/>
                        <a:gd name="T15" fmla="*/ 8228 h 20000"/>
                        <a:gd name="T16" fmla="*/ 6118 w 20000"/>
                        <a:gd name="T17" fmla="*/ 7491 h 20000"/>
                        <a:gd name="T18" fmla="*/ 4983 w 20000"/>
                        <a:gd name="T19" fmla="*/ 4841 h 20000"/>
                        <a:gd name="T20" fmla="*/ 5859 w 20000"/>
                        <a:gd name="T21" fmla="*/ 5189 h 20000"/>
                        <a:gd name="T22" fmla="*/ 6259 w 20000"/>
                        <a:gd name="T23" fmla="*/ 5934 h 20000"/>
                        <a:gd name="T24" fmla="*/ 6222 w 20000"/>
                        <a:gd name="T25" fmla="*/ 3988 h 20000"/>
                        <a:gd name="T26" fmla="*/ 6051 w 20000"/>
                        <a:gd name="T27" fmla="*/ 3073 h 20000"/>
                        <a:gd name="T28" fmla="*/ 6902 w 20000"/>
                        <a:gd name="T29" fmla="*/ 2219 h 20000"/>
                        <a:gd name="T30" fmla="*/ 7165 w 20000"/>
                        <a:gd name="T31" fmla="*/ 1311 h 20000"/>
                        <a:gd name="T32" fmla="*/ 7549 w 20000"/>
                        <a:gd name="T33" fmla="*/ 990 h 20000"/>
                        <a:gd name="T34" fmla="*/ 8700 w 20000"/>
                        <a:gd name="T35" fmla="*/ 1379 h 20000"/>
                        <a:gd name="T36" fmla="*/ 8316 w 20000"/>
                        <a:gd name="T37" fmla="*/ 2970 h 20000"/>
                        <a:gd name="T38" fmla="*/ 8818 w 20000"/>
                        <a:gd name="T39" fmla="*/ 2684 h 20000"/>
                        <a:gd name="T40" fmla="*/ 9414 w 20000"/>
                        <a:gd name="T41" fmla="*/ 2506 h 20000"/>
                        <a:gd name="T42" fmla="*/ 10202 w 20000"/>
                        <a:gd name="T43" fmla="*/ 1939 h 20000"/>
                        <a:gd name="T44" fmla="*/ 11246 w 20000"/>
                        <a:gd name="T45" fmla="*/ 2608 h 20000"/>
                        <a:gd name="T46" fmla="*/ 12364 w 20000"/>
                        <a:gd name="T47" fmla="*/ 2048 h 20000"/>
                        <a:gd name="T48" fmla="*/ 13040 w 20000"/>
                        <a:gd name="T49" fmla="*/ 990 h 20000"/>
                        <a:gd name="T50" fmla="*/ 13407 w 20000"/>
                        <a:gd name="T51" fmla="*/ 990 h 20000"/>
                        <a:gd name="T52" fmla="*/ 15502 w 20000"/>
                        <a:gd name="T53" fmla="*/ 1550 h 20000"/>
                        <a:gd name="T54" fmla="*/ 16475 w 20000"/>
                        <a:gd name="T55" fmla="*/ 669 h 20000"/>
                        <a:gd name="T56" fmla="*/ 18657 w 20000"/>
                        <a:gd name="T57" fmla="*/ 526 h 20000"/>
                        <a:gd name="T58" fmla="*/ 19354 w 20000"/>
                        <a:gd name="T59" fmla="*/ 635 h 20000"/>
                        <a:gd name="T60" fmla="*/ 19997 w 20000"/>
                        <a:gd name="T61" fmla="*/ 2581 h 20000"/>
                        <a:gd name="T62" fmla="*/ 18966 w 20000"/>
                        <a:gd name="T63" fmla="*/ 2219 h 20000"/>
                        <a:gd name="T64" fmla="*/ 18532 w 20000"/>
                        <a:gd name="T65" fmla="*/ 2970 h 20000"/>
                        <a:gd name="T66" fmla="*/ 19108 w 20000"/>
                        <a:gd name="T67" fmla="*/ 3878 h 20000"/>
                        <a:gd name="T68" fmla="*/ 18848 w 20000"/>
                        <a:gd name="T69" fmla="*/ 5900 h 20000"/>
                        <a:gd name="T70" fmla="*/ 18290 w 20000"/>
                        <a:gd name="T71" fmla="*/ 6958 h 20000"/>
                        <a:gd name="T72" fmla="*/ 18098 w 20000"/>
                        <a:gd name="T73" fmla="*/ 8863 h 20000"/>
                        <a:gd name="T74" fmla="*/ 18465 w 20000"/>
                        <a:gd name="T75" fmla="*/ 10953 h 20000"/>
                        <a:gd name="T76" fmla="*/ 17384 w 20000"/>
                        <a:gd name="T77" fmla="*/ 9990 h 20000"/>
                        <a:gd name="T78" fmla="*/ 17663 w 20000"/>
                        <a:gd name="T79" fmla="*/ 5756 h 20000"/>
                        <a:gd name="T80" fmla="*/ 17242 w 20000"/>
                        <a:gd name="T81" fmla="*/ 7060 h 20000"/>
                        <a:gd name="T82" fmla="*/ 16599 w 20000"/>
                        <a:gd name="T83" fmla="*/ 8720 h 20000"/>
                        <a:gd name="T84" fmla="*/ 15916 w 20000"/>
                        <a:gd name="T85" fmla="*/ 8904 h 20000"/>
                        <a:gd name="T86" fmla="*/ 15131 w 20000"/>
                        <a:gd name="T87" fmla="*/ 12571 h 20000"/>
                        <a:gd name="T88" fmla="*/ 15778 w 20000"/>
                        <a:gd name="T89" fmla="*/ 12714 h 20000"/>
                        <a:gd name="T90" fmla="*/ 15185 w 20000"/>
                        <a:gd name="T91" fmla="*/ 18334 h 20000"/>
                        <a:gd name="T92" fmla="*/ 15131 w 20000"/>
                        <a:gd name="T93" fmla="*/ 15575 h 20000"/>
                        <a:gd name="T94" fmla="*/ 13721 w 20000"/>
                        <a:gd name="T95" fmla="*/ 13424 h 20000"/>
                        <a:gd name="T96" fmla="*/ 12990 w 20000"/>
                        <a:gd name="T97" fmla="*/ 14906 h 20000"/>
                        <a:gd name="T98" fmla="*/ 11488 w 20000"/>
                        <a:gd name="T99" fmla="*/ 15541 h 20000"/>
                        <a:gd name="T100" fmla="*/ 10148 w 20000"/>
                        <a:gd name="T101" fmla="*/ 15753 h 20000"/>
                        <a:gd name="T102" fmla="*/ 8771 w 20000"/>
                        <a:gd name="T103" fmla="*/ 16217 h 20000"/>
                        <a:gd name="T104" fmla="*/ 4758 w 20000"/>
                        <a:gd name="T105" fmla="*/ 14660 h 20000"/>
                        <a:gd name="T106" fmla="*/ 3118 w 20000"/>
                        <a:gd name="T107" fmla="*/ 18791 h 20000"/>
                        <a:gd name="T108" fmla="*/ 2091 w 20000"/>
                        <a:gd name="T109" fmla="*/ 19078 h 20000"/>
                        <a:gd name="T110" fmla="*/ 1832 w 20000"/>
                        <a:gd name="T111" fmla="*/ 16886 h 20000"/>
                        <a:gd name="T112" fmla="*/ 455 w 20000"/>
                        <a:gd name="T113" fmla="*/ 13745 h 20000"/>
                        <a:gd name="T114" fmla="*/ 313 w 20000"/>
                        <a:gd name="T115" fmla="*/ 12332 h 20000"/>
                        <a:gd name="T116" fmla="*/ 276 w 20000"/>
                        <a:gd name="T117" fmla="*/ 999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000" h="20000">
                          <a:moveTo>
                            <a:pt x="138" y="7702"/>
                          </a:moveTo>
                          <a:lnTo>
                            <a:pt x="192" y="7702"/>
                          </a:lnTo>
                          <a:lnTo>
                            <a:pt x="259" y="7702"/>
                          </a:lnTo>
                          <a:lnTo>
                            <a:pt x="226" y="7661"/>
                          </a:lnTo>
                          <a:lnTo>
                            <a:pt x="488" y="7661"/>
                          </a:lnTo>
                          <a:lnTo>
                            <a:pt x="401" y="7702"/>
                          </a:lnTo>
                          <a:lnTo>
                            <a:pt x="542" y="7771"/>
                          </a:lnTo>
                          <a:lnTo>
                            <a:pt x="542" y="7948"/>
                          </a:lnTo>
                          <a:lnTo>
                            <a:pt x="556" y="7812"/>
                          </a:lnTo>
                          <a:lnTo>
                            <a:pt x="785" y="7812"/>
                          </a:lnTo>
                          <a:lnTo>
                            <a:pt x="1377" y="8262"/>
                          </a:lnTo>
                          <a:lnTo>
                            <a:pt x="1603" y="8692"/>
                          </a:lnTo>
                          <a:lnTo>
                            <a:pt x="1465" y="9082"/>
                          </a:lnTo>
                          <a:lnTo>
                            <a:pt x="1273" y="9252"/>
                          </a:lnTo>
                          <a:lnTo>
                            <a:pt x="488" y="8795"/>
                          </a:lnTo>
                          <a:lnTo>
                            <a:pt x="872" y="9430"/>
                          </a:lnTo>
                          <a:lnTo>
                            <a:pt x="852" y="9710"/>
                          </a:lnTo>
                          <a:lnTo>
                            <a:pt x="923" y="10174"/>
                          </a:lnTo>
                          <a:lnTo>
                            <a:pt x="1273" y="10454"/>
                          </a:lnTo>
                          <a:lnTo>
                            <a:pt x="1360" y="10386"/>
                          </a:lnTo>
                          <a:lnTo>
                            <a:pt x="1290" y="10174"/>
                          </a:lnTo>
                          <a:lnTo>
                            <a:pt x="1219" y="10099"/>
                          </a:lnTo>
                          <a:lnTo>
                            <a:pt x="1094" y="9894"/>
                          </a:lnTo>
                          <a:lnTo>
                            <a:pt x="1148" y="9710"/>
                          </a:lnTo>
                          <a:lnTo>
                            <a:pt x="1323" y="9894"/>
                          </a:lnTo>
                          <a:lnTo>
                            <a:pt x="1323" y="9990"/>
                          </a:lnTo>
                          <a:lnTo>
                            <a:pt x="1636" y="9990"/>
                          </a:lnTo>
                          <a:lnTo>
                            <a:pt x="1498" y="9464"/>
                          </a:lnTo>
                          <a:lnTo>
                            <a:pt x="1586" y="9252"/>
                          </a:lnTo>
                          <a:lnTo>
                            <a:pt x="1727" y="8972"/>
                          </a:lnTo>
                          <a:lnTo>
                            <a:pt x="1879" y="8972"/>
                          </a:lnTo>
                          <a:lnTo>
                            <a:pt x="2003" y="9150"/>
                          </a:lnTo>
                          <a:lnTo>
                            <a:pt x="2003" y="8720"/>
                          </a:lnTo>
                          <a:lnTo>
                            <a:pt x="1879" y="8549"/>
                          </a:lnTo>
                          <a:lnTo>
                            <a:pt x="1865" y="8051"/>
                          </a:lnTo>
                          <a:lnTo>
                            <a:pt x="1741" y="7948"/>
                          </a:lnTo>
                          <a:lnTo>
                            <a:pt x="2091" y="7982"/>
                          </a:lnTo>
                          <a:lnTo>
                            <a:pt x="2195" y="8228"/>
                          </a:lnTo>
                          <a:lnTo>
                            <a:pt x="2024" y="8330"/>
                          </a:lnTo>
                          <a:lnTo>
                            <a:pt x="2024" y="8440"/>
                          </a:lnTo>
                          <a:lnTo>
                            <a:pt x="2229" y="8720"/>
                          </a:lnTo>
                          <a:lnTo>
                            <a:pt x="2370" y="8617"/>
                          </a:lnTo>
                          <a:lnTo>
                            <a:pt x="2370" y="8330"/>
                          </a:lnTo>
                          <a:lnTo>
                            <a:pt x="2475" y="8262"/>
                          </a:lnTo>
                          <a:lnTo>
                            <a:pt x="2424" y="8160"/>
                          </a:lnTo>
                          <a:lnTo>
                            <a:pt x="2788" y="7771"/>
                          </a:lnTo>
                          <a:lnTo>
                            <a:pt x="2842" y="7948"/>
                          </a:lnTo>
                          <a:lnTo>
                            <a:pt x="2875" y="7812"/>
                          </a:lnTo>
                          <a:lnTo>
                            <a:pt x="2822" y="7771"/>
                          </a:lnTo>
                          <a:lnTo>
                            <a:pt x="2980" y="7525"/>
                          </a:lnTo>
                          <a:lnTo>
                            <a:pt x="3051" y="7525"/>
                          </a:lnTo>
                          <a:lnTo>
                            <a:pt x="2966" y="7593"/>
                          </a:lnTo>
                          <a:lnTo>
                            <a:pt x="3013" y="7812"/>
                          </a:lnTo>
                          <a:lnTo>
                            <a:pt x="2966" y="7982"/>
                          </a:lnTo>
                          <a:lnTo>
                            <a:pt x="2980" y="8051"/>
                          </a:lnTo>
                          <a:lnTo>
                            <a:pt x="3104" y="7880"/>
                          </a:lnTo>
                          <a:lnTo>
                            <a:pt x="3155" y="7948"/>
                          </a:lnTo>
                          <a:lnTo>
                            <a:pt x="3155" y="7702"/>
                          </a:lnTo>
                          <a:lnTo>
                            <a:pt x="3242" y="7661"/>
                          </a:lnTo>
                          <a:lnTo>
                            <a:pt x="3380" y="7661"/>
                          </a:lnTo>
                          <a:lnTo>
                            <a:pt x="3606" y="7422"/>
                          </a:lnTo>
                          <a:lnTo>
                            <a:pt x="3660" y="7702"/>
                          </a:lnTo>
                          <a:lnTo>
                            <a:pt x="3710" y="7702"/>
                          </a:lnTo>
                          <a:lnTo>
                            <a:pt x="3710" y="7525"/>
                          </a:lnTo>
                          <a:lnTo>
                            <a:pt x="3801" y="7422"/>
                          </a:lnTo>
                          <a:lnTo>
                            <a:pt x="3660" y="7060"/>
                          </a:lnTo>
                          <a:lnTo>
                            <a:pt x="3697" y="6958"/>
                          </a:lnTo>
                          <a:lnTo>
                            <a:pt x="4219" y="7060"/>
                          </a:lnTo>
                          <a:lnTo>
                            <a:pt x="4569" y="7238"/>
                          </a:lnTo>
                          <a:lnTo>
                            <a:pt x="4758" y="7525"/>
                          </a:lnTo>
                          <a:lnTo>
                            <a:pt x="4791" y="7129"/>
                          </a:lnTo>
                          <a:lnTo>
                            <a:pt x="4586" y="7033"/>
                          </a:lnTo>
                          <a:lnTo>
                            <a:pt x="4586" y="6849"/>
                          </a:lnTo>
                          <a:lnTo>
                            <a:pt x="4428" y="6849"/>
                          </a:lnTo>
                          <a:lnTo>
                            <a:pt x="4391" y="6671"/>
                          </a:lnTo>
                          <a:lnTo>
                            <a:pt x="4428" y="6671"/>
                          </a:lnTo>
                          <a:lnTo>
                            <a:pt x="4444" y="6637"/>
                          </a:lnTo>
                          <a:lnTo>
                            <a:pt x="4377" y="6221"/>
                          </a:lnTo>
                          <a:lnTo>
                            <a:pt x="4306" y="6323"/>
                          </a:lnTo>
                          <a:lnTo>
                            <a:pt x="4306" y="6111"/>
                          </a:lnTo>
                          <a:lnTo>
                            <a:pt x="4253" y="6180"/>
                          </a:lnTo>
                          <a:lnTo>
                            <a:pt x="4290" y="6002"/>
                          </a:lnTo>
                          <a:lnTo>
                            <a:pt x="4377" y="5900"/>
                          </a:lnTo>
                          <a:lnTo>
                            <a:pt x="4391" y="5579"/>
                          </a:lnTo>
                          <a:lnTo>
                            <a:pt x="4343" y="5012"/>
                          </a:lnTo>
                          <a:lnTo>
                            <a:pt x="4758" y="5012"/>
                          </a:lnTo>
                          <a:lnTo>
                            <a:pt x="4811" y="5299"/>
                          </a:lnTo>
                          <a:lnTo>
                            <a:pt x="4811" y="5722"/>
                          </a:lnTo>
                          <a:lnTo>
                            <a:pt x="4983" y="6043"/>
                          </a:lnTo>
                          <a:lnTo>
                            <a:pt x="5212" y="7060"/>
                          </a:lnTo>
                          <a:lnTo>
                            <a:pt x="5387" y="7204"/>
                          </a:lnTo>
                          <a:lnTo>
                            <a:pt x="5316" y="7313"/>
                          </a:lnTo>
                          <a:lnTo>
                            <a:pt x="5387" y="7593"/>
                          </a:lnTo>
                          <a:lnTo>
                            <a:pt x="5266" y="7982"/>
                          </a:lnTo>
                          <a:lnTo>
                            <a:pt x="5300" y="8119"/>
                          </a:lnTo>
                          <a:lnTo>
                            <a:pt x="5178" y="8228"/>
                          </a:lnTo>
                          <a:lnTo>
                            <a:pt x="5074" y="8051"/>
                          </a:lnTo>
                          <a:lnTo>
                            <a:pt x="4933" y="8160"/>
                          </a:lnTo>
                          <a:lnTo>
                            <a:pt x="5162" y="8330"/>
                          </a:lnTo>
                          <a:lnTo>
                            <a:pt x="5438" y="8262"/>
                          </a:lnTo>
                          <a:lnTo>
                            <a:pt x="5404" y="8119"/>
                          </a:lnTo>
                          <a:lnTo>
                            <a:pt x="5542" y="7880"/>
                          </a:lnTo>
                          <a:lnTo>
                            <a:pt x="5576" y="7525"/>
                          </a:lnTo>
                          <a:lnTo>
                            <a:pt x="5438" y="7060"/>
                          </a:lnTo>
                          <a:lnTo>
                            <a:pt x="5667" y="6849"/>
                          </a:lnTo>
                          <a:lnTo>
                            <a:pt x="5805" y="7033"/>
                          </a:lnTo>
                          <a:lnTo>
                            <a:pt x="5859" y="7422"/>
                          </a:lnTo>
                          <a:lnTo>
                            <a:pt x="6118" y="7491"/>
                          </a:lnTo>
                          <a:lnTo>
                            <a:pt x="5912" y="7422"/>
                          </a:lnTo>
                          <a:lnTo>
                            <a:pt x="5892" y="7204"/>
                          </a:lnTo>
                          <a:lnTo>
                            <a:pt x="5912" y="7129"/>
                          </a:lnTo>
                          <a:lnTo>
                            <a:pt x="5805" y="6849"/>
                          </a:lnTo>
                          <a:lnTo>
                            <a:pt x="5525" y="6740"/>
                          </a:lnTo>
                          <a:lnTo>
                            <a:pt x="5316" y="6924"/>
                          </a:lnTo>
                          <a:lnTo>
                            <a:pt x="5212" y="6501"/>
                          </a:lnTo>
                          <a:lnTo>
                            <a:pt x="5178" y="6002"/>
                          </a:lnTo>
                          <a:lnTo>
                            <a:pt x="4949" y="5722"/>
                          </a:lnTo>
                          <a:lnTo>
                            <a:pt x="4949" y="5469"/>
                          </a:lnTo>
                          <a:lnTo>
                            <a:pt x="5037" y="5367"/>
                          </a:lnTo>
                          <a:lnTo>
                            <a:pt x="4983" y="4841"/>
                          </a:lnTo>
                          <a:lnTo>
                            <a:pt x="5162" y="5189"/>
                          </a:lnTo>
                          <a:lnTo>
                            <a:pt x="5162" y="5442"/>
                          </a:lnTo>
                          <a:lnTo>
                            <a:pt x="5212" y="5654"/>
                          </a:lnTo>
                          <a:lnTo>
                            <a:pt x="5316" y="5722"/>
                          </a:lnTo>
                          <a:lnTo>
                            <a:pt x="5721" y="5831"/>
                          </a:lnTo>
                          <a:lnTo>
                            <a:pt x="5246" y="5367"/>
                          </a:lnTo>
                          <a:lnTo>
                            <a:pt x="5266" y="5258"/>
                          </a:lnTo>
                          <a:lnTo>
                            <a:pt x="5492" y="5258"/>
                          </a:lnTo>
                          <a:lnTo>
                            <a:pt x="5387" y="5189"/>
                          </a:lnTo>
                          <a:lnTo>
                            <a:pt x="5438" y="5012"/>
                          </a:lnTo>
                          <a:lnTo>
                            <a:pt x="5542" y="4978"/>
                          </a:lnTo>
                          <a:lnTo>
                            <a:pt x="5859" y="5189"/>
                          </a:lnTo>
                          <a:lnTo>
                            <a:pt x="6084" y="5189"/>
                          </a:lnTo>
                          <a:lnTo>
                            <a:pt x="6084" y="5367"/>
                          </a:lnTo>
                          <a:lnTo>
                            <a:pt x="6030" y="5442"/>
                          </a:lnTo>
                          <a:lnTo>
                            <a:pt x="6051" y="5579"/>
                          </a:lnTo>
                          <a:lnTo>
                            <a:pt x="6135" y="5756"/>
                          </a:lnTo>
                          <a:lnTo>
                            <a:pt x="6135" y="5654"/>
                          </a:lnTo>
                          <a:lnTo>
                            <a:pt x="6222" y="6043"/>
                          </a:lnTo>
                          <a:lnTo>
                            <a:pt x="6347" y="6111"/>
                          </a:lnTo>
                          <a:lnTo>
                            <a:pt x="6505" y="6221"/>
                          </a:lnTo>
                          <a:lnTo>
                            <a:pt x="6572" y="6111"/>
                          </a:lnTo>
                          <a:lnTo>
                            <a:pt x="6347" y="6043"/>
                          </a:lnTo>
                          <a:lnTo>
                            <a:pt x="6259" y="5934"/>
                          </a:lnTo>
                          <a:lnTo>
                            <a:pt x="6313" y="5756"/>
                          </a:lnTo>
                          <a:lnTo>
                            <a:pt x="6135" y="5469"/>
                          </a:lnTo>
                          <a:lnTo>
                            <a:pt x="6084" y="5162"/>
                          </a:lnTo>
                          <a:lnTo>
                            <a:pt x="5980" y="5087"/>
                          </a:lnTo>
                          <a:lnTo>
                            <a:pt x="5892" y="4910"/>
                          </a:lnTo>
                          <a:lnTo>
                            <a:pt x="5684" y="4841"/>
                          </a:lnTo>
                          <a:lnTo>
                            <a:pt x="5542" y="4561"/>
                          </a:lnTo>
                          <a:lnTo>
                            <a:pt x="5492" y="4268"/>
                          </a:lnTo>
                          <a:lnTo>
                            <a:pt x="6135" y="3878"/>
                          </a:lnTo>
                          <a:lnTo>
                            <a:pt x="6168" y="3960"/>
                          </a:lnTo>
                          <a:lnTo>
                            <a:pt x="6135" y="4063"/>
                          </a:lnTo>
                          <a:lnTo>
                            <a:pt x="6222" y="3988"/>
                          </a:lnTo>
                          <a:lnTo>
                            <a:pt x="6118" y="3708"/>
                          </a:lnTo>
                          <a:lnTo>
                            <a:pt x="6222" y="3776"/>
                          </a:lnTo>
                          <a:lnTo>
                            <a:pt x="6209" y="3708"/>
                          </a:lnTo>
                          <a:lnTo>
                            <a:pt x="5946" y="3598"/>
                          </a:lnTo>
                          <a:lnTo>
                            <a:pt x="6051" y="3496"/>
                          </a:lnTo>
                          <a:lnTo>
                            <a:pt x="5912" y="3428"/>
                          </a:lnTo>
                          <a:lnTo>
                            <a:pt x="5912" y="3319"/>
                          </a:lnTo>
                          <a:lnTo>
                            <a:pt x="5980" y="3319"/>
                          </a:lnTo>
                          <a:lnTo>
                            <a:pt x="5997" y="3141"/>
                          </a:lnTo>
                          <a:lnTo>
                            <a:pt x="6051" y="3141"/>
                          </a:lnTo>
                          <a:lnTo>
                            <a:pt x="5912" y="3073"/>
                          </a:lnTo>
                          <a:lnTo>
                            <a:pt x="6051" y="3073"/>
                          </a:lnTo>
                          <a:lnTo>
                            <a:pt x="6084" y="2684"/>
                          </a:lnTo>
                          <a:lnTo>
                            <a:pt x="6118" y="2786"/>
                          </a:lnTo>
                          <a:lnTo>
                            <a:pt x="6209" y="2608"/>
                          </a:lnTo>
                          <a:lnTo>
                            <a:pt x="6397" y="2581"/>
                          </a:lnTo>
                          <a:lnTo>
                            <a:pt x="6397" y="2472"/>
                          </a:lnTo>
                          <a:lnTo>
                            <a:pt x="6589" y="2301"/>
                          </a:lnTo>
                          <a:lnTo>
                            <a:pt x="6451" y="2219"/>
                          </a:lnTo>
                          <a:lnTo>
                            <a:pt x="6623" y="2117"/>
                          </a:lnTo>
                          <a:lnTo>
                            <a:pt x="6801" y="2048"/>
                          </a:lnTo>
                          <a:lnTo>
                            <a:pt x="6801" y="2219"/>
                          </a:lnTo>
                          <a:lnTo>
                            <a:pt x="6902" y="2117"/>
                          </a:lnTo>
                          <a:lnTo>
                            <a:pt x="6902" y="2219"/>
                          </a:lnTo>
                          <a:lnTo>
                            <a:pt x="6953" y="2048"/>
                          </a:lnTo>
                          <a:lnTo>
                            <a:pt x="6993" y="2048"/>
                          </a:lnTo>
                          <a:lnTo>
                            <a:pt x="7007" y="1728"/>
                          </a:lnTo>
                          <a:lnTo>
                            <a:pt x="7044" y="1871"/>
                          </a:lnTo>
                          <a:lnTo>
                            <a:pt x="7131" y="1837"/>
                          </a:lnTo>
                          <a:lnTo>
                            <a:pt x="6902" y="1482"/>
                          </a:lnTo>
                          <a:lnTo>
                            <a:pt x="7044" y="1550"/>
                          </a:lnTo>
                          <a:lnTo>
                            <a:pt x="7165" y="1407"/>
                          </a:lnTo>
                          <a:lnTo>
                            <a:pt x="7357" y="1482"/>
                          </a:lnTo>
                          <a:lnTo>
                            <a:pt x="7357" y="1202"/>
                          </a:lnTo>
                          <a:lnTo>
                            <a:pt x="7236" y="1379"/>
                          </a:lnTo>
                          <a:lnTo>
                            <a:pt x="7165" y="1311"/>
                          </a:lnTo>
                          <a:lnTo>
                            <a:pt x="7044" y="1093"/>
                          </a:lnTo>
                          <a:lnTo>
                            <a:pt x="7007" y="457"/>
                          </a:lnTo>
                          <a:lnTo>
                            <a:pt x="7077" y="348"/>
                          </a:lnTo>
                          <a:lnTo>
                            <a:pt x="7215" y="389"/>
                          </a:lnTo>
                          <a:lnTo>
                            <a:pt x="7269" y="560"/>
                          </a:lnTo>
                          <a:lnTo>
                            <a:pt x="7182" y="737"/>
                          </a:lnTo>
                          <a:lnTo>
                            <a:pt x="7303" y="813"/>
                          </a:lnTo>
                          <a:lnTo>
                            <a:pt x="7323" y="737"/>
                          </a:lnTo>
                          <a:lnTo>
                            <a:pt x="7374" y="813"/>
                          </a:lnTo>
                          <a:lnTo>
                            <a:pt x="7407" y="990"/>
                          </a:lnTo>
                          <a:lnTo>
                            <a:pt x="7461" y="847"/>
                          </a:lnTo>
                          <a:lnTo>
                            <a:pt x="7549" y="990"/>
                          </a:lnTo>
                          <a:lnTo>
                            <a:pt x="7586" y="1311"/>
                          </a:lnTo>
                          <a:lnTo>
                            <a:pt x="7670" y="1202"/>
                          </a:lnTo>
                          <a:lnTo>
                            <a:pt x="7636" y="1017"/>
                          </a:lnTo>
                          <a:lnTo>
                            <a:pt x="7862" y="847"/>
                          </a:lnTo>
                          <a:lnTo>
                            <a:pt x="7949" y="990"/>
                          </a:lnTo>
                          <a:lnTo>
                            <a:pt x="7949" y="847"/>
                          </a:lnTo>
                          <a:lnTo>
                            <a:pt x="8141" y="737"/>
                          </a:lnTo>
                          <a:lnTo>
                            <a:pt x="8455" y="915"/>
                          </a:lnTo>
                          <a:lnTo>
                            <a:pt x="8508" y="1017"/>
                          </a:lnTo>
                          <a:lnTo>
                            <a:pt x="8508" y="915"/>
                          </a:lnTo>
                          <a:lnTo>
                            <a:pt x="8680" y="1093"/>
                          </a:lnTo>
                          <a:lnTo>
                            <a:pt x="8700" y="1379"/>
                          </a:lnTo>
                          <a:lnTo>
                            <a:pt x="8542" y="1270"/>
                          </a:lnTo>
                          <a:lnTo>
                            <a:pt x="8630" y="1482"/>
                          </a:lnTo>
                          <a:lnTo>
                            <a:pt x="8680" y="1407"/>
                          </a:lnTo>
                          <a:lnTo>
                            <a:pt x="8785" y="1550"/>
                          </a:lnTo>
                          <a:lnTo>
                            <a:pt x="8771" y="1939"/>
                          </a:lnTo>
                          <a:lnTo>
                            <a:pt x="8785" y="2008"/>
                          </a:lnTo>
                          <a:lnTo>
                            <a:pt x="8700" y="2048"/>
                          </a:lnTo>
                          <a:lnTo>
                            <a:pt x="8680" y="2328"/>
                          </a:lnTo>
                          <a:lnTo>
                            <a:pt x="8542" y="2397"/>
                          </a:lnTo>
                          <a:lnTo>
                            <a:pt x="8630" y="2472"/>
                          </a:lnTo>
                          <a:lnTo>
                            <a:pt x="8404" y="2970"/>
                          </a:lnTo>
                          <a:lnTo>
                            <a:pt x="8316" y="2970"/>
                          </a:lnTo>
                          <a:lnTo>
                            <a:pt x="8333" y="3039"/>
                          </a:lnTo>
                          <a:lnTo>
                            <a:pt x="8316" y="3530"/>
                          </a:lnTo>
                          <a:lnTo>
                            <a:pt x="8475" y="3428"/>
                          </a:lnTo>
                          <a:lnTo>
                            <a:pt x="8404" y="3360"/>
                          </a:lnTo>
                          <a:lnTo>
                            <a:pt x="8542" y="3141"/>
                          </a:lnTo>
                          <a:lnTo>
                            <a:pt x="8562" y="3209"/>
                          </a:lnTo>
                          <a:lnTo>
                            <a:pt x="8562" y="3073"/>
                          </a:lnTo>
                          <a:lnTo>
                            <a:pt x="8700" y="3039"/>
                          </a:lnTo>
                          <a:lnTo>
                            <a:pt x="8680" y="2895"/>
                          </a:lnTo>
                          <a:lnTo>
                            <a:pt x="8818" y="2970"/>
                          </a:lnTo>
                          <a:lnTo>
                            <a:pt x="8963" y="2684"/>
                          </a:lnTo>
                          <a:lnTo>
                            <a:pt x="8818" y="2684"/>
                          </a:lnTo>
                          <a:lnTo>
                            <a:pt x="8700" y="2786"/>
                          </a:lnTo>
                          <a:lnTo>
                            <a:pt x="8680" y="2684"/>
                          </a:lnTo>
                          <a:lnTo>
                            <a:pt x="8700" y="2506"/>
                          </a:lnTo>
                          <a:lnTo>
                            <a:pt x="8963" y="2472"/>
                          </a:lnTo>
                          <a:lnTo>
                            <a:pt x="8963" y="2581"/>
                          </a:lnTo>
                          <a:lnTo>
                            <a:pt x="9101" y="2581"/>
                          </a:lnTo>
                          <a:lnTo>
                            <a:pt x="9101" y="2472"/>
                          </a:lnTo>
                          <a:lnTo>
                            <a:pt x="9205" y="2581"/>
                          </a:lnTo>
                          <a:lnTo>
                            <a:pt x="9327" y="2895"/>
                          </a:lnTo>
                          <a:lnTo>
                            <a:pt x="9380" y="2752"/>
                          </a:lnTo>
                          <a:lnTo>
                            <a:pt x="9273" y="2608"/>
                          </a:lnTo>
                          <a:lnTo>
                            <a:pt x="9414" y="2506"/>
                          </a:lnTo>
                          <a:lnTo>
                            <a:pt x="9781" y="2328"/>
                          </a:lnTo>
                          <a:lnTo>
                            <a:pt x="9798" y="2397"/>
                          </a:lnTo>
                          <a:lnTo>
                            <a:pt x="9747" y="2472"/>
                          </a:lnTo>
                          <a:lnTo>
                            <a:pt x="9781" y="2581"/>
                          </a:lnTo>
                          <a:lnTo>
                            <a:pt x="10007" y="2581"/>
                          </a:lnTo>
                          <a:lnTo>
                            <a:pt x="9973" y="2506"/>
                          </a:lnTo>
                          <a:lnTo>
                            <a:pt x="10057" y="2472"/>
                          </a:lnTo>
                          <a:lnTo>
                            <a:pt x="10236" y="2397"/>
                          </a:lnTo>
                          <a:lnTo>
                            <a:pt x="10340" y="2151"/>
                          </a:lnTo>
                          <a:lnTo>
                            <a:pt x="10148" y="2048"/>
                          </a:lnTo>
                          <a:lnTo>
                            <a:pt x="10148" y="1871"/>
                          </a:lnTo>
                          <a:lnTo>
                            <a:pt x="10202" y="1939"/>
                          </a:lnTo>
                          <a:lnTo>
                            <a:pt x="10202" y="1837"/>
                          </a:lnTo>
                          <a:lnTo>
                            <a:pt x="10286" y="1728"/>
                          </a:lnTo>
                          <a:lnTo>
                            <a:pt x="10428" y="1837"/>
                          </a:lnTo>
                          <a:lnTo>
                            <a:pt x="10933" y="1769"/>
                          </a:lnTo>
                          <a:lnTo>
                            <a:pt x="10966" y="1871"/>
                          </a:lnTo>
                          <a:lnTo>
                            <a:pt x="10879" y="2008"/>
                          </a:lnTo>
                          <a:lnTo>
                            <a:pt x="10896" y="2117"/>
                          </a:lnTo>
                          <a:lnTo>
                            <a:pt x="10791" y="2397"/>
                          </a:lnTo>
                          <a:lnTo>
                            <a:pt x="10896" y="2608"/>
                          </a:lnTo>
                          <a:lnTo>
                            <a:pt x="10966" y="2608"/>
                          </a:lnTo>
                          <a:lnTo>
                            <a:pt x="10879" y="2397"/>
                          </a:lnTo>
                          <a:lnTo>
                            <a:pt x="11246" y="2608"/>
                          </a:lnTo>
                          <a:lnTo>
                            <a:pt x="11246" y="2472"/>
                          </a:lnTo>
                          <a:lnTo>
                            <a:pt x="11350" y="2581"/>
                          </a:lnTo>
                          <a:lnTo>
                            <a:pt x="11296" y="2684"/>
                          </a:lnTo>
                          <a:lnTo>
                            <a:pt x="11751" y="3039"/>
                          </a:lnTo>
                          <a:lnTo>
                            <a:pt x="11785" y="2970"/>
                          </a:lnTo>
                          <a:lnTo>
                            <a:pt x="11751" y="2608"/>
                          </a:lnTo>
                          <a:lnTo>
                            <a:pt x="11626" y="2219"/>
                          </a:lnTo>
                          <a:lnTo>
                            <a:pt x="11889" y="2472"/>
                          </a:lnTo>
                          <a:lnTo>
                            <a:pt x="11993" y="2397"/>
                          </a:lnTo>
                          <a:lnTo>
                            <a:pt x="12081" y="2151"/>
                          </a:lnTo>
                          <a:lnTo>
                            <a:pt x="12431" y="2301"/>
                          </a:lnTo>
                          <a:lnTo>
                            <a:pt x="12364" y="2048"/>
                          </a:lnTo>
                          <a:lnTo>
                            <a:pt x="12397" y="1939"/>
                          </a:lnTo>
                          <a:lnTo>
                            <a:pt x="12515" y="2048"/>
                          </a:lnTo>
                          <a:lnTo>
                            <a:pt x="12569" y="1871"/>
                          </a:lnTo>
                          <a:lnTo>
                            <a:pt x="12397" y="1769"/>
                          </a:lnTo>
                          <a:lnTo>
                            <a:pt x="12431" y="1728"/>
                          </a:lnTo>
                          <a:lnTo>
                            <a:pt x="12364" y="1591"/>
                          </a:lnTo>
                          <a:lnTo>
                            <a:pt x="12310" y="1659"/>
                          </a:lnTo>
                          <a:lnTo>
                            <a:pt x="12256" y="1482"/>
                          </a:lnTo>
                          <a:lnTo>
                            <a:pt x="12397" y="1379"/>
                          </a:lnTo>
                          <a:lnTo>
                            <a:pt x="12256" y="1127"/>
                          </a:lnTo>
                          <a:lnTo>
                            <a:pt x="12256" y="1093"/>
                          </a:lnTo>
                          <a:lnTo>
                            <a:pt x="13040" y="990"/>
                          </a:lnTo>
                          <a:lnTo>
                            <a:pt x="13108" y="1093"/>
                          </a:lnTo>
                          <a:lnTo>
                            <a:pt x="12936" y="1017"/>
                          </a:lnTo>
                          <a:lnTo>
                            <a:pt x="12902" y="1270"/>
                          </a:lnTo>
                          <a:lnTo>
                            <a:pt x="13024" y="1127"/>
                          </a:lnTo>
                          <a:lnTo>
                            <a:pt x="13074" y="1270"/>
                          </a:lnTo>
                          <a:lnTo>
                            <a:pt x="12990" y="1311"/>
                          </a:lnTo>
                          <a:lnTo>
                            <a:pt x="13108" y="1482"/>
                          </a:lnTo>
                          <a:lnTo>
                            <a:pt x="13128" y="915"/>
                          </a:lnTo>
                          <a:lnTo>
                            <a:pt x="13444" y="847"/>
                          </a:lnTo>
                          <a:lnTo>
                            <a:pt x="13545" y="990"/>
                          </a:lnTo>
                          <a:lnTo>
                            <a:pt x="13545" y="1017"/>
                          </a:lnTo>
                          <a:lnTo>
                            <a:pt x="13407" y="990"/>
                          </a:lnTo>
                          <a:lnTo>
                            <a:pt x="13444" y="1093"/>
                          </a:lnTo>
                          <a:lnTo>
                            <a:pt x="13754" y="1202"/>
                          </a:lnTo>
                          <a:lnTo>
                            <a:pt x="13774" y="1379"/>
                          </a:lnTo>
                          <a:lnTo>
                            <a:pt x="13808" y="1202"/>
                          </a:lnTo>
                          <a:lnTo>
                            <a:pt x="14051" y="1311"/>
                          </a:lnTo>
                          <a:lnTo>
                            <a:pt x="14000" y="1379"/>
                          </a:lnTo>
                          <a:lnTo>
                            <a:pt x="14175" y="1407"/>
                          </a:lnTo>
                          <a:lnTo>
                            <a:pt x="14505" y="915"/>
                          </a:lnTo>
                          <a:lnTo>
                            <a:pt x="14785" y="847"/>
                          </a:lnTo>
                          <a:lnTo>
                            <a:pt x="15081" y="990"/>
                          </a:lnTo>
                          <a:lnTo>
                            <a:pt x="15273" y="1407"/>
                          </a:lnTo>
                          <a:lnTo>
                            <a:pt x="15502" y="1550"/>
                          </a:lnTo>
                          <a:lnTo>
                            <a:pt x="15502" y="1379"/>
                          </a:lnTo>
                          <a:lnTo>
                            <a:pt x="15586" y="1550"/>
                          </a:lnTo>
                          <a:lnTo>
                            <a:pt x="15586" y="1311"/>
                          </a:lnTo>
                          <a:lnTo>
                            <a:pt x="15778" y="1093"/>
                          </a:lnTo>
                          <a:lnTo>
                            <a:pt x="15916" y="1127"/>
                          </a:lnTo>
                          <a:lnTo>
                            <a:pt x="16145" y="1017"/>
                          </a:lnTo>
                          <a:lnTo>
                            <a:pt x="16178" y="813"/>
                          </a:lnTo>
                          <a:lnTo>
                            <a:pt x="16404" y="1017"/>
                          </a:lnTo>
                          <a:lnTo>
                            <a:pt x="16791" y="1127"/>
                          </a:lnTo>
                          <a:lnTo>
                            <a:pt x="16700" y="847"/>
                          </a:lnTo>
                          <a:lnTo>
                            <a:pt x="16562" y="635"/>
                          </a:lnTo>
                          <a:lnTo>
                            <a:pt x="16475" y="669"/>
                          </a:lnTo>
                          <a:lnTo>
                            <a:pt x="16475" y="526"/>
                          </a:lnTo>
                          <a:lnTo>
                            <a:pt x="16370" y="280"/>
                          </a:lnTo>
                          <a:lnTo>
                            <a:pt x="16771" y="280"/>
                          </a:lnTo>
                          <a:lnTo>
                            <a:pt x="17017" y="0"/>
                          </a:lnTo>
                          <a:lnTo>
                            <a:pt x="17101" y="68"/>
                          </a:lnTo>
                          <a:lnTo>
                            <a:pt x="17067" y="0"/>
                          </a:lnTo>
                          <a:lnTo>
                            <a:pt x="17801" y="178"/>
                          </a:lnTo>
                          <a:lnTo>
                            <a:pt x="17835" y="68"/>
                          </a:lnTo>
                          <a:lnTo>
                            <a:pt x="18098" y="280"/>
                          </a:lnTo>
                          <a:lnTo>
                            <a:pt x="18532" y="457"/>
                          </a:lnTo>
                          <a:lnTo>
                            <a:pt x="18670" y="635"/>
                          </a:lnTo>
                          <a:lnTo>
                            <a:pt x="18657" y="526"/>
                          </a:lnTo>
                          <a:lnTo>
                            <a:pt x="18882" y="669"/>
                          </a:lnTo>
                          <a:lnTo>
                            <a:pt x="19074" y="1093"/>
                          </a:lnTo>
                          <a:lnTo>
                            <a:pt x="19249" y="1270"/>
                          </a:lnTo>
                          <a:lnTo>
                            <a:pt x="19249" y="1127"/>
                          </a:lnTo>
                          <a:lnTo>
                            <a:pt x="19303" y="1311"/>
                          </a:lnTo>
                          <a:lnTo>
                            <a:pt x="19249" y="1017"/>
                          </a:lnTo>
                          <a:lnTo>
                            <a:pt x="19020" y="737"/>
                          </a:lnTo>
                          <a:lnTo>
                            <a:pt x="19108" y="737"/>
                          </a:lnTo>
                          <a:lnTo>
                            <a:pt x="19212" y="813"/>
                          </a:lnTo>
                          <a:lnTo>
                            <a:pt x="19266" y="737"/>
                          </a:lnTo>
                          <a:lnTo>
                            <a:pt x="19212" y="669"/>
                          </a:lnTo>
                          <a:lnTo>
                            <a:pt x="19354" y="635"/>
                          </a:lnTo>
                          <a:lnTo>
                            <a:pt x="19859" y="990"/>
                          </a:lnTo>
                          <a:lnTo>
                            <a:pt x="19805" y="1270"/>
                          </a:lnTo>
                          <a:lnTo>
                            <a:pt x="19896" y="1482"/>
                          </a:lnTo>
                          <a:lnTo>
                            <a:pt x="19700" y="1311"/>
                          </a:lnTo>
                          <a:lnTo>
                            <a:pt x="19859" y="1659"/>
                          </a:lnTo>
                          <a:lnTo>
                            <a:pt x="19579" y="1591"/>
                          </a:lnTo>
                          <a:lnTo>
                            <a:pt x="19717" y="1728"/>
                          </a:lnTo>
                          <a:lnTo>
                            <a:pt x="19751" y="1837"/>
                          </a:lnTo>
                          <a:lnTo>
                            <a:pt x="19717" y="1939"/>
                          </a:lnTo>
                          <a:lnTo>
                            <a:pt x="19842" y="2048"/>
                          </a:lnTo>
                          <a:lnTo>
                            <a:pt x="19791" y="2328"/>
                          </a:lnTo>
                          <a:lnTo>
                            <a:pt x="19997" y="2581"/>
                          </a:lnTo>
                          <a:lnTo>
                            <a:pt x="19929" y="2506"/>
                          </a:lnTo>
                          <a:lnTo>
                            <a:pt x="19943" y="2752"/>
                          </a:lnTo>
                          <a:lnTo>
                            <a:pt x="19805" y="2506"/>
                          </a:lnTo>
                          <a:lnTo>
                            <a:pt x="19859" y="2752"/>
                          </a:lnTo>
                          <a:lnTo>
                            <a:pt x="19579" y="2397"/>
                          </a:lnTo>
                          <a:lnTo>
                            <a:pt x="19562" y="2506"/>
                          </a:lnTo>
                          <a:lnTo>
                            <a:pt x="19421" y="2397"/>
                          </a:lnTo>
                          <a:lnTo>
                            <a:pt x="19266" y="2048"/>
                          </a:lnTo>
                          <a:lnTo>
                            <a:pt x="19125" y="2048"/>
                          </a:lnTo>
                          <a:lnTo>
                            <a:pt x="19108" y="1939"/>
                          </a:lnTo>
                          <a:lnTo>
                            <a:pt x="19108" y="2151"/>
                          </a:lnTo>
                          <a:lnTo>
                            <a:pt x="18966" y="2219"/>
                          </a:lnTo>
                          <a:lnTo>
                            <a:pt x="18795" y="1939"/>
                          </a:lnTo>
                          <a:lnTo>
                            <a:pt x="18710" y="1550"/>
                          </a:lnTo>
                          <a:lnTo>
                            <a:pt x="18744" y="1769"/>
                          </a:lnTo>
                          <a:lnTo>
                            <a:pt x="18657" y="1659"/>
                          </a:lnTo>
                          <a:lnTo>
                            <a:pt x="18670" y="1769"/>
                          </a:lnTo>
                          <a:lnTo>
                            <a:pt x="18657" y="1837"/>
                          </a:lnTo>
                          <a:lnTo>
                            <a:pt x="18882" y="2328"/>
                          </a:lnTo>
                          <a:lnTo>
                            <a:pt x="18899" y="2970"/>
                          </a:lnTo>
                          <a:lnTo>
                            <a:pt x="18882" y="3209"/>
                          </a:lnTo>
                          <a:lnTo>
                            <a:pt x="18848" y="3141"/>
                          </a:lnTo>
                          <a:lnTo>
                            <a:pt x="18761" y="3209"/>
                          </a:lnTo>
                          <a:lnTo>
                            <a:pt x="18532" y="2970"/>
                          </a:lnTo>
                          <a:lnTo>
                            <a:pt x="18481" y="3073"/>
                          </a:lnTo>
                          <a:lnTo>
                            <a:pt x="18603" y="3039"/>
                          </a:lnTo>
                          <a:lnTo>
                            <a:pt x="18620" y="3141"/>
                          </a:lnTo>
                          <a:lnTo>
                            <a:pt x="18519" y="3141"/>
                          </a:lnTo>
                          <a:lnTo>
                            <a:pt x="18566" y="3496"/>
                          </a:lnTo>
                          <a:lnTo>
                            <a:pt x="18657" y="3209"/>
                          </a:lnTo>
                          <a:lnTo>
                            <a:pt x="18828" y="3496"/>
                          </a:lnTo>
                          <a:lnTo>
                            <a:pt x="18882" y="3360"/>
                          </a:lnTo>
                          <a:lnTo>
                            <a:pt x="18966" y="3530"/>
                          </a:lnTo>
                          <a:lnTo>
                            <a:pt x="18966" y="3639"/>
                          </a:lnTo>
                          <a:lnTo>
                            <a:pt x="19020" y="3639"/>
                          </a:lnTo>
                          <a:lnTo>
                            <a:pt x="19108" y="3878"/>
                          </a:lnTo>
                          <a:lnTo>
                            <a:pt x="19074" y="3878"/>
                          </a:lnTo>
                          <a:lnTo>
                            <a:pt x="19074" y="3988"/>
                          </a:lnTo>
                          <a:lnTo>
                            <a:pt x="19125" y="3988"/>
                          </a:lnTo>
                          <a:lnTo>
                            <a:pt x="19421" y="4452"/>
                          </a:lnTo>
                          <a:lnTo>
                            <a:pt x="19441" y="4841"/>
                          </a:lnTo>
                          <a:lnTo>
                            <a:pt x="19158" y="4630"/>
                          </a:lnTo>
                          <a:lnTo>
                            <a:pt x="19195" y="4800"/>
                          </a:lnTo>
                          <a:lnTo>
                            <a:pt x="18987" y="5189"/>
                          </a:lnTo>
                          <a:lnTo>
                            <a:pt x="18966" y="5545"/>
                          </a:lnTo>
                          <a:lnTo>
                            <a:pt x="18899" y="5654"/>
                          </a:lnTo>
                          <a:lnTo>
                            <a:pt x="18848" y="5579"/>
                          </a:lnTo>
                          <a:lnTo>
                            <a:pt x="18848" y="5900"/>
                          </a:lnTo>
                          <a:lnTo>
                            <a:pt x="18828" y="5900"/>
                          </a:lnTo>
                          <a:lnTo>
                            <a:pt x="18848" y="5934"/>
                          </a:lnTo>
                          <a:lnTo>
                            <a:pt x="18828" y="6002"/>
                          </a:lnTo>
                          <a:lnTo>
                            <a:pt x="18848" y="6180"/>
                          </a:lnTo>
                          <a:lnTo>
                            <a:pt x="18795" y="6180"/>
                          </a:lnTo>
                          <a:lnTo>
                            <a:pt x="18828" y="6221"/>
                          </a:lnTo>
                          <a:lnTo>
                            <a:pt x="18744" y="6740"/>
                          </a:lnTo>
                          <a:lnTo>
                            <a:pt x="18795" y="7060"/>
                          </a:lnTo>
                          <a:lnTo>
                            <a:pt x="18710" y="7033"/>
                          </a:lnTo>
                          <a:lnTo>
                            <a:pt x="18519" y="6671"/>
                          </a:lnTo>
                          <a:lnTo>
                            <a:pt x="18394" y="6740"/>
                          </a:lnTo>
                          <a:lnTo>
                            <a:pt x="18290" y="6958"/>
                          </a:lnTo>
                          <a:lnTo>
                            <a:pt x="18256" y="7491"/>
                          </a:lnTo>
                          <a:lnTo>
                            <a:pt x="18168" y="6958"/>
                          </a:lnTo>
                          <a:lnTo>
                            <a:pt x="18098" y="7525"/>
                          </a:lnTo>
                          <a:lnTo>
                            <a:pt x="18010" y="7422"/>
                          </a:lnTo>
                          <a:lnTo>
                            <a:pt x="17926" y="7491"/>
                          </a:lnTo>
                          <a:lnTo>
                            <a:pt x="17886" y="7593"/>
                          </a:lnTo>
                          <a:lnTo>
                            <a:pt x="18010" y="8051"/>
                          </a:lnTo>
                          <a:lnTo>
                            <a:pt x="17939" y="8051"/>
                          </a:lnTo>
                          <a:lnTo>
                            <a:pt x="17976" y="8617"/>
                          </a:lnTo>
                          <a:lnTo>
                            <a:pt x="18064" y="8904"/>
                          </a:lnTo>
                          <a:lnTo>
                            <a:pt x="18114" y="8972"/>
                          </a:lnTo>
                          <a:lnTo>
                            <a:pt x="18098" y="8863"/>
                          </a:lnTo>
                          <a:lnTo>
                            <a:pt x="18236" y="8904"/>
                          </a:lnTo>
                          <a:lnTo>
                            <a:pt x="18290" y="9464"/>
                          </a:lnTo>
                          <a:lnTo>
                            <a:pt x="18306" y="9607"/>
                          </a:lnTo>
                          <a:lnTo>
                            <a:pt x="18374" y="9539"/>
                          </a:lnTo>
                          <a:lnTo>
                            <a:pt x="18465" y="9894"/>
                          </a:lnTo>
                          <a:lnTo>
                            <a:pt x="18428" y="9990"/>
                          </a:lnTo>
                          <a:lnTo>
                            <a:pt x="18374" y="9921"/>
                          </a:lnTo>
                          <a:lnTo>
                            <a:pt x="18374" y="9642"/>
                          </a:lnTo>
                          <a:lnTo>
                            <a:pt x="18306" y="9751"/>
                          </a:lnTo>
                          <a:lnTo>
                            <a:pt x="18374" y="10563"/>
                          </a:lnTo>
                          <a:lnTo>
                            <a:pt x="18481" y="10741"/>
                          </a:lnTo>
                          <a:lnTo>
                            <a:pt x="18465" y="10953"/>
                          </a:lnTo>
                          <a:lnTo>
                            <a:pt x="18374" y="10912"/>
                          </a:lnTo>
                          <a:lnTo>
                            <a:pt x="18290" y="11192"/>
                          </a:lnTo>
                          <a:lnTo>
                            <a:pt x="18306" y="11512"/>
                          </a:lnTo>
                          <a:lnTo>
                            <a:pt x="18428" y="11833"/>
                          </a:lnTo>
                          <a:lnTo>
                            <a:pt x="18340" y="11833"/>
                          </a:lnTo>
                          <a:lnTo>
                            <a:pt x="18256" y="11970"/>
                          </a:lnTo>
                          <a:lnTo>
                            <a:pt x="18202" y="11943"/>
                          </a:lnTo>
                          <a:lnTo>
                            <a:pt x="18290" y="12571"/>
                          </a:lnTo>
                          <a:lnTo>
                            <a:pt x="18290" y="12864"/>
                          </a:lnTo>
                          <a:lnTo>
                            <a:pt x="18202" y="13247"/>
                          </a:lnTo>
                          <a:lnTo>
                            <a:pt x="17556" y="10843"/>
                          </a:lnTo>
                          <a:lnTo>
                            <a:pt x="17384" y="9990"/>
                          </a:lnTo>
                          <a:lnTo>
                            <a:pt x="17438" y="9539"/>
                          </a:lnTo>
                          <a:lnTo>
                            <a:pt x="17367" y="9184"/>
                          </a:lnTo>
                          <a:lnTo>
                            <a:pt x="17438" y="9252"/>
                          </a:lnTo>
                          <a:lnTo>
                            <a:pt x="17438" y="9082"/>
                          </a:lnTo>
                          <a:lnTo>
                            <a:pt x="17505" y="9013"/>
                          </a:lnTo>
                          <a:lnTo>
                            <a:pt x="17609" y="7880"/>
                          </a:lnTo>
                          <a:lnTo>
                            <a:pt x="17609" y="7238"/>
                          </a:lnTo>
                          <a:lnTo>
                            <a:pt x="17781" y="6849"/>
                          </a:lnTo>
                          <a:lnTo>
                            <a:pt x="17697" y="6780"/>
                          </a:lnTo>
                          <a:lnTo>
                            <a:pt x="17731" y="6637"/>
                          </a:lnTo>
                          <a:lnTo>
                            <a:pt x="17556" y="5900"/>
                          </a:lnTo>
                          <a:lnTo>
                            <a:pt x="17663" y="5756"/>
                          </a:lnTo>
                          <a:lnTo>
                            <a:pt x="17697" y="5722"/>
                          </a:lnTo>
                          <a:lnTo>
                            <a:pt x="17522" y="5579"/>
                          </a:lnTo>
                          <a:lnTo>
                            <a:pt x="17418" y="5756"/>
                          </a:lnTo>
                          <a:lnTo>
                            <a:pt x="17522" y="6323"/>
                          </a:lnTo>
                          <a:lnTo>
                            <a:pt x="17576" y="6391"/>
                          </a:lnTo>
                          <a:lnTo>
                            <a:pt x="17556" y="6501"/>
                          </a:lnTo>
                          <a:lnTo>
                            <a:pt x="17505" y="6391"/>
                          </a:lnTo>
                          <a:lnTo>
                            <a:pt x="17471" y="6460"/>
                          </a:lnTo>
                          <a:lnTo>
                            <a:pt x="17384" y="7129"/>
                          </a:lnTo>
                          <a:lnTo>
                            <a:pt x="17330" y="7238"/>
                          </a:lnTo>
                          <a:lnTo>
                            <a:pt x="17293" y="7033"/>
                          </a:lnTo>
                          <a:lnTo>
                            <a:pt x="17242" y="7060"/>
                          </a:lnTo>
                          <a:lnTo>
                            <a:pt x="17141" y="6391"/>
                          </a:lnTo>
                          <a:lnTo>
                            <a:pt x="17067" y="6637"/>
                          </a:lnTo>
                          <a:lnTo>
                            <a:pt x="16963" y="6501"/>
                          </a:lnTo>
                          <a:lnTo>
                            <a:pt x="16879" y="6740"/>
                          </a:lnTo>
                          <a:lnTo>
                            <a:pt x="16791" y="6671"/>
                          </a:lnTo>
                          <a:lnTo>
                            <a:pt x="16700" y="8119"/>
                          </a:lnTo>
                          <a:lnTo>
                            <a:pt x="16737" y="8412"/>
                          </a:lnTo>
                          <a:lnTo>
                            <a:pt x="16845" y="8330"/>
                          </a:lnTo>
                          <a:lnTo>
                            <a:pt x="16912" y="8515"/>
                          </a:lnTo>
                          <a:lnTo>
                            <a:pt x="16687" y="8549"/>
                          </a:lnTo>
                          <a:lnTo>
                            <a:pt x="16650" y="8795"/>
                          </a:lnTo>
                          <a:lnTo>
                            <a:pt x="16599" y="8720"/>
                          </a:lnTo>
                          <a:lnTo>
                            <a:pt x="16458" y="8904"/>
                          </a:lnTo>
                          <a:lnTo>
                            <a:pt x="16404" y="8795"/>
                          </a:lnTo>
                          <a:lnTo>
                            <a:pt x="16549" y="8617"/>
                          </a:lnTo>
                          <a:lnTo>
                            <a:pt x="16370" y="8515"/>
                          </a:lnTo>
                          <a:lnTo>
                            <a:pt x="16320" y="8515"/>
                          </a:lnTo>
                          <a:lnTo>
                            <a:pt x="16320" y="8617"/>
                          </a:lnTo>
                          <a:lnTo>
                            <a:pt x="16108" y="8515"/>
                          </a:lnTo>
                          <a:lnTo>
                            <a:pt x="16054" y="8617"/>
                          </a:lnTo>
                          <a:lnTo>
                            <a:pt x="16054" y="8795"/>
                          </a:lnTo>
                          <a:lnTo>
                            <a:pt x="16040" y="8863"/>
                          </a:lnTo>
                          <a:lnTo>
                            <a:pt x="15970" y="8795"/>
                          </a:lnTo>
                          <a:lnTo>
                            <a:pt x="15916" y="8904"/>
                          </a:lnTo>
                          <a:lnTo>
                            <a:pt x="15744" y="8863"/>
                          </a:lnTo>
                          <a:lnTo>
                            <a:pt x="15724" y="9013"/>
                          </a:lnTo>
                          <a:lnTo>
                            <a:pt x="15673" y="8904"/>
                          </a:lnTo>
                          <a:lnTo>
                            <a:pt x="15310" y="9082"/>
                          </a:lnTo>
                          <a:lnTo>
                            <a:pt x="15013" y="10843"/>
                          </a:lnTo>
                          <a:lnTo>
                            <a:pt x="15013" y="10953"/>
                          </a:lnTo>
                          <a:lnTo>
                            <a:pt x="15081" y="11021"/>
                          </a:lnTo>
                          <a:lnTo>
                            <a:pt x="14993" y="11089"/>
                          </a:lnTo>
                          <a:lnTo>
                            <a:pt x="14822" y="12113"/>
                          </a:lnTo>
                          <a:lnTo>
                            <a:pt x="14939" y="12154"/>
                          </a:lnTo>
                          <a:lnTo>
                            <a:pt x="15081" y="12113"/>
                          </a:lnTo>
                          <a:lnTo>
                            <a:pt x="15131" y="12571"/>
                          </a:lnTo>
                          <a:lnTo>
                            <a:pt x="15185" y="12434"/>
                          </a:lnTo>
                          <a:lnTo>
                            <a:pt x="15152" y="12332"/>
                          </a:lnTo>
                          <a:lnTo>
                            <a:pt x="15219" y="12223"/>
                          </a:lnTo>
                          <a:lnTo>
                            <a:pt x="15239" y="12612"/>
                          </a:lnTo>
                          <a:lnTo>
                            <a:pt x="15360" y="12400"/>
                          </a:lnTo>
                          <a:lnTo>
                            <a:pt x="15377" y="12612"/>
                          </a:lnTo>
                          <a:lnTo>
                            <a:pt x="15414" y="12434"/>
                          </a:lnTo>
                          <a:lnTo>
                            <a:pt x="15360" y="12154"/>
                          </a:lnTo>
                          <a:lnTo>
                            <a:pt x="15515" y="12113"/>
                          </a:lnTo>
                          <a:lnTo>
                            <a:pt x="15832" y="12612"/>
                          </a:lnTo>
                          <a:lnTo>
                            <a:pt x="15832" y="12714"/>
                          </a:lnTo>
                          <a:lnTo>
                            <a:pt x="15778" y="12714"/>
                          </a:lnTo>
                          <a:lnTo>
                            <a:pt x="15953" y="13172"/>
                          </a:lnTo>
                          <a:lnTo>
                            <a:pt x="15916" y="13602"/>
                          </a:lnTo>
                          <a:lnTo>
                            <a:pt x="16108" y="15193"/>
                          </a:lnTo>
                          <a:lnTo>
                            <a:pt x="16007" y="15862"/>
                          </a:lnTo>
                          <a:lnTo>
                            <a:pt x="16007" y="16422"/>
                          </a:lnTo>
                          <a:lnTo>
                            <a:pt x="15811" y="17596"/>
                          </a:lnTo>
                          <a:lnTo>
                            <a:pt x="15640" y="17986"/>
                          </a:lnTo>
                          <a:lnTo>
                            <a:pt x="15515" y="18054"/>
                          </a:lnTo>
                          <a:lnTo>
                            <a:pt x="15414" y="17986"/>
                          </a:lnTo>
                          <a:lnTo>
                            <a:pt x="15377" y="17876"/>
                          </a:lnTo>
                          <a:lnTo>
                            <a:pt x="15310" y="17876"/>
                          </a:lnTo>
                          <a:lnTo>
                            <a:pt x="15185" y="18334"/>
                          </a:lnTo>
                          <a:lnTo>
                            <a:pt x="15185" y="18266"/>
                          </a:lnTo>
                          <a:lnTo>
                            <a:pt x="15185" y="18156"/>
                          </a:lnTo>
                          <a:lnTo>
                            <a:pt x="15219" y="17801"/>
                          </a:lnTo>
                          <a:lnTo>
                            <a:pt x="15098" y="17132"/>
                          </a:lnTo>
                          <a:lnTo>
                            <a:pt x="15185" y="16886"/>
                          </a:lnTo>
                          <a:lnTo>
                            <a:pt x="15360" y="17023"/>
                          </a:lnTo>
                          <a:lnTo>
                            <a:pt x="15360" y="16033"/>
                          </a:lnTo>
                          <a:lnTo>
                            <a:pt x="15377" y="15930"/>
                          </a:lnTo>
                          <a:lnTo>
                            <a:pt x="15377" y="15644"/>
                          </a:lnTo>
                          <a:lnTo>
                            <a:pt x="15377" y="15364"/>
                          </a:lnTo>
                          <a:lnTo>
                            <a:pt x="15273" y="15473"/>
                          </a:lnTo>
                          <a:lnTo>
                            <a:pt x="15131" y="15575"/>
                          </a:lnTo>
                          <a:lnTo>
                            <a:pt x="15081" y="15753"/>
                          </a:lnTo>
                          <a:lnTo>
                            <a:pt x="14939" y="15821"/>
                          </a:lnTo>
                          <a:lnTo>
                            <a:pt x="14872" y="15821"/>
                          </a:lnTo>
                          <a:lnTo>
                            <a:pt x="14731" y="15261"/>
                          </a:lnTo>
                          <a:lnTo>
                            <a:pt x="14505" y="15015"/>
                          </a:lnTo>
                          <a:lnTo>
                            <a:pt x="14421" y="15015"/>
                          </a:lnTo>
                          <a:lnTo>
                            <a:pt x="14279" y="15015"/>
                          </a:lnTo>
                          <a:lnTo>
                            <a:pt x="14229" y="14906"/>
                          </a:lnTo>
                          <a:lnTo>
                            <a:pt x="14175" y="14735"/>
                          </a:lnTo>
                          <a:lnTo>
                            <a:pt x="14088" y="14374"/>
                          </a:lnTo>
                          <a:lnTo>
                            <a:pt x="13983" y="14162"/>
                          </a:lnTo>
                          <a:lnTo>
                            <a:pt x="13721" y="13424"/>
                          </a:lnTo>
                          <a:lnTo>
                            <a:pt x="13670" y="13349"/>
                          </a:lnTo>
                          <a:lnTo>
                            <a:pt x="13582" y="13315"/>
                          </a:lnTo>
                          <a:lnTo>
                            <a:pt x="13407" y="13247"/>
                          </a:lnTo>
                          <a:lnTo>
                            <a:pt x="13320" y="13172"/>
                          </a:lnTo>
                          <a:lnTo>
                            <a:pt x="13253" y="13247"/>
                          </a:lnTo>
                          <a:lnTo>
                            <a:pt x="12990" y="13452"/>
                          </a:lnTo>
                          <a:lnTo>
                            <a:pt x="12936" y="13745"/>
                          </a:lnTo>
                          <a:lnTo>
                            <a:pt x="12990" y="13745"/>
                          </a:lnTo>
                          <a:lnTo>
                            <a:pt x="13040" y="13882"/>
                          </a:lnTo>
                          <a:lnTo>
                            <a:pt x="13074" y="13991"/>
                          </a:lnTo>
                          <a:lnTo>
                            <a:pt x="13024" y="14551"/>
                          </a:lnTo>
                          <a:lnTo>
                            <a:pt x="12990" y="14906"/>
                          </a:lnTo>
                          <a:lnTo>
                            <a:pt x="13040" y="15084"/>
                          </a:lnTo>
                          <a:lnTo>
                            <a:pt x="12902" y="15364"/>
                          </a:lnTo>
                          <a:lnTo>
                            <a:pt x="12798" y="15295"/>
                          </a:lnTo>
                          <a:lnTo>
                            <a:pt x="12727" y="15295"/>
                          </a:lnTo>
                          <a:lnTo>
                            <a:pt x="12569" y="15295"/>
                          </a:lnTo>
                          <a:lnTo>
                            <a:pt x="12310" y="15125"/>
                          </a:lnTo>
                          <a:lnTo>
                            <a:pt x="12219" y="15541"/>
                          </a:lnTo>
                          <a:lnTo>
                            <a:pt x="11923" y="15753"/>
                          </a:lnTo>
                          <a:lnTo>
                            <a:pt x="11717" y="15753"/>
                          </a:lnTo>
                          <a:lnTo>
                            <a:pt x="11626" y="15753"/>
                          </a:lnTo>
                          <a:lnTo>
                            <a:pt x="11525" y="15644"/>
                          </a:lnTo>
                          <a:lnTo>
                            <a:pt x="11488" y="15541"/>
                          </a:lnTo>
                          <a:lnTo>
                            <a:pt x="11246" y="15364"/>
                          </a:lnTo>
                          <a:lnTo>
                            <a:pt x="11125" y="15295"/>
                          </a:lnTo>
                          <a:lnTo>
                            <a:pt x="10879" y="15473"/>
                          </a:lnTo>
                          <a:lnTo>
                            <a:pt x="10741" y="15473"/>
                          </a:lnTo>
                          <a:lnTo>
                            <a:pt x="10532" y="15015"/>
                          </a:lnTo>
                          <a:lnTo>
                            <a:pt x="10094" y="14804"/>
                          </a:lnTo>
                          <a:lnTo>
                            <a:pt x="10094" y="14906"/>
                          </a:lnTo>
                          <a:lnTo>
                            <a:pt x="10024" y="15084"/>
                          </a:lnTo>
                          <a:lnTo>
                            <a:pt x="10007" y="15125"/>
                          </a:lnTo>
                          <a:lnTo>
                            <a:pt x="10057" y="15405"/>
                          </a:lnTo>
                          <a:lnTo>
                            <a:pt x="10094" y="15575"/>
                          </a:lnTo>
                          <a:lnTo>
                            <a:pt x="10148" y="15753"/>
                          </a:lnTo>
                          <a:lnTo>
                            <a:pt x="9886" y="15821"/>
                          </a:lnTo>
                          <a:lnTo>
                            <a:pt x="9694" y="15821"/>
                          </a:lnTo>
                          <a:lnTo>
                            <a:pt x="9569" y="15753"/>
                          </a:lnTo>
                          <a:lnTo>
                            <a:pt x="9556" y="15575"/>
                          </a:lnTo>
                          <a:lnTo>
                            <a:pt x="9380" y="15644"/>
                          </a:lnTo>
                          <a:lnTo>
                            <a:pt x="9327" y="15541"/>
                          </a:lnTo>
                          <a:lnTo>
                            <a:pt x="9155" y="15575"/>
                          </a:lnTo>
                          <a:lnTo>
                            <a:pt x="9067" y="15685"/>
                          </a:lnTo>
                          <a:lnTo>
                            <a:pt x="9047" y="15753"/>
                          </a:lnTo>
                          <a:lnTo>
                            <a:pt x="8963" y="15930"/>
                          </a:lnTo>
                          <a:lnTo>
                            <a:pt x="8963" y="16033"/>
                          </a:lnTo>
                          <a:lnTo>
                            <a:pt x="8771" y="16217"/>
                          </a:lnTo>
                          <a:lnTo>
                            <a:pt x="8734" y="16320"/>
                          </a:lnTo>
                          <a:lnTo>
                            <a:pt x="8646" y="16395"/>
                          </a:lnTo>
                          <a:lnTo>
                            <a:pt x="8404" y="16285"/>
                          </a:lnTo>
                          <a:lnTo>
                            <a:pt x="8141" y="16033"/>
                          </a:lnTo>
                          <a:lnTo>
                            <a:pt x="7737" y="15930"/>
                          </a:lnTo>
                          <a:lnTo>
                            <a:pt x="7441" y="15295"/>
                          </a:lnTo>
                          <a:lnTo>
                            <a:pt x="6953" y="14660"/>
                          </a:lnTo>
                          <a:lnTo>
                            <a:pt x="6505" y="14804"/>
                          </a:lnTo>
                          <a:lnTo>
                            <a:pt x="6209" y="14271"/>
                          </a:lnTo>
                          <a:lnTo>
                            <a:pt x="5805" y="14483"/>
                          </a:lnTo>
                          <a:lnTo>
                            <a:pt x="5387" y="14442"/>
                          </a:lnTo>
                          <a:lnTo>
                            <a:pt x="4758" y="14660"/>
                          </a:lnTo>
                          <a:lnTo>
                            <a:pt x="4653" y="15821"/>
                          </a:lnTo>
                          <a:lnTo>
                            <a:pt x="4758" y="16320"/>
                          </a:lnTo>
                          <a:lnTo>
                            <a:pt x="3835" y="16108"/>
                          </a:lnTo>
                          <a:lnTo>
                            <a:pt x="3488" y="15930"/>
                          </a:lnTo>
                          <a:lnTo>
                            <a:pt x="3189" y="16033"/>
                          </a:lnTo>
                          <a:lnTo>
                            <a:pt x="3013" y="17064"/>
                          </a:lnTo>
                          <a:lnTo>
                            <a:pt x="3155" y="17064"/>
                          </a:lnTo>
                          <a:lnTo>
                            <a:pt x="3330" y="18054"/>
                          </a:lnTo>
                          <a:lnTo>
                            <a:pt x="3468" y="18054"/>
                          </a:lnTo>
                          <a:lnTo>
                            <a:pt x="3347" y="18266"/>
                          </a:lnTo>
                          <a:lnTo>
                            <a:pt x="3209" y="18334"/>
                          </a:lnTo>
                          <a:lnTo>
                            <a:pt x="3118" y="18791"/>
                          </a:lnTo>
                          <a:lnTo>
                            <a:pt x="3209" y="18791"/>
                          </a:lnTo>
                          <a:lnTo>
                            <a:pt x="3155" y="18826"/>
                          </a:lnTo>
                          <a:lnTo>
                            <a:pt x="3242" y="18976"/>
                          </a:lnTo>
                          <a:lnTo>
                            <a:pt x="3276" y="19078"/>
                          </a:lnTo>
                          <a:lnTo>
                            <a:pt x="3276" y="19358"/>
                          </a:lnTo>
                          <a:lnTo>
                            <a:pt x="3347" y="19577"/>
                          </a:lnTo>
                          <a:lnTo>
                            <a:pt x="3488" y="19925"/>
                          </a:lnTo>
                          <a:lnTo>
                            <a:pt x="3276" y="19993"/>
                          </a:lnTo>
                          <a:lnTo>
                            <a:pt x="3155" y="19747"/>
                          </a:lnTo>
                          <a:lnTo>
                            <a:pt x="2737" y="19283"/>
                          </a:lnTo>
                          <a:lnTo>
                            <a:pt x="2229" y="19283"/>
                          </a:lnTo>
                          <a:lnTo>
                            <a:pt x="2091" y="19078"/>
                          </a:lnTo>
                          <a:lnTo>
                            <a:pt x="1970" y="18894"/>
                          </a:lnTo>
                          <a:lnTo>
                            <a:pt x="1778" y="18655"/>
                          </a:lnTo>
                          <a:lnTo>
                            <a:pt x="1778" y="18546"/>
                          </a:lnTo>
                          <a:lnTo>
                            <a:pt x="1970" y="18054"/>
                          </a:lnTo>
                          <a:lnTo>
                            <a:pt x="2057" y="18054"/>
                          </a:lnTo>
                          <a:lnTo>
                            <a:pt x="2091" y="17801"/>
                          </a:lnTo>
                          <a:lnTo>
                            <a:pt x="2024" y="17692"/>
                          </a:lnTo>
                          <a:lnTo>
                            <a:pt x="1879" y="17876"/>
                          </a:lnTo>
                          <a:lnTo>
                            <a:pt x="1832" y="17692"/>
                          </a:lnTo>
                          <a:lnTo>
                            <a:pt x="2162" y="17487"/>
                          </a:lnTo>
                          <a:lnTo>
                            <a:pt x="2057" y="16886"/>
                          </a:lnTo>
                          <a:lnTo>
                            <a:pt x="1832" y="16886"/>
                          </a:lnTo>
                          <a:lnTo>
                            <a:pt x="1586" y="16497"/>
                          </a:lnTo>
                          <a:lnTo>
                            <a:pt x="1239" y="16422"/>
                          </a:lnTo>
                          <a:lnTo>
                            <a:pt x="923" y="16285"/>
                          </a:lnTo>
                          <a:lnTo>
                            <a:pt x="956" y="15930"/>
                          </a:lnTo>
                          <a:lnTo>
                            <a:pt x="872" y="15575"/>
                          </a:lnTo>
                          <a:lnTo>
                            <a:pt x="923" y="15541"/>
                          </a:lnTo>
                          <a:lnTo>
                            <a:pt x="1044" y="15644"/>
                          </a:lnTo>
                          <a:lnTo>
                            <a:pt x="993" y="15261"/>
                          </a:lnTo>
                          <a:lnTo>
                            <a:pt x="872" y="15015"/>
                          </a:lnTo>
                          <a:lnTo>
                            <a:pt x="764" y="14374"/>
                          </a:lnTo>
                          <a:lnTo>
                            <a:pt x="401" y="14271"/>
                          </a:lnTo>
                          <a:lnTo>
                            <a:pt x="455" y="13745"/>
                          </a:lnTo>
                          <a:lnTo>
                            <a:pt x="330" y="13452"/>
                          </a:lnTo>
                          <a:lnTo>
                            <a:pt x="226" y="13424"/>
                          </a:lnTo>
                          <a:lnTo>
                            <a:pt x="138" y="13144"/>
                          </a:lnTo>
                          <a:lnTo>
                            <a:pt x="138" y="12960"/>
                          </a:lnTo>
                          <a:lnTo>
                            <a:pt x="88" y="12714"/>
                          </a:lnTo>
                          <a:lnTo>
                            <a:pt x="121" y="12680"/>
                          </a:lnTo>
                          <a:lnTo>
                            <a:pt x="192" y="12680"/>
                          </a:lnTo>
                          <a:lnTo>
                            <a:pt x="192" y="12571"/>
                          </a:lnTo>
                          <a:lnTo>
                            <a:pt x="330" y="12434"/>
                          </a:lnTo>
                          <a:lnTo>
                            <a:pt x="488" y="12503"/>
                          </a:lnTo>
                          <a:lnTo>
                            <a:pt x="418" y="12332"/>
                          </a:lnTo>
                          <a:lnTo>
                            <a:pt x="313" y="12332"/>
                          </a:lnTo>
                          <a:lnTo>
                            <a:pt x="259" y="12045"/>
                          </a:lnTo>
                          <a:lnTo>
                            <a:pt x="172" y="12154"/>
                          </a:lnTo>
                          <a:lnTo>
                            <a:pt x="455" y="11478"/>
                          </a:lnTo>
                          <a:lnTo>
                            <a:pt x="626" y="10912"/>
                          </a:lnTo>
                          <a:lnTo>
                            <a:pt x="542" y="10775"/>
                          </a:lnTo>
                          <a:lnTo>
                            <a:pt x="488" y="10741"/>
                          </a:lnTo>
                          <a:lnTo>
                            <a:pt x="364" y="10563"/>
                          </a:lnTo>
                          <a:lnTo>
                            <a:pt x="401" y="10283"/>
                          </a:lnTo>
                          <a:lnTo>
                            <a:pt x="330" y="10208"/>
                          </a:lnTo>
                          <a:lnTo>
                            <a:pt x="330" y="10099"/>
                          </a:lnTo>
                          <a:lnTo>
                            <a:pt x="330" y="9990"/>
                          </a:lnTo>
                          <a:lnTo>
                            <a:pt x="276" y="9990"/>
                          </a:lnTo>
                          <a:lnTo>
                            <a:pt x="276" y="9894"/>
                          </a:lnTo>
                          <a:lnTo>
                            <a:pt x="276" y="9819"/>
                          </a:lnTo>
                          <a:lnTo>
                            <a:pt x="313" y="9464"/>
                          </a:lnTo>
                          <a:lnTo>
                            <a:pt x="138" y="8863"/>
                          </a:lnTo>
                          <a:lnTo>
                            <a:pt x="192" y="8549"/>
                          </a:lnTo>
                          <a:lnTo>
                            <a:pt x="138" y="8440"/>
                          </a:lnTo>
                          <a:lnTo>
                            <a:pt x="54" y="8330"/>
                          </a:lnTo>
                          <a:lnTo>
                            <a:pt x="34" y="8160"/>
                          </a:lnTo>
                          <a:lnTo>
                            <a:pt x="0" y="8051"/>
                          </a:lnTo>
                          <a:lnTo>
                            <a:pt x="138" y="7702"/>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640" name="Freeform 231">
                      <a:extLst>
                        <a:ext uri="{FF2B5EF4-FFF2-40B4-BE49-F238E27FC236}">
                          <a16:creationId xmlns:a16="http://schemas.microsoft.com/office/drawing/2014/main" id="{DE063386-6FE2-4383-BBAA-AAF6E7F76780}"/>
                        </a:ext>
                      </a:extLst>
                    </p:cNvPr>
                    <p:cNvSpPr>
                      <a:spLocks/>
                    </p:cNvSpPr>
                    <p:nvPr/>
                  </p:nvSpPr>
                  <p:spPr bwMode="auto">
                    <a:xfrm>
                      <a:off x="4779742" y="3070394"/>
                      <a:ext cx="448467" cy="244618"/>
                    </a:xfrm>
                    <a:custGeom>
                      <a:avLst/>
                      <a:gdLst>
                        <a:gd name="T0" fmla="*/ 15364 w 20000"/>
                        <a:gd name="T1" fmla="*/ 13531 h 20000"/>
                        <a:gd name="T2" fmla="*/ 15067 w 20000"/>
                        <a:gd name="T3" fmla="*/ 14074 h 20000"/>
                        <a:gd name="T4" fmla="*/ 14124 w 20000"/>
                        <a:gd name="T5" fmla="*/ 16593 h 20000"/>
                        <a:gd name="T6" fmla="*/ 16496 w 20000"/>
                        <a:gd name="T7" fmla="*/ 17630 h 20000"/>
                        <a:gd name="T8" fmla="*/ 15364 w 20000"/>
                        <a:gd name="T9" fmla="*/ 17630 h 20000"/>
                        <a:gd name="T10" fmla="*/ 13531 w 20000"/>
                        <a:gd name="T11" fmla="*/ 19951 h 20000"/>
                        <a:gd name="T12" fmla="*/ 12992 w 20000"/>
                        <a:gd name="T13" fmla="*/ 18123 h 20000"/>
                        <a:gd name="T14" fmla="*/ 11752 w 20000"/>
                        <a:gd name="T15" fmla="*/ 16840 h 20000"/>
                        <a:gd name="T16" fmla="*/ 12992 w 20000"/>
                        <a:gd name="T17" fmla="*/ 15605 h 20000"/>
                        <a:gd name="T18" fmla="*/ 11024 w 20000"/>
                        <a:gd name="T19" fmla="*/ 14815 h 20000"/>
                        <a:gd name="T20" fmla="*/ 11024 w 20000"/>
                        <a:gd name="T21" fmla="*/ 14074 h 20000"/>
                        <a:gd name="T22" fmla="*/ 10755 w 20000"/>
                        <a:gd name="T23" fmla="*/ 12790 h 20000"/>
                        <a:gd name="T24" fmla="*/ 10620 w 20000"/>
                        <a:gd name="T25" fmla="*/ 13284 h 20000"/>
                        <a:gd name="T26" fmla="*/ 9650 w 20000"/>
                        <a:gd name="T27" fmla="*/ 13531 h 20000"/>
                        <a:gd name="T28" fmla="*/ 8518 w 20000"/>
                        <a:gd name="T29" fmla="*/ 16840 h 20000"/>
                        <a:gd name="T30" fmla="*/ 7008 w 20000"/>
                        <a:gd name="T31" fmla="*/ 16840 h 20000"/>
                        <a:gd name="T32" fmla="*/ 7844 w 20000"/>
                        <a:gd name="T33" fmla="*/ 14815 h 20000"/>
                        <a:gd name="T34" fmla="*/ 8248 w 20000"/>
                        <a:gd name="T35" fmla="*/ 13284 h 20000"/>
                        <a:gd name="T36" fmla="*/ 7412 w 20000"/>
                        <a:gd name="T37" fmla="*/ 10173 h 20000"/>
                        <a:gd name="T38" fmla="*/ 5310 w 20000"/>
                        <a:gd name="T39" fmla="*/ 9432 h 20000"/>
                        <a:gd name="T40" fmla="*/ 3369 w 20000"/>
                        <a:gd name="T41" fmla="*/ 10667 h 20000"/>
                        <a:gd name="T42" fmla="*/ 836 w 20000"/>
                        <a:gd name="T43" fmla="*/ 9975 h 20000"/>
                        <a:gd name="T44" fmla="*/ 431 w 20000"/>
                        <a:gd name="T45" fmla="*/ 6864 h 20000"/>
                        <a:gd name="T46" fmla="*/ 431 w 20000"/>
                        <a:gd name="T47" fmla="*/ 5333 h 20000"/>
                        <a:gd name="T48" fmla="*/ 1563 w 20000"/>
                        <a:gd name="T49" fmla="*/ 0 h 20000"/>
                        <a:gd name="T50" fmla="*/ 2372 w 20000"/>
                        <a:gd name="T51" fmla="*/ 494 h 20000"/>
                        <a:gd name="T52" fmla="*/ 6685 w 20000"/>
                        <a:gd name="T53" fmla="*/ 741 h 20000"/>
                        <a:gd name="T54" fmla="*/ 8787 w 20000"/>
                        <a:gd name="T55" fmla="*/ 1284 h 20000"/>
                        <a:gd name="T56" fmla="*/ 10054 w 20000"/>
                        <a:gd name="T57" fmla="*/ 494 h 20000"/>
                        <a:gd name="T58" fmla="*/ 15364 w 20000"/>
                        <a:gd name="T59" fmla="*/ 2025 h 20000"/>
                        <a:gd name="T60" fmla="*/ 19137 w 20000"/>
                        <a:gd name="T61" fmla="*/ 4840 h 20000"/>
                        <a:gd name="T62" fmla="*/ 17332 w 20000"/>
                        <a:gd name="T63" fmla="*/ 10667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000" h="20000">
                          <a:moveTo>
                            <a:pt x="17709" y="12000"/>
                          </a:moveTo>
                          <a:lnTo>
                            <a:pt x="15364" y="13531"/>
                          </a:lnTo>
                          <a:lnTo>
                            <a:pt x="15499" y="15605"/>
                          </a:lnTo>
                          <a:lnTo>
                            <a:pt x="15067" y="14074"/>
                          </a:lnTo>
                          <a:lnTo>
                            <a:pt x="13962" y="15309"/>
                          </a:lnTo>
                          <a:lnTo>
                            <a:pt x="14124" y="16593"/>
                          </a:lnTo>
                          <a:lnTo>
                            <a:pt x="16199" y="17333"/>
                          </a:lnTo>
                          <a:lnTo>
                            <a:pt x="16496" y="17630"/>
                          </a:lnTo>
                          <a:lnTo>
                            <a:pt x="15903" y="17630"/>
                          </a:lnTo>
                          <a:lnTo>
                            <a:pt x="15364" y="17630"/>
                          </a:lnTo>
                          <a:lnTo>
                            <a:pt x="14663" y="18617"/>
                          </a:lnTo>
                          <a:lnTo>
                            <a:pt x="13531" y="19951"/>
                          </a:lnTo>
                          <a:lnTo>
                            <a:pt x="12857" y="19407"/>
                          </a:lnTo>
                          <a:lnTo>
                            <a:pt x="12992" y="18123"/>
                          </a:lnTo>
                          <a:lnTo>
                            <a:pt x="12156" y="17333"/>
                          </a:lnTo>
                          <a:lnTo>
                            <a:pt x="11752" y="16840"/>
                          </a:lnTo>
                          <a:lnTo>
                            <a:pt x="12156" y="16593"/>
                          </a:lnTo>
                          <a:lnTo>
                            <a:pt x="12992" y="15605"/>
                          </a:lnTo>
                          <a:lnTo>
                            <a:pt x="12857" y="15309"/>
                          </a:lnTo>
                          <a:lnTo>
                            <a:pt x="11024" y="14815"/>
                          </a:lnTo>
                          <a:lnTo>
                            <a:pt x="10755" y="14074"/>
                          </a:lnTo>
                          <a:lnTo>
                            <a:pt x="11024" y="14074"/>
                          </a:lnTo>
                          <a:lnTo>
                            <a:pt x="11159" y="14074"/>
                          </a:lnTo>
                          <a:lnTo>
                            <a:pt x="10755" y="12790"/>
                          </a:lnTo>
                          <a:lnTo>
                            <a:pt x="10755" y="13531"/>
                          </a:lnTo>
                          <a:lnTo>
                            <a:pt x="10620" y="13284"/>
                          </a:lnTo>
                          <a:lnTo>
                            <a:pt x="10323" y="13284"/>
                          </a:lnTo>
                          <a:lnTo>
                            <a:pt x="9650" y="13531"/>
                          </a:lnTo>
                          <a:lnTo>
                            <a:pt x="8949" y="15605"/>
                          </a:lnTo>
                          <a:lnTo>
                            <a:pt x="8518" y="16840"/>
                          </a:lnTo>
                          <a:lnTo>
                            <a:pt x="7412" y="17630"/>
                          </a:lnTo>
                          <a:lnTo>
                            <a:pt x="7008" y="16840"/>
                          </a:lnTo>
                          <a:lnTo>
                            <a:pt x="7412" y="15605"/>
                          </a:lnTo>
                          <a:lnTo>
                            <a:pt x="7844" y="14815"/>
                          </a:lnTo>
                          <a:lnTo>
                            <a:pt x="9218" y="14568"/>
                          </a:lnTo>
                          <a:lnTo>
                            <a:pt x="8248" y="13284"/>
                          </a:lnTo>
                          <a:lnTo>
                            <a:pt x="8113" y="12247"/>
                          </a:lnTo>
                          <a:lnTo>
                            <a:pt x="7412" y="10173"/>
                          </a:lnTo>
                          <a:lnTo>
                            <a:pt x="6685" y="10173"/>
                          </a:lnTo>
                          <a:lnTo>
                            <a:pt x="5310" y="9432"/>
                          </a:lnTo>
                          <a:lnTo>
                            <a:pt x="4474" y="9975"/>
                          </a:lnTo>
                          <a:lnTo>
                            <a:pt x="3369" y="10667"/>
                          </a:lnTo>
                          <a:lnTo>
                            <a:pt x="1267" y="9975"/>
                          </a:lnTo>
                          <a:lnTo>
                            <a:pt x="836" y="9975"/>
                          </a:lnTo>
                          <a:lnTo>
                            <a:pt x="0" y="9185"/>
                          </a:lnTo>
                          <a:lnTo>
                            <a:pt x="431" y="6864"/>
                          </a:lnTo>
                          <a:lnTo>
                            <a:pt x="566" y="6617"/>
                          </a:lnTo>
                          <a:lnTo>
                            <a:pt x="431" y="5333"/>
                          </a:lnTo>
                          <a:lnTo>
                            <a:pt x="1995" y="1481"/>
                          </a:lnTo>
                          <a:lnTo>
                            <a:pt x="1563" y="0"/>
                          </a:lnTo>
                          <a:lnTo>
                            <a:pt x="1995" y="0"/>
                          </a:lnTo>
                          <a:lnTo>
                            <a:pt x="2372" y="494"/>
                          </a:lnTo>
                          <a:lnTo>
                            <a:pt x="6685" y="0"/>
                          </a:lnTo>
                          <a:lnTo>
                            <a:pt x="6685" y="741"/>
                          </a:lnTo>
                          <a:lnTo>
                            <a:pt x="8787" y="1481"/>
                          </a:lnTo>
                          <a:lnTo>
                            <a:pt x="8787" y="1284"/>
                          </a:lnTo>
                          <a:lnTo>
                            <a:pt x="9218" y="494"/>
                          </a:lnTo>
                          <a:lnTo>
                            <a:pt x="10054" y="494"/>
                          </a:lnTo>
                          <a:lnTo>
                            <a:pt x="12588" y="1481"/>
                          </a:lnTo>
                          <a:lnTo>
                            <a:pt x="15364" y="2025"/>
                          </a:lnTo>
                          <a:lnTo>
                            <a:pt x="17332" y="4840"/>
                          </a:lnTo>
                          <a:lnTo>
                            <a:pt x="19137" y="4840"/>
                          </a:lnTo>
                          <a:lnTo>
                            <a:pt x="19973" y="9185"/>
                          </a:lnTo>
                          <a:lnTo>
                            <a:pt x="17332" y="10667"/>
                          </a:lnTo>
                          <a:lnTo>
                            <a:pt x="17709" y="12000"/>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641" name="Freeform 215">
                      <a:extLst>
                        <a:ext uri="{FF2B5EF4-FFF2-40B4-BE49-F238E27FC236}">
                          <a16:creationId xmlns:a16="http://schemas.microsoft.com/office/drawing/2014/main" id="{07F10C1C-698E-4375-9021-2198B9F85155}"/>
                        </a:ext>
                      </a:extLst>
                    </p:cNvPr>
                    <p:cNvSpPr>
                      <a:spLocks/>
                    </p:cNvSpPr>
                    <p:nvPr/>
                  </p:nvSpPr>
                  <p:spPr bwMode="auto">
                    <a:xfrm>
                      <a:off x="5379208" y="2898255"/>
                      <a:ext cx="1011692" cy="516416"/>
                    </a:xfrm>
                    <a:custGeom>
                      <a:avLst/>
                      <a:gdLst>
                        <a:gd name="T0" fmla="*/ 19916 w 20000"/>
                        <a:gd name="T1" fmla="*/ 8000 h 20000"/>
                        <a:gd name="T2" fmla="*/ 19379 w 20000"/>
                        <a:gd name="T3" fmla="*/ 8468 h 20000"/>
                        <a:gd name="T4" fmla="*/ 19379 w 20000"/>
                        <a:gd name="T5" fmla="*/ 10409 h 20000"/>
                        <a:gd name="T6" fmla="*/ 18184 w 20000"/>
                        <a:gd name="T7" fmla="*/ 12468 h 20000"/>
                        <a:gd name="T8" fmla="*/ 18184 w 20000"/>
                        <a:gd name="T9" fmla="*/ 13099 h 20000"/>
                        <a:gd name="T10" fmla="*/ 17085 w 20000"/>
                        <a:gd name="T11" fmla="*/ 13684 h 20000"/>
                        <a:gd name="T12" fmla="*/ 17814 w 20000"/>
                        <a:gd name="T13" fmla="*/ 15860 h 20000"/>
                        <a:gd name="T14" fmla="*/ 17324 w 20000"/>
                        <a:gd name="T15" fmla="*/ 17450 h 20000"/>
                        <a:gd name="T16" fmla="*/ 15102 w 20000"/>
                        <a:gd name="T17" fmla="*/ 16585 h 20000"/>
                        <a:gd name="T18" fmla="*/ 14421 w 20000"/>
                        <a:gd name="T19" fmla="*/ 16117 h 20000"/>
                        <a:gd name="T20" fmla="*/ 12318 w 20000"/>
                        <a:gd name="T21" fmla="*/ 18643 h 20000"/>
                        <a:gd name="T22" fmla="*/ 11828 w 20000"/>
                        <a:gd name="T23" fmla="*/ 19135 h 20000"/>
                        <a:gd name="T24" fmla="*/ 11195 w 20000"/>
                        <a:gd name="T25" fmla="*/ 19368 h 20000"/>
                        <a:gd name="T26" fmla="*/ 10394 w 20000"/>
                        <a:gd name="T27" fmla="*/ 18784 h 20000"/>
                        <a:gd name="T28" fmla="*/ 10096 w 20000"/>
                        <a:gd name="T29" fmla="*/ 17544 h 20000"/>
                        <a:gd name="T30" fmla="*/ 9606 w 20000"/>
                        <a:gd name="T31" fmla="*/ 16819 h 20000"/>
                        <a:gd name="T32" fmla="*/ 8172 w 20000"/>
                        <a:gd name="T33" fmla="*/ 16491 h 20000"/>
                        <a:gd name="T34" fmla="*/ 7121 w 20000"/>
                        <a:gd name="T35" fmla="*/ 15626 h 20000"/>
                        <a:gd name="T36" fmla="*/ 7312 w 20000"/>
                        <a:gd name="T37" fmla="*/ 14292 h 20000"/>
                        <a:gd name="T38" fmla="*/ 7431 w 20000"/>
                        <a:gd name="T39" fmla="*/ 12351 h 20000"/>
                        <a:gd name="T40" fmla="*/ 7180 w 20000"/>
                        <a:gd name="T41" fmla="*/ 12351 h 20000"/>
                        <a:gd name="T42" fmla="*/ 5508 w 20000"/>
                        <a:gd name="T43" fmla="*/ 13333 h 20000"/>
                        <a:gd name="T44" fmla="*/ 5209 w 20000"/>
                        <a:gd name="T45" fmla="*/ 16117 h 20000"/>
                        <a:gd name="T46" fmla="*/ 5209 w 20000"/>
                        <a:gd name="T47" fmla="*/ 19135 h 20000"/>
                        <a:gd name="T48" fmla="*/ 4277 w 20000"/>
                        <a:gd name="T49" fmla="*/ 18409 h 20000"/>
                        <a:gd name="T50" fmla="*/ 3524 w 20000"/>
                        <a:gd name="T51" fmla="*/ 19018 h 20000"/>
                        <a:gd name="T52" fmla="*/ 3524 w 20000"/>
                        <a:gd name="T53" fmla="*/ 19018 h 20000"/>
                        <a:gd name="T54" fmla="*/ 3524 w 20000"/>
                        <a:gd name="T55" fmla="*/ 17544 h 20000"/>
                        <a:gd name="T56" fmla="*/ 2915 w 20000"/>
                        <a:gd name="T57" fmla="*/ 17450 h 20000"/>
                        <a:gd name="T58" fmla="*/ 2234 w 20000"/>
                        <a:gd name="T59" fmla="*/ 15485 h 20000"/>
                        <a:gd name="T60" fmla="*/ 2796 w 20000"/>
                        <a:gd name="T61" fmla="*/ 15485 h 20000"/>
                        <a:gd name="T62" fmla="*/ 2724 w 20000"/>
                        <a:gd name="T63" fmla="*/ 14526 h 20000"/>
                        <a:gd name="T64" fmla="*/ 3405 w 20000"/>
                        <a:gd name="T65" fmla="*/ 13918 h 20000"/>
                        <a:gd name="T66" fmla="*/ 2915 w 20000"/>
                        <a:gd name="T67" fmla="*/ 12351 h 20000"/>
                        <a:gd name="T68" fmla="*/ 2234 w 20000"/>
                        <a:gd name="T69" fmla="*/ 12094 h 20000"/>
                        <a:gd name="T70" fmla="*/ 1613 w 20000"/>
                        <a:gd name="T71" fmla="*/ 12959 h 20000"/>
                        <a:gd name="T72" fmla="*/ 502 w 20000"/>
                        <a:gd name="T73" fmla="*/ 9567 h 20000"/>
                        <a:gd name="T74" fmla="*/ 621 w 20000"/>
                        <a:gd name="T75" fmla="*/ 6058 h 20000"/>
                        <a:gd name="T76" fmla="*/ 2915 w 20000"/>
                        <a:gd name="T77" fmla="*/ 6316 h 20000"/>
                        <a:gd name="T78" fmla="*/ 5818 w 20000"/>
                        <a:gd name="T79" fmla="*/ 5310 h 20000"/>
                        <a:gd name="T80" fmla="*/ 8411 w 20000"/>
                        <a:gd name="T81" fmla="*/ 608 h 20000"/>
                        <a:gd name="T82" fmla="*/ 11326 w 20000"/>
                        <a:gd name="T83" fmla="*/ 0 h 20000"/>
                        <a:gd name="T84" fmla="*/ 13978 w 20000"/>
                        <a:gd name="T85" fmla="*/ 1333 h 20000"/>
                        <a:gd name="T86" fmla="*/ 16762 w 20000"/>
                        <a:gd name="T87" fmla="*/ 5684 h 20000"/>
                        <a:gd name="T88" fmla="*/ 19116 w 20000"/>
                        <a:gd name="T89" fmla="*/ 690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000" h="20000">
                          <a:moveTo>
                            <a:pt x="19988" y="7275"/>
                          </a:moveTo>
                          <a:lnTo>
                            <a:pt x="19916" y="8000"/>
                          </a:lnTo>
                          <a:lnTo>
                            <a:pt x="19677" y="8234"/>
                          </a:lnTo>
                          <a:lnTo>
                            <a:pt x="19379" y="8468"/>
                          </a:lnTo>
                          <a:lnTo>
                            <a:pt x="19618" y="9942"/>
                          </a:lnTo>
                          <a:lnTo>
                            <a:pt x="19379" y="10409"/>
                          </a:lnTo>
                          <a:lnTo>
                            <a:pt x="18327" y="10409"/>
                          </a:lnTo>
                          <a:lnTo>
                            <a:pt x="18184" y="12468"/>
                          </a:lnTo>
                          <a:lnTo>
                            <a:pt x="18375" y="12725"/>
                          </a:lnTo>
                          <a:lnTo>
                            <a:pt x="18184" y="13099"/>
                          </a:lnTo>
                          <a:lnTo>
                            <a:pt x="17885" y="12959"/>
                          </a:lnTo>
                          <a:lnTo>
                            <a:pt x="17085" y="13684"/>
                          </a:lnTo>
                          <a:lnTo>
                            <a:pt x="17324" y="13684"/>
                          </a:lnTo>
                          <a:lnTo>
                            <a:pt x="17814" y="15860"/>
                          </a:lnTo>
                          <a:lnTo>
                            <a:pt x="17694" y="17544"/>
                          </a:lnTo>
                          <a:lnTo>
                            <a:pt x="17324" y="17450"/>
                          </a:lnTo>
                          <a:lnTo>
                            <a:pt x="17324" y="17076"/>
                          </a:lnTo>
                          <a:lnTo>
                            <a:pt x="15102" y="16585"/>
                          </a:lnTo>
                          <a:lnTo>
                            <a:pt x="15102" y="16211"/>
                          </a:lnTo>
                          <a:lnTo>
                            <a:pt x="14421" y="16117"/>
                          </a:lnTo>
                          <a:lnTo>
                            <a:pt x="12999" y="17544"/>
                          </a:lnTo>
                          <a:lnTo>
                            <a:pt x="12318" y="18643"/>
                          </a:lnTo>
                          <a:lnTo>
                            <a:pt x="11876" y="18643"/>
                          </a:lnTo>
                          <a:lnTo>
                            <a:pt x="11828" y="19135"/>
                          </a:lnTo>
                          <a:lnTo>
                            <a:pt x="11577" y="19977"/>
                          </a:lnTo>
                          <a:lnTo>
                            <a:pt x="11195" y="19368"/>
                          </a:lnTo>
                          <a:lnTo>
                            <a:pt x="11517" y="19135"/>
                          </a:lnTo>
                          <a:lnTo>
                            <a:pt x="10394" y="18784"/>
                          </a:lnTo>
                          <a:lnTo>
                            <a:pt x="9904" y="18409"/>
                          </a:lnTo>
                          <a:lnTo>
                            <a:pt x="10096" y="17544"/>
                          </a:lnTo>
                          <a:lnTo>
                            <a:pt x="9606" y="17544"/>
                          </a:lnTo>
                          <a:lnTo>
                            <a:pt x="9606" y="16819"/>
                          </a:lnTo>
                          <a:lnTo>
                            <a:pt x="9283" y="16585"/>
                          </a:lnTo>
                          <a:lnTo>
                            <a:pt x="8172" y="16491"/>
                          </a:lnTo>
                          <a:lnTo>
                            <a:pt x="7491" y="15860"/>
                          </a:lnTo>
                          <a:lnTo>
                            <a:pt x="7121" y="15626"/>
                          </a:lnTo>
                          <a:lnTo>
                            <a:pt x="7121" y="15018"/>
                          </a:lnTo>
                          <a:lnTo>
                            <a:pt x="7312" y="14292"/>
                          </a:lnTo>
                          <a:lnTo>
                            <a:pt x="7312" y="13567"/>
                          </a:lnTo>
                          <a:lnTo>
                            <a:pt x="7431" y="12351"/>
                          </a:lnTo>
                          <a:lnTo>
                            <a:pt x="7312" y="12094"/>
                          </a:lnTo>
                          <a:lnTo>
                            <a:pt x="7180" y="12351"/>
                          </a:lnTo>
                          <a:lnTo>
                            <a:pt x="6189" y="13099"/>
                          </a:lnTo>
                          <a:lnTo>
                            <a:pt x="5508" y="13333"/>
                          </a:lnTo>
                          <a:lnTo>
                            <a:pt x="5209" y="14292"/>
                          </a:lnTo>
                          <a:lnTo>
                            <a:pt x="5209" y="16117"/>
                          </a:lnTo>
                          <a:lnTo>
                            <a:pt x="5209" y="17544"/>
                          </a:lnTo>
                          <a:lnTo>
                            <a:pt x="5209" y="19135"/>
                          </a:lnTo>
                          <a:lnTo>
                            <a:pt x="4576" y="18784"/>
                          </a:lnTo>
                          <a:lnTo>
                            <a:pt x="4277" y="18409"/>
                          </a:lnTo>
                          <a:lnTo>
                            <a:pt x="3787" y="18175"/>
                          </a:lnTo>
                          <a:lnTo>
                            <a:pt x="3524" y="19018"/>
                          </a:lnTo>
                          <a:lnTo>
                            <a:pt x="3787" y="19743"/>
                          </a:lnTo>
                          <a:lnTo>
                            <a:pt x="3524" y="19018"/>
                          </a:lnTo>
                          <a:lnTo>
                            <a:pt x="3524" y="18035"/>
                          </a:lnTo>
                          <a:lnTo>
                            <a:pt x="3524" y="17544"/>
                          </a:lnTo>
                          <a:lnTo>
                            <a:pt x="3226" y="17450"/>
                          </a:lnTo>
                          <a:lnTo>
                            <a:pt x="2915" y="17450"/>
                          </a:lnTo>
                          <a:lnTo>
                            <a:pt x="2473" y="15860"/>
                          </a:lnTo>
                          <a:lnTo>
                            <a:pt x="2234" y="15485"/>
                          </a:lnTo>
                          <a:lnTo>
                            <a:pt x="2473" y="15485"/>
                          </a:lnTo>
                          <a:lnTo>
                            <a:pt x="2796" y="15485"/>
                          </a:lnTo>
                          <a:lnTo>
                            <a:pt x="2473" y="14901"/>
                          </a:lnTo>
                          <a:lnTo>
                            <a:pt x="2724" y="14526"/>
                          </a:lnTo>
                          <a:lnTo>
                            <a:pt x="3716" y="14292"/>
                          </a:lnTo>
                          <a:lnTo>
                            <a:pt x="3405" y="13918"/>
                          </a:lnTo>
                          <a:lnTo>
                            <a:pt x="3405" y="12094"/>
                          </a:lnTo>
                          <a:lnTo>
                            <a:pt x="2915" y="12351"/>
                          </a:lnTo>
                          <a:lnTo>
                            <a:pt x="2724" y="12000"/>
                          </a:lnTo>
                          <a:lnTo>
                            <a:pt x="2234" y="12094"/>
                          </a:lnTo>
                          <a:lnTo>
                            <a:pt x="1983" y="12468"/>
                          </a:lnTo>
                          <a:lnTo>
                            <a:pt x="1613" y="12959"/>
                          </a:lnTo>
                          <a:lnTo>
                            <a:pt x="1123" y="12959"/>
                          </a:lnTo>
                          <a:lnTo>
                            <a:pt x="502" y="9567"/>
                          </a:lnTo>
                          <a:lnTo>
                            <a:pt x="0" y="9567"/>
                          </a:lnTo>
                          <a:lnTo>
                            <a:pt x="621" y="6058"/>
                          </a:lnTo>
                          <a:lnTo>
                            <a:pt x="1673" y="5684"/>
                          </a:lnTo>
                          <a:lnTo>
                            <a:pt x="2915" y="6316"/>
                          </a:lnTo>
                          <a:lnTo>
                            <a:pt x="6189" y="7018"/>
                          </a:lnTo>
                          <a:lnTo>
                            <a:pt x="5818" y="5310"/>
                          </a:lnTo>
                          <a:lnTo>
                            <a:pt x="6189" y="1333"/>
                          </a:lnTo>
                          <a:lnTo>
                            <a:pt x="8411" y="608"/>
                          </a:lnTo>
                          <a:lnTo>
                            <a:pt x="9904" y="725"/>
                          </a:lnTo>
                          <a:lnTo>
                            <a:pt x="11326" y="0"/>
                          </a:lnTo>
                          <a:lnTo>
                            <a:pt x="12378" y="1825"/>
                          </a:lnTo>
                          <a:lnTo>
                            <a:pt x="13978" y="1333"/>
                          </a:lnTo>
                          <a:lnTo>
                            <a:pt x="15711" y="3509"/>
                          </a:lnTo>
                          <a:lnTo>
                            <a:pt x="16762" y="5684"/>
                          </a:lnTo>
                          <a:lnTo>
                            <a:pt x="18184" y="6058"/>
                          </a:lnTo>
                          <a:lnTo>
                            <a:pt x="19116" y="6901"/>
                          </a:lnTo>
                          <a:lnTo>
                            <a:pt x="19988" y="7275"/>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642" name="Freeform 146">
                      <a:extLst>
                        <a:ext uri="{FF2B5EF4-FFF2-40B4-BE49-F238E27FC236}">
                          <a16:creationId xmlns:a16="http://schemas.microsoft.com/office/drawing/2014/main" id="{5EBED699-DD08-4C87-BECD-FFDF4CB8A081}"/>
                        </a:ext>
                      </a:extLst>
                    </p:cNvPr>
                    <p:cNvSpPr>
                      <a:spLocks/>
                    </p:cNvSpPr>
                    <p:nvPr/>
                  </p:nvSpPr>
                  <p:spPr bwMode="auto">
                    <a:xfrm>
                      <a:off x="6020953" y="3313503"/>
                      <a:ext cx="253678" cy="134389"/>
                    </a:xfrm>
                    <a:custGeom>
                      <a:avLst/>
                      <a:gdLst>
                        <a:gd name="T0" fmla="*/ 19952 w 20000"/>
                        <a:gd name="T1" fmla="*/ 5471 h 20000"/>
                        <a:gd name="T2" fmla="*/ 16762 w 20000"/>
                        <a:gd name="T3" fmla="*/ 8789 h 20000"/>
                        <a:gd name="T4" fmla="*/ 16000 w 20000"/>
                        <a:gd name="T5" fmla="*/ 11121 h 20000"/>
                        <a:gd name="T6" fmla="*/ 13524 w 20000"/>
                        <a:gd name="T7" fmla="*/ 11570 h 20000"/>
                        <a:gd name="T8" fmla="*/ 13333 w 20000"/>
                        <a:gd name="T9" fmla="*/ 13901 h 20000"/>
                        <a:gd name="T10" fmla="*/ 11571 w 20000"/>
                        <a:gd name="T11" fmla="*/ 14798 h 20000"/>
                        <a:gd name="T12" fmla="*/ 11095 w 20000"/>
                        <a:gd name="T13" fmla="*/ 13901 h 20000"/>
                        <a:gd name="T14" fmla="*/ 10095 w 20000"/>
                        <a:gd name="T15" fmla="*/ 14798 h 20000"/>
                        <a:gd name="T16" fmla="*/ 8095 w 20000"/>
                        <a:gd name="T17" fmla="*/ 17130 h 20000"/>
                        <a:gd name="T18" fmla="*/ 8381 w 20000"/>
                        <a:gd name="T19" fmla="*/ 19910 h 20000"/>
                        <a:gd name="T20" fmla="*/ 7619 w 20000"/>
                        <a:gd name="T21" fmla="*/ 19910 h 20000"/>
                        <a:gd name="T22" fmla="*/ 1238 w 20000"/>
                        <a:gd name="T23" fmla="*/ 16233 h 20000"/>
                        <a:gd name="T24" fmla="*/ 2952 w 20000"/>
                        <a:gd name="T25" fmla="*/ 16233 h 20000"/>
                        <a:gd name="T26" fmla="*/ 3714 w 20000"/>
                        <a:gd name="T27" fmla="*/ 14798 h 20000"/>
                        <a:gd name="T28" fmla="*/ 5667 w 20000"/>
                        <a:gd name="T29" fmla="*/ 11570 h 20000"/>
                        <a:gd name="T30" fmla="*/ 4381 w 20000"/>
                        <a:gd name="T31" fmla="*/ 11570 h 20000"/>
                        <a:gd name="T32" fmla="*/ 1952 w 20000"/>
                        <a:gd name="T33" fmla="*/ 9686 h 20000"/>
                        <a:gd name="T34" fmla="*/ 0 w 20000"/>
                        <a:gd name="T35" fmla="*/ 9686 h 20000"/>
                        <a:gd name="T36" fmla="*/ 1238 w 20000"/>
                        <a:gd name="T37" fmla="*/ 5471 h 20000"/>
                        <a:gd name="T38" fmla="*/ 6905 w 20000"/>
                        <a:gd name="T39" fmla="*/ 0 h 20000"/>
                        <a:gd name="T40" fmla="*/ 9619 w 20000"/>
                        <a:gd name="T41" fmla="*/ 359 h 20000"/>
                        <a:gd name="T42" fmla="*/ 9619 w 20000"/>
                        <a:gd name="T43" fmla="*/ 1794 h 20000"/>
                        <a:gd name="T44" fmla="*/ 18476 w 20000"/>
                        <a:gd name="T45" fmla="*/ 3677 h 20000"/>
                        <a:gd name="T46" fmla="*/ 18476 w 20000"/>
                        <a:gd name="T47" fmla="*/ 5112 h 20000"/>
                        <a:gd name="T48" fmla="*/ 19952 w 20000"/>
                        <a:gd name="T49" fmla="*/ 547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00" h="20000">
                          <a:moveTo>
                            <a:pt x="19952" y="5471"/>
                          </a:moveTo>
                          <a:lnTo>
                            <a:pt x="16762" y="8789"/>
                          </a:lnTo>
                          <a:lnTo>
                            <a:pt x="16000" y="11121"/>
                          </a:lnTo>
                          <a:lnTo>
                            <a:pt x="13524" y="11570"/>
                          </a:lnTo>
                          <a:lnTo>
                            <a:pt x="13333" y="13901"/>
                          </a:lnTo>
                          <a:lnTo>
                            <a:pt x="11571" y="14798"/>
                          </a:lnTo>
                          <a:lnTo>
                            <a:pt x="11095" y="13901"/>
                          </a:lnTo>
                          <a:lnTo>
                            <a:pt x="10095" y="14798"/>
                          </a:lnTo>
                          <a:lnTo>
                            <a:pt x="8095" y="17130"/>
                          </a:lnTo>
                          <a:lnTo>
                            <a:pt x="8381" y="19910"/>
                          </a:lnTo>
                          <a:lnTo>
                            <a:pt x="7619" y="19910"/>
                          </a:lnTo>
                          <a:lnTo>
                            <a:pt x="1238" y="16233"/>
                          </a:lnTo>
                          <a:lnTo>
                            <a:pt x="2952" y="16233"/>
                          </a:lnTo>
                          <a:lnTo>
                            <a:pt x="3714" y="14798"/>
                          </a:lnTo>
                          <a:lnTo>
                            <a:pt x="5667" y="11570"/>
                          </a:lnTo>
                          <a:lnTo>
                            <a:pt x="4381" y="11570"/>
                          </a:lnTo>
                          <a:lnTo>
                            <a:pt x="1952" y="9686"/>
                          </a:lnTo>
                          <a:lnTo>
                            <a:pt x="0" y="9686"/>
                          </a:lnTo>
                          <a:lnTo>
                            <a:pt x="1238" y="5471"/>
                          </a:lnTo>
                          <a:lnTo>
                            <a:pt x="6905" y="0"/>
                          </a:lnTo>
                          <a:lnTo>
                            <a:pt x="9619" y="359"/>
                          </a:lnTo>
                          <a:lnTo>
                            <a:pt x="9619" y="1794"/>
                          </a:lnTo>
                          <a:lnTo>
                            <a:pt x="18476" y="3677"/>
                          </a:lnTo>
                          <a:lnTo>
                            <a:pt x="18476" y="5112"/>
                          </a:lnTo>
                          <a:lnTo>
                            <a:pt x="19952" y="5471"/>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643" name="Freeform 145">
                      <a:extLst>
                        <a:ext uri="{FF2B5EF4-FFF2-40B4-BE49-F238E27FC236}">
                          <a16:creationId xmlns:a16="http://schemas.microsoft.com/office/drawing/2014/main" id="{A65BB7D4-5B6F-4922-8D4E-F15E8664525D}"/>
                        </a:ext>
                      </a:extLst>
                    </p:cNvPr>
                    <p:cNvSpPr>
                      <a:spLocks/>
                    </p:cNvSpPr>
                    <p:nvPr/>
                  </p:nvSpPr>
                  <p:spPr bwMode="auto">
                    <a:xfrm>
                      <a:off x="5643456" y="3236493"/>
                      <a:ext cx="451487" cy="294448"/>
                    </a:xfrm>
                    <a:custGeom>
                      <a:avLst/>
                      <a:gdLst>
                        <a:gd name="T0" fmla="*/ 12477 w 20000"/>
                        <a:gd name="T1" fmla="*/ 19548 h 20000"/>
                        <a:gd name="T2" fmla="*/ 12477 w 20000"/>
                        <a:gd name="T3" fmla="*/ 17823 h 20000"/>
                        <a:gd name="T4" fmla="*/ 8461 w 20000"/>
                        <a:gd name="T5" fmla="*/ 14251 h 20000"/>
                        <a:gd name="T6" fmla="*/ 7604 w 20000"/>
                        <a:gd name="T7" fmla="*/ 13347 h 20000"/>
                        <a:gd name="T8" fmla="*/ 6078 w 20000"/>
                        <a:gd name="T9" fmla="*/ 11663 h 20000"/>
                        <a:gd name="T10" fmla="*/ 5408 w 20000"/>
                        <a:gd name="T11" fmla="*/ 9733 h 20000"/>
                        <a:gd name="T12" fmla="*/ 3722 w 20000"/>
                        <a:gd name="T13" fmla="*/ 8706 h 20000"/>
                        <a:gd name="T14" fmla="*/ 2624 w 20000"/>
                        <a:gd name="T15" fmla="*/ 7023 h 20000"/>
                        <a:gd name="T16" fmla="*/ 2490 w 20000"/>
                        <a:gd name="T17" fmla="*/ 4846 h 20000"/>
                        <a:gd name="T18" fmla="*/ 1526 w 20000"/>
                        <a:gd name="T19" fmla="*/ 7023 h 20000"/>
                        <a:gd name="T20" fmla="*/ 696 w 20000"/>
                        <a:gd name="T21" fmla="*/ 10390 h 20000"/>
                        <a:gd name="T22" fmla="*/ 0 w 20000"/>
                        <a:gd name="T23" fmla="*/ 7844 h 20000"/>
                        <a:gd name="T24" fmla="*/ 0 w 20000"/>
                        <a:gd name="T25" fmla="*/ 2094 h 20000"/>
                        <a:gd name="T26" fmla="*/ 2222 w 20000"/>
                        <a:gd name="T27" fmla="*/ 0 h 20000"/>
                        <a:gd name="T28" fmla="*/ 2490 w 20000"/>
                        <a:gd name="T29" fmla="*/ 4230 h 20000"/>
                        <a:gd name="T30" fmla="*/ 3588 w 20000"/>
                        <a:gd name="T31" fmla="*/ 4846 h 20000"/>
                        <a:gd name="T32" fmla="*/ 5141 w 20000"/>
                        <a:gd name="T33" fmla="*/ 4846 h 20000"/>
                        <a:gd name="T34" fmla="*/ 9130 w 20000"/>
                        <a:gd name="T35" fmla="*/ 6119 h 20000"/>
                        <a:gd name="T36" fmla="*/ 9853 w 20000"/>
                        <a:gd name="T37" fmla="*/ 7844 h 20000"/>
                        <a:gd name="T38" fmla="*/ 10549 w 20000"/>
                        <a:gd name="T39" fmla="*/ 9322 h 20000"/>
                        <a:gd name="T40" fmla="*/ 14137 w 20000"/>
                        <a:gd name="T41" fmla="*/ 10637 h 20000"/>
                        <a:gd name="T42" fmla="*/ 14270 w 20000"/>
                        <a:gd name="T43" fmla="*/ 12074 h 20000"/>
                        <a:gd name="T44" fmla="*/ 14967 w 20000"/>
                        <a:gd name="T45" fmla="*/ 9733 h 20000"/>
                        <a:gd name="T46" fmla="*/ 17456 w 20000"/>
                        <a:gd name="T47" fmla="*/ 7844 h 20000"/>
                        <a:gd name="T48" fmla="*/ 17885 w 20000"/>
                        <a:gd name="T49" fmla="*/ 9733 h 20000"/>
                        <a:gd name="T50" fmla="*/ 19973 w 20000"/>
                        <a:gd name="T51" fmla="*/ 10637 h 20000"/>
                        <a:gd name="T52" fmla="*/ 18447 w 20000"/>
                        <a:gd name="T53" fmla="*/ 12731 h 20000"/>
                        <a:gd name="T54" fmla="*/ 17456 w 20000"/>
                        <a:gd name="T55" fmla="*/ 11663 h 20000"/>
                        <a:gd name="T56" fmla="*/ 17189 w 20000"/>
                        <a:gd name="T57" fmla="*/ 10390 h 20000"/>
                        <a:gd name="T58" fmla="*/ 15930 w 20000"/>
                        <a:gd name="T59" fmla="*/ 13758 h 20000"/>
                        <a:gd name="T60" fmla="*/ 13842 w 20000"/>
                        <a:gd name="T61" fmla="*/ 14415 h 20000"/>
                        <a:gd name="T62" fmla="*/ 14270 w 20000"/>
                        <a:gd name="T63" fmla="*/ 15483 h 20000"/>
                        <a:gd name="T64" fmla="*/ 14137 w 20000"/>
                        <a:gd name="T65" fmla="*/ 17823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000" h="20000">
                          <a:moveTo>
                            <a:pt x="13440" y="19959"/>
                          </a:moveTo>
                          <a:lnTo>
                            <a:pt x="12477" y="19548"/>
                          </a:lnTo>
                          <a:lnTo>
                            <a:pt x="12744" y="18686"/>
                          </a:lnTo>
                          <a:lnTo>
                            <a:pt x="12477" y="17823"/>
                          </a:lnTo>
                          <a:lnTo>
                            <a:pt x="11647" y="17823"/>
                          </a:lnTo>
                          <a:lnTo>
                            <a:pt x="8461" y="14251"/>
                          </a:lnTo>
                          <a:lnTo>
                            <a:pt x="8032" y="14415"/>
                          </a:lnTo>
                          <a:lnTo>
                            <a:pt x="7604" y="13347"/>
                          </a:lnTo>
                          <a:lnTo>
                            <a:pt x="6667" y="11458"/>
                          </a:lnTo>
                          <a:lnTo>
                            <a:pt x="6078" y="11663"/>
                          </a:lnTo>
                          <a:lnTo>
                            <a:pt x="5542" y="11663"/>
                          </a:lnTo>
                          <a:lnTo>
                            <a:pt x="5408" y="9733"/>
                          </a:lnTo>
                          <a:lnTo>
                            <a:pt x="4980" y="9322"/>
                          </a:lnTo>
                          <a:lnTo>
                            <a:pt x="3722" y="8706"/>
                          </a:lnTo>
                          <a:lnTo>
                            <a:pt x="3588" y="7023"/>
                          </a:lnTo>
                          <a:lnTo>
                            <a:pt x="2624" y="7023"/>
                          </a:lnTo>
                          <a:lnTo>
                            <a:pt x="2490" y="5955"/>
                          </a:lnTo>
                          <a:lnTo>
                            <a:pt x="2490" y="4846"/>
                          </a:lnTo>
                          <a:lnTo>
                            <a:pt x="1794" y="5955"/>
                          </a:lnTo>
                          <a:lnTo>
                            <a:pt x="1526" y="7023"/>
                          </a:lnTo>
                          <a:lnTo>
                            <a:pt x="2062" y="9979"/>
                          </a:lnTo>
                          <a:lnTo>
                            <a:pt x="696" y="10390"/>
                          </a:lnTo>
                          <a:lnTo>
                            <a:pt x="0" y="10637"/>
                          </a:lnTo>
                          <a:lnTo>
                            <a:pt x="0" y="7844"/>
                          </a:lnTo>
                          <a:lnTo>
                            <a:pt x="0" y="5298"/>
                          </a:lnTo>
                          <a:lnTo>
                            <a:pt x="0" y="2094"/>
                          </a:lnTo>
                          <a:lnTo>
                            <a:pt x="696" y="411"/>
                          </a:lnTo>
                          <a:lnTo>
                            <a:pt x="2222" y="0"/>
                          </a:lnTo>
                          <a:lnTo>
                            <a:pt x="1794" y="4435"/>
                          </a:lnTo>
                          <a:lnTo>
                            <a:pt x="2490" y="4230"/>
                          </a:lnTo>
                          <a:lnTo>
                            <a:pt x="2892" y="4846"/>
                          </a:lnTo>
                          <a:lnTo>
                            <a:pt x="3588" y="4846"/>
                          </a:lnTo>
                          <a:lnTo>
                            <a:pt x="4311" y="4435"/>
                          </a:lnTo>
                          <a:lnTo>
                            <a:pt x="5141" y="4846"/>
                          </a:lnTo>
                          <a:lnTo>
                            <a:pt x="6667" y="5955"/>
                          </a:lnTo>
                          <a:lnTo>
                            <a:pt x="9130" y="6119"/>
                          </a:lnTo>
                          <a:lnTo>
                            <a:pt x="9853" y="6530"/>
                          </a:lnTo>
                          <a:lnTo>
                            <a:pt x="9853" y="7844"/>
                          </a:lnTo>
                          <a:lnTo>
                            <a:pt x="10950" y="7844"/>
                          </a:lnTo>
                          <a:lnTo>
                            <a:pt x="10549" y="9322"/>
                          </a:lnTo>
                          <a:lnTo>
                            <a:pt x="11647" y="9979"/>
                          </a:lnTo>
                          <a:lnTo>
                            <a:pt x="14137" y="10637"/>
                          </a:lnTo>
                          <a:lnTo>
                            <a:pt x="13440" y="11047"/>
                          </a:lnTo>
                          <a:lnTo>
                            <a:pt x="14270" y="12074"/>
                          </a:lnTo>
                          <a:lnTo>
                            <a:pt x="14833" y="10637"/>
                          </a:lnTo>
                          <a:lnTo>
                            <a:pt x="14967" y="9733"/>
                          </a:lnTo>
                          <a:lnTo>
                            <a:pt x="15930" y="9733"/>
                          </a:lnTo>
                          <a:lnTo>
                            <a:pt x="17456" y="7844"/>
                          </a:lnTo>
                          <a:lnTo>
                            <a:pt x="16787" y="9733"/>
                          </a:lnTo>
                          <a:lnTo>
                            <a:pt x="17885" y="9733"/>
                          </a:lnTo>
                          <a:lnTo>
                            <a:pt x="19250" y="10637"/>
                          </a:lnTo>
                          <a:lnTo>
                            <a:pt x="19973" y="10637"/>
                          </a:lnTo>
                          <a:lnTo>
                            <a:pt x="18876" y="12074"/>
                          </a:lnTo>
                          <a:lnTo>
                            <a:pt x="18447" y="12731"/>
                          </a:lnTo>
                          <a:lnTo>
                            <a:pt x="17456" y="12731"/>
                          </a:lnTo>
                          <a:lnTo>
                            <a:pt x="17456" y="11663"/>
                          </a:lnTo>
                          <a:lnTo>
                            <a:pt x="17885" y="11047"/>
                          </a:lnTo>
                          <a:lnTo>
                            <a:pt x="17189" y="10390"/>
                          </a:lnTo>
                          <a:lnTo>
                            <a:pt x="16359" y="10637"/>
                          </a:lnTo>
                          <a:lnTo>
                            <a:pt x="15930" y="13758"/>
                          </a:lnTo>
                          <a:lnTo>
                            <a:pt x="14967" y="13758"/>
                          </a:lnTo>
                          <a:lnTo>
                            <a:pt x="13842" y="14415"/>
                          </a:lnTo>
                          <a:lnTo>
                            <a:pt x="13842" y="15072"/>
                          </a:lnTo>
                          <a:lnTo>
                            <a:pt x="14270" y="15483"/>
                          </a:lnTo>
                          <a:lnTo>
                            <a:pt x="14967" y="15483"/>
                          </a:lnTo>
                          <a:lnTo>
                            <a:pt x="14137" y="17823"/>
                          </a:lnTo>
                          <a:lnTo>
                            <a:pt x="13440" y="19959"/>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644" name="Freeform 144">
                      <a:extLst>
                        <a:ext uri="{FF2B5EF4-FFF2-40B4-BE49-F238E27FC236}">
                          <a16:creationId xmlns:a16="http://schemas.microsoft.com/office/drawing/2014/main" id="{21AFFCE1-4B5C-4DD7-BF23-5DC64F770287}"/>
                        </a:ext>
                      </a:extLst>
                    </p:cNvPr>
                    <p:cNvSpPr>
                      <a:spLocks/>
                    </p:cNvSpPr>
                    <p:nvPr/>
                  </p:nvSpPr>
                  <p:spPr bwMode="auto">
                    <a:xfrm>
                      <a:off x="5945454" y="3389002"/>
                      <a:ext cx="223478" cy="157039"/>
                    </a:xfrm>
                    <a:custGeom>
                      <a:avLst/>
                      <a:gdLst>
                        <a:gd name="T0" fmla="*/ 15447 w 20000"/>
                        <a:gd name="T1" fmla="*/ 7538 h 20000"/>
                        <a:gd name="T2" fmla="*/ 16314 w 20000"/>
                        <a:gd name="T3" fmla="*/ 10692 h 20000"/>
                        <a:gd name="T4" fmla="*/ 17182 w 20000"/>
                        <a:gd name="T5" fmla="*/ 10692 h 20000"/>
                        <a:gd name="T6" fmla="*/ 18537 w 20000"/>
                        <a:gd name="T7" fmla="*/ 11615 h 20000"/>
                        <a:gd name="T8" fmla="*/ 19946 w 20000"/>
                        <a:gd name="T9" fmla="*/ 16000 h 20000"/>
                        <a:gd name="T10" fmla="*/ 19079 w 20000"/>
                        <a:gd name="T11" fmla="*/ 17154 h 20000"/>
                        <a:gd name="T12" fmla="*/ 18266 w 20000"/>
                        <a:gd name="T13" fmla="*/ 16769 h 20000"/>
                        <a:gd name="T14" fmla="*/ 17724 w 20000"/>
                        <a:gd name="T15" fmla="*/ 16769 h 20000"/>
                        <a:gd name="T16" fmla="*/ 16314 w 20000"/>
                        <a:gd name="T17" fmla="*/ 16000 h 20000"/>
                        <a:gd name="T18" fmla="*/ 14634 w 20000"/>
                        <a:gd name="T19" fmla="*/ 17154 h 20000"/>
                        <a:gd name="T20" fmla="*/ 13225 w 20000"/>
                        <a:gd name="T21" fmla="*/ 18692 h 20000"/>
                        <a:gd name="T22" fmla="*/ 11762 w 20000"/>
                        <a:gd name="T23" fmla="*/ 19923 h 20000"/>
                        <a:gd name="T24" fmla="*/ 11003 w 20000"/>
                        <a:gd name="T25" fmla="*/ 13923 h 20000"/>
                        <a:gd name="T26" fmla="*/ 10407 w 20000"/>
                        <a:gd name="T27" fmla="*/ 13538 h 20000"/>
                        <a:gd name="T28" fmla="*/ 8997 w 20000"/>
                        <a:gd name="T29" fmla="*/ 11923 h 20000"/>
                        <a:gd name="T30" fmla="*/ 8130 w 20000"/>
                        <a:gd name="T31" fmla="*/ 14769 h 20000"/>
                        <a:gd name="T32" fmla="*/ 8726 w 20000"/>
                        <a:gd name="T33" fmla="*/ 15538 h 20000"/>
                        <a:gd name="T34" fmla="*/ 6450 w 20000"/>
                        <a:gd name="T35" fmla="*/ 16769 h 20000"/>
                        <a:gd name="T36" fmla="*/ 5908 w 20000"/>
                        <a:gd name="T37" fmla="*/ 17923 h 20000"/>
                        <a:gd name="T38" fmla="*/ 5366 w 20000"/>
                        <a:gd name="T39" fmla="*/ 17154 h 20000"/>
                        <a:gd name="T40" fmla="*/ 3089 w 20000"/>
                        <a:gd name="T41" fmla="*/ 19154 h 20000"/>
                        <a:gd name="T42" fmla="*/ 0 w 20000"/>
                        <a:gd name="T43" fmla="*/ 17923 h 20000"/>
                        <a:gd name="T44" fmla="*/ 1463 w 20000"/>
                        <a:gd name="T45" fmla="*/ 13923 h 20000"/>
                        <a:gd name="T46" fmla="*/ 3089 w 20000"/>
                        <a:gd name="T47" fmla="*/ 9538 h 20000"/>
                        <a:gd name="T48" fmla="*/ 1680 w 20000"/>
                        <a:gd name="T49" fmla="*/ 9538 h 20000"/>
                        <a:gd name="T50" fmla="*/ 867 w 20000"/>
                        <a:gd name="T51" fmla="*/ 8769 h 20000"/>
                        <a:gd name="T52" fmla="*/ 867 w 20000"/>
                        <a:gd name="T53" fmla="*/ 7538 h 20000"/>
                        <a:gd name="T54" fmla="*/ 3089 w 20000"/>
                        <a:gd name="T55" fmla="*/ 6385 h 20000"/>
                        <a:gd name="T56" fmla="*/ 5095 w 20000"/>
                        <a:gd name="T57" fmla="*/ 6385 h 20000"/>
                        <a:gd name="T58" fmla="*/ 5908 w 20000"/>
                        <a:gd name="T59" fmla="*/ 462 h 20000"/>
                        <a:gd name="T60" fmla="*/ 7588 w 20000"/>
                        <a:gd name="T61" fmla="*/ 0 h 20000"/>
                        <a:gd name="T62" fmla="*/ 8997 w 20000"/>
                        <a:gd name="T63" fmla="*/ 1231 h 20000"/>
                        <a:gd name="T64" fmla="*/ 8130 w 20000"/>
                        <a:gd name="T65" fmla="*/ 2385 h 20000"/>
                        <a:gd name="T66" fmla="*/ 8130 w 20000"/>
                        <a:gd name="T67" fmla="*/ 4385 h 20000"/>
                        <a:gd name="T68" fmla="*/ 15447 w 20000"/>
                        <a:gd name="T69" fmla="*/ 753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000" h="20000">
                          <a:moveTo>
                            <a:pt x="15447" y="7538"/>
                          </a:moveTo>
                          <a:lnTo>
                            <a:pt x="16314" y="10692"/>
                          </a:lnTo>
                          <a:lnTo>
                            <a:pt x="17182" y="10692"/>
                          </a:lnTo>
                          <a:lnTo>
                            <a:pt x="18537" y="11615"/>
                          </a:lnTo>
                          <a:lnTo>
                            <a:pt x="19946" y="16000"/>
                          </a:lnTo>
                          <a:lnTo>
                            <a:pt x="19079" y="17154"/>
                          </a:lnTo>
                          <a:lnTo>
                            <a:pt x="18266" y="16769"/>
                          </a:lnTo>
                          <a:lnTo>
                            <a:pt x="17724" y="16769"/>
                          </a:lnTo>
                          <a:lnTo>
                            <a:pt x="16314" y="16000"/>
                          </a:lnTo>
                          <a:lnTo>
                            <a:pt x="14634" y="17154"/>
                          </a:lnTo>
                          <a:lnTo>
                            <a:pt x="13225" y="18692"/>
                          </a:lnTo>
                          <a:lnTo>
                            <a:pt x="11762" y="19923"/>
                          </a:lnTo>
                          <a:lnTo>
                            <a:pt x="11003" y="13923"/>
                          </a:lnTo>
                          <a:lnTo>
                            <a:pt x="10407" y="13538"/>
                          </a:lnTo>
                          <a:lnTo>
                            <a:pt x="8997" y="11923"/>
                          </a:lnTo>
                          <a:lnTo>
                            <a:pt x="8130" y="14769"/>
                          </a:lnTo>
                          <a:lnTo>
                            <a:pt x="8726" y="15538"/>
                          </a:lnTo>
                          <a:lnTo>
                            <a:pt x="6450" y="16769"/>
                          </a:lnTo>
                          <a:lnTo>
                            <a:pt x="5908" y="17923"/>
                          </a:lnTo>
                          <a:lnTo>
                            <a:pt x="5366" y="17154"/>
                          </a:lnTo>
                          <a:lnTo>
                            <a:pt x="3089" y="19154"/>
                          </a:lnTo>
                          <a:lnTo>
                            <a:pt x="0" y="17923"/>
                          </a:lnTo>
                          <a:lnTo>
                            <a:pt x="1463" y="13923"/>
                          </a:lnTo>
                          <a:lnTo>
                            <a:pt x="3089" y="9538"/>
                          </a:lnTo>
                          <a:lnTo>
                            <a:pt x="1680" y="9538"/>
                          </a:lnTo>
                          <a:lnTo>
                            <a:pt x="867" y="8769"/>
                          </a:lnTo>
                          <a:lnTo>
                            <a:pt x="867" y="7538"/>
                          </a:lnTo>
                          <a:lnTo>
                            <a:pt x="3089" y="6385"/>
                          </a:lnTo>
                          <a:lnTo>
                            <a:pt x="5095" y="6385"/>
                          </a:lnTo>
                          <a:lnTo>
                            <a:pt x="5908" y="462"/>
                          </a:lnTo>
                          <a:lnTo>
                            <a:pt x="7588" y="0"/>
                          </a:lnTo>
                          <a:lnTo>
                            <a:pt x="8997" y="1231"/>
                          </a:lnTo>
                          <a:lnTo>
                            <a:pt x="8130" y="2385"/>
                          </a:lnTo>
                          <a:lnTo>
                            <a:pt x="8130" y="4385"/>
                          </a:lnTo>
                          <a:lnTo>
                            <a:pt x="15447" y="7538"/>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645" name="Freeform 143">
                      <a:extLst>
                        <a:ext uri="{FF2B5EF4-FFF2-40B4-BE49-F238E27FC236}">
                          <a16:creationId xmlns:a16="http://schemas.microsoft.com/office/drawing/2014/main" id="{1BCB0800-9816-4499-B6B7-59BF86BCFEDD}"/>
                        </a:ext>
                      </a:extLst>
                    </p:cNvPr>
                    <p:cNvSpPr>
                      <a:spLocks/>
                    </p:cNvSpPr>
                    <p:nvPr/>
                  </p:nvSpPr>
                  <p:spPr bwMode="auto">
                    <a:xfrm>
                      <a:off x="5557387" y="3307463"/>
                      <a:ext cx="372967" cy="294447"/>
                    </a:xfrm>
                    <a:custGeom>
                      <a:avLst/>
                      <a:gdLst>
                        <a:gd name="T0" fmla="*/ 6375 w 20000"/>
                        <a:gd name="T1" fmla="*/ 2131 h 20000"/>
                        <a:gd name="T2" fmla="*/ 6699 w 20000"/>
                        <a:gd name="T3" fmla="*/ 1107 h 20000"/>
                        <a:gd name="T4" fmla="*/ 7540 w 20000"/>
                        <a:gd name="T5" fmla="*/ 0 h 20000"/>
                        <a:gd name="T6" fmla="*/ 7540 w 20000"/>
                        <a:gd name="T7" fmla="*/ 1107 h 20000"/>
                        <a:gd name="T8" fmla="*/ 7735 w 20000"/>
                        <a:gd name="T9" fmla="*/ 2131 h 20000"/>
                        <a:gd name="T10" fmla="*/ 8867 w 20000"/>
                        <a:gd name="T11" fmla="*/ 2131 h 20000"/>
                        <a:gd name="T12" fmla="*/ 9061 w 20000"/>
                        <a:gd name="T13" fmla="*/ 3852 h 20000"/>
                        <a:gd name="T14" fmla="*/ 11068 w 20000"/>
                        <a:gd name="T15" fmla="*/ 4877 h 20000"/>
                        <a:gd name="T16" fmla="*/ 11262 w 20000"/>
                        <a:gd name="T17" fmla="*/ 6803 h 20000"/>
                        <a:gd name="T18" fmla="*/ 11909 w 20000"/>
                        <a:gd name="T19" fmla="*/ 6803 h 20000"/>
                        <a:gd name="T20" fmla="*/ 12589 w 20000"/>
                        <a:gd name="T21" fmla="*/ 6557 h 20000"/>
                        <a:gd name="T22" fmla="*/ 13754 w 20000"/>
                        <a:gd name="T23" fmla="*/ 8279 h 20000"/>
                        <a:gd name="T24" fmla="*/ 14272 w 20000"/>
                        <a:gd name="T25" fmla="*/ 9344 h 20000"/>
                        <a:gd name="T26" fmla="*/ 14757 w 20000"/>
                        <a:gd name="T27" fmla="*/ 9344 h 20000"/>
                        <a:gd name="T28" fmla="*/ 17799 w 20000"/>
                        <a:gd name="T29" fmla="*/ 11885 h 20000"/>
                        <a:gd name="T30" fmla="*/ 18641 w 20000"/>
                        <a:gd name="T31" fmla="*/ 12910 h 20000"/>
                        <a:gd name="T32" fmla="*/ 19644 w 20000"/>
                        <a:gd name="T33" fmla="*/ 12910 h 20000"/>
                        <a:gd name="T34" fmla="*/ 19968 w 20000"/>
                        <a:gd name="T35" fmla="*/ 13770 h 20000"/>
                        <a:gd name="T36" fmla="*/ 19644 w 20000"/>
                        <a:gd name="T37" fmla="*/ 14672 h 20000"/>
                        <a:gd name="T38" fmla="*/ 18641 w 20000"/>
                        <a:gd name="T39" fmla="*/ 15082 h 20000"/>
                        <a:gd name="T40" fmla="*/ 18641 w 20000"/>
                        <a:gd name="T41" fmla="*/ 16762 h 20000"/>
                        <a:gd name="T42" fmla="*/ 16472 w 20000"/>
                        <a:gd name="T43" fmla="*/ 18279 h 20000"/>
                        <a:gd name="T44" fmla="*/ 16796 w 20000"/>
                        <a:gd name="T45" fmla="*/ 18443 h 20000"/>
                        <a:gd name="T46" fmla="*/ 15437 w 20000"/>
                        <a:gd name="T47" fmla="*/ 19959 h 20000"/>
                        <a:gd name="T48" fmla="*/ 15437 w 20000"/>
                        <a:gd name="T49" fmla="*/ 19098 h 20000"/>
                        <a:gd name="T50" fmla="*/ 13754 w 20000"/>
                        <a:gd name="T51" fmla="*/ 18443 h 20000"/>
                        <a:gd name="T52" fmla="*/ 13430 w 20000"/>
                        <a:gd name="T53" fmla="*/ 16352 h 20000"/>
                        <a:gd name="T54" fmla="*/ 9903 w 20000"/>
                        <a:gd name="T55" fmla="*/ 14426 h 20000"/>
                        <a:gd name="T56" fmla="*/ 8058 w 20000"/>
                        <a:gd name="T57" fmla="*/ 13770 h 20000"/>
                        <a:gd name="T58" fmla="*/ 7735 w 20000"/>
                        <a:gd name="T59" fmla="*/ 12910 h 20000"/>
                        <a:gd name="T60" fmla="*/ 6375 w 20000"/>
                        <a:gd name="T61" fmla="*/ 13361 h 20000"/>
                        <a:gd name="T62" fmla="*/ 5372 w 20000"/>
                        <a:gd name="T63" fmla="*/ 13361 h 20000"/>
                        <a:gd name="T64" fmla="*/ 4563 w 20000"/>
                        <a:gd name="T65" fmla="*/ 15082 h 20000"/>
                        <a:gd name="T66" fmla="*/ 3204 w 20000"/>
                        <a:gd name="T67" fmla="*/ 15492 h 20000"/>
                        <a:gd name="T68" fmla="*/ 2848 w 20000"/>
                        <a:gd name="T69" fmla="*/ 11885 h 20000"/>
                        <a:gd name="T70" fmla="*/ 1521 w 20000"/>
                        <a:gd name="T71" fmla="*/ 11066 h 20000"/>
                        <a:gd name="T72" fmla="*/ 1521 w 20000"/>
                        <a:gd name="T73" fmla="*/ 10164 h 20000"/>
                        <a:gd name="T74" fmla="*/ 2362 w 20000"/>
                        <a:gd name="T75" fmla="*/ 10164 h 20000"/>
                        <a:gd name="T76" fmla="*/ 1845 w 20000"/>
                        <a:gd name="T77" fmla="*/ 9549 h 20000"/>
                        <a:gd name="T78" fmla="*/ 1003 w 20000"/>
                        <a:gd name="T79" fmla="*/ 9959 h 20000"/>
                        <a:gd name="T80" fmla="*/ 680 w 20000"/>
                        <a:gd name="T81" fmla="*/ 7459 h 20000"/>
                        <a:gd name="T82" fmla="*/ 1003 w 20000"/>
                        <a:gd name="T83" fmla="*/ 7459 h 20000"/>
                        <a:gd name="T84" fmla="*/ 1845 w 20000"/>
                        <a:gd name="T85" fmla="*/ 7459 h 20000"/>
                        <a:gd name="T86" fmla="*/ 2848 w 20000"/>
                        <a:gd name="T87" fmla="*/ 7869 h 20000"/>
                        <a:gd name="T88" fmla="*/ 3204 w 20000"/>
                        <a:gd name="T89" fmla="*/ 7459 h 20000"/>
                        <a:gd name="T90" fmla="*/ 3204 w 20000"/>
                        <a:gd name="T91" fmla="*/ 6803 h 20000"/>
                        <a:gd name="T92" fmla="*/ 2362 w 20000"/>
                        <a:gd name="T93" fmla="*/ 6148 h 20000"/>
                        <a:gd name="T94" fmla="*/ 1845 w 20000"/>
                        <a:gd name="T95" fmla="*/ 4877 h 20000"/>
                        <a:gd name="T96" fmla="*/ 1003 w 20000"/>
                        <a:gd name="T97" fmla="*/ 4467 h 20000"/>
                        <a:gd name="T98" fmla="*/ 518 w 20000"/>
                        <a:gd name="T99" fmla="*/ 5533 h 20000"/>
                        <a:gd name="T100" fmla="*/ 680 w 20000"/>
                        <a:gd name="T101" fmla="*/ 6803 h 20000"/>
                        <a:gd name="T102" fmla="*/ 0 w 20000"/>
                        <a:gd name="T103" fmla="*/ 5533 h 20000"/>
                        <a:gd name="T104" fmla="*/ 680 w 20000"/>
                        <a:gd name="T105" fmla="*/ 4057 h 20000"/>
                        <a:gd name="T106" fmla="*/ 2006 w 20000"/>
                        <a:gd name="T107" fmla="*/ 4467 h 20000"/>
                        <a:gd name="T108" fmla="*/ 2848 w 20000"/>
                        <a:gd name="T109" fmla="*/ 5123 h 20000"/>
                        <a:gd name="T110" fmla="*/ 4563 w 20000"/>
                        <a:gd name="T111" fmla="*/ 5738 h 20000"/>
                        <a:gd name="T112" fmla="*/ 5372 w 20000"/>
                        <a:gd name="T113" fmla="*/ 5533 h 20000"/>
                        <a:gd name="T114" fmla="*/ 7055 w 20000"/>
                        <a:gd name="T115" fmla="*/ 5123 h 20000"/>
                        <a:gd name="T116" fmla="*/ 6375 w 20000"/>
                        <a:gd name="T117" fmla="*/ 213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000" h="20000">
                          <a:moveTo>
                            <a:pt x="6375" y="2131"/>
                          </a:moveTo>
                          <a:lnTo>
                            <a:pt x="6699" y="1107"/>
                          </a:lnTo>
                          <a:lnTo>
                            <a:pt x="7540" y="0"/>
                          </a:lnTo>
                          <a:lnTo>
                            <a:pt x="7540" y="1107"/>
                          </a:lnTo>
                          <a:lnTo>
                            <a:pt x="7735" y="2131"/>
                          </a:lnTo>
                          <a:lnTo>
                            <a:pt x="8867" y="2131"/>
                          </a:lnTo>
                          <a:lnTo>
                            <a:pt x="9061" y="3852"/>
                          </a:lnTo>
                          <a:lnTo>
                            <a:pt x="11068" y="4877"/>
                          </a:lnTo>
                          <a:lnTo>
                            <a:pt x="11262" y="6803"/>
                          </a:lnTo>
                          <a:lnTo>
                            <a:pt x="11909" y="6803"/>
                          </a:lnTo>
                          <a:lnTo>
                            <a:pt x="12589" y="6557"/>
                          </a:lnTo>
                          <a:lnTo>
                            <a:pt x="13754" y="8279"/>
                          </a:lnTo>
                          <a:lnTo>
                            <a:pt x="14272" y="9344"/>
                          </a:lnTo>
                          <a:lnTo>
                            <a:pt x="14757" y="9344"/>
                          </a:lnTo>
                          <a:lnTo>
                            <a:pt x="17799" y="11885"/>
                          </a:lnTo>
                          <a:lnTo>
                            <a:pt x="18641" y="12910"/>
                          </a:lnTo>
                          <a:lnTo>
                            <a:pt x="19644" y="12910"/>
                          </a:lnTo>
                          <a:lnTo>
                            <a:pt x="19968" y="13770"/>
                          </a:lnTo>
                          <a:lnTo>
                            <a:pt x="19644" y="14672"/>
                          </a:lnTo>
                          <a:lnTo>
                            <a:pt x="18641" y="15082"/>
                          </a:lnTo>
                          <a:lnTo>
                            <a:pt x="18641" y="16762"/>
                          </a:lnTo>
                          <a:lnTo>
                            <a:pt x="16472" y="18279"/>
                          </a:lnTo>
                          <a:lnTo>
                            <a:pt x="16796" y="18443"/>
                          </a:lnTo>
                          <a:lnTo>
                            <a:pt x="15437" y="19959"/>
                          </a:lnTo>
                          <a:lnTo>
                            <a:pt x="15437" y="19098"/>
                          </a:lnTo>
                          <a:lnTo>
                            <a:pt x="13754" y="18443"/>
                          </a:lnTo>
                          <a:lnTo>
                            <a:pt x="13430" y="16352"/>
                          </a:lnTo>
                          <a:lnTo>
                            <a:pt x="9903" y="14426"/>
                          </a:lnTo>
                          <a:lnTo>
                            <a:pt x="8058" y="13770"/>
                          </a:lnTo>
                          <a:lnTo>
                            <a:pt x="7735" y="12910"/>
                          </a:lnTo>
                          <a:lnTo>
                            <a:pt x="6375" y="13361"/>
                          </a:lnTo>
                          <a:lnTo>
                            <a:pt x="5372" y="13361"/>
                          </a:lnTo>
                          <a:lnTo>
                            <a:pt x="4563" y="15082"/>
                          </a:lnTo>
                          <a:lnTo>
                            <a:pt x="3204" y="15492"/>
                          </a:lnTo>
                          <a:lnTo>
                            <a:pt x="2848" y="11885"/>
                          </a:lnTo>
                          <a:lnTo>
                            <a:pt x="1521" y="11066"/>
                          </a:lnTo>
                          <a:lnTo>
                            <a:pt x="1521" y="10164"/>
                          </a:lnTo>
                          <a:lnTo>
                            <a:pt x="2362" y="10164"/>
                          </a:lnTo>
                          <a:lnTo>
                            <a:pt x="1845" y="9549"/>
                          </a:lnTo>
                          <a:lnTo>
                            <a:pt x="1003" y="9959"/>
                          </a:lnTo>
                          <a:lnTo>
                            <a:pt x="680" y="7459"/>
                          </a:lnTo>
                          <a:lnTo>
                            <a:pt x="1003" y="7459"/>
                          </a:lnTo>
                          <a:lnTo>
                            <a:pt x="1845" y="7459"/>
                          </a:lnTo>
                          <a:lnTo>
                            <a:pt x="2848" y="7869"/>
                          </a:lnTo>
                          <a:lnTo>
                            <a:pt x="3204" y="7459"/>
                          </a:lnTo>
                          <a:lnTo>
                            <a:pt x="3204" y="6803"/>
                          </a:lnTo>
                          <a:lnTo>
                            <a:pt x="2362" y="6148"/>
                          </a:lnTo>
                          <a:lnTo>
                            <a:pt x="1845" y="4877"/>
                          </a:lnTo>
                          <a:lnTo>
                            <a:pt x="1003" y="4467"/>
                          </a:lnTo>
                          <a:lnTo>
                            <a:pt x="518" y="5533"/>
                          </a:lnTo>
                          <a:lnTo>
                            <a:pt x="680" y="6803"/>
                          </a:lnTo>
                          <a:lnTo>
                            <a:pt x="0" y="5533"/>
                          </a:lnTo>
                          <a:lnTo>
                            <a:pt x="680" y="4057"/>
                          </a:lnTo>
                          <a:lnTo>
                            <a:pt x="2006" y="4467"/>
                          </a:lnTo>
                          <a:lnTo>
                            <a:pt x="2848" y="5123"/>
                          </a:lnTo>
                          <a:lnTo>
                            <a:pt x="4563" y="5738"/>
                          </a:lnTo>
                          <a:lnTo>
                            <a:pt x="5372" y="5533"/>
                          </a:lnTo>
                          <a:lnTo>
                            <a:pt x="7055" y="5123"/>
                          </a:lnTo>
                          <a:lnTo>
                            <a:pt x="6375" y="2131"/>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grpSp>
            </p:grpSp>
          </p:grpSp>
          <p:grpSp>
            <p:nvGrpSpPr>
              <p:cNvPr id="365" name="Groupe 153">
                <a:extLst>
                  <a:ext uri="{FF2B5EF4-FFF2-40B4-BE49-F238E27FC236}">
                    <a16:creationId xmlns:a16="http://schemas.microsoft.com/office/drawing/2014/main" id="{D637BAD0-4B29-4CAF-BD03-05E58D203C8C}"/>
                  </a:ext>
                </a:extLst>
              </p:cNvPr>
              <p:cNvGrpSpPr/>
              <p:nvPr/>
            </p:nvGrpSpPr>
            <p:grpSpPr>
              <a:xfrm>
                <a:off x="4327276" y="2123938"/>
                <a:ext cx="473531" cy="357614"/>
                <a:chOff x="4109308" y="2945066"/>
                <a:chExt cx="579835" cy="437896"/>
              </a:xfrm>
              <a:solidFill>
                <a:srgbClr val="96C8ED"/>
              </a:solidFill>
              <a:effectLst/>
            </p:grpSpPr>
            <p:sp>
              <p:nvSpPr>
                <p:cNvPr id="616" name="Freeform 295">
                  <a:extLst>
                    <a:ext uri="{FF2B5EF4-FFF2-40B4-BE49-F238E27FC236}">
                      <a16:creationId xmlns:a16="http://schemas.microsoft.com/office/drawing/2014/main" id="{FDA8897C-D0CB-40C2-9F18-B2FC665AE566}"/>
                    </a:ext>
                  </a:extLst>
                </p:cNvPr>
                <p:cNvSpPr>
                  <a:spLocks/>
                </p:cNvSpPr>
                <p:nvPr/>
              </p:nvSpPr>
              <p:spPr bwMode="auto">
                <a:xfrm>
                  <a:off x="4298057" y="3076434"/>
                  <a:ext cx="92109" cy="66439"/>
                </a:xfrm>
                <a:custGeom>
                  <a:avLst/>
                  <a:gdLst>
                    <a:gd name="T0" fmla="*/ 0 w 20000"/>
                    <a:gd name="T1" fmla="*/ 3670 h 20000"/>
                    <a:gd name="T2" fmla="*/ 3421 w 20000"/>
                    <a:gd name="T3" fmla="*/ 734 h 20000"/>
                    <a:gd name="T4" fmla="*/ 4868 w 20000"/>
                    <a:gd name="T5" fmla="*/ 734 h 20000"/>
                    <a:gd name="T6" fmla="*/ 5395 w 20000"/>
                    <a:gd name="T7" fmla="*/ 2936 h 20000"/>
                    <a:gd name="T8" fmla="*/ 6711 w 20000"/>
                    <a:gd name="T9" fmla="*/ 734 h 20000"/>
                    <a:gd name="T10" fmla="*/ 8816 w 20000"/>
                    <a:gd name="T11" fmla="*/ 0 h 20000"/>
                    <a:gd name="T12" fmla="*/ 10921 w 20000"/>
                    <a:gd name="T13" fmla="*/ 0 h 20000"/>
                    <a:gd name="T14" fmla="*/ 13684 w 20000"/>
                    <a:gd name="T15" fmla="*/ 734 h 20000"/>
                    <a:gd name="T16" fmla="*/ 16447 w 20000"/>
                    <a:gd name="T17" fmla="*/ 2936 h 20000"/>
                    <a:gd name="T18" fmla="*/ 15789 w 20000"/>
                    <a:gd name="T19" fmla="*/ 5688 h 20000"/>
                    <a:gd name="T20" fmla="*/ 19079 w 20000"/>
                    <a:gd name="T21" fmla="*/ 7523 h 20000"/>
                    <a:gd name="T22" fmla="*/ 19868 w 20000"/>
                    <a:gd name="T23" fmla="*/ 12294 h 20000"/>
                    <a:gd name="T24" fmla="*/ 17763 w 20000"/>
                    <a:gd name="T25" fmla="*/ 13211 h 20000"/>
                    <a:gd name="T26" fmla="*/ 16447 w 20000"/>
                    <a:gd name="T27" fmla="*/ 15046 h 20000"/>
                    <a:gd name="T28" fmla="*/ 16447 w 20000"/>
                    <a:gd name="T29" fmla="*/ 19817 h 20000"/>
                    <a:gd name="T30" fmla="*/ 15789 w 20000"/>
                    <a:gd name="T31" fmla="*/ 19817 h 20000"/>
                    <a:gd name="T32" fmla="*/ 12368 w 20000"/>
                    <a:gd name="T33" fmla="*/ 17982 h 20000"/>
                    <a:gd name="T34" fmla="*/ 10921 w 20000"/>
                    <a:gd name="T35" fmla="*/ 13211 h 20000"/>
                    <a:gd name="T36" fmla="*/ 10263 w 20000"/>
                    <a:gd name="T37" fmla="*/ 16147 h 20000"/>
                    <a:gd name="T38" fmla="*/ 5395 w 20000"/>
                    <a:gd name="T39" fmla="*/ 10459 h 20000"/>
                    <a:gd name="T40" fmla="*/ 4868 w 20000"/>
                    <a:gd name="T41" fmla="*/ 8624 h 20000"/>
                    <a:gd name="T42" fmla="*/ 3421 w 20000"/>
                    <a:gd name="T43" fmla="*/ 5688 h 20000"/>
                    <a:gd name="T44" fmla="*/ 2105 w 20000"/>
                    <a:gd name="T45" fmla="*/ 7523 h 20000"/>
                    <a:gd name="T46" fmla="*/ 0 w 20000"/>
                    <a:gd name="T47" fmla="*/ 5688 h 20000"/>
                    <a:gd name="T48" fmla="*/ 0 w 20000"/>
                    <a:gd name="T49" fmla="*/ 367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00" h="20000">
                      <a:moveTo>
                        <a:pt x="0" y="3670"/>
                      </a:moveTo>
                      <a:lnTo>
                        <a:pt x="3421" y="734"/>
                      </a:lnTo>
                      <a:lnTo>
                        <a:pt x="4868" y="734"/>
                      </a:lnTo>
                      <a:lnTo>
                        <a:pt x="5395" y="2936"/>
                      </a:lnTo>
                      <a:lnTo>
                        <a:pt x="6711" y="734"/>
                      </a:lnTo>
                      <a:lnTo>
                        <a:pt x="8816" y="0"/>
                      </a:lnTo>
                      <a:lnTo>
                        <a:pt x="10921" y="0"/>
                      </a:lnTo>
                      <a:lnTo>
                        <a:pt x="13684" y="734"/>
                      </a:lnTo>
                      <a:lnTo>
                        <a:pt x="16447" y="2936"/>
                      </a:lnTo>
                      <a:lnTo>
                        <a:pt x="15789" y="5688"/>
                      </a:lnTo>
                      <a:lnTo>
                        <a:pt x="19079" y="7523"/>
                      </a:lnTo>
                      <a:lnTo>
                        <a:pt x="19868" y="12294"/>
                      </a:lnTo>
                      <a:lnTo>
                        <a:pt x="17763" y="13211"/>
                      </a:lnTo>
                      <a:lnTo>
                        <a:pt x="16447" y="15046"/>
                      </a:lnTo>
                      <a:lnTo>
                        <a:pt x="16447" y="19817"/>
                      </a:lnTo>
                      <a:lnTo>
                        <a:pt x="15789" y="19817"/>
                      </a:lnTo>
                      <a:lnTo>
                        <a:pt x="12368" y="17982"/>
                      </a:lnTo>
                      <a:lnTo>
                        <a:pt x="10921" y="13211"/>
                      </a:lnTo>
                      <a:lnTo>
                        <a:pt x="10263" y="16147"/>
                      </a:lnTo>
                      <a:lnTo>
                        <a:pt x="5395" y="10459"/>
                      </a:lnTo>
                      <a:lnTo>
                        <a:pt x="4868" y="8624"/>
                      </a:lnTo>
                      <a:lnTo>
                        <a:pt x="3421" y="5688"/>
                      </a:lnTo>
                      <a:lnTo>
                        <a:pt x="2105" y="7523"/>
                      </a:lnTo>
                      <a:lnTo>
                        <a:pt x="0" y="5688"/>
                      </a:lnTo>
                      <a:lnTo>
                        <a:pt x="0" y="3670"/>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617" name="Freeform 289">
                  <a:extLst>
                    <a:ext uri="{FF2B5EF4-FFF2-40B4-BE49-F238E27FC236}">
                      <a16:creationId xmlns:a16="http://schemas.microsoft.com/office/drawing/2014/main" id="{D6BC8C1C-3531-4928-8DC1-7F481C5709EF}"/>
                    </a:ext>
                  </a:extLst>
                </p:cNvPr>
                <p:cNvSpPr>
                  <a:spLocks/>
                </p:cNvSpPr>
                <p:nvPr/>
              </p:nvSpPr>
              <p:spPr bwMode="auto">
                <a:xfrm>
                  <a:off x="4378085" y="2945066"/>
                  <a:ext cx="223478" cy="271798"/>
                </a:xfrm>
                <a:custGeom>
                  <a:avLst/>
                  <a:gdLst>
                    <a:gd name="T0" fmla="*/ 6450 w 20000"/>
                    <a:gd name="T1" fmla="*/ 177 h 20000"/>
                    <a:gd name="T2" fmla="*/ 8130 w 20000"/>
                    <a:gd name="T3" fmla="*/ 710 h 20000"/>
                    <a:gd name="T4" fmla="*/ 8130 w 20000"/>
                    <a:gd name="T5" fmla="*/ 1375 h 20000"/>
                    <a:gd name="T6" fmla="*/ 9539 w 20000"/>
                    <a:gd name="T7" fmla="*/ 1818 h 20000"/>
                    <a:gd name="T8" fmla="*/ 10081 w 20000"/>
                    <a:gd name="T9" fmla="*/ 2971 h 20000"/>
                    <a:gd name="T10" fmla="*/ 11762 w 20000"/>
                    <a:gd name="T11" fmla="*/ 2084 h 20000"/>
                    <a:gd name="T12" fmla="*/ 14038 w 20000"/>
                    <a:gd name="T13" fmla="*/ 1818 h 20000"/>
                    <a:gd name="T14" fmla="*/ 16260 w 20000"/>
                    <a:gd name="T15" fmla="*/ 2971 h 20000"/>
                    <a:gd name="T16" fmla="*/ 18266 w 20000"/>
                    <a:gd name="T17" fmla="*/ 4789 h 20000"/>
                    <a:gd name="T18" fmla="*/ 17073 w 20000"/>
                    <a:gd name="T19" fmla="*/ 5721 h 20000"/>
                    <a:gd name="T20" fmla="*/ 18266 w 20000"/>
                    <a:gd name="T21" fmla="*/ 6874 h 20000"/>
                    <a:gd name="T22" fmla="*/ 19079 w 20000"/>
                    <a:gd name="T23" fmla="*/ 7982 h 20000"/>
                    <a:gd name="T24" fmla="*/ 19350 w 20000"/>
                    <a:gd name="T25" fmla="*/ 9623 h 20000"/>
                    <a:gd name="T26" fmla="*/ 19350 w 20000"/>
                    <a:gd name="T27" fmla="*/ 10510 h 20000"/>
                    <a:gd name="T28" fmla="*/ 18266 w 20000"/>
                    <a:gd name="T29" fmla="*/ 10998 h 20000"/>
                    <a:gd name="T30" fmla="*/ 13496 w 20000"/>
                    <a:gd name="T31" fmla="*/ 12151 h 20000"/>
                    <a:gd name="T32" fmla="*/ 13496 w 20000"/>
                    <a:gd name="T33" fmla="*/ 13304 h 20000"/>
                    <a:gd name="T34" fmla="*/ 14580 w 20000"/>
                    <a:gd name="T35" fmla="*/ 14412 h 20000"/>
                    <a:gd name="T36" fmla="*/ 16260 w 20000"/>
                    <a:gd name="T37" fmla="*/ 15344 h 20000"/>
                    <a:gd name="T38" fmla="*/ 17073 w 20000"/>
                    <a:gd name="T39" fmla="*/ 16497 h 20000"/>
                    <a:gd name="T40" fmla="*/ 15393 w 20000"/>
                    <a:gd name="T41" fmla="*/ 17650 h 20000"/>
                    <a:gd name="T42" fmla="*/ 15989 w 20000"/>
                    <a:gd name="T43" fmla="*/ 19468 h 20000"/>
                    <a:gd name="T44" fmla="*/ 14038 w 20000"/>
                    <a:gd name="T45" fmla="*/ 19246 h 20000"/>
                    <a:gd name="T46" fmla="*/ 12629 w 20000"/>
                    <a:gd name="T47" fmla="*/ 19468 h 20000"/>
                    <a:gd name="T48" fmla="*/ 10949 w 20000"/>
                    <a:gd name="T49" fmla="*/ 19468 h 20000"/>
                    <a:gd name="T50" fmla="*/ 10081 w 20000"/>
                    <a:gd name="T51" fmla="*/ 19956 h 20000"/>
                    <a:gd name="T52" fmla="*/ 8130 w 20000"/>
                    <a:gd name="T53" fmla="*/ 19246 h 20000"/>
                    <a:gd name="T54" fmla="*/ 7317 w 20000"/>
                    <a:gd name="T55" fmla="*/ 19246 h 20000"/>
                    <a:gd name="T56" fmla="*/ 6721 w 20000"/>
                    <a:gd name="T57" fmla="*/ 18758 h 20000"/>
                    <a:gd name="T58" fmla="*/ 5854 w 20000"/>
                    <a:gd name="T59" fmla="*/ 18758 h 20000"/>
                    <a:gd name="T60" fmla="*/ 5312 w 20000"/>
                    <a:gd name="T61" fmla="*/ 19468 h 20000"/>
                    <a:gd name="T62" fmla="*/ 4444 w 20000"/>
                    <a:gd name="T63" fmla="*/ 19468 h 20000"/>
                    <a:gd name="T64" fmla="*/ 3631 w 20000"/>
                    <a:gd name="T65" fmla="*/ 19468 h 20000"/>
                    <a:gd name="T66" fmla="*/ 3089 w 20000"/>
                    <a:gd name="T67" fmla="*/ 18315 h 20000"/>
                    <a:gd name="T68" fmla="*/ 5041 w 20000"/>
                    <a:gd name="T69" fmla="*/ 15787 h 20000"/>
                    <a:gd name="T70" fmla="*/ 1409 w 20000"/>
                    <a:gd name="T71" fmla="*/ 14412 h 20000"/>
                    <a:gd name="T72" fmla="*/ 542 w 20000"/>
                    <a:gd name="T73" fmla="*/ 13304 h 20000"/>
                    <a:gd name="T74" fmla="*/ 542 w 20000"/>
                    <a:gd name="T75" fmla="*/ 11441 h 20000"/>
                    <a:gd name="T76" fmla="*/ 867 w 20000"/>
                    <a:gd name="T77" fmla="*/ 9623 h 20000"/>
                    <a:gd name="T78" fmla="*/ 867 w 20000"/>
                    <a:gd name="T79" fmla="*/ 7982 h 20000"/>
                    <a:gd name="T80" fmla="*/ 1409 w 20000"/>
                    <a:gd name="T81" fmla="*/ 6164 h 20000"/>
                    <a:gd name="T82" fmla="*/ 2764 w 20000"/>
                    <a:gd name="T83" fmla="*/ 5055 h 20000"/>
                    <a:gd name="T84" fmla="*/ 4228 w 20000"/>
                    <a:gd name="T85" fmla="*/ 3636 h 20000"/>
                    <a:gd name="T86" fmla="*/ 5041 w 20000"/>
                    <a:gd name="T87" fmla="*/ 3193 h 20000"/>
                    <a:gd name="T88" fmla="*/ 5312 w 20000"/>
                    <a:gd name="T89" fmla="*/ 2971 h 20000"/>
                    <a:gd name="T90" fmla="*/ 5312 w 20000"/>
                    <a:gd name="T91" fmla="*/ 2084 h 20000"/>
                    <a:gd name="T92" fmla="*/ 5312 w 20000"/>
                    <a:gd name="T93" fmla="*/ 887 h 20000"/>
                    <a:gd name="T94" fmla="*/ 4228 w 20000"/>
                    <a:gd name="T95" fmla="*/ 177 h 20000"/>
                    <a:gd name="T96" fmla="*/ 5041 w 20000"/>
                    <a:gd name="T97"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000" h="20000">
                      <a:moveTo>
                        <a:pt x="5041" y="0"/>
                      </a:moveTo>
                      <a:lnTo>
                        <a:pt x="6450" y="177"/>
                      </a:lnTo>
                      <a:lnTo>
                        <a:pt x="7317" y="177"/>
                      </a:lnTo>
                      <a:lnTo>
                        <a:pt x="8130" y="710"/>
                      </a:lnTo>
                      <a:lnTo>
                        <a:pt x="8130" y="887"/>
                      </a:lnTo>
                      <a:lnTo>
                        <a:pt x="8130" y="1375"/>
                      </a:lnTo>
                      <a:lnTo>
                        <a:pt x="8726" y="1818"/>
                      </a:lnTo>
                      <a:lnTo>
                        <a:pt x="9539" y="1818"/>
                      </a:lnTo>
                      <a:lnTo>
                        <a:pt x="10407" y="1818"/>
                      </a:lnTo>
                      <a:lnTo>
                        <a:pt x="10081" y="2971"/>
                      </a:lnTo>
                      <a:lnTo>
                        <a:pt x="11220" y="2971"/>
                      </a:lnTo>
                      <a:lnTo>
                        <a:pt x="11762" y="2084"/>
                      </a:lnTo>
                      <a:lnTo>
                        <a:pt x="13496" y="887"/>
                      </a:lnTo>
                      <a:lnTo>
                        <a:pt x="14038" y="1818"/>
                      </a:lnTo>
                      <a:lnTo>
                        <a:pt x="15989" y="2528"/>
                      </a:lnTo>
                      <a:lnTo>
                        <a:pt x="16260" y="2971"/>
                      </a:lnTo>
                      <a:lnTo>
                        <a:pt x="17724" y="3636"/>
                      </a:lnTo>
                      <a:lnTo>
                        <a:pt x="18266" y="4789"/>
                      </a:lnTo>
                      <a:lnTo>
                        <a:pt x="17073" y="5499"/>
                      </a:lnTo>
                      <a:lnTo>
                        <a:pt x="17073" y="5721"/>
                      </a:lnTo>
                      <a:lnTo>
                        <a:pt x="18482" y="6608"/>
                      </a:lnTo>
                      <a:lnTo>
                        <a:pt x="18266" y="6874"/>
                      </a:lnTo>
                      <a:lnTo>
                        <a:pt x="18482" y="7982"/>
                      </a:lnTo>
                      <a:lnTo>
                        <a:pt x="19079" y="7982"/>
                      </a:lnTo>
                      <a:lnTo>
                        <a:pt x="19079" y="8514"/>
                      </a:lnTo>
                      <a:lnTo>
                        <a:pt x="19350" y="9623"/>
                      </a:lnTo>
                      <a:lnTo>
                        <a:pt x="19946" y="9845"/>
                      </a:lnTo>
                      <a:lnTo>
                        <a:pt x="19350" y="10510"/>
                      </a:lnTo>
                      <a:lnTo>
                        <a:pt x="18482" y="10510"/>
                      </a:lnTo>
                      <a:lnTo>
                        <a:pt x="18266" y="10998"/>
                      </a:lnTo>
                      <a:lnTo>
                        <a:pt x="14038" y="12594"/>
                      </a:lnTo>
                      <a:lnTo>
                        <a:pt x="13496" y="12151"/>
                      </a:lnTo>
                      <a:lnTo>
                        <a:pt x="13496" y="12594"/>
                      </a:lnTo>
                      <a:lnTo>
                        <a:pt x="13496" y="13304"/>
                      </a:lnTo>
                      <a:lnTo>
                        <a:pt x="14580" y="13525"/>
                      </a:lnTo>
                      <a:lnTo>
                        <a:pt x="14580" y="14412"/>
                      </a:lnTo>
                      <a:lnTo>
                        <a:pt x="15989" y="15122"/>
                      </a:lnTo>
                      <a:lnTo>
                        <a:pt x="16260" y="15344"/>
                      </a:lnTo>
                      <a:lnTo>
                        <a:pt x="17073" y="16231"/>
                      </a:lnTo>
                      <a:lnTo>
                        <a:pt x="17073" y="16497"/>
                      </a:lnTo>
                      <a:lnTo>
                        <a:pt x="17073" y="17428"/>
                      </a:lnTo>
                      <a:lnTo>
                        <a:pt x="15393" y="17650"/>
                      </a:lnTo>
                      <a:lnTo>
                        <a:pt x="15393" y="18758"/>
                      </a:lnTo>
                      <a:lnTo>
                        <a:pt x="15989" y="19468"/>
                      </a:lnTo>
                      <a:lnTo>
                        <a:pt x="15393" y="19246"/>
                      </a:lnTo>
                      <a:lnTo>
                        <a:pt x="14038" y="19246"/>
                      </a:lnTo>
                      <a:lnTo>
                        <a:pt x="13496" y="19468"/>
                      </a:lnTo>
                      <a:lnTo>
                        <a:pt x="12629" y="19468"/>
                      </a:lnTo>
                      <a:lnTo>
                        <a:pt x="11220" y="19956"/>
                      </a:lnTo>
                      <a:lnTo>
                        <a:pt x="10949" y="19468"/>
                      </a:lnTo>
                      <a:lnTo>
                        <a:pt x="10081" y="19468"/>
                      </a:lnTo>
                      <a:lnTo>
                        <a:pt x="10081" y="19956"/>
                      </a:lnTo>
                      <a:lnTo>
                        <a:pt x="8726" y="19468"/>
                      </a:lnTo>
                      <a:lnTo>
                        <a:pt x="8130" y="19246"/>
                      </a:lnTo>
                      <a:lnTo>
                        <a:pt x="7534" y="19246"/>
                      </a:lnTo>
                      <a:lnTo>
                        <a:pt x="7317" y="19246"/>
                      </a:lnTo>
                      <a:lnTo>
                        <a:pt x="6721" y="19246"/>
                      </a:lnTo>
                      <a:lnTo>
                        <a:pt x="6721" y="18758"/>
                      </a:lnTo>
                      <a:lnTo>
                        <a:pt x="6450" y="18758"/>
                      </a:lnTo>
                      <a:lnTo>
                        <a:pt x="5854" y="18758"/>
                      </a:lnTo>
                      <a:lnTo>
                        <a:pt x="5312" y="19246"/>
                      </a:lnTo>
                      <a:lnTo>
                        <a:pt x="5312" y="19468"/>
                      </a:lnTo>
                      <a:lnTo>
                        <a:pt x="5041" y="19468"/>
                      </a:lnTo>
                      <a:lnTo>
                        <a:pt x="4444" y="19468"/>
                      </a:lnTo>
                      <a:lnTo>
                        <a:pt x="4228" y="19468"/>
                      </a:lnTo>
                      <a:lnTo>
                        <a:pt x="3631" y="19468"/>
                      </a:lnTo>
                      <a:lnTo>
                        <a:pt x="3089" y="19468"/>
                      </a:lnTo>
                      <a:lnTo>
                        <a:pt x="3089" y="18315"/>
                      </a:lnTo>
                      <a:lnTo>
                        <a:pt x="4228" y="16940"/>
                      </a:lnTo>
                      <a:lnTo>
                        <a:pt x="5041" y="15787"/>
                      </a:lnTo>
                      <a:lnTo>
                        <a:pt x="3631" y="15344"/>
                      </a:lnTo>
                      <a:lnTo>
                        <a:pt x="1409" y="14412"/>
                      </a:lnTo>
                      <a:lnTo>
                        <a:pt x="1409" y="13525"/>
                      </a:lnTo>
                      <a:lnTo>
                        <a:pt x="542" y="13304"/>
                      </a:lnTo>
                      <a:lnTo>
                        <a:pt x="867" y="12594"/>
                      </a:lnTo>
                      <a:lnTo>
                        <a:pt x="542" y="11441"/>
                      </a:lnTo>
                      <a:lnTo>
                        <a:pt x="542" y="10510"/>
                      </a:lnTo>
                      <a:lnTo>
                        <a:pt x="867" y="9623"/>
                      </a:lnTo>
                      <a:lnTo>
                        <a:pt x="0" y="8514"/>
                      </a:lnTo>
                      <a:lnTo>
                        <a:pt x="867" y="7982"/>
                      </a:lnTo>
                      <a:lnTo>
                        <a:pt x="1680" y="7982"/>
                      </a:lnTo>
                      <a:lnTo>
                        <a:pt x="1409" y="6164"/>
                      </a:lnTo>
                      <a:lnTo>
                        <a:pt x="2222" y="6164"/>
                      </a:lnTo>
                      <a:lnTo>
                        <a:pt x="2764" y="5055"/>
                      </a:lnTo>
                      <a:lnTo>
                        <a:pt x="2222" y="3636"/>
                      </a:lnTo>
                      <a:lnTo>
                        <a:pt x="4228" y="3636"/>
                      </a:lnTo>
                      <a:lnTo>
                        <a:pt x="4444" y="4346"/>
                      </a:lnTo>
                      <a:lnTo>
                        <a:pt x="5041" y="3193"/>
                      </a:lnTo>
                      <a:lnTo>
                        <a:pt x="5854" y="3193"/>
                      </a:lnTo>
                      <a:lnTo>
                        <a:pt x="5312" y="2971"/>
                      </a:lnTo>
                      <a:lnTo>
                        <a:pt x="5854" y="2084"/>
                      </a:lnTo>
                      <a:lnTo>
                        <a:pt x="5312" y="2084"/>
                      </a:lnTo>
                      <a:lnTo>
                        <a:pt x="5312" y="1818"/>
                      </a:lnTo>
                      <a:lnTo>
                        <a:pt x="5312" y="887"/>
                      </a:lnTo>
                      <a:lnTo>
                        <a:pt x="5041" y="177"/>
                      </a:lnTo>
                      <a:lnTo>
                        <a:pt x="4228" y="177"/>
                      </a:lnTo>
                      <a:lnTo>
                        <a:pt x="4444" y="0"/>
                      </a:lnTo>
                      <a:lnTo>
                        <a:pt x="5041" y="0"/>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618" name="Freeform 287">
                  <a:extLst>
                    <a:ext uri="{FF2B5EF4-FFF2-40B4-BE49-F238E27FC236}">
                      <a16:creationId xmlns:a16="http://schemas.microsoft.com/office/drawing/2014/main" id="{F07C01AC-D5A9-4E14-8DC1-5E58A354887A}"/>
                    </a:ext>
                  </a:extLst>
                </p:cNvPr>
                <p:cNvSpPr>
                  <a:spLocks/>
                </p:cNvSpPr>
                <p:nvPr/>
              </p:nvSpPr>
              <p:spPr bwMode="auto">
                <a:xfrm>
                  <a:off x="4109308" y="3088514"/>
                  <a:ext cx="326158" cy="294448"/>
                </a:xfrm>
                <a:custGeom>
                  <a:avLst/>
                  <a:gdLst>
                    <a:gd name="T0" fmla="*/ 11519 w 20000"/>
                    <a:gd name="T1" fmla="*/ 451 h 20000"/>
                    <a:gd name="T2" fmla="*/ 12481 w 20000"/>
                    <a:gd name="T3" fmla="*/ 451 h 20000"/>
                    <a:gd name="T4" fmla="*/ 13074 w 20000"/>
                    <a:gd name="T5" fmla="*/ 1516 h 20000"/>
                    <a:gd name="T6" fmla="*/ 14593 w 20000"/>
                    <a:gd name="T7" fmla="*/ 2131 h 20000"/>
                    <a:gd name="T8" fmla="*/ 15963 w 20000"/>
                    <a:gd name="T9" fmla="*/ 3607 h 20000"/>
                    <a:gd name="T10" fmla="*/ 16889 w 20000"/>
                    <a:gd name="T11" fmla="*/ 3607 h 20000"/>
                    <a:gd name="T12" fmla="*/ 19000 w 20000"/>
                    <a:gd name="T13" fmla="*/ 4467 h 20000"/>
                    <a:gd name="T14" fmla="*/ 19407 w 20000"/>
                    <a:gd name="T15" fmla="*/ 5943 h 20000"/>
                    <a:gd name="T16" fmla="*/ 18630 w 20000"/>
                    <a:gd name="T17" fmla="*/ 8279 h 20000"/>
                    <a:gd name="T18" fmla="*/ 18074 w 20000"/>
                    <a:gd name="T19" fmla="*/ 8893 h 20000"/>
                    <a:gd name="T20" fmla="*/ 16889 w 20000"/>
                    <a:gd name="T21" fmla="*/ 10820 h 20000"/>
                    <a:gd name="T22" fmla="*/ 17481 w 20000"/>
                    <a:gd name="T23" fmla="*/ 10820 h 20000"/>
                    <a:gd name="T24" fmla="*/ 18444 w 20000"/>
                    <a:gd name="T25" fmla="*/ 12090 h 20000"/>
                    <a:gd name="T26" fmla="*/ 18444 w 20000"/>
                    <a:gd name="T27" fmla="*/ 13770 h 20000"/>
                    <a:gd name="T28" fmla="*/ 18074 w 20000"/>
                    <a:gd name="T29" fmla="*/ 14221 h 20000"/>
                    <a:gd name="T30" fmla="*/ 19000 w 20000"/>
                    <a:gd name="T31" fmla="*/ 16107 h 20000"/>
                    <a:gd name="T32" fmla="*/ 19407 w 20000"/>
                    <a:gd name="T33" fmla="*/ 16516 h 20000"/>
                    <a:gd name="T34" fmla="*/ 19000 w 20000"/>
                    <a:gd name="T35" fmla="*/ 17172 h 20000"/>
                    <a:gd name="T36" fmla="*/ 18630 w 20000"/>
                    <a:gd name="T37" fmla="*/ 17172 h 20000"/>
                    <a:gd name="T38" fmla="*/ 18074 w 20000"/>
                    <a:gd name="T39" fmla="*/ 17623 h 20000"/>
                    <a:gd name="T40" fmla="*/ 17481 w 20000"/>
                    <a:gd name="T41" fmla="*/ 18689 h 20000"/>
                    <a:gd name="T42" fmla="*/ 15593 w 20000"/>
                    <a:gd name="T43" fmla="*/ 18279 h 20000"/>
                    <a:gd name="T44" fmla="*/ 15000 w 20000"/>
                    <a:gd name="T45" fmla="*/ 17828 h 20000"/>
                    <a:gd name="T46" fmla="*/ 14407 w 20000"/>
                    <a:gd name="T47" fmla="*/ 17623 h 20000"/>
                    <a:gd name="T48" fmla="*/ 13444 w 20000"/>
                    <a:gd name="T49" fmla="*/ 17623 h 20000"/>
                    <a:gd name="T50" fmla="*/ 12111 w 20000"/>
                    <a:gd name="T51" fmla="*/ 18689 h 20000"/>
                    <a:gd name="T52" fmla="*/ 11519 w 20000"/>
                    <a:gd name="T53" fmla="*/ 19959 h 20000"/>
                    <a:gd name="T54" fmla="*/ 9407 w 20000"/>
                    <a:gd name="T55" fmla="*/ 19303 h 20000"/>
                    <a:gd name="T56" fmla="*/ 8481 w 20000"/>
                    <a:gd name="T57" fmla="*/ 19303 h 20000"/>
                    <a:gd name="T58" fmla="*/ 5370 w 20000"/>
                    <a:gd name="T59" fmla="*/ 18689 h 20000"/>
                    <a:gd name="T60" fmla="*/ 5370 w 20000"/>
                    <a:gd name="T61" fmla="*/ 15287 h 20000"/>
                    <a:gd name="T62" fmla="*/ 5370 w 20000"/>
                    <a:gd name="T63" fmla="*/ 14426 h 20000"/>
                    <a:gd name="T64" fmla="*/ 6370 w 20000"/>
                    <a:gd name="T65" fmla="*/ 13770 h 20000"/>
                    <a:gd name="T66" fmla="*/ 5370 w 20000"/>
                    <a:gd name="T67" fmla="*/ 12500 h 20000"/>
                    <a:gd name="T68" fmla="*/ 4037 w 20000"/>
                    <a:gd name="T69" fmla="*/ 10000 h 20000"/>
                    <a:gd name="T70" fmla="*/ 3481 w 20000"/>
                    <a:gd name="T71" fmla="*/ 8730 h 20000"/>
                    <a:gd name="T72" fmla="*/ 778 w 20000"/>
                    <a:gd name="T73" fmla="*/ 7623 h 20000"/>
                    <a:gd name="T74" fmla="*/ 778 w 20000"/>
                    <a:gd name="T75" fmla="*/ 7049 h 20000"/>
                    <a:gd name="T76" fmla="*/ 1000 w 20000"/>
                    <a:gd name="T77" fmla="*/ 6557 h 20000"/>
                    <a:gd name="T78" fmla="*/ 0 w 20000"/>
                    <a:gd name="T79" fmla="*/ 6393 h 20000"/>
                    <a:gd name="T80" fmla="*/ 1370 w 20000"/>
                    <a:gd name="T81" fmla="*/ 5533 h 20000"/>
                    <a:gd name="T82" fmla="*/ 2519 w 20000"/>
                    <a:gd name="T83" fmla="*/ 5533 h 20000"/>
                    <a:gd name="T84" fmla="*/ 3852 w 20000"/>
                    <a:gd name="T85" fmla="*/ 5943 h 20000"/>
                    <a:gd name="T86" fmla="*/ 5000 w 20000"/>
                    <a:gd name="T87" fmla="*/ 5943 h 20000"/>
                    <a:gd name="T88" fmla="*/ 4407 w 20000"/>
                    <a:gd name="T89" fmla="*/ 3197 h 20000"/>
                    <a:gd name="T90" fmla="*/ 5593 w 20000"/>
                    <a:gd name="T91" fmla="*/ 3197 h 20000"/>
                    <a:gd name="T92" fmla="*/ 6370 w 20000"/>
                    <a:gd name="T93" fmla="*/ 4262 h 20000"/>
                    <a:gd name="T94" fmla="*/ 7481 w 20000"/>
                    <a:gd name="T95" fmla="*/ 3607 h 20000"/>
                    <a:gd name="T96" fmla="*/ 9407 w 20000"/>
                    <a:gd name="T97" fmla="*/ 2787 h 20000"/>
                    <a:gd name="T98" fmla="*/ 9630 w 20000"/>
                    <a:gd name="T99" fmla="*/ 45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000" h="20000">
                      <a:moveTo>
                        <a:pt x="11519" y="0"/>
                      </a:moveTo>
                      <a:lnTo>
                        <a:pt x="11519" y="451"/>
                      </a:lnTo>
                      <a:lnTo>
                        <a:pt x="12111" y="861"/>
                      </a:lnTo>
                      <a:lnTo>
                        <a:pt x="12481" y="451"/>
                      </a:lnTo>
                      <a:lnTo>
                        <a:pt x="12889" y="1107"/>
                      </a:lnTo>
                      <a:lnTo>
                        <a:pt x="13074" y="1516"/>
                      </a:lnTo>
                      <a:lnTo>
                        <a:pt x="14407" y="2787"/>
                      </a:lnTo>
                      <a:lnTo>
                        <a:pt x="14593" y="2131"/>
                      </a:lnTo>
                      <a:lnTo>
                        <a:pt x="15000" y="3197"/>
                      </a:lnTo>
                      <a:lnTo>
                        <a:pt x="15963" y="3607"/>
                      </a:lnTo>
                      <a:lnTo>
                        <a:pt x="16148" y="3607"/>
                      </a:lnTo>
                      <a:lnTo>
                        <a:pt x="16889" y="3607"/>
                      </a:lnTo>
                      <a:lnTo>
                        <a:pt x="17481" y="3607"/>
                      </a:lnTo>
                      <a:lnTo>
                        <a:pt x="19000" y="4467"/>
                      </a:lnTo>
                      <a:lnTo>
                        <a:pt x="19963" y="4877"/>
                      </a:lnTo>
                      <a:lnTo>
                        <a:pt x="19407" y="5943"/>
                      </a:lnTo>
                      <a:lnTo>
                        <a:pt x="18630" y="7213"/>
                      </a:lnTo>
                      <a:lnTo>
                        <a:pt x="18630" y="8279"/>
                      </a:lnTo>
                      <a:lnTo>
                        <a:pt x="18074" y="8279"/>
                      </a:lnTo>
                      <a:lnTo>
                        <a:pt x="18074" y="8893"/>
                      </a:lnTo>
                      <a:lnTo>
                        <a:pt x="17481" y="9754"/>
                      </a:lnTo>
                      <a:lnTo>
                        <a:pt x="16889" y="10820"/>
                      </a:lnTo>
                      <a:lnTo>
                        <a:pt x="16889" y="11066"/>
                      </a:lnTo>
                      <a:lnTo>
                        <a:pt x="17481" y="10820"/>
                      </a:lnTo>
                      <a:lnTo>
                        <a:pt x="18074" y="11475"/>
                      </a:lnTo>
                      <a:lnTo>
                        <a:pt x="18444" y="12090"/>
                      </a:lnTo>
                      <a:lnTo>
                        <a:pt x="18074" y="12090"/>
                      </a:lnTo>
                      <a:lnTo>
                        <a:pt x="18444" y="13770"/>
                      </a:lnTo>
                      <a:lnTo>
                        <a:pt x="17704" y="13770"/>
                      </a:lnTo>
                      <a:lnTo>
                        <a:pt x="18074" y="14221"/>
                      </a:lnTo>
                      <a:lnTo>
                        <a:pt x="18444" y="15943"/>
                      </a:lnTo>
                      <a:lnTo>
                        <a:pt x="19000" y="16107"/>
                      </a:lnTo>
                      <a:lnTo>
                        <a:pt x="19593" y="16107"/>
                      </a:lnTo>
                      <a:lnTo>
                        <a:pt x="19407" y="16516"/>
                      </a:lnTo>
                      <a:lnTo>
                        <a:pt x="19407" y="16967"/>
                      </a:lnTo>
                      <a:lnTo>
                        <a:pt x="19000" y="17172"/>
                      </a:lnTo>
                      <a:lnTo>
                        <a:pt x="18630" y="16967"/>
                      </a:lnTo>
                      <a:lnTo>
                        <a:pt x="18630" y="17172"/>
                      </a:lnTo>
                      <a:lnTo>
                        <a:pt x="18630" y="17623"/>
                      </a:lnTo>
                      <a:lnTo>
                        <a:pt x="18074" y="17623"/>
                      </a:lnTo>
                      <a:lnTo>
                        <a:pt x="17481" y="17828"/>
                      </a:lnTo>
                      <a:lnTo>
                        <a:pt x="17481" y="18689"/>
                      </a:lnTo>
                      <a:lnTo>
                        <a:pt x="16148" y="18689"/>
                      </a:lnTo>
                      <a:lnTo>
                        <a:pt x="15593" y="18279"/>
                      </a:lnTo>
                      <a:lnTo>
                        <a:pt x="15370" y="17828"/>
                      </a:lnTo>
                      <a:lnTo>
                        <a:pt x="15000" y="17828"/>
                      </a:lnTo>
                      <a:lnTo>
                        <a:pt x="14407" y="17828"/>
                      </a:lnTo>
                      <a:lnTo>
                        <a:pt x="14407" y="17623"/>
                      </a:lnTo>
                      <a:lnTo>
                        <a:pt x="13630" y="17623"/>
                      </a:lnTo>
                      <a:lnTo>
                        <a:pt x="13444" y="17623"/>
                      </a:lnTo>
                      <a:lnTo>
                        <a:pt x="13074" y="17828"/>
                      </a:lnTo>
                      <a:lnTo>
                        <a:pt x="12111" y="18689"/>
                      </a:lnTo>
                      <a:lnTo>
                        <a:pt x="12111" y="19713"/>
                      </a:lnTo>
                      <a:lnTo>
                        <a:pt x="11519" y="19959"/>
                      </a:lnTo>
                      <a:lnTo>
                        <a:pt x="10593" y="19713"/>
                      </a:lnTo>
                      <a:lnTo>
                        <a:pt x="9407" y="19303"/>
                      </a:lnTo>
                      <a:lnTo>
                        <a:pt x="8481" y="18893"/>
                      </a:lnTo>
                      <a:lnTo>
                        <a:pt x="8481" y="19303"/>
                      </a:lnTo>
                      <a:lnTo>
                        <a:pt x="7481" y="19303"/>
                      </a:lnTo>
                      <a:lnTo>
                        <a:pt x="5370" y="18689"/>
                      </a:lnTo>
                      <a:lnTo>
                        <a:pt x="4778" y="17623"/>
                      </a:lnTo>
                      <a:lnTo>
                        <a:pt x="5370" y="15287"/>
                      </a:lnTo>
                      <a:lnTo>
                        <a:pt x="5593" y="14836"/>
                      </a:lnTo>
                      <a:lnTo>
                        <a:pt x="5370" y="14426"/>
                      </a:lnTo>
                      <a:lnTo>
                        <a:pt x="5593" y="12746"/>
                      </a:lnTo>
                      <a:lnTo>
                        <a:pt x="6370" y="13770"/>
                      </a:lnTo>
                      <a:lnTo>
                        <a:pt x="5963" y="12746"/>
                      </a:lnTo>
                      <a:lnTo>
                        <a:pt x="5370" y="12500"/>
                      </a:lnTo>
                      <a:lnTo>
                        <a:pt x="5370" y="11475"/>
                      </a:lnTo>
                      <a:lnTo>
                        <a:pt x="4037" y="10000"/>
                      </a:lnTo>
                      <a:lnTo>
                        <a:pt x="4037" y="8893"/>
                      </a:lnTo>
                      <a:lnTo>
                        <a:pt x="3481" y="8730"/>
                      </a:lnTo>
                      <a:lnTo>
                        <a:pt x="2519" y="8279"/>
                      </a:lnTo>
                      <a:lnTo>
                        <a:pt x="778" y="7623"/>
                      </a:lnTo>
                      <a:lnTo>
                        <a:pt x="407" y="7049"/>
                      </a:lnTo>
                      <a:lnTo>
                        <a:pt x="778" y="7049"/>
                      </a:lnTo>
                      <a:lnTo>
                        <a:pt x="407" y="6557"/>
                      </a:lnTo>
                      <a:lnTo>
                        <a:pt x="1000" y="6557"/>
                      </a:lnTo>
                      <a:lnTo>
                        <a:pt x="778" y="6393"/>
                      </a:lnTo>
                      <a:lnTo>
                        <a:pt x="0" y="6393"/>
                      </a:lnTo>
                      <a:lnTo>
                        <a:pt x="407" y="5943"/>
                      </a:lnTo>
                      <a:lnTo>
                        <a:pt x="1370" y="5533"/>
                      </a:lnTo>
                      <a:lnTo>
                        <a:pt x="1926" y="5533"/>
                      </a:lnTo>
                      <a:lnTo>
                        <a:pt x="2519" y="5533"/>
                      </a:lnTo>
                      <a:lnTo>
                        <a:pt x="3481" y="6393"/>
                      </a:lnTo>
                      <a:lnTo>
                        <a:pt x="3852" y="5943"/>
                      </a:lnTo>
                      <a:lnTo>
                        <a:pt x="4407" y="5943"/>
                      </a:lnTo>
                      <a:lnTo>
                        <a:pt x="5000" y="5943"/>
                      </a:lnTo>
                      <a:lnTo>
                        <a:pt x="4778" y="4467"/>
                      </a:lnTo>
                      <a:lnTo>
                        <a:pt x="4407" y="3197"/>
                      </a:lnTo>
                      <a:lnTo>
                        <a:pt x="5000" y="3197"/>
                      </a:lnTo>
                      <a:lnTo>
                        <a:pt x="5593" y="3197"/>
                      </a:lnTo>
                      <a:lnTo>
                        <a:pt x="5593" y="3852"/>
                      </a:lnTo>
                      <a:lnTo>
                        <a:pt x="6370" y="4262"/>
                      </a:lnTo>
                      <a:lnTo>
                        <a:pt x="7111" y="4262"/>
                      </a:lnTo>
                      <a:lnTo>
                        <a:pt x="7481" y="3607"/>
                      </a:lnTo>
                      <a:lnTo>
                        <a:pt x="8074" y="3197"/>
                      </a:lnTo>
                      <a:lnTo>
                        <a:pt x="9407" y="2787"/>
                      </a:lnTo>
                      <a:lnTo>
                        <a:pt x="9630" y="2131"/>
                      </a:lnTo>
                      <a:lnTo>
                        <a:pt x="9630" y="451"/>
                      </a:lnTo>
                      <a:lnTo>
                        <a:pt x="11519" y="0"/>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619" name="Freeform 271">
                  <a:extLst>
                    <a:ext uri="{FF2B5EF4-FFF2-40B4-BE49-F238E27FC236}">
                      <a16:creationId xmlns:a16="http://schemas.microsoft.com/office/drawing/2014/main" id="{73F25558-0F7B-4279-8418-5EDADE9BC9DB}"/>
                    </a:ext>
                  </a:extLst>
                </p:cNvPr>
                <p:cNvSpPr>
                  <a:spLocks/>
                </p:cNvSpPr>
                <p:nvPr/>
              </p:nvSpPr>
              <p:spPr bwMode="auto">
                <a:xfrm>
                  <a:off x="4372046" y="3115694"/>
                  <a:ext cx="22650" cy="25670"/>
                </a:xfrm>
                <a:custGeom>
                  <a:avLst/>
                  <a:gdLst>
                    <a:gd name="T0" fmla="*/ 0 w 20000"/>
                    <a:gd name="T1" fmla="*/ 19524 h 20000"/>
                    <a:gd name="T2" fmla="*/ 0 w 20000"/>
                    <a:gd name="T3" fmla="*/ 7143 h 20000"/>
                    <a:gd name="T4" fmla="*/ 5405 w 20000"/>
                    <a:gd name="T5" fmla="*/ 2857 h 20000"/>
                    <a:gd name="T6" fmla="*/ 14054 w 20000"/>
                    <a:gd name="T7" fmla="*/ 0 h 20000"/>
                    <a:gd name="T8" fmla="*/ 10811 w 20000"/>
                    <a:gd name="T9" fmla="*/ 7143 h 20000"/>
                    <a:gd name="T10" fmla="*/ 19459 w 20000"/>
                    <a:gd name="T11" fmla="*/ 10000 h 20000"/>
                    <a:gd name="T12" fmla="*/ 19459 w 20000"/>
                    <a:gd name="T13" fmla="*/ 19524 h 20000"/>
                    <a:gd name="T14" fmla="*/ 10811 w 20000"/>
                    <a:gd name="T15" fmla="*/ 19524 h 20000"/>
                    <a:gd name="T16" fmla="*/ 0 w 20000"/>
                    <a:gd name="T17" fmla="*/ 1952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00" h="20000">
                      <a:moveTo>
                        <a:pt x="0" y="19524"/>
                      </a:moveTo>
                      <a:lnTo>
                        <a:pt x="0" y="7143"/>
                      </a:lnTo>
                      <a:lnTo>
                        <a:pt x="5405" y="2857"/>
                      </a:lnTo>
                      <a:lnTo>
                        <a:pt x="14054" y="0"/>
                      </a:lnTo>
                      <a:lnTo>
                        <a:pt x="10811" y="7143"/>
                      </a:lnTo>
                      <a:lnTo>
                        <a:pt x="19459" y="10000"/>
                      </a:lnTo>
                      <a:lnTo>
                        <a:pt x="19459" y="19524"/>
                      </a:lnTo>
                      <a:lnTo>
                        <a:pt x="10811" y="19524"/>
                      </a:lnTo>
                      <a:lnTo>
                        <a:pt x="0" y="19524"/>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620" name="Freeform 269">
                  <a:extLst>
                    <a:ext uri="{FF2B5EF4-FFF2-40B4-BE49-F238E27FC236}">
                      <a16:creationId xmlns:a16="http://schemas.microsoft.com/office/drawing/2014/main" id="{D749571F-2672-4AC3-8FB6-4CB12C114E62}"/>
                    </a:ext>
                  </a:extLst>
                </p:cNvPr>
                <p:cNvSpPr>
                  <a:spLocks/>
                </p:cNvSpPr>
                <p:nvPr/>
              </p:nvSpPr>
              <p:spPr bwMode="auto">
                <a:xfrm>
                  <a:off x="4319196" y="2994895"/>
                  <a:ext cx="90599" cy="107210"/>
                </a:xfrm>
                <a:custGeom>
                  <a:avLst/>
                  <a:gdLst>
                    <a:gd name="T0" fmla="*/ 0 w 20000"/>
                    <a:gd name="T1" fmla="*/ 15706 h 20000"/>
                    <a:gd name="T2" fmla="*/ 0 w 20000"/>
                    <a:gd name="T3" fmla="*/ 14124 h 20000"/>
                    <a:gd name="T4" fmla="*/ 1867 w 20000"/>
                    <a:gd name="T5" fmla="*/ 12881 h 20000"/>
                    <a:gd name="T6" fmla="*/ 5467 w 20000"/>
                    <a:gd name="T7" fmla="*/ 12881 h 20000"/>
                    <a:gd name="T8" fmla="*/ 2667 w 20000"/>
                    <a:gd name="T9" fmla="*/ 12316 h 20000"/>
                    <a:gd name="T10" fmla="*/ 1867 w 20000"/>
                    <a:gd name="T11" fmla="*/ 11073 h 20000"/>
                    <a:gd name="T12" fmla="*/ 4000 w 20000"/>
                    <a:gd name="T13" fmla="*/ 8136 h 20000"/>
                    <a:gd name="T14" fmla="*/ 5467 w 20000"/>
                    <a:gd name="T15" fmla="*/ 3503 h 20000"/>
                    <a:gd name="T16" fmla="*/ 7600 w 20000"/>
                    <a:gd name="T17" fmla="*/ 6441 h 20000"/>
                    <a:gd name="T18" fmla="*/ 8933 w 20000"/>
                    <a:gd name="T19" fmla="*/ 9266 h 20000"/>
                    <a:gd name="T20" fmla="*/ 10933 w 20000"/>
                    <a:gd name="T21" fmla="*/ 10621 h 20000"/>
                    <a:gd name="T22" fmla="*/ 9600 w 20000"/>
                    <a:gd name="T23" fmla="*/ 7571 h 20000"/>
                    <a:gd name="T24" fmla="*/ 10933 w 20000"/>
                    <a:gd name="T25" fmla="*/ 5311 h 20000"/>
                    <a:gd name="T26" fmla="*/ 9600 w 20000"/>
                    <a:gd name="T27" fmla="*/ 5311 h 20000"/>
                    <a:gd name="T28" fmla="*/ 9600 w 20000"/>
                    <a:gd name="T29" fmla="*/ 3503 h 20000"/>
                    <a:gd name="T30" fmla="*/ 13067 w 20000"/>
                    <a:gd name="T31" fmla="*/ 1808 h 20000"/>
                    <a:gd name="T32" fmla="*/ 16400 w 20000"/>
                    <a:gd name="T33" fmla="*/ 678 h 20000"/>
                    <a:gd name="T34" fmla="*/ 17200 w 20000"/>
                    <a:gd name="T35" fmla="*/ 2938 h 20000"/>
                    <a:gd name="T36" fmla="*/ 17200 w 20000"/>
                    <a:gd name="T37" fmla="*/ 1808 h 20000"/>
                    <a:gd name="T38" fmla="*/ 18533 w 20000"/>
                    <a:gd name="T39" fmla="*/ 0 h 20000"/>
                    <a:gd name="T40" fmla="*/ 19867 w 20000"/>
                    <a:gd name="T41" fmla="*/ 3503 h 20000"/>
                    <a:gd name="T42" fmla="*/ 18533 w 20000"/>
                    <a:gd name="T43" fmla="*/ 6441 h 20000"/>
                    <a:gd name="T44" fmla="*/ 16400 w 20000"/>
                    <a:gd name="T45" fmla="*/ 6441 h 20000"/>
                    <a:gd name="T46" fmla="*/ 17200 w 20000"/>
                    <a:gd name="T47" fmla="*/ 11073 h 20000"/>
                    <a:gd name="T48" fmla="*/ 15067 w 20000"/>
                    <a:gd name="T49" fmla="*/ 11073 h 20000"/>
                    <a:gd name="T50" fmla="*/ 13067 w 20000"/>
                    <a:gd name="T51" fmla="*/ 12316 h 20000"/>
                    <a:gd name="T52" fmla="*/ 15067 w 20000"/>
                    <a:gd name="T53" fmla="*/ 15254 h 20000"/>
                    <a:gd name="T54" fmla="*/ 14400 w 20000"/>
                    <a:gd name="T55" fmla="*/ 17514 h 20000"/>
                    <a:gd name="T56" fmla="*/ 14400 w 20000"/>
                    <a:gd name="T57" fmla="*/ 19887 h 20000"/>
                    <a:gd name="T58" fmla="*/ 10933 w 20000"/>
                    <a:gd name="T59" fmla="*/ 18757 h 20000"/>
                    <a:gd name="T60" fmla="*/ 11733 w 20000"/>
                    <a:gd name="T61" fmla="*/ 16949 h 20000"/>
                    <a:gd name="T62" fmla="*/ 8933 w 20000"/>
                    <a:gd name="T63" fmla="*/ 15706 h 20000"/>
                    <a:gd name="T64" fmla="*/ 6133 w 20000"/>
                    <a:gd name="T65" fmla="*/ 15254 h 20000"/>
                    <a:gd name="T66" fmla="*/ 4000 w 20000"/>
                    <a:gd name="T67" fmla="*/ 15254 h 20000"/>
                    <a:gd name="T68" fmla="*/ 1867 w 20000"/>
                    <a:gd name="T69" fmla="*/ 15706 h 20000"/>
                    <a:gd name="T70" fmla="*/ 533 w 20000"/>
                    <a:gd name="T71" fmla="*/ 16949 h 20000"/>
                    <a:gd name="T72" fmla="*/ 0 w 20000"/>
                    <a:gd name="T73" fmla="*/ 1570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000" h="20000">
                      <a:moveTo>
                        <a:pt x="0" y="15706"/>
                      </a:moveTo>
                      <a:lnTo>
                        <a:pt x="0" y="14124"/>
                      </a:lnTo>
                      <a:lnTo>
                        <a:pt x="1867" y="12881"/>
                      </a:lnTo>
                      <a:lnTo>
                        <a:pt x="5467" y="12881"/>
                      </a:lnTo>
                      <a:lnTo>
                        <a:pt x="2667" y="12316"/>
                      </a:lnTo>
                      <a:lnTo>
                        <a:pt x="1867" y="11073"/>
                      </a:lnTo>
                      <a:lnTo>
                        <a:pt x="4000" y="8136"/>
                      </a:lnTo>
                      <a:lnTo>
                        <a:pt x="5467" y="3503"/>
                      </a:lnTo>
                      <a:lnTo>
                        <a:pt x="7600" y="6441"/>
                      </a:lnTo>
                      <a:lnTo>
                        <a:pt x="8933" y="9266"/>
                      </a:lnTo>
                      <a:lnTo>
                        <a:pt x="10933" y="10621"/>
                      </a:lnTo>
                      <a:lnTo>
                        <a:pt x="9600" y="7571"/>
                      </a:lnTo>
                      <a:lnTo>
                        <a:pt x="10933" y="5311"/>
                      </a:lnTo>
                      <a:lnTo>
                        <a:pt x="9600" y="5311"/>
                      </a:lnTo>
                      <a:lnTo>
                        <a:pt x="9600" y="3503"/>
                      </a:lnTo>
                      <a:lnTo>
                        <a:pt x="13067" y="1808"/>
                      </a:lnTo>
                      <a:lnTo>
                        <a:pt x="16400" y="678"/>
                      </a:lnTo>
                      <a:lnTo>
                        <a:pt x="17200" y="2938"/>
                      </a:lnTo>
                      <a:lnTo>
                        <a:pt x="17200" y="1808"/>
                      </a:lnTo>
                      <a:lnTo>
                        <a:pt x="18533" y="0"/>
                      </a:lnTo>
                      <a:lnTo>
                        <a:pt x="19867" y="3503"/>
                      </a:lnTo>
                      <a:lnTo>
                        <a:pt x="18533" y="6441"/>
                      </a:lnTo>
                      <a:lnTo>
                        <a:pt x="16400" y="6441"/>
                      </a:lnTo>
                      <a:lnTo>
                        <a:pt x="17200" y="11073"/>
                      </a:lnTo>
                      <a:lnTo>
                        <a:pt x="15067" y="11073"/>
                      </a:lnTo>
                      <a:lnTo>
                        <a:pt x="13067" y="12316"/>
                      </a:lnTo>
                      <a:lnTo>
                        <a:pt x="15067" y="15254"/>
                      </a:lnTo>
                      <a:lnTo>
                        <a:pt x="14400" y="17514"/>
                      </a:lnTo>
                      <a:lnTo>
                        <a:pt x="14400" y="19887"/>
                      </a:lnTo>
                      <a:lnTo>
                        <a:pt x="10933" y="18757"/>
                      </a:lnTo>
                      <a:lnTo>
                        <a:pt x="11733" y="16949"/>
                      </a:lnTo>
                      <a:lnTo>
                        <a:pt x="8933" y="15706"/>
                      </a:lnTo>
                      <a:lnTo>
                        <a:pt x="6133" y="15254"/>
                      </a:lnTo>
                      <a:lnTo>
                        <a:pt x="4000" y="15254"/>
                      </a:lnTo>
                      <a:lnTo>
                        <a:pt x="1867" y="15706"/>
                      </a:lnTo>
                      <a:lnTo>
                        <a:pt x="533" y="16949"/>
                      </a:lnTo>
                      <a:lnTo>
                        <a:pt x="0" y="15706"/>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621" name="Freeform 265">
                  <a:extLst>
                    <a:ext uri="{FF2B5EF4-FFF2-40B4-BE49-F238E27FC236}">
                      <a16:creationId xmlns:a16="http://schemas.microsoft.com/office/drawing/2014/main" id="{CE401872-08AC-4297-BFAC-735E57055DA1}"/>
                    </a:ext>
                  </a:extLst>
                </p:cNvPr>
                <p:cNvSpPr>
                  <a:spLocks/>
                </p:cNvSpPr>
                <p:nvPr/>
              </p:nvSpPr>
              <p:spPr bwMode="auto">
                <a:xfrm>
                  <a:off x="4470195" y="3160993"/>
                  <a:ext cx="187239" cy="87579"/>
                </a:xfrm>
                <a:custGeom>
                  <a:avLst/>
                  <a:gdLst>
                    <a:gd name="T0" fmla="*/ 10611 w 20000"/>
                    <a:gd name="T1" fmla="*/ 2192 h 20000"/>
                    <a:gd name="T2" fmla="*/ 12283 w 20000"/>
                    <a:gd name="T3" fmla="*/ 3562 h 20000"/>
                    <a:gd name="T4" fmla="*/ 13248 w 20000"/>
                    <a:gd name="T5" fmla="*/ 3562 h 20000"/>
                    <a:gd name="T6" fmla="*/ 14598 w 20000"/>
                    <a:gd name="T7" fmla="*/ 0 h 20000"/>
                    <a:gd name="T8" fmla="*/ 16270 w 20000"/>
                    <a:gd name="T9" fmla="*/ 1370 h 20000"/>
                    <a:gd name="T10" fmla="*/ 18907 w 20000"/>
                    <a:gd name="T11" fmla="*/ 2192 h 20000"/>
                    <a:gd name="T12" fmla="*/ 18907 w 20000"/>
                    <a:gd name="T13" fmla="*/ 5616 h 20000"/>
                    <a:gd name="T14" fmla="*/ 19936 w 20000"/>
                    <a:gd name="T15" fmla="*/ 7808 h 20000"/>
                    <a:gd name="T16" fmla="*/ 19936 w 20000"/>
                    <a:gd name="T17" fmla="*/ 9178 h 20000"/>
                    <a:gd name="T18" fmla="*/ 19293 w 20000"/>
                    <a:gd name="T19" fmla="*/ 10685 h 20000"/>
                    <a:gd name="T20" fmla="*/ 18264 w 20000"/>
                    <a:gd name="T21" fmla="*/ 10685 h 20000"/>
                    <a:gd name="T22" fmla="*/ 17621 w 20000"/>
                    <a:gd name="T23" fmla="*/ 10685 h 20000"/>
                    <a:gd name="T24" fmla="*/ 18264 w 20000"/>
                    <a:gd name="T25" fmla="*/ 11233 h 20000"/>
                    <a:gd name="T26" fmla="*/ 18264 w 20000"/>
                    <a:gd name="T27" fmla="*/ 16301 h 20000"/>
                    <a:gd name="T28" fmla="*/ 17299 w 20000"/>
                    <a:gd name="T29" fmla="*/ 17123 h 20000"/>
                    <a:gd name="T30" fmla="*/ 17299 w 20000"/>
                    <a:gd name="T31" fmla="*/ 18493 h 20000"/>
                    <a:gd name="T32" fmla="*/ 16270 w 20000"/>
                    <a:gd name="T33" fmla="*/ 18493 h 20000"/>
                    <a:gd name="T34" fmla="*/ 13248 w 20000"/>
                    <a:gd name="T35" fmla="*/ 19863 h 20000"/>
                    <a:gd name="T36" fmla="*/ 10611 w 20000"/>
                    <a:gd name="T37" fmla="*/ 19863 h 20000"/>
                    <a:gd name="T38" fmla="*/ 10354 w 20000"/>
                    <a:gd name="T39" fmla="*/ 19863 h 20000"/>
                    <a:gd name="T40" fmla="*/ 8617 w 20000"/>
                    <a:gd name="T41" fmla="*/ 17123 h 20000"/>
                    <a:gd name="T42" fmla="*/ 6945 w 20000"/>
                    <a:gd name="T43" fmla="*/ 14932 h 20000"/>
                    <a:gd name="T44" fmla="*/ 5981 w 20000"/>
                    <a:gd name="T45" fmla="*/ 14932 h 20000"/>
                    <a:gd name="T46" fmla="*/ 4309 w 20000"/>
                    <a:gd name="T47" fmla="*/ 14932 h 20000"/>
                    <a:gd name="T48" fmla="*/ 4309 w 20000"/>
                    <a:gd name="T49" fmla="*/ 17123 h 20000"/>
                    <a:gd name="T50" fmla="*/ 2637 w 20000"/>
                    <a:gd name="T51" fmla="*/ 17123 h 20000"/>
                    <a:gd name="T52" fmla="*/ 2315 w 20000"/>
                    <a:gd name="T53" fmla="*/ 17123 h 20000"/>
                    <a:gd name="T54" fmla="*/ 2315 w 20000"/>
                    <a:gd name="T55" fmla="*/ 16301 h 20000"/>
                    <a:gd name="T56" fmla="*/ 900 w 20000"/>
                    <a:gd name="T57" fmla="*/ 16301 h 20000"/>
                    <a:gd name="T58" fmla="*/ 900 w 20000"/>
                    <a:gd name="T59" fmla="*/ 14932 h 20000"/>
                    <a:gd name="T60" fmla="*/ 643 w 20000"/>
                    <a:gd name="T61" fmla="*/ 14932 h 20000"/>
                    <a:gd name="T62" fmla="*/ 0 w 20000"/>
                    <a:gd name="T63" fmla="*/ 13425 h 20000"/>
                    <a:gd name="T64" fmla="*/ 0 w 20000"/>
                    <a:gd name="T65" fmla="*/ 12877 h 20000"/>
                    <a:gd name="T66" fmla="*/ 643 w 20000"/>
                    <a:gd name="T67" fmla="*/ 11233 h 20000"/>
                    <a:gd name="T68" fmla="*/ 2315 w 20000"/>
                    <a:gd name="T69" fmla="*/ 12877 h 20000"/>
                    <a:gd name="T70" fmla="*/ 2315 w 20000"/>
                    <a:gd name="T71" fmla="*/ 11233 h 20000"/>
                    <a:gd name="T72" fmla="*/ 3280 w 20000"/>
                    <a:gd name="T73" fmla="*/ 11233 h 20000"/>
                    <a:gd name="T74" fmla="*/ 3666 w 20000"/>
                    <a:gd name="T75" fmla="*/ 12877 h 20000"/>
                    <a:gd name="T76" fmla="*/ 5273 w 20000"/>
                    <a:gd name="T77" fmla="*/ 11233 h 20000"/>
                    <a:gd name="T78" fmla="*/ 6302 w 20000"/>
                    <a:gd name="T79" fmla="*/ 11233 h 20000"/>
                    <a:gd name="T80" fmla="*/ 6945 w 20000"/>
                    <a:gd name="T81" fmla="*/ 10685 h 20000"/>
                    <a:gd name="T82" fmla="*/ 8617 w 20000"/>
                    <a:gd name="T83" fmla="*/ 10685 h 20000"/>
                    <a:gd name="T84" fmla="*/ 9325 w 20000"/>
                    <a:gd name="T85" fmla="*/ 11233 h 20000"/>
                    <a:gd name="T86" fmla="*/ 8617 w 20000"/>
                    <a:gd name="T87" fmla="*/ 9178 h 20000"/>
                    <a:gd name="T88" fmla="*/ 8617 w 20000"/>
                    <a:gd name="T89" fmla="*/ 5616 h 20000"/>
                    <a:gd name="T90" fmla="*/ 10611 w 20000"/>
                    <a:gd name="T91" fmla="*/ 5068 h 20000"/>
                    <a:gd name="T92" fmla="*/ 10611 w 20000"/>
                    <a:gd name="T93" fmla="*/ 2192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000" h="20000">
                      <a:moveTo>
                        <a:pt x="10611" y="2192"/>
                      </a:moveTo>
                      <a:lnTo>
                        <a:pt x="12283" y="3562"/>
                      </a:lnTo>
                      <a:lnTo>
                        <a:pt x="13248" y="3562"/>
                      </a:lnTo>
                      <a:lnTo>
                        <a:pt x="14598" y="0"/>
                      </a:lnTo>
                      <a:lnTo>
                        <a:pt x="16270" y="1370"/>
                      </a:lnTo>
                      <a:lnTo>
                        <a:pt x="18907" y="2192"/>
                      </a:lnTo>
                      <a:lnTo>
                        <a:pt x="18907" y="5616"/>
                      </a:lnTo>
                      <a:lnTo>
                        <a:pt x="19936" y="7808"/>
                      </a:lnTo>
                      <a:lnTo>
                        <a:pt x="19936" y="9178"/>
                      </a:lnTo>
                      <a:lnTo>
                        <a:pt x="19293" y="10685"/>
                      </a:lnTo>
                      <a:lnTo>
                        <a:pt x="18264" y="10685"/>
                      </a:lnTo>
                      <a:lnTo>
                        <a:pt x="17621" y="10685"/>
                      </a:lnTo>
                      <a:lnTo>
                        <a:pt x="18264" y="11233"/>
                      </a:lnTo>
                      <a:lnTo>
                        <a:pt x="18264" y="16301"/>
                      </a:lnTo>
                      <a:lnTo>
                        <a:pt x="17299" y="17123"/>
                      </a:lnTo>
                      <a:lnTo>
                        <a:pt x="17299" y="18493"/>
                      </a:lnTo>
                      <a:lnTo>
                        <a:pt x="16270" y="18493"/>
                      </a:lnTo>
                      <a:lnTo>
                        <a:pt x="13248" y="19863"/>
                      </a:lnTo>
                      <a:lnTo>
                        <a:pt x="10611" y="19863"/>
                      </a:lnTo>
                      <a:lnTo>
                        <a:pt x="10354" y="19863"/>
                      </a:lnTo>
                      <a:lnTo>
                        <a:pt x="8617" y="17123"/>
                      </a:lnTo>
                      <a:lnTo>
                        <a:pt x="6945" y="14932"/>
                      </a:lnTo>
                      <a:lnTo>
                        <a:pt x="5981" y="14932"/>
                      </a:lnTo>
                      <a:lnTo>
                        <a:pt x="4309" y="14932"/>
                      </a:lnTo>
                      <a:lnTo>
                        <a:pt x="4309" y="17123"/>
                      </a:lnTo>
                      <a:lnTo>
                        <a:pt x="2637" y="17123"/>
                      </a:lnTo>
                      <a:lnTo>
                        <a:pt x="2315" y="17123"/>
                      </a:lnTo>
                      <a:lnTo>
                        <a:pt x="2315" y="16301"/>
                      </a:lnTo>
                      <a:lnTo>
                        <a:pt x="900" y="16301"/>
                      </a:lnTo>
                      <a:lnTo>
                        <a:pt x="900" y="14932"/>
                      </a:lnTo>
                      <a:lnTo>
                        <a:pt x="643" y="14932"/>
                      </a:lnTo>
                      <a:lnTo>
                        <a:pt x="0" y="13425"/>
                      </a:lnTo>
                      <a:lnTo>
                        <a:pt x="0" y="12877"/>
                      </a:lnTo>
                      <a:lnTo>
                        <a:pt x="643" y="11233"/>
                      </a:lnTo>
                      <a:lnTo>
                        <a:pt x="2315" y="12877"/>
                      </a:lnTo>
                      <a:lnTo>
                        <a:pt x="2315" y="11233"/>
                      </a:lnTo>
                      <a:lnTo>
                        <a:pt x="3280" y="11233"/>
                      </a:lnTo>
                      <a:lnTo>
                        <a:pt x="3666" y="12877"/>
                      </a:lnTo>
                      <a:lnTo>
                        <a:pt x="5273" y="11233"/>
                      </a:lnTo>
                      <a:lnTo>
                        <a:pt x="6302" y="11233"/>
                      </a:lnTo>
                      <a:lnTo>
                        <a:pt x="6945" y="10685"/>
                      </a:lnTo>
                      <a:lnTo>
                        <a:pt x="8617" y="10685"/>
                      </a:lnTo>
                      <a:lnTo>
                        <a:pt x="9325" y="11233"/>
                      </a:lnTo>
                      <a:lnTo>
                        <a:pt x="8617" y="9178"/>
                      </a:lnTo>
                      <a:lnTo>
                        <a:pt x="8617" y="5616"/>
                      </a:lnTo>
                      <a:lnTo>
                        <a:pt x="10611" y="5068"/>
                      </a:lnTo>
                      <a:lnTo>
                        <a:pt x="10611" y="2192"/>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622" name="Freeform 257">
                  <a:extLst>
                    <a:ext uri="{FF2B5EF4-FFF2-40B4-BE49-F238E27FC236}">
                      <a16:creationId xmlns:a16="http://schemas.microsoft.com/office/drawing/2014/main" id="{0CB63A01-E014-4068-9C85-80F155CFB303}"/>
                    </a:ext>
                  </a:extLst>
                </p:cNvPr>
                <p:cNvSpPr>
                  <a:spLocks/>
                </p:cNvSpPr>
                <p:nvPr/>
              </p:nvSpPr>
              <p:spPr bwMode="auto">
                <a:xfrm>
                  <a:off x="4384125" y="3200253"/>
                  <a:ext cx="110230" cy="66439"/>
                </a:xfrm>
                <a:custGeom>
                  <a:avLst/>
                  <a:gdLst>
                    <a:gd name="T0" fmla="*/ 5137 w 20000"/>
                    <a:gd name="T1" fmla="*/ 2909 h 20000"/>
                    <a:gd name="T2" fmla="*/ 6230 w 20000"/>
                    <a:gd name="T3" fmla="*/ 2909 h 20000"/>
                    <a:gd name="T4" fmla="*/ 7432 w 20000"/>
                    <a:gd name="T5" fmla="*/ 2909 h 20000"/>
                    <a:gd name="T6" fmla="*/ 7978 w 20000"/>
                    <a:gd name="T7" fmla="*/ 2909 h 20000"/>
                    <a:gd name="T8" fmla="*/ 9071 w 20000"/>
                    <a:gd name="T9" fmla="*/ 2909 h 20000"/>
                    <a:gd name="T10" fmla="*/ 9617 w 20000"/>
                    <a:gd name="T11" fmla="*/ 2909 h 20000"/>
                    <a:gd name="T12" fmla="*/ 9617 w 20000"/>
                    <a:gd name="T13" fmla="*/ 2000 h 20000"/>
                    <a:gd name="T14" fmla="*/ 10710 w 20000"/>
                    <a:gd name="T15" fmla="*/ 0 h 20000"/>
                    <a:gd name="T16" fmla="*/ 11913 w 20000"/>
                    <a:gd name="T17" fmla="*/ 0 h 20000"/>
                    <a:gd name="T18" fmla="*/ 12459 w 20000"/>
                    <a:gd name="T19" fmla="*/ 0 h 20000"/>
                    <a:gd name="T20" fmla="*/ 12459 w 20000"/>
                    <a:gd name="T21" fmla="*/ 2000 h 20000"/>
                    <a:gd name="T22" fmla="*/ 13661 w 20000"/>
                    <a:gd name="T23" fmla="*/ 2000 h 20000"/>
                    <a:gd name="T24" fmla="*/ 14098 w 20000"/>
                    <a:gd name="T25" fmla="*/ 2000 h 20000"/>
                    <a:gd name="T26" fmla="*/ 15410 w 20000"/>
                    <a:gd name="T27" fmla="*/ 2000 h 20000"/>
                    <a:gd name="T28" fmla="*/ 16503 w 20000"/>
                    <a:gd name="T29" fmla="*/ 2909 h 20000"/>
                    <a:gd name="T30" fmla="*/ 15410 w 20000"/>
                    <a:gd name="T31" fmla="*/ 4909 h 20000"/>
                    <a:gd name="T32" fmla="*/ 15410 w 20000"/>
                    <a:gd name="T33" fmla="*/ 5636 h 20000"/>
                    <a:gd name="T34" fmla="*/ 16503 w 20000"/>
                    <a:gd name="T35" fmla="*/ 7636 h 20000"/>
                    <a:gd name="T36" fmla="*/ 16940 w 20000"/>
                    <a:gd name="T37" fmla="*/ 7636 h 20000"/>
                    <a:gd name="T38" fmla="*/ 16940 w 20000"/>
                    <a:gd name="T39" fmla="*/ 9455 h 20000"/>
                    <a:gd name="T40" fmla="*/ 18142 w 20000"/>
                    <a:gd name="T41" fmla="*/ 9455 h 20000"/>
                    <a:gd name="T42" fmla="*/ 19235 w 20000"/>
                    <a:gd name="T43" fmla="*/ 10545 h 20000"/>
                    <a:gd name="T44" fmla="*/ 19891 w 20000"/>
                    <a:gd name="T45" fmla="*/ 10545 h 20000"/>
                    <a:gd name="T46" fmla="*/ 19235 w 20000"/>
                    <a:gd name="T47" fmla="*/ 14182 h 20000"/>
                    <a:gd name="T48" fmla="*/ 18142 w 20000"/>
                    <a:gd name="T49" fmla="*/ 14182 h 20000"/>
                    <a:gd name="T50" fmla="*/ 18142 w 20000"/>
                    <a:gd name="T51" fmla="*/ 16909 h 20000"/>
                    <a:gd name="T52" fmla="*/ 16940 w 20000"/>
                    <a:gd name="T53" fmla="*/ 15091 h 20000"/>
                    <a:gd name="T54" fmla="*/ 16503 w 20000"/>
                    <a:gd name="T55" fmla="*/ 15091 h 20000"/>
                    <a:gd name="T56" fmla="*/ 15410 w 20000"/>
                    <a:gd name="T57" fmla="*/ 14182 h 20000"/>
                    <a:gd name="T58" fmla="*/ 14098 w 20000"/>
                    <a:gd name="T59" fmla="*/ 14182 h 20000"/>
                    <a:gd name="T60" fmla="*/ 14098 w 20000"/>
                    <a:gd name="T61" fmla="*/ 16909 h 20000"/>
                    <a:gd name="T62" fmla="*/ 13661 w 20000"/>
                    <a:gd name="T63" fmla="*/ 18000 h 20000"/>
                    <a:gd name="T64" fmla="*/ 9617 w 20000"/>
                    <a:gd name="T65" fmla="*/ 16909 h 20000"/>
                    <a:gd name="T66" fmla="*/ 7978 w 20000"/>
                    <a:gd name="T67" fmla="*/ 19818 h 20000"/>
                    <a:gd name="T68" fmla="*/ 7432 w 20000"/>
                    <a:gd name="T69" fmla="*/ 18000 h 20000"/>
                    <a:gd name="T70" fmla="*/ 4481 w 20000"/>
                    <a:gd name="T71" fmla="*/ 19818 h 20000"/>
                    <a:gd name="T72" fmla="*/ 3388 w 20000"/>
                    <a:gd name="T73" fmla="*/ 16909 h 20000"/>
                    <a:gd name="T74" fmla="*/ 1749 w 20000"/>
                    <a:gd name="T75" fmla="*/ 14182 h 20000"/>
                    <a:gd name="T76" fmla="*/ 0 w 20000"/>
                    <a:gd name="T77" fmla="*/ 15091 h 20000"/>
                    <a:gd name="T78" fmla="*/ 0 w 20000"/>
                    <a:gd name="T79" fmla="*/ 14182 h 20000"/>
                    <a:gd name="T80" fmla="*/ 1749 w 20000"/>
                    <a:gd name="T81" fmla="*/ 9455 h 20000"/>
                    <a:gd name="T82" fmla="*/ 3388 w 20000"/>
                    <a:gd name="T83" fmla="*/ 5636 h 20000"/>
                    <a:gd name="T84" fmla="*/ 3388 w 20000"/>
                    <a:gd name="T85" fmla="*/ 2909 h 20000"/>
                    <a:gd name="T86" fmla="*/ 5137 w 20000"/>
                    <a:gd name="T87" fmla="*/ 2909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000" h="20000">
                      <a:moveTo>
                        <a:pt x="5137" y="2909"/>
                      </a:moveTo>
                      <a:lnTo>
                        <a:pt x="6230" y="2909"/>
                      </a:lnTo>
                      <a:lnTo>
                        <a:pt x="7432" y="2909"/>
                      </a:lnTo>
                      <a:lnTo>
                        <a:pt x="7978" y="2909"/>
                      </a:lnTo>
                      <a:lnTo>
                        <a:pt x="9071" y="2909"/>
                      </a:lnTo>
                      <a:lnTo>
                        <a:pt x="9617" y="2909"/>
                      </a:lnTo>
                      <a:lnTo>
                        <a:pt x="9617" y="2000"/>
                      </a:lnTo>
                      <a:lnTo>
                        <a:pt x="10710" y="0"/>
                      </a:lnTo>
                      <a:lnTo>
                        <a:pt x="11913" y="0"/>
                      </a:lnTo>
                      <a:lnTo>
                        <a:pt x="12459" y="0"/>
                      </a:lnTo>
                      <a:lnTo>
                        <a:pt x="12459" y="2000"/>
                      </a:lnTo>
                      <a:lnTo>
                        <a:pt x="13661" y="2000"/>
                      </a:lnTo>
                      <a:lnTo>
                        <a:pt x="14098" y="2000"/>
                      </a:lnTo>
                      <a:lnTo>
                        <a:pt x="15410" y="2000"/>
                      </a:lnTo>
                      <a:lnTo>
                        <a:pt x="16503" y="2909"/>
                      </a:lnTo>
                      <a:lnTo>
                        <a:pt x="15410" y="4909"/>
                      </a:lnTo>
                      <a:lnTo>
                        <a:pt x="15410" y="5636"/>
                      </a:lnTo>
                      <a:lnTo>
                        <a:pt x="16503" y="7636"/>
                      </a:lnTo>
                      <a:lnTo>
                        <a:pt x="16940" y="7636"/>
                      </a:lnTo>
                      <a:lnTo>
                        <a:pt x="16940" y="9455"/>
                      </a:lnTo>
                      <a:lnTo>
                        <a:pt x="18142" y="9455"/>
                      </a:lnTo>
                      <a:lnTo>
                        <a:pt x="19235" y="10545"/>
                      </a:lnTo>
                      <a:lnTo>
                        <a:pt x="19891" y="10545"/>
                      </a:lnTo>
                      <a:lnTo>
                        <a:pt x="19235" y="14182"/>
                      </a:lnTo>
                      <a:lnTo>
                        <a:pt x="18142" y="14182"/>
                      </a:lnTo>
                      <a:lnTo>
                        <a:pt x="18142" y="16909"/>
                      </a:lnTo>
                      <a:lnTo>
                        <a:pt x="16940" y="15091"/>
                      </a:lnTo>
                      <a:lnTo>
                        <a:pt x="16503" y="15091"/>
                      </a:lnTo>
                      <a:lnTo>
                        <a:pt x="15410" y="14182"/>
                      </a:lnTo>
                      <a:lnTo>
                        <a:pt x="14098" y="14182"/>
                      </a:lnTo>
                      <a:lnTo>
                        <a:pt x="14098" y="16909"/>
                      </a:lnTo>
                      <a:lnTo>
                        <a:pt x="13661" y="18000"/>
                      </a:lnTo>
                      <a:lnTo>
                        <a:pt x="9617" y="16909"/>
                      </a:lnTo>
                      <a:lnTo>
                        <a:pt x="7978" y="19818"/>
                      </a:lnTo>
                      <a:lnTo>
                        <a:pt x="7432" y="18000"/>
                      </a:lnTo>
                      <a:lnTo>
                        <a:pt x="4481" y="19818"/>
                      </a:lnTo>
                      <a:lnTo>
                        <a:pt x="3388" y="16909"/>
                      </a:lnTo>
                      <a:lnTo>
                        <a:pt x="1749" y="14182"/>
                      </a:lnTo>
                      <a:lnTo>
                        <a:pt x="0" y="15091"/>
                      </a:lnTo>
                      <a:lnTo>
                        <a:pt x="0" y="14182"/>
                      </a:lnTo>
                      <a:lnTo>
                        <a:pt x="1749" y="9455"/>
                      </a:lnTo>
                      <a:lnTo>
                        <a:pt x="3388" y="5636"/>
                      </a:lnTo>
                      <a:lnTo>
                        <a:pt x="3388" y="2909"/>
                      </a:lnTo>
                      <a:lnTo>
                        <a:pt x="5137" y="2909"/>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623" name="Freeform 221">
                  <a:extLst>
                    <a:ext uri="{FF2B5EF4-FFF2-40B4-BE49-F238E27FC236}">
                      <a16:creationId xmlns:a16="http://schemas.microsoft.com/office/drawing/2014/main" id="{A01F41C1-56F7-40A4-B1E1-3E0DC9C79669}"/>
                    </a:ext>
                  </a:extLst>
                </p:cNvPr>
                <p:cNvSpPr>
                  <a:spLocks/>
                </p:cNvSpPr>
                <p:nvPr/>
              </p:nvSpPr>
              <p:spPr bwMode="auto">
                <a:xfrm>
                  <a:off x="4529084" y="3088514"/>
                  <a:ext cx="160059" cy="87579"/>
                </a:xfrm>
                <a:custGeom>
                  <a:avLst/>
                  <a:gdLst>
                    <a:gd name="T0" fmla="*/ 6943 w 20000"/>
                    <a:gd name="T1" fmla="*/ 0 h 20000"/>
                    <a:gd name="T2" fmla="*/ 8151 w 20000"/>
                    <a:gd name="T3" fmla="*/ 0 h 20000"/>
                    <a:gd name="T4" fmla="*/ 8981 w 20000"/>
                    <a:gd name="T5" fmla="*/ 0 h 20000"/>
                    <a:gd name="T6" fmla="*/ 10189 w 20000"/>
                    <a:gd name="T7" fmla="*/ 0 h 20000"/>
                    <a:gd name="T8" fmla="*/ 10189 w 20000"/>
                    <a:gd name="T9" fmla="*/ 1507 h 20000"/>
                    <a:gd name="T10" fmla="*/ 12075 w 20000"/>
                    <a:gd name="T11" fmla="*/ 2877 h 20000"/>
                    <a:gd name="T12" fmla="*/ 12830 w 20000"/>
                    <a:gd name="T13" fmla="*/ 2877 h 20000"/>
                    <a:gd name="T14" fmla="*/ 12830 w 20000"/>
                    <a:gd name="T15" fmla="*/ 3699 h 20000"/>
                    <a:gd name="T16" fmla="*/ 12830 w 20000"/>
                    <a:gd name="T17" fmla="*/ 5068 h 20000"/>
                    <a:gd name="T18" fmla="*/ 14038 w 20000"/>
                    <a:gd name="T19" fmla="*/ 6438 h 20000"/>
                    <a:gd name="T20" fmla="*/ 14792 w 20000"/>
                    <a:gd name="T21" fmla="*/ 6438 h 20000"/>
                    <a:gd name="T22" fmla="*/ 16000 w 20000"/>
                    <a:gd name="T23" fmla="*/ 5068 h 20000"/>
                    <a:gd name="T24" fmla="*/ 17132 w 20000"/>
                    <a:gd name="T25" fmla="*/ 6438 h 20000"/>
                    <a:gd name="T26" fmla="*/ 17132 w 20000"/>
                    <a:gd name="T27" fmla="*/ 7123 h 20000"/>
                    <a:gd name="T28" fmla="*/ 19925 w 20000"/>
                    <a:gd name="T29" fmla="*/ 8493 h 20000"/>
                    <a:gd name="T30" fmla="*/ 19925 w 20000"/>
                    <a:gd name="T31" fmla="*/ 9315 h 20000"/>
                    <a:gd name="T32" fmla="*/ 14792 w 20000"/>
                    <a:gd name="T33" fmla="*/ 18493 h 20000"/>
                    <a:gd name="T34" fmla="*/ 11698 w 20000"/>
                    <a:gd name="T35" fmla="*/ 17671 h 20000"/>
                    <a:gd name="T36" fmla="*/ 9736 w 20000"/>
                    <a:gd name="T37" fmla="*/ 16301 h 20000"/>
                    <a:gd name="T38" fmla="*/ 8151 w 20000"/>
                    <a:gd name="T39" fmla="*/ 19863 h 20000"/>
                    <a:gd name="T40" fmla="*/ 6943 w 20000"/>
                    <a:gd name="T41" fmla="*/ 19863 h 20000"/>
                    <a:gd name="T42" fmla="*/ 5057 w 20000"/>
                    <a:gd name="T43" fmla="*/ 18493 h 20000"/>
                    <a:gd name="T44" fmla="*/ 5057 w 20000"/>
                    <a:gd name="T45" fmla="*/ 17671 h 20000"/>
                    <a:gd name="T46" fmla="*/ 3849 w 20000"/>
                    <a:gd name="T47" fmla="*/ 14932 h 20000"/>
                    <a:gd name="T48" fmla="*/ 3547 w 20000"/>
                    <a:gd name="T49" fmla="*/ 14247 h 20000"/>
                    <a:gd name="T50" fmla="*/ 1509 w 20000"/>
                    <a:gd name="T51" fmla="*/ 12055 h 20000"/>
                    <a:gd name="T52" fmla="*/ 1509 w 20000"/>
                    <a:gd name="T53" fmla="*/ 9315 h 20000"/>
                    <a:gd name="T54" fmla="*/ 0 w 20000"/>
                    <a:gd name="T55" fmla="*/ 8493 h 20000"/>
                    <a:gd name="T56" fmla="*/ 0 w 20000"/>
                    <a:gd name="T57" fmla="*/ 6438 h 20000"/>
                    <a:gd name="T58" fmla="*/ 0 w 20000"/>
                    <a:gd name="T59" fmla="*/ 5068 h 20000"/>
                    <a:gd name="T60" fmla="*/ 755 w 20000"/>
                    <a:gd name="T61" fmla="*/ 6438 h 20000"/>
                    <a:gd name="T62" fmla="*/ 6642 w 20000"/>
                    <a:gd name="T63" fmla="*/ 1507 h 20000"/>
                    <a:gd name="T64" fmla="*/ 6943 w 20000"/>
                    <a:gd name="T65"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000" h="20000">
                      <a:moveTo>
                        <a:pt x="6943" y="0"/>
                      </a:moveTo>
                      <a:lnTo>
                        <a:pt x="8151" y="0"/>
                      </a:lnTo>
                      <a:lnTo>
                        <a:pt x="8981" y="0"/>
                      </a:lnTo>
                      <a:lnTo>
                        <a:pt x="10189" y="0"/>
                      </a:lnTo>
                      <a:lnTo>
                        <a:pt x="10189" y="1507"/>
                      </a:lnTo>
                      <a:lnTo>
                        <a:pt x="12075" y="2877"/>
                      </a:lnTo>
                      <a:lnTo>
                        <a:pt x="12830" y="2877"/>
                      </a:lnTo>
                      <a:lnTo>
                        <a:pt x="12830" y="3699"/>
                      </a:lnTo>
                      <a:lnTo>
                        <a:pt x="12830" y="5068"/>
                      </a:lnTo>
                      <a:lnTo>
                        <a:pt x="14038" y="6438"/>
                      </a:lnTo>
                      <a:lnTo>
                        <a:pt x="14792" y="6438"/>
                      </a:lnTo>
                      <a:lnTo>
                        <a:pt x="16000" y="5068"/>
                      </a:lnTo>
                      <a:lnTo>
                        <a:pt x="17132" y="6438"/>
                      </a:lnTo>
                      <a:lnTo>
                        <a:pt x="17132" y="7123"/>
                      </a:lnTo>
                      <a:lnTo>
                        <a:pt x="19925" y="8493"/>
                      </a:lnTo>
                      <a:lnTo>
                        <a:pt x="19925" y="9315"/>
                      </a:lnTo>
                      <a:lnTo>
                        <a:pt x="14792" y="18493"/>
                      </a:lnTo>
                      <a:lnTo>
                        <a:pt x="11698" y="17671"/>
                      </a:lnTo>
                      <a:lnTo>
                        <a:pt x="9736" y="16301"/>
                      </a:lnTo>
                      <a:lnTo>
                        <a:pt x="8151" y="19863"/>
                      </a:lnTo>
                      <a:lnTo>
                        <a:pt x="6943" y="19863"/>
                      </a:lnTo>
                      <a:lnTo>
                        <a:pt x="5057" y="18493"/>
                      </a:lnTo>
                      <a:lnTo>
                        <a:pt x="5057" y="17671"/>
                      </a:lnTo>
                      <a:lnTo>
                        <a:pt x="3849" y="14932"/>
                      </a:lnTo>
                      <a:lnTo>
                        <a:pt x="3547" y="14247"/>
                      </a:lnTo>
                      <a:lnTo>
                        <a:pt x="1509" y="12055"/>
                      </a:lnTo>
                      <a:lnTo>
                        <a:pt x="1509" y="9315"/>
                      </a:lnTo>
                      <a:lnTo>
                        <a:pt x="0" y="8493"/>
                      </a:lnTo>
                      <a:lnTo>
                        <a:pt x="0" y="6438"/>
                      </a:lnTo>
                      <a:lnTo>
                        <a:pt x="0" y="5068"/>
                      </a:lnTo>
                      <a:lnTo>
                        <a:pt x="755" y="6438"/>
                      </a:lnTo>
                      <a:lnTo>
                        <a:pt x="6642" y="1507"/>
                      </a:lnTo>
                      <a:lnTo>
                        <a:pt x="6943" y="0"/>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grpSp>
          <p:grpSp>
            <p:nvGrpSpPr>
              <p:cNvPr id="366" name="Groupe 162">
                <a:extLst>
                  <a:ext uri="{FF2B5EF4-FFF2-40B4-BE49-F238E27FC236}">
                    <a16:creationId xmlns:a16="http://schemas.microsoft.com/office/drawing/2014/main" id="{8DE9356D-DF69-4EF6-A59C-E87079A9FB3F}"/>
                  </a:ext>
                </a:extLst>
              </p:cNvPr>
              <p:cNvGrpSpPr/>
              <p:nvPr/>
            </p:nvGrpSpPr>
            <p:grpSpPr>
              <a:xfrm>
                <a:off x="4224923" y="2353302"/>
                <a:ext cx="1145598" cy="329251"/>
                <a:chOff x="3983979" y="3225923"/>
                <a:chExt cx="1402779" cy="403167"/>
              </a:xfrm>
              <a:solidFill>
                <a:srgbClr val="96C8ED"/>
              </a:solidFill>
              <a:effectLst/>
            </p:grpSpPr>
            <p:sp>
              <p:nvSpPr>
                <p:cNvPr id="592" name="Freeform 255">
                  <a:extLst>
                    <a:ext uri="{FF2B5EF4-FFF2-40B4-BE49-F238E27FC236}">
                      <a16:creationId xmlns:a16="http://schemas.microsoft.com/office/drawing/2014/main" id="{2F5B552C-B0B5-4963-9F0E-AA20C912E3BF}"/>
                    </a:ext>
                  </a:extLst>
                </p:cNvPr>
                <p:cNvSpPr>
                  <a:spLocks/>
                </p:cNvSpPr>
                <p:nvPr/>
              </p:nvSpPr>
              <p:spPr bwMode="auto">
                <a:xfrm>
                  <a:off x="4290506" y="3462991"/>
                  <a:ext cx="28690" cy="19630"/>
                </a:xfrm>
                <a:custGeom>
                  <a:avLst/>
                  <a:gdLst>
                    <a:gd name="T0" fmla="*/ 10833 w 20000"/>
                    <a:gd name="T1" fmla="*/ 19375 h 20000"/>
                    <a:gd name="T2" fmla="*/ 8333 w 20000"/>
                    <a:gd name="T3" fmla="*/ 16250 h 20000"/>
                    <a:gd name="T4" fmla="*/ 8333 w 20000"/>
                    <a:gd name="T5" fmla="*/ 9375 h 20000"/>
                    <a:gd name="T6" fmla="*/ 0 w 20000"/>
                    <a:gd name="T7" fmla="*/ 9375 h 20000"/>
                    <a:gd name="T8" fmla="*/ 10833 w 20000"/>
                    <a:gd name="T9" fmla="*/ 0 h 20000"/>
                    <a:gd name="T10" fmla="*/ 10833 w 20000"/>
                    <a:gd name="T11" fmla="*/ 6875 h 20000"/>
                    <a:gd name="T12" fmla="*/ 19583 w 20000"/>
                    <a:gd name="T13" fmla="*/ 6875 h 20000"/>
                    <a:gd name="T14" fmla="*/ 15000 w 20000"/>
                    <a:gd name="T15" fmla="*/ 9375 h 20000"/>
                    <a:gd name="T16" fmla="*/ 10833 w 20000"/>
                    <a:gd name="T17" fmla="*/ 1937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00" h="20000">
                      <a:moveTo>
                        <a:pt x="10833" y="19375"/>
                      </a:moveTo>
                      <a:lnTo>
                        <a:pt x="8333" y="16250"/>
                      </a:lnTo>
                      <a:lnTo>
                        <a:pt x="8333" y="9375"/>
                      </a:lnTo>
                      <a:lnTo>
                        <a:pt x="0" y="9375"/>
                      </a:lnTo>
                      <a:lnTo>
                        <a:pt x="10833" y="0"/>
                      </a:lnTo>
                      <a:lnTo>
                        <a:pt x="10833" y="6875"/>
                      </a:lnTo>
                      <a:lnTo>
                        <a:pt x="19583" y="6875"/>
                      </a:lnTo>
                      <a:lnTo>
                        <a:pt x="15000" y="9375"/>
                      </a:lnTo>
                      <a:lnTo>
                        <a:pt x="10833" y="19375"/>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593" name="Freeform 254">
                  <a:extLst>
                    <a:ext uri="{FF2B5EF4-FFF2-40B4-BE49-F238E27FC236}">
                      <a16:creationId xmlns:a16="http://schemas.microsoft.com/office/drawing/2014/main" id="{D6BA4E08-3162-46D9-A62A-E6CF11FD0D72}"/>
                    </a:ext>
                  </a:extLst>
                </p:cNvPr>
                <p:cNvSpPr>
                  <a:spLocks/>
                </p:cNvSpPr>
                <p:nvPr/>
              </p:nvSpPr>
              <p:spPr bwMode="auto">
                <a:xfrm>
                  <a:off x="4322216" y="3456951"/>
                  <a:ext cx="10569" cy="6040"/>
                </a:xfrm>
                <a:custGeom>
                  <a:avLst/>
                  <a:gdLst>
                    <a:gd name="T0" fmla="*/ 18824 w 20000"/>
                    <a:gd name="T1" fmla="*/ 18182 h 20000"/>
                    <a:gd name="T2" fmla="*/ 0 w 20000"/>
                    <a:gd name="T3" fmla="*/ 0 h 20000"/>
                    <a:gd name="T4" fmla="*/ 18824 w 20000"/>
                    <a:gd name="T5" fmla="*/ 0 h 20000"/>
                    <a:gd name="T6" fmla="*/ 18824 w 20000"/>
                    <a:gd name="T7" fmla="*/ 18182 h 20000"/>
                  </a:gdLst>
                  <a:ahLst/>
                  <a:cxnLst>
                    <a:cxn ang="0">
                      <a:pos x="T0" y="T1"/>
                    </a:cxn>
                    <a:cxn ang="0">
                      <a:pos x="T2" y="T3"/>
                    </a:cxn>
                    <a:cxn ang="0">
                      <a:pos x="T4" y="T5"/>
                    </a:cxn>
                    <a:cxn ang="0">
                      <a:pos x="T6" y="T7"/>
                    </a:cxn>
                  </a:cxnLst>
                  <a:rect l="0" t="0" r="r" b="b"/>
                  <a:pathLst>
                    <a:path w="20000" h="20000">
                      <a:moveTo>
                        <a:pt x="18824" y="18182"/>
                      </a:moveTo>
                      <a:lnTo>
                        <a:pt x="0" y="0"/>
                      </a:lnTo>
                      <a:lnTo>
                        <a:pt x="18824" y="0"/>
                      </a:lnTo>
                      <a:lnTo>
                        <a:pt x="18824" y="18182"/>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594" name="Freeform 253">
                  <a:extLst>
                    <a:ext uri="{FF2B5EF4-FFF2-40B4-BE49-F238E27FC236}">
                      <a16:creationId xmlns:a16="http://schemas.microsoft.com/office/drawing/2014/main" id="{2438814E-1E58-4D0B-91A4-67EE46B16AA4}"/>
                    </a:ext>
                  </a:extLst>
                </p:cNvPr>
                <p:cNvSpPr>
                  <a:spLocks/>
                </p:cNvSpPr>
                <p:nvPr/>
              </p:nvSpPr>
              <p:spPr bwMode="auto">
                <a:xfrm>
                  <a:off x="4257286" y="3488661"/>
                  <a:ext cx="10570" cy="9060"/>
                </a:xfrm>
                <a:custGeom>
                  <a:avLst/>
                  <a:gdLst>
                    <a:gd name="T0" fmla="*/ 18824 w 20000"/>
                    <a:gd name="T1" fmla="*/ 18750 h 20000"/>
                    <a:gd name="T2" fmla="*/ 0 w 20000"/>
                    <a:gd name="T3" fmla="*/ 12500 h 20000"/>
                    <a:gd name="T4" fmla="*/ 18824 w 20000"/>
                    <a:gd name="T5" fmla="*/ 0 h 20000"/>
                    <a:gd name="T6" fmla="*/ 18824 w 20000"/>
                    <a:gd name="T7" fmla="*/ 18750 h 20000"/>
                  </a:gdLst>
                  <a:ahLst/>
                  <a:cxnLst>
                    <a:cxn ang="0">
                      <a:pos x="T0" y="T1"/>
                    </a:cxn>
                    <a:cxn ang="0">
                      <a:pos x="T2" y="T3"/>
                    </a:cxn>
                    <a:cxn ang="0">
                      <a:pos x="T4" y="T5"/>
                    </a:cxn>
                    <a:cxn ang="0">
                      <a:pos x="T6" y="T7"/>
                    </a:cxn>
                  </a:cxnLst>
                  <a:rect l="0" t="0" r="r" b="b"/>
                  <a:pathLst>
                    <a:path w="20000" h="20000">
                      <a:moveTo>
                        <a:pt x="18824" y="18750"/>
                      </a:moveTo>
                      <a:lnTo>
                        <a:pt x="0" y="12500"/>
                      </a:lnTo>
                      <a:lnTo>
                        <a:pt x="18824" y="0"/>
                      </a:lnTo>
                      <a:lnTo>
                        <a:pt x="18824" y="18750"/>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grpSp>
              <p:nvGrpSpPr>
                <p:cNvPr id="595" name="Groupe 166">
                  <a:extLst>
                    <a:ext uri="{FF2B5EF4-FFF2-40B4-BE49-F238E27FC236}">
                      <a16:creationId xmlns:a16="http://schemas.microsoft.com/office/drawing/2014/main" id="{48BEDA1A-A368-4AC0-B0F7-B8FC2B33D419}"/>
                    </a:ext>
                  </a:extLst>
                </p:cNvPr>
                <p:cNvGrpSpPr/>
                <p:nvPr/>
              </p:nvGrpSpPr>
              <p:grpSpPr>
                <a:xfrm>
                  <a:off x="3983979" y="3225923"/>
                  <a:ext cx="1402779" cy="403167"/>
                  <a:chOff x="3983979" y="3225923"/>
                  <a:chExt cx="1402779" cy="403167"/>
                </a:xfrm>
                <a:grpFill/>
              </p:grpSpPr>
              <p:sp>
                <p:nvSpPr>
                  <p:cNvPr id="596" name="Freeform 224">
                    <a:extLst>
                      <a:ext uri="{FF2B5EF4-FFF2-40B4-BE49-F238E27FC236}">
                        <a16:creationId xmlns:a16="http://schemas.microsoft.com/office/drawing/2014/main" id="{7809C072-F437-45D9-B4B0-818438D71518}"/>
                      </a:ext>
                    </a:extLst>
                  </p:cNvPr>
                  <p:cNvSpPr>
                    <a:spLocks/>
                  </p:cNvSpPr>
                  <p:nvPr/>
                </p:nvSpPr>
                <p:spPr bwMode="auto">
                  <a:xfrm>
                    <a:off x="4732933" y="3363332"/>
                    <a:ext cx="51340" cy="40770"/>
                  </a:xfrm>
                  <a:custGeom>
                    <a:avLst/>
                    <a:gdLst>
                      <a:gd name="T0" fmla="*/ 15952 w 20000"/>
                      <a:gd name="T1" fmla="*/ 12059 h 20000"/>
                      <a:gd name="T2" fmla="*/ 8571 w 20000"/>
                      <a:gd name="T3" fmla="*/ 19706 h 20000"/>
                      <a:gd name="T4" fmla="*/ 8571 w 20000"/>
                      <a:gd name="T5" fmla="*/ 16765 h 20000"/>
                      <a:gd name="T6" fmla="*/ 8571 w 20000"/>
                      <a:gd name="T7" fmla="*/ 12059 h 20000"/>
                      <a:gd name="T8" fmla="*/ 0 w 20000"/>
                      <a:gd name="T9" fmla="*/ 4706 h 20000"/>
                      <a:gd name="T10" fmla="*/ 6190 w 20000"/>
                      <a:gd name="T11" fmla="*/ 4706 h 20000"/>
                      <a:gd name="T12" fmla="*/ 8571 w 20000"/>
                      <a:gd name="T13" fmla="*/ 1765 h 20000"/>
                      <a:gd name="T14" fmla="*/ 9762 w 20000"/>
                      <a:gd name="T15" fmla="*/ 0 h 20000"/>
                      <a:gd name="T16" fmla="*/ 15952 w 20000"/>
                      <a:gd name="T17" fmla="*/ 0 h 20000"/>
                      <a:gd name="T18" fmla="*/ 19762 w 20000"/>
                      <a:gd name="T19" fmla="*/ 7647 h 20000"/>
                      <a:gd name="T20" fmla="*/ 15952 w 20000"/>
                      <a:gd name="T21" fmla="*/ 12059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00" h="20000">
                        <a:moveTo>
                          <a:pt x="15952" y="12059"/>
                        </a:moveTo>
                        <a:lnTo>
                          <a:pt x="8571" y="19706"/>
                        </a:lnTo>
                        <a:lnTo>
                          <a:pt x="8571" y="16765"/>
                        </a:lnTo>
                        <a:lnTo>
                          <a:pt x="8571" y="12059"/>
                        </a:lnTo>
                        <a:lnTo>
                          <a:pt x="0" y="4706"/>
                        </a:lnTo>
                        <a:lnTo>
                          <a:pt x="6190" y="4706"/>
                        </a:lnTo>
                        <a:lnTo>
                          <a:pt x="8571" y="1765"/>
                        </a:lnTo>
                        <a:lnTo>
                          <a:pt x="9762" y="0"/>
                        </a:lnTo>
                        <a:lnTo>
                          <a:pt x="15952" y="0"/>
                        </a:lnTo>
                        <a:lnTo>
                          <a:pt x="19762" y="7647"/>
                        </a:lnTo>
                        <a:lnTo>
                          <a:pt x="15952" y="12059"/>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grpSp>
                <p:nvGrpSpPr>
                  <p:cNvPr id="597" name="Groupe 168">
                    <a:extLst>
                      <a:ext uri="{FF2B5EF4-FFF2-40B4-BE49-F238E27FC236}">
                        <a16:creationId xmlns:a16="http://schemas.microsoft.com/office/drawing/2014/main" id="{FB1306E4-659F-4800-BCA7-9BFED4873E68}"/>
                      </a:ext>
                    </a:extLst>
                  </p:cNvPr>
                  <p:cNvGrpSpPr/>
                  <p:nvPr/>
                </p:nvGrpSpPr>
                <p:grpSpPr>
                  <a:xfrm>
                    <a:off x="3983979" y="3225923"/>
                    <a:ext cx="1402779" cy="403167"/>
                    <a:chOff x="3983979" y="3225923"/>
                    <a:chExt cx="1402779" cy="403167"/>
                  </a:xfrm>
                  <a:grpFill/>
                </p:grpSpPr>
                <p:sp>
                  <p:nvSpPr>
                    <p:cNvPr id="598" name="Freeform 249">
                      <a:extLst>
                        <a:ext uri="{FF2B5EF4-FFF2-40B4-BE49-F238E27FC236}">
                          <a16:creationId xmlns:a16="http://schemas.microsoft.com/office/drawing/2014/main" id="{895CF08D-248D-4D46-8D02-581EA98E8225}"/>
                        </a:ext>
                      </a:extLst>
                    </p:cNvPr>
                    <p:cNvSpPr>
                      <a:spLocks/>
                    </p:cNvSpPr>
                    <p:nvPr/>
                  </p:nvSpPr>
                  <p:spPr bwMode="auto">
                    <a:xfrm>
                      <a:off x="5060600" y="3594361"/>
                      <a:ext cx="57380" cy="34729"/>
                    </a:xfrm>
                    <a:custGeom>
                      <a:avLst/>
                      <a:gdLst>
                        <a:gd name="T0" fmla="*/ 7660 w 20000"/>
                        <a:gd name="T1" fmla="*/ 19655 h 20000"/>
                        <a:gd name="T2" fmla="*/ 2128 w 20000"/>
                        <a:gd name="T3" fmla="*/ 17931 h 20000"/>
                        <a:gd name="T4" fmla="*/ 0 w 20000"/>
                        <a:gd name="T5" fmla="*/ 10690 h 20000"/>
                        <a:gd name="T6" fmla="*/ 2128 w 20000"/>
                        <a:gd name="T7" fmla="*/ 10690 h 20000"/>
                        <a:gd name="T8" fmla="*/ 3404 w 20000"/>
                        <a:gd name="T9" fmla="*/ 9310 h 20000"/>
                        <a:gd name="T10" fmla="*/ 5532 w 20000"/>
                        <a:gd name="T11" fmla="*/ 9310 h 20000"/>
                        <a:gd name="T12" fmla="*/ 7660 w 20000"/>
                        <a:gd name="T13" fmla="*/ 5517 h 20000"/>
                        <a:gd name="T14" fmla="*/ 10851 w 20000"/>
                        <a:gd name="T15" fmla="*/ 5517 h 20000"/>
                        <a:gd name="T16" fmla="*/ 19787 w 20000"/>
                        <a:gd name="T17" fmla="*/ 0 h 20000"/>
                        <a:gd name="T18" fmla="*/ 16383 w 20000"/>
                        <a:gd name="T19" fmla="*/ 9310 h 20000"/>
                        <a:gd name="T20" fmla="*/ 16383 w 20000"/>
                        <a:gd name="T21" fmla="*/ 10690 h 20000"/>
                        <a:gd name="T22" fmla="*/ 14255 w 20000"/>
                        <a:gd name="T23" fmla="*/ 10690 h 20000"/>
                        <a:gd name="T24" fmla="*/ 10851 w 20000"/>
                        <a:gd name="T25" fmla="*/ 17931 h 20000"/>
                        <a:gd name="T26" fmla="*/ 7660 w 20000"/>
                        <a:gd name="T27" fmla="*/ 17931 h 20000"/>
                        <a:gd name="T28" fmla="*/ 7660 w 20000"/>
                        <a:gd name="T29" fmla="*/ 1965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00" h="20000">
                          <a:moveTo>
                            <a:pt x="7660" y="19655"/>
                          </a:moveTo>
                          <a:lnTo>
                            <a:pt x="2128" y="17931"/>
                          </a:lnTo>
                          <a:lnTo>
                            <a:pt x="0" y="10690"/>
                          </a:lnTo>
                          <a:lnTo>
                            <a:pt x="2128" y="10690"/>
                          </a:lnTo>
                          <a:lnTo>
                            <a:pt x="3404" y="9310"/>
                          </a:lnTo>
                          <a:lnTo>
                            <a:pt x="5532" y="9310"/>
                          </a:lnTo>
                          <a:lnTo>
                            <a:pt x="7660" y="5517"/>
                          </a:lnTo>
                          <a:lnTo>
                            <a:pt x="10851" y="5517"/>
                          </a:lnTo>
                          <a:lnTo>
                            <a:pt x="19787" y="0"/>
                          </a:lnTo>
                          <a:lnTo>
                            <a:pt x="16383" y="9310"/>
                          </a:lnTo>
                          <a:lnTo>
                            <a:pt x="16383" y="10690"/>
                          </a:lnTo>
                          <a:lnTo>
                            <a:pt x="14255" y="10690"/>
                          </a:lnTo>
                          <a:lnTo>
                            <a:pt x="10851" y="17931"/>
                          </a:lnTo>
                          <a:lnTo>
                            <a:pt x="7660" y="17931"/>
                          </a:lnTo>
                          <a:lnTo>
                            <a:pt x="7660" y="19655"/>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599" name="Freeform 247">
                      <a:extLst>
                        <a:ext uri="{FF2B5EF4-FFF2-40B4-BE49-F238E27FC236}">
                          <a16:creationId xmlns:a16="http://schemas.microsoft.com/office/drawing/2014/main" id="{2CF31FAD-078E-4587-88C1-F02DADCD80A7}"/>
                        </a:ext>
                      </a:extLst>
                    </p:cNvPr>
                    <p:cNvSpPr>
                      <a:spLocks/>
                    </p:cNvSpPr>
                    <p:nvPr/>
                  </p:nvSpPr>
                  <p:spPr bwMode="auto">
                    <a:xfrm>
                      <a:off x="4832593" y="3594361"/>
                      <a:ext cx="72479" cy="19629"/>
                    </a:xfrm>
                    <a:custGeom>
                      <a:avLst/>
                      <a:gdLst>
                        <a:gd name="T0" fmla="*/ 10333 w 20000"/>
                        <a:gd name="T1" fmla="*/ 19375 h 20000"/>
                        <a:gd name="T2" fmla="*/ 8667 w 20000"/>
                        <a:gd name="T3" fmla="*/ 16250 h 20000"/>
                        <a:gd name="T4" fmla="*/ 3500 w 20000"/>
                        <a:gd name="T5" fmla="*/ 16250 h 20000"/>
                        <a:gd name="T6" fmla="*/ 0 w 20000"/>
                        <a:gd name="T7" fmla="*/ 16250 h 20000"/>
                        <a:gd name="T8" fmla="*/ 0 w 20000"/>
                        <a:gd name="T9" fmla="*/ 6875 h 20000"/>
                        <a:gd name="T10" fmla="*/ 3500 w 20000"/>
                        <a:gd name="T11" fmla="*/ 6875 h 20000"/>
                        <a:gd name="T12" fmla="*/ 4500 w 20000"/>
                        <a:gd name="T13" fmla="*/ 0 h 20000"/>
                        <a:gd name="T14" fmla="*/ 6167 w 20000"/>
                        <a:gd name="T15" fmla="*/ 9375 h 20000"/>
                        <a:gd name="T16" fmla="*/ 10333 w 20000"/>
                        <a:gd name="T17" fmla="*/ 9375 h 20000"/>
                        <a:gd name="T18" fmla="*/ 11333 w 20000"/>
                        <a:gd name="T19" fmla="*/ 9375 h 20000"/>
                        <a:gd name="T20" fmla="*/ 15500 w 20000"/>
                        <a:gd name="T21" fmla="*/ 9375 h 20000"/>
                        <a:gd name="T22" fmla="*/ 17167 w 20000"/>
                        <a:gd name="T23" fmla="*/ 16250 h 20000"/>
                        <a:gd name="T24" fmla="*/ 19833 w 20000"/>
                        <a:gd name="T25" fmla="*/ 16250 h 20000"/>
                        <a:gd name="T26" fmla="*/ 19833 w 20000"/>
                        <a:gd name="T27" fmla="*/ 19375 h 20000"/>
                        <a:gd name="T28" fmla="*/ 10333 w 20000"/>
                        <a:gd name="T29" fmla="*/ 1937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00" h="20000">
                          <a:moveTo>
                            <a:pt x="10333" y="19375"/>
                          </a:moveTo>
                          <a:lnTo>
                            <a:pt x="8667" y="16250"/>
                          </a:lnTo>
                          <a:lnTo>
                            <a:pt x="3500" y="16250"/>
                          </a:lnTo>
                          <a:lnTo>
                            <a:pt x="0" y="16250"/>
                          </a:lnTo>
                          <a:lnTo>
                            <a:pt x="0" y="6875"/>
                          </a:lnTo>
                          <a:lnTo>
                            <a:pt x="3500" y="6875"/>
                          </a:lnTo>
                          <a:lnTo>
                            <a:pt x="4500" y="0"/>
                          </a:lnTo>
                          <a:lnTo>
                            <a:pt x="6167" y="9375"/>
                          </a:lnTo>
                          <a:lnTo>
                            <a:pt x="10333" y="9375"/>
                          </a:lnTo>
                          <a:lnTo>
                            <a:pt x="11333" y="9375"/>
                          </a:lnTo>
                          <a:lnTo>
                            <a:pt x="15500" y="9375"/>
                          </a:lnTo>
                          <a:lnTo>
                            <a:pt x="17167" y="16250"/>
                          </a:lnTo>
                          <a:lnTo>
                            <a:pt x="19833" y="16250"/>
                          </a:lnTo>
                          <a:lnTo>
                            <a:pt x="19833" y="19375"/>
                          </a:lnTo>
                          <a:lnTo>
                            <a:pt x="10333" y="19375"/>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600" name="Freeform 226">
                      <a:extLst>
                        <a:ext uri="{FF2B5EF4-FFF2-40B4-BE49-F238E27FC236}">
                          <a16:creationId xmlns:a16="http://schemas.microsoft.com/office/drawing/2014/main" id="{051F5CD9-3F13-450D-8FDD-25F58028F9C5}"/>
                        </a:ext>
                      </a:extLst>
                    </p:cNvPr>
                    <p:cNvSpPr>
                      <a:spLocks/>
                    </p:cNvSpPr>
                    <p:nvPr/>
                  </p:nvSpPr>
                  <p:spPr bwMode="auto">
                    <a:xfrm>
                      <a:off x="4716323" y="3290852"/>
                      <a:ext cx="90599" cy="98150"/>
                    </a:xfrm>
                    <a:custGeom>
                      <a:avLst/>
                      <a:gdLst>
                        <a:gd name="T0" fmla="*/ 10933 w 20000"/>
                        <a:gd name="T1" fmla="*/ 1235 h 20000"/>
                        <a:gd name="T2" fmla="*/ 10933 w 20000"/>
                        <a:gd name="T3" fmla="*/ 1975 h 20000"/>
                        <a:gd name="T4" fmla="*/ 13600 w 20000"/>
                        <a:gd name="T5" fmla="*/ 3210 h 20000"/>
                        <a:gd name="T6" fmla="*/ 15733 w 20000"/>
                        <a:gd name="T7" fmla="*/ 4568 h 20000"/>
                        <a:gd name="T8" fmla="*/ 16400 w 20000"/>
                        <a:gd name="T9" fmla="*/ 3210 h 20000"/>
                        <a:gd name="T10" fmla="*/ 17733 w 20000"/>
                        <a:gd name="T11" fmla="*/ 3210 h 20000"/>
                        <a:gd name="T12" fmla="*/ 16400 w 20000"/>
                        <a:gd name="T13" fmla="*/ 4568 h 20000"/>
                        <a:gd name="T14" fmla="*/ 17733 w 20000"/>
                        <a:gd name="T15" fmla="*/ 6543 h 20000"/>
                        <a:gd name="T16" fmla="*/ 17733 w 20000"/>
                        <a:gd name="T17" fmla="*/ 10247 h 20000"/>
                        <a:gd name="T18" fmla="*/ 19200 w 20000"/>
                        <a:gd name="T19" fmla="*/ 12099 h 20000"/>
                        <a:gd name="T20" fmla="*/ 19867 w 20000"/>
                        <a:gd name="T21" fmla="*/ 13457 h 20000"/>
                        <a:gd name="T22" fmla="*/ 19200 w 20000"/>
                        <a:gd name="T23" fmla="*/ 14815 h 20000"/>
                        <a:gd name="T24" fmla="*/ 17733 w 20000"/>
                        <a:gd name="T25" fmla="*/ 15432 h 20000"/>
                        <a:gd name="T26" fmla="*/ 17733 w 20000"/>
                        <a:gd name="T27" fmla="*/ 16667 h 20000"/>
                        <a:gd name="T28" fmla="*/ 19200 w 20000"/>
                        <a:gd name="T29" fmla="*/ 17901 h 20000"/>
                        <a:gd name="T30" fmla="*/ 17733 w 20000"/>
                        <a:gd name="T31" fmla="*/ 18642 h 20000"/>
                        <a:gd name="T32" fmla="*/ 12267 w 20000"/>
                        <a:gd name="T33" fmla="*/ 19877 h 20000"/>
                        <a:gd name="T34" fmla="*/ 14400 w 20000"/>
                        <a:gd name="T35" fmla="*/ 17901 h 20000"/>
                        <a:gd name="T36" fmla="*/ 12267 w 20000"/>
                        <a:gd name="T37" fmla="*/ 14815 h 20000"/>
                        <a:gd name="T38" fmla="*/ 8933 w 20000"/>
                        <a:gd name="T39" fmla="*/ 14815 h 20000"/>
                        <a:gd name="T40" fmla="*/ 8133 w 20000"/>
                        <a:gd name="T41" fmla="*/ 15432 h 20000"/>
                        <a:gd name="T42" fmla="*/ 4800 w 20000"/>
                        <a:gd name="T43" fmla="*/ 12099 h 20000"/>
                        <a:gd name="T44" fmla="*/ 1333 w 20000"/>
                        <a:gd name="T45" fmla="*/ 11605 h 20000"/>
                        <a:gd name="T46" fmla="*/ 1333 w 20000"/>
                        <a:gd name="T47" fmla="*/ 8272 h 20000"/>
                        <a:gd name="T48" fmla="*/ 0 w 20000"/>
                        <a:gd name="T49" fmla="*/ 5062 h 20000"/>
                        <a:gd name="T50" fmla="*/ 1333 w 20000"/>
                        <a:gd name="T51" fmla="*/ 1235 h 20000"/>
                        <a:gd name="T52" fmla="*/ 5467 w 20000"/>
                        <a:gd name="T53" fmla="*/ 0 h 20000"/>
                        <a:gd name="T54" fmla="*/ 8933 w 20000"/>
                        <a:gd name="T55" fmla="*/ 1235 h 20000"/>
                        <a:gd name="T56" fmla="*/ 10933 w 20000"/>
                        <a:gd name="T57" fmla="*/ 123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000" h="20000">
                          <a:moveTo>
                            <a:pt x="10933" y="1235"/>
                          </a:moveTo>
                          <a:lnTo>
                            <a:pt x="10933" y="1975"/>
                          </a:lnTo>
                          <a:lnTo>
                            <a:pt x="13600" y="3210"/>
                          </a:lnTo>
                          <a:lnTo>
                            <a:pt x="15733" y="4568"/>
                          </a:lnTo>
                          <a:lnTo>
                            <a:pt x="16400" y="3210"/>
                          </a:lnTo>
                          <a:lnTo>
                            <a:pt x="17733" y="3210"/>
                          </a:lnTo>
                          <a:lnTo>
                            <a:pt x="16400" y="4568"/>
                          </a:lnTo>
                          <a:lnTo>
                            <a:pt x="17733" y="6543"/>
                          </a:lnTo>
                          <a:lnTo>
                            <a:pt x="17733" y="10247"/>
                          </a:lnTo>
                          <a:lnTo>
                            <a:pt x="19200" y="12099"/>
                          </a:lnTo>
                          <a:lnTo>
                            <a:pt x="19867" y="13457"/>
                          </a:lnTo>
                          <a:lnTo>
                            <a:pt x="19200" y="14815"/>
                          </a:lnTo>
                          <a:lnTo>
                            <a:pt x="17733" y="15432"/>
                          </a:lnTo>
                          <a:lnTo>
                            <a:pt x="17733" y="16667"/>
                          </a:lnTo>
                          <a:lnTo>
                            <a:pt x="19200" y="17901"/>
                          </a:lnTo>
                          <a:lnTo>
                            <a:pt x="17733" y="18642"/>
                          </a:lnTo>
                          <a:lnTo>
                            <a:pt x="12267" y="19877"/>
                          </a:lnTo>
                          <a:lnTo>
                            <a:pt x="14400" y="17901"/>
                          </a:lnTo>
                          <a:lnTo>
                            <a:pt x="12267" y="14815"/>
                          </a:lnTo>
                          <a:lnTo>
                            <a:pt x="8933" y="14815"/>
                          </a:lnTo>
                          <a:lnTo>
                            <a:pt x="8133" y="15432"/>
                          </a:lnTo>
                          <a:lnTo>
                            <a:pt x="4800" y="12099"/>
                          </a:lnTo>
                          <a:lnTo>
                            <a:pt x="1333" y="11605"/>
                          </a:lnTo>
                          <a:lnTo>
                            <a:pt x="1333" y="8272"/>
                          </a:lnTo>
                          <a:lnTo>
                            <a:pt x="0" y="5062"/>
                          </a:lnTo>
                          <a:lnTo>
                            <a:pt x="1333" y="1235"/>
                          </a:lnTo>
                          <a:lnTo>
                            <a:pt x="5467" y="0"/>
                          </a:lnTo>
                          <a:lnTo>
                            <a:pt x="8933" y="1235"/>
                          </a:lnTo>
                          <a:lnTo>
                            <a:pt x="10933" y="1235"/>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601" name="Freeform 225">
                      <a:extLst>
                        <a:ext uri="{FF2B5EF4-FFF2-40B4-BE49-F238E27FC236}">
                          <a16:creationId xmlns:a16="http://schemas.microsoft.com/office/drawing/2014/main" id="{95D766D1-288E-4C23-9D18-7816B09E1C49}"/>
                        </a:ext>
                      </a:extLst>
                    </p:cNvPr>
                    <p:cNvSpPr>
                      <a:spLocks/>
                    </p:cNvSpPr>
                    <p:nvPr/>
                  </p:nvSpPr>
                  <p:spPr bwMode="auto">
                    <a:xfrm>
                      <a:off x="4698203" y="3348232"/>
                      <a:ext cx="57380" cy="51340"/>
                    </a:xfrm>
                    <a:custGeom>
                      <a:avLst/>
                      <a:gdLst>
                        <a:gd name="T0" fmla="*/ 12128 w 20000"/>
                        <a:gd name="T1" fmla="*/ 9762 h 20000"/>
                        <a:gd name="T2" fmla="*/ 8723 w 20000"/>
                        <a:gd name="T3" fmla="*/ 13571 h 20000"/>
                        <a:gd name="T4" fmla="*/ 5532 w 20000"/>
                        <a:gd name="T5" fmla="*/ 19762 h 20000"/>
                        <a:gd name="T6" fmla="*/ 0 w 20000"/>
                        <a:gd name="T7" fmla="*/ 12381 h 20000"/>
                        <a:gd name="T8" fmla="*/ 851 w 20000"/>
                        <a:gd name="T9" fmla="*/ 12381 h 20000"/>
                        <a:gd name="T10" fmla="*/ 3404 w 20000"/>
                        <a:gd name="T11" fmla="*/ 6190 h 20000"/>
                        <a:gd name="T12" fmla="*/ 8723 w 20000"/>
                        <a:gd name="T13" fmla="*/ 0 h 20000"/>
                        <a:gd name="T14" fmla="*/ 14255 w 20000"/>
                        <a:gd name="T15" fmla="*/ 952 h 20000"/>
                        <a:gd name="T16" fmla="*/ 19787 w 20000"/>
                        <a:gd name="T17" fmla="*/ 7381 h 20000"/>
                        <a:gd name="T18" fmla="*/ 17660 w 20000"/>
                        <a:gd name="T19" fmla="*/ 9762 h 20000"/>
                        <a:gd name="T20" fmla="*/ 12128 w 20000"/>
                        <a:gd name="T21" fmla="*/ 9762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00" h="20000">
                          <a:moveTo>
                            <a:pt x="12128" y="9762"/>
                          </a:moveTo>
                          <a:lnTo>
                            <a:pt x="8723" y="13571"/>
                          </a:lnTo>
                          <a:lnTo>
                            <a:pt x="5532" y="19762"/>
                          </a:lnTo>
                          <a:lnTo>
                            <a:pt x="0" y="12381"/>
                          </a:lnTo>
                          <a:lnTo>
                            <a:pt x="851" y="12381"/>
                          </a:lnTo>
                          <a:lnTo>
                            <a:pt x="3404" y="6190"/>
                          </a:lnTo>
                          <a:lnTo>
                            <a:pt x="8723" y="0"/>
                          </a:lnTo>
                          <a:lnTo>
                            <a:pt x="14255" y="952"/>
                          </a:lnTo>
                          <a:lnTo>
                            <a:pt x="19787" y="7381"/>
                          </a:lnTo>
                          <a:lnTo>
                            <a:pt x="17660" y="9762"/>
                          </a:lnTo>
                          <a:lnTo>
                            <a:pt x="12128" y="9762"/>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602" name="Freeform 223">
                      <a:extLst>
                        <a:ext uri="{FF2B5EF4-FFF2-40B4-BE49-F238E27FC236}">
                          <a16:creationId xmlns:a16="http://schemas.microsoft.com/office/drawing/2014/main" id="{4D430846-103B-41B2-AF94-A77FA367615B}"/>
                        </a:ext>
                      </a:extLst>
                    </p:cNvPr>
                    <p:cNvSpPr>
                      <a:spLocks/>
                    </p:cNvSpPr>
                    <p:nvPr/>
                  </p:nvSpPr>
                  <p:spPr bwMode="auto">
                    <a:xfrm>
                      <a:off x="4754073" y="3382962"/>
                      <a:ext cx="60400" cy="57380"/>
                    </a:xfrm>
                    <a:custGeom>
                      <a:avLst/>
                      <a:gdLst>
                        <a:gd name="T0" fmla="*/ 14400 w 20000"/>
                        <a:gd name="T1" fmla="*/ 0 h 20000"/>
                        <a:gd name="T2" fmla="*/ 19800 w 20000"/>
                        <a:gd name="T3" fmla="*/ 5532 h 20000"/>
                        <a:gd name="T4" fmla="*/ 19800 w 20000"/>
                        <a:gd name="T5" fmla="*/ 10851 h 20000"/>
                        <a:gd name="T6" fmla="*/ 16600 w 20000"/>
                        <a:gd name="T7" fmla="*/ 14255 h 20000"/>
                        <a:gd name="T8" fmla="*/ 12400 w 20000"/>
                        <a:gd name="T9" fmla="*/ 12128 h 20000"/>
                        <a:gd name="T10" fmla="*/ 11400 w 20000"/>
                        <a:gd name="T11" fmla="*/ 16383 h 20000"/>
                        <a:gd name="T12" fmla="*/ 6200 w 20000"/>
                        <a:gd name="T13" fmla="*/ 16383 h 20000"/>
                        <a:gd name="T14" fmla="*/ 3200 w 20000"/>
                        <a:gd name="T15" fmla="*/ 19787 h 20000"/>
                        <a:gd name="T16" fmla="*/ 1200 w 20000"/>
                        <a:gd name="T17" fmla="*/ 14255 h 20000"/>
                        <a:gd name="T18" fmla="*/ 0 w 20000"/>
                        <a:gd name="T19" fmla="*/ 10851 h 20000"/>
                        <a:gd name="T20" fmla="*/ 0 w 20000"/>
                        <a:gd name="T21" fmla="*/ 7660 h 20000"/>
                        <a:gd name="T22" fmla="*/ 6200 w 20000"/>
                        <a:gd name="T23" fmla="*/ 2128 h 20000"/>
                        <a:gd name="T24" fmla="*/ 14400 w 20000"/>
                        <a:gd name="T25"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00" h="20000">
                          <a:moveTo>
                            <a:pt x="14400" y="0"/>
                          </a:moveTo>
                          <a:lnTo>
                            <a:pt x="19800" y="5532"/>
                          </a:lnTo>
                          <a:lnTo>
                            <a:pt x="19800" y="10851"/>
                          </a:lnTo>
                          <a:lnTo>
                            <a:pt x="16600" y="14255"/>
                          </a:lnTo>
                          <a:lnTo>
                            <a:pt x="12400" y="12128"/>
                          </a:lnTo>
                          <a:lnTo>
                            <a:pt x="11400" y="16383"/>
                          </a:lnTo>
                          <a:lnTo>
                            <a:pt x="6200" y="16383"/>
                          </a:lnTo>
                          <a:lnTo>
                            <a:pt x="3200" y="19787"/>
                          </a:lnTo>
                          <a:lnTo>
                            <a:pt x="1200" y="14255"/>
                          </a:lnTo>
                          <a:lnTo>
                            <a:pt x="0" y="10851"/>
                          </a:lnTo>
                          <a:lnTo>
                            <a:pt x="0" y="7660"/>
                          </a:lnTo>
                          <a:lnTo>
                            <a:pt x="6200" y="2128"/>
                          </a:lnTo>
                          <a:lnTo>
                            <a:pt x="14400" y="0"/>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grpSp>
                  <p:nvGrpSpPr>
                    <p:cNvPr id="603" name="Groupe 174">
                      <a:extLst>
                        <a:ext uri="{FF2B5EF4-FFF2-40B4-BE49-F238E27FC236}">
                          <a16:creationId xmlns:a16="http://schemas.microsoft.com/office/drawing/2014/main" id="{E9E354A9-6673-464A-9C4D-E24B72DCE7C3}"/>
                        </a:ext>
                      </a:extLst>
                    </p:cNvPr>
                    <p:cNvGrpSpPr/>
                    <p:nvPr/>
                  </p:nvGrpSpPr>
                  <p:grpSpPr>
                    <a:xfrm>
                      <a:off x="3983979" y="3225923"/>
                      <a:ext cx="1402779" cy="360887"/>
                      <a:chOff x="3983979" y="3225923"/>
                      <a:chExt cx="1402779" cy="360887"/>
                    </a:xfrm>
                    <a:grpFill/>
                  </p:grpSpPr>
                  <p:sp>
                    <p:nvSpPr>
                      <p:cNvPr id="604" name="Freeform 296">
                        <a:extLst>
                          <a:ext uri="{FF2B5EF4-FFF2-40B4-BE49-F238E27FC236}">
                            <a16:creationId xmlns:a16="http://schemas.microsoft.com/office/drawing/2014/main" id="{60B4DEE3-BCA9-4684-B55E-9A67CC4D34CA}"/>
                          </a:ext>
                        </a:extLst>
                      </p:cNvPr>
                      <p:cNvSpPr>
                        <a:spLocks/>
                      </p:cNvSpPr>
                      <p:nvPr/>
                    </p:nvSpPr>
                    <p:spPr bwMode="auto">
                      <a:xfrm>
                        <a:off x="4713303" y="3372392"/>
                        <a:ext cx="51340" cy="99659"/>
                      </a:xfrm>
                      <a:custGeom>
                        <a:avLst/>
                        <a:gdLst>
                          <a:gd name="T0" fmla="*/ 0 w 20000"/>
                          <a:gd name="T1" fmla="*/ 4940 h 20000"/>
                          <a:gd name="T2" fmla="*/ 3810 w 20000"/>
                          <a:gd name="T3" fmla="*/ 1928 h 20000"/>
                          <a:gd name="T4" fmla="*/ 7381 w 20000"/>
                          <a:gd name="T5" fmla="*/ 0 h 20000"/>
                          <a:gd name="T6" fmla="*/ 15952 w 20000"/>
                          <a:gd name="T7" fmla="*/ 3133 h 20000"/>
                          <a:gd name="T8" fmla="*/ 15952 w 20000"/>
                          <a:gd name="T9" fmla="*/ 4940 h 20000"/>
                          <a:gd name="T10" fmla="*/ 15952 w 20000"/>
                          <a:gd name="T11" fmla="*/ 6145 h 20000"/>
                          <a:gd name="T12" fmla="*/ 15952 w 20000"/>
                          <a:gd name="T13" fmla="*/ 8072 h 20000"/>
                          <a:gd name="T14" fmla="*/ 17381 w 20000"/>
                          <a:gd name="T15" fmla="*/ 9880 h 20000"/>
                          <a:gd name="T16" fmla="*/ 19762 w 20000"/>
                          <a:gd name="T17" fmla="*/ 13012 h 20000"/>
                          <a:gd name="T18" fmla="*/ 15952 w 20000"/>
                          <a:gd name="T19" fmla="*/ 17952 h 20000"/>
                          <a:gd name="T20" fmla="*/ 11190 w 20000"/>
                          <a:gd name="T21" fmla="*/ 19880 h 20000"/>
                          <a:gd name="T22" fmla="*/ 11190 w 20000"/>
                          <a:gd name="T23" fmla="*/ 19277 h 20000"/>
                          <a:gd name="T24" fmla="*/ 7381 w 20000"/>
                          <a:gd name="T25" fmla="*/ 16747 h 20000"/>
                          <a:gd name="T26" fmla="*/ 1429 w 20000"/>
                          <a:gd name="T27" fmla="*/ 14940 h 20000"/>
                          <a:gd name="T28" fmla="*/ 3810 w 20000"/>
                          <a:gd name="T29" fmla="*/ 14940 h 20000"/>
                          <a:gd name="T30" fmla="*/ 3810 w 20000"/>
                          <a:gd name="T31" fmla="*/ 11807 h 20000"/>
                          <a:gd name="T32" fmla="*/ 4762 w 20000"/>
                          <a:gd name="T33" fmla="*/ 11084 h 20000"/>
                          <a:gd name="T34" fmla="*/ 3810 w 20000"/>
                          <a:gd name="T35" fmla="*/ 9880 h 20000"/>
                          <a:gd name="T36" fmla="*/ 3810 w 20000"/>
                          <a:gd name="T37" fmla="*/ 6867 h 20000"/>
                          <a:gd name="T38" fmla="*/ 0 w 20000"/>
                          <a:gd name="T39" fmla="*/ 494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00" h="20000">
                            <a:moveTo>
                              <a:pt x="0" y="4940"/>
                            </a:moveTo>
                            <a:lnTo>
                              <a:pt x="3810" y="1928"/>
                            </a:lnTo>
                            <a:lnTo>
                              <a:pt x="7381" y="0"/>
                            </a:lnTo>
                            <a:lnTo>
                              <a:pt x="15952" y="3133"/>
                            </a:lnTo>
                            <a:lnTo>
                              <a:pt x="15952" y="4940"/>
                            </a:lnTo>
                            <a:lnTo>
                              <a:pt x="15952" y="6145"/>
                            </a:lnTo>
                            <a:lnTo>
                              <a:pt x="15952" y="8072"/>
                            </a:lnTo>
                            <a:lnTo>
                              <a:pt x="17381" y="9880"/>
                            </a:lnTo>
                            <a:lnTo>
                              <a:pt x="19762" y="13012"/>
                            </a:lnTo>
                            <a:lnTo>
                              <a:pt x="15952" y="17952"/>
                            </a:lnTo>
                            <a:lnTo>
                              <a:pt x="11190" y="19880"/>
                            </a:lnTo>
                            <a:lnTo>
                              <a:pt x="11190" y="19277"/>
                            </a:lnTo>
                            <a:lnTo>
                              <a:pt x="7381" y="16747"/>
                            </a:lnTo>
                            <a:lnTo>
                              <a:pt x="1429" y="14940"/>
                            </a:lnTo>
                            <a:lnTo>
                              <a:pt x="3810" y="14940"/>
                            </a:lnTo>
                            <a:lnTo>
                              <a:pt x="3810" y="11807"/>
                            </a:lnTo>
                            <a:lnTo>
                              <a:pt x="4762" y="11084"/>
                            </a:lnTo>
                            <a:lnTo>
                              <a:pt x="3810" y="9880"/>
                            </a:lnTo>
                            <a:lnTo>
                              <a:pt x="3810" y="6867"/>
                            </a:lnTo>
                            <a:lnTo>
                              <a:pt x="0" y="4940"/>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605" name="Freeform 274">
                        <a:extLst>
                          <a:ext uri="{FF2B5EF4-FFF2-40B4-BE49-F238E27FC236}">
                            <a16:creationId xmlns:a16="http://schemas.microsoft.com/office/drawing/2014/main" id="{D95203B4-ED45-4C3B-A037-7940ADA7554A}"/>
                          </a:ext>
                        </a:extLst>
                      </p:cNvPr>
                      <p:cNvSpPr>
                        <a:spLocks/>
                      </p:cNvSpPr>
                      <p:nvPr/>
                    </p:nvSpPr>
                    <p:spPr bwMode="auto">
                      <a:xfrm>
                        <a:off x="4397716" y="3225923"/>
                        <a:ext cx="300487" cy="303507"/>
                      </a:xfrm>
                      <a:custGeom>
                        <a:avLst/>
                        <a:gdLst>
                          <a:gd name="T0" fmla="*/ 7470 w 20000"/>
                          <a:gd name="T1" fmla="*/ 636 h 20000"/>
                          <a:gd name="T2" fmla="*/ 8514 w 20000"/>
                          <a:gd name="T3" fmla="*/ 0 h 20000"/>
                          <a:gd name="T4" fmla="*/ 10161 w 20000"/>
                          <a:gd name="T5" fmla="*/ 636 h 20000"/>
                          <a:gd name="T6" fmla="*/ 11406 w 20000"/>
                          <a:gd name="T7" fmla="*/ 1431 h 20000"/>
                          <a:gd name="T8" fmla="*/ 12249 w 20000"/>
                          <a:gd name="T9" fmla="*/ 2664 h 20000"/>
                          <a:gd name="T10" fmla="*/ 12249 w 20000"/>
                          <a:gd name="T11" fmla="*/ 3698 h 20000"/>
                          <a:gd name="T12" fmla="*/ 11245 w 20000"/>
                          <a:gd name="T13" fmla="*/ 3062 h 20000"/>
                          <a:gd name="T14" fmla="*/ 10602 w 20000"/>
                          <a:gd name="T15" fmla="*/ 3300 h 20000"/>
                          <a:gd name="T16" fmla="*/ 9116 w 20000"/>
                          <a:gd name="T17" fmla="*/ 3897 h 20000"/>
                          <a:gd name="T18" fmla="*/ 9116 w 20000"/>
                          <a:gd name="T19" fmla="*/ 4930 h 20000"/>
                          <a:gd name="T20" fmla="*/ 11406 w 20000"/>
                          <a:gd name="T21" fmla="*/ 8032 h 20000"/>
                          <a:gd name="T22" fmla="*/ 14940 w 20000"/>
                          <a:gd name="T23" fmla="*/ 11292 h 20000"/>
                          <a:gd name="T24" fmla="*/ 15783 w 20000"/>
                          <a:gd name="T25" fmla="*/ 11690 h 20000"/>
                          <a:gd name="T26" fmla="*/ 15582 w 20000"/>
                          <a:gd name="T27" fmla="*/ 12326 h 20000"/>
                          <a:gd name="T28" fmla="*/ 18474 w 20000"/>
                          <a:gd name="T29" fmla="*/ 13559 h 20000"/>
                          <a:gd name="T30" fmla="*/ 19960 w 20000"/>
                          <a:gd name="T31" fmla="*/ 15626 h 20000"/>
                          <a:gd name="T32" fmla="*/ 18876 w 20000"/>
                          <a:gd name="T33" fmla="*/ 15229 h 20000"/>
                          <a:gd name="T34" fmla="*/ 17430 w 20000"/>
                          <a:gd name="T35" fmla="*/ 14394 h 20000"/>
                          <a:gd name="T36" fmla="*/ 16586 w 20000"/>
                          <a:gd name="T37" fmla="*/ 16064 h 20000"/>
                          <a:gd name="T38" fmla="*/ 17430 w 20000"/>
                          <a:gd name="T39" fmla="*/ 16223 h 20000"/>
                          <a:gd name="T40" fmla="*/ 16827 w 20000"/>
                          <a:gd name="T41" fmla="*/ 17853 h 20000"/>
                          <a:gd name="T42" fmla="*/ 16185 w 20000"/>
                          <a:gd name="T43" fmla="*/ 19563 h 20000"/>
                          <a:gd name="T44" fmla="*/ 15582 w 20000"/>
                          <a:gd name="T45" fmla="*/ 19324 h 20000"/>
                          <a:gd name="T46" fmla="*/ 15783 w 20000"/>
                          <a:gd name="T47" fmla="*/ 18330 h 20000"/>
                          <a:gd name="T48" fmla="*/ 15181 w 20000"/>
                          <a:gd name="T49" fmla="*/ 15229 h 20000"/>
                          <a:gd name="T50" fmla="*/ 14137 w 20000"/>
                          <a:gd name="T51" fmla="*/ 14990 h 20000"/>
                          <a:gd name="T52" fmla="*/ 13896 w 20000"/>
                          <a:gd name="T53" fmla="*/ 13956 h 20000"/>
                          <a:gd name="T54" fmla="*/ 12892 w 20000"/>
                          <a:gd name="T55" fmla="*/ 13559 h 20000"/>
                          <a:gd name="T56" fmla="*/ 12249 w 20000"/>
                          <a:gd name="T57" fmla="*/ 13360 h 20000"/>
                          <a:gd name="T58" fmla="*/ 10763 w 20000"/>
                          <a:gd name="T59" fmla="*/ 12565 h 20000"/>
                          <a:gd name="T60" fmla="*/ 8715 w 20000"/>
                          <a:gd name="T61" fmla="*/ 10895 h 20000"/>
                          <a:gd name="T62" fmla="*/ 7470 w 20000"/>
                          <a:gd name="T63" fmla="*/ 9662 h 20000"/>
                          <a:gd name="T64" fmla="*/ 6225 w 20000"/>
                          <a:gd name="T65" fmla="*/ 9264 h 20000"/>
                          <a:gd name="T66" fmla="*/ 6225 w 20000"/>
                          <a:gd name="T67" fmla="*/ 8191 h 20000"/>
                          <a:gd name="T68" fmla="*/ 5382 w 20000"/>
                          <a:gd name="T69" fmla="*/ 6561 h 20000"/>
                          <a:gd name="T70" fmla="*/ 3534 w 20000"/>
                          <a:gd name="T71" fmla="*/ 6402 h 20000"/>
                          <a:gd name="T72" fmla="*/ 2048 w 20000"/>
                          <a:gd name="T73" fmla="*/ 7396 h 20000"/>
                          <a:gd name="T74" fmla="*/ 1888 w 20000"/>
                          <a:gd name="T75" fmla="*/ 6958 h 20000"/>
                          <a:gd name="T76" fmla="*/ 1446 w 20000"/>
                          <a:gd name="T77" fmla="*/ 6561 h 20000"/>
                          <a:gd name="T78" fmla="*/ 402 w 20000"/>
                          <a:gd name="T79" fmla="*/ 4692 h 20000"/>
                          <a:gd name="T80" fmla="*/ 803 w 20000"/>
                          <a:gd name="T81" fmla="*/ 4294 h 20000"/>
                          <a:gd name="T82" fmla="*/ 803 w 20000"/>
                          <a:gd name="T83" fmla="*/ 2664 h 20000"/>
                          <a:gd name="T84" fmla="*/ 2048 w 20000"/>
                          <a:gd name="T85" fmla="*/ 2664 h 20000"/>
                          <a:gd name="T86" fmla="*/ 4177 w 20000"/>
                          <a:gd name="T87" fmla="*/ 2266 h 20000"/>
                          <a:gd name="T88" fmla="*/ 4337 w 20000"/>
                          <a:gd name="T89" fmla="*/ 1431 h 20000"/>
                          <a:gd name="T90" fmla="*/ 5181 w 20000"/>
                          <a:gd name="T91" fmla="*/ 1630 h 20000"/>
                          <a:gd name="T92" fmla="*/ 5823 w 20000"/>
                          <a:gd name="T93" fmla="*/ 2028 h 20000"/>
                          <a:gd name="T94" fmla="*/ 6225 w 20000"/>
                          <a:gd name="T95" fmla="*/ 143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000" h="20000">
                            <a:moveTo>
                              <a:pt x="6426" y="636"/>
                            </a:moveTo>
                            <a:lnTo>
                              <a:pt x="7470" y="636"/>
                            </a:lnTo>
                            <a:lnTo>
                              <a:pt x="7470" y="0"/>
                            </a:lnTo>
                            <a:lnTo>
                              <a:pt x="8514" y="0"/>
                            </a:lnTo>
                            <a:lnTo>
                              <a:pt x="9116" y="0"/>
                            </a:lnTo>
                            <a:lnTo>
                              <a:pt x="10161" y="636"/>
                            </a:lnTo>
                            <a:lnTo>
                              <a:pt x="11245" y="1431"/>
                            </a:lnTo>
                            <a:lnTo>
                              <a:pt x="11406" y="1431"/>
                            </a:lnTo>
                            <a:lnTo>
                              <a:pt x="11245" y="1630"/>
                            </a:lnTo>
                            <a:lnTo>
                              <a:pt x="12249" y="2664"/>
                            </a:lnTo>
                            <a:lnTo>
                              <a:pt x="12450" y="3300"/>
                            </a:lnTo>
                            <a:lnTo>
                              <a:pt x="12249" y="3698"/>
                            </a:lnTo>
                            <a:lnTo>
                              <a:pt x="11406" y="3300"/>
                            </a:lnTo>
                            <a:lnTo>
                              <a:pt x="11245" y="3062"/>
                            </a:lnTo>
                            <a:lnTo>
                              <a:pt x="10602" y="3062"/>
                            </a:lnTo>
                            <a:lnTo>
                              <a:pt x="10602" y="3300"/>
                            </a:lnTo>
                            <a:lnTo>
                              <a:pt x="9759" y="3698"/>
                            </a:lnTo>
                            <a:lnTo>
                              <a:pt x="9116" y="3897"/>
                            </a:lnTo>
                            <a:lnTo>
                              <a:pt x="9518" y="4692"/>
                            </a:lnTo>
                            <a:lnTo>
                              <a:pt x="9116" y="4930"/>
                            </a:lnTo>
                            <a:lnTo>
                              <a:pt x="9116" y="5765"/>
                            </a:lnTo>
                            <a:lnTo>
                              <a:pt x="11406" y="8032"/>
                            </a:lnTo>
                            <a:lnTo>
                              <a:pt x="12892" y="10298"/>
                            </a:lnTo>
                            <a:lnTo>
                              <a:pt x="14940" y="11292"/>
                            </a:lnTo>
                            <a:lnTo>
                              <a:pt x="15582" y="11292"/>
                            </a:lnTo>
                            <a:lnTo>
                              <a:pt x="15783" y="11690"/>
                            </a:lnTo>
                            <a:lnTo>
                              <a:pt x="15582" y="11928"/>
                            </a:lnTo>
                            <a:lnTo>
                              <a:pt x="15582" y="12326"/>
                            </a:lnTo>
                            <a:lnTo>
                              <a:pt x="16827" y="12962"/>
                            </a:lnTo>
                            <a:lnTo>
                              <a:pt x="18474" y="13559"/>
                            </a:lnTo>
                            <a:lnTo>
                              <a:pt x="19960" y="14990"/>
                            </a:lnTo>
                            <a:lnTo>
                              <a:pt x="19960" y="15626"/>
                            </a:lnTo>
                            <a:lnTo>
                              <a:pt x="19317" y="15626"/>
                            </a:lnTo>
                            <a:lnTo>
                              <a:pt x="18876" y="15229"/>
                            </a:lnTo>
                            <a:lnTo>
                              <a:pt x="18474" y="14592"/>
                            </a:lnTo>
                            <a:lnTo>
                              <a:pt x="17430" y="14394"/>
                            </a:lnTo>
                            <a:lnTo>
                              <a:pt x="17229" y="14592"/>
                            </a:lnTo>
                            <a:lnTo>
                              <a:pt x="16586" y="16064"/>
                            </a:lnTo>
                            <a:lnTo>
                              <a:pt x="17229" y="16223"/>
                            </a:lnTo>
                            <a:lnTo>
                              <a:pt x="17430" y="16223"/>
                            </a:lnTo>
                            <a:lnTo>
                              <a:pt x="17871" y="17694"/>
                            </a:lnTo>
                            <a:lnTo>
                              <a:pt x="16827" y="17853"/>
                            </a:lnTo>
                            <a:lnTo>
                              <a:pt x="16827" y="18728"/>
                            </a:lnTo>
                            <a:lnTo>
                              <a:pt x="16185" y="19563"/>
                            </a:lnTo>
                            <a:lnTo>
                              <a:pt x="15582" y="19960"/>
                            </a:lnTo>
                            <a:lnTo>
                              <a:pt x="15582" y="19324"/>
                            </a:lnTo>
                            <a:lnTo>
                              <a:pt x="15783" y="18926"/>
                            </a:lnTo>
                            <a:lnTo>
                              <a:pt x="15783" y="18330"/>
                            </a:lnTo>
                            <a:lnTo>
                              <a:pt x="16185" y="17853"/>
                            </a:lnTo>
                            <a:lnTo>
                              <a:pt x="15181" y="15229"/>
                            </a:lnTo>
                            <a:lnTo>
                              <a:pt x="14940" y="15229"/>
                            </a:lnTo>
                            <a:lnTo>
                              <a:pt x="14137" y="14990"/>
                            </a:lnTo>
                            <a:lnTo>
                              <a:pt x="14137" y="14592"/>
                            </a:lnTo>
                            <a:lnTo>
                              <a:pt x="13896" y="13956"/>
                            </a:lnTo>
                            <a:lnTo>
                              <a:pt x="13052" y="13956"/>
                            </a:lnTo>
                            <a:lnTo>
                              <a:pt x="12892" y="13559"/>
                            </a:lnTo>
                            <a:lnTo>
                              <a:pt x="12450" y="13559"/>
                            </a:lnTo>
                            <a:lnTo>
                              <a:pt x="12249" y="13360"/>
                            </a:lnTo>
                            <a:lnTo>
                              <a:pt x="12249" y="12565"/>
                            </a:lnTo>
                            <a:lnTo>
                              <a:pt x="10763" y="12565"/>
                            </a:lnTo>
                            <a:lnTo>
                              <a:pt x="9759" y="12326"/>
                            </a:lnTo>
                            <a:lnTo>
                              <a:pt x="8715" y="10895"/>
                            </a:lnTo>
                            <a:lnTo>
                              <a:pt x="8514" y="10696"/>
                            </a:lnTo>
                            <a:lnTo>
                              <a:pt x="7470" y="9662"/>
                            </a:lnTo>
                            <a:lnTo>
                              <a:pt x="6827" y="9264"/>
                            </a:lnTo>
                            <a:lnTo>
                              <a:pt x="6225" y="9264"/>
                            </a:lnTo>
                            <a:lnTo>
                              <a:pt x="6426" y="8628"/>
                            </a:lnTo>
                            <a:lnTo>
                              <a:pt x="6225" y="8191"/>
                            </a:lnTo>
                            <a:lnTo>
                              <a:pt x="5823" y="7396"/>
                            </a:lnTo>
                            <a:lnTo>
                              <a:pt x="5382" y="6561"/>
                            </a:lnTo>
                            <a:lnTo>
                              <a:pt x="4337" y="6402"/>
                            </a:lnTo>
                            <a:lnTo>
                              <a:pt x="3534" y="6402"/>
                            </a:lnTo>
                            <a:lnTo>
                              <a:pt x="2691" y="6561"/>
                            </a:lnTo>
                            <a:lnTo>
                              <a:pt x="2048" y="7396"/>
                            </a:lnTo>
                            <a:lnTo>
                              <a:pt x="1888" y="7396"/>
                            </a:lnTo>
                            <a:lnTo>
                              <a:pt x="1888" y="6958"/>
                            </a:lnTo>
                            <a:lnTo>
                              <a:pt x="2048" y="6561"/>
                            </a:lnTo>
                            <a:lnTo>
                              <a:pt x="1446" y="6561"/>
                            </a:lnTo>
                            <a:lnTo>
                              <a:pt x="803" y="6402"/>
                            </a:lnTo>
                            <a:lnTo>
                              <a:pt x="402" y="4692"/>
                            </a:lnTo>
                            <a:lnTo>
                              <a:pt x="0" y="4294"/>
                            </a:lnTo>
                            <a:lnTo>
                              <a:pt x="803" y="4294"/>
                            </a:lnTo>
                            <a:lnTo>
                              <a:pt x="402" y="2664"/>
                            </a:lnTo>
                            <a:lnTo>
                              <a:pt x="803" y="2664"/>
                            </a:lnTo>
                            <a:lnTo>
                              <a:pt x="1888" y="2266"/>
                            </a:lnTo>
                            <a:lnTo>
                              <a:pt x="2048" y="2664"/>
                            </a:lnTo>
                            <a:lnTo>
                              <a:pt x="2691" y="2028"/>
                            </a:lnTo>
                            <a:lnTo>
                              <a:pt x="4177" y="2266"/>
                            </a:lnTo>
                            <a:lnTo>
                              <a:pt x="4337" y="2028"/>
                            </a:lnTo>
                            <a:lnTo>
                              <a:pt x="4337" y="1431"/>
                            </a:lnTo>
                            <a:lnTo>
                              <a:pt x="4779" y="1431"/>
                            </a:lnTo>
                            <a:lnTo>
                              <a:pt x="5181" y="1630"/>
                            </a:lnTo>
                            <a:lnTo>
                              <a:pt x="5382" y="1630"/>
                            </a:lnTo>
                            <a:lnTo>
                              <a:pt x="5823" y="2028"/>
                            </a:lnTo>
                            <a:lnTo>
                              <a:pt x="5823" y="1431"/>
                            </a:lnTo>
                            <a:lnTo>
                              <a:pt x="6225" y="1431"/>
                            </a:lnTo>
                            <a:lnTo>
                              <a:pt x="6426" y="636"/>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606" name="Freeform 273">
                        <a:extLst>
                          <a:ext uri="{FF2B5EF4-FFF2-40B4-BE49-F238E27FC236}">
                            <a16:creationId xmlns:a16="http://schemas.microsoft.com/office/drawing/2014/main" id="{B04876C8-64A9-4719-A3C8-6D26A8AB4EE7}"/>
                          </a:ext>
                        </a:extLst>
                      </p:cNvPr>
                      <p:cNvSpPr>
                        <a:spLocks/>
                      </p:cNvSpPr>
                      <p:nvPr/>
                    </p:nvSpPr>
                    <p:spPr bwMode="auto">
                      <a:xfrm>
                        <a:off x="4550224" y="3520371"/>
                        <a:ext cx="72479" cy="45300"/>
                      </a:xfrm>
                      <a:custGeom>
                        <a:avLst/>
                        <a:gdLst>
                          <a:gd name="T0" fmla="*/ 18167 w 20000"/>
                          <a:gd name="T1" fmla="*/ 19730 h 20000"/>
                          <a:gd name="T2" fmla="*/ 13833 w 20000"/>
                          <a:gd name="T3" fmla="*/ 18108 h 20000"/>
                          <a:gd name="T4" fmla="*/ 12000 w 20000"/>
                          <a:gd name="T5" fmla="*/ 15405 h 20000"/>
                          <a:gd name="T6" fmla="*/ 8667 w 20000"/>
                          <a:gd name="T7" fmla="*/ 12703 h 20000"/>
                          <a:gd name="T8" fmla="*/ 2667 w 20000"/>
                          <a:gd name="T9" fmla="*/ 8378 h 20000"/>
                          <a:gd name="T10" fmla="*/ 0 w 20000"/>
                          <a:gd name="T11" fmla="*/ 7027 h 20000"/>
                          <a:gd name="T12" fmla="*/ 0 w 20000"/>
                          <a:gd name="T13" fmla="*/ 1622 h 20000"/>
                          <a:gd name="T14" fmla="*/ 1833 w 20000"/>
                          <a:gd name="T15" fmla="*/ 0 h 20000"/>
                          <a:gd name="T16" fmla="*/ 2667 w 20000"/>
                          <a:gd name="T17" fmla="*/ 1622 h 20000"/>
                          <a:gd name="T18" fmla="*/ 4500 w 20000"/>
                          <a:gd name="T19" fmla="*/ 0 h 20000"/>
                          <a:gd name="T20" fmla="*/ 5167 w 20000"/>
                          <a:gd name="T21" fmla="*/ 0 h 20000"/>
                          <a:gd name="T22" fmla="*/ 9500 w 20000"/>
                          <a:gd name="T23" fmla="*/ 1622 h 20000"/>
                          <a:gd name="T24" fmla="*/ 19833 w 20000"/>
                          <a:gd name="T25" fmla="*/ 0 h 20000"/>
                          <a:gd name="T26" fmla="*/ 19833 w 20000"/>
                          <a:gd name="T27" fmla="*/ 4324 h 20000"/>
                          <a:gd name="T28" fmla="*/ 18167 w 20000"/>
                          <a:gd name="T29" fmla="*/ 8378 h 20000"/>
                          <a:gd name="T30" fmla="*/ 19833 w 20000"/>
                          <a:gd name="T31" fmla="*/ 15405 h 20000"/>
                          <a:gd name="T32" fmla="*/ 18167 w 20000"/>
                          <a:gd name="T33" fmla="*/ 1973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00" h="20000">
                            <a:moveTo>
                              <a:pt x="18167" y="19730"/>
                            </a:moveTo>
                            <a:lnTo>
                              <a:pt x="13833" y="18108"/>
                            </a:lnTo>
                            <a:lnTo>
                              <a:pt x="12000" y="15405"/>
                            </a:lnTo>
                            <a:lnTo>
                              <a:pt x="8667" y="12703"/>
                            </a:lnTo>
                            <a:lnTo>
                              <a:pt x="2667" y="8378"/>
                            </a:lnTo>
                            <a:lnTo>
                              <a:pt x="0" y="7027"/>
                            </a:lnTo>
                            <a:lnTo>
                              <a:pt x="0" y="1622"/>
                            </a:lnTo>
                            <a:lnTo>
                              <a:pt x="1833" y="0"/>
                            </a:lnTo>
                            <a:lnTo>
                              <a:pt x="2667" y="1622"/>
                            </a:lnTo>
                            <a:lnTo>
                              <a:pt x="4500" y="0"/>
                            </a:lnTo>
                            <a:lnTo>
                              <a:pt x="5167" y="0"/>
                            </a:lnTo>
                            <a:lnTo>
                              <a:pt x="9500" y="1622"/>
                            </a:lnTo>
                            <a:lnTo>
                              <a:pt x="19833" y="0"/>
                            </a:lnTo>
                            <a:lnTo>
                              <a:pt x="19833" y="4324"/>
                            </a:lnTo>
                            <a:lnTo>
                              <a:pt x="18167" y="8378"/>
                            </a:lnTo>
                            <a:lnTo>
                              <a:pt x="19833" y="15405"/>
                            </a:lnTo>
                            <a:lnTo>
                              <a:pt x="18167" y="19730"/>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607" name="Freeform 272">
                        <a:extLst>
                          <a:ext uri="{FF2B5EF4-FFF2-40B4-BE49-F238E27FC236}">
                            <a16:creationId xmlns:a16="http://schemas.microsoft.com/office/drawing/2014/main" id="{EB8A53A8-E238-4F6D-98A5-16DB31D5ABB6}"/>
                          </a:ext>
                        </a:extLst>
                      </p:cNvPr>
                      <p:cNvSpPr>
                        <a:spLocks/>
                      </p:cNvSpPr>
                      <p:nvPr/>
                    </p:nvSpPr>
                    <p:spPr bwMode="auto">
                      <a:xfrm>
                        <a:off x="4435465" y="3423731"/>
                        <a:ext cx="45300" cy="72479"/>
                      </a:xfrm>
                      <a:custGeom>
                        <a:avLst/>
                        <a:gdLst>
                          <a:gd name="T0" fmla="*/ 8378 w 20000"/>
                          <a:gd name="T1" fmla="*/ 19833 h 20000"/>
                          <a:gd name="T2" fmla="*/ 4324 w 20000"/>
                          <a:gd name="T3" fmla="*/ 18167 h 20000"/>
                          <a:gd name="T4" fmla="*/ 4324 w 20000"/>
                          <a:gd name="T5" fmla="*/ 13667 h 20000"/>
                          <a:gd name="T6" fmla="*/ 4324 w 20000"/>
                          <a:gd name="T7" fmla="*/ 13000 h 20000"/>
                          <a:gd name="T8" fmla="*/ 4324 w 20000"/>
                          <a:gd name="T9" fmla="*/ 9500 h 20000"/>
                          <a:gd name="T10" fmla="*/ 4324 w 20000"/>
                          <a:gd name="T11" fmla="*/ 8500 h 20000"/>
                          <a:gd name="T12" fmla="*/ 0 w 20000"/>
                          <a:gd name="T13" fmla="*/ 4333 h 20000"/>
                          <a:gd name="T14" fmla="*/ 1622 w 20000"/>
                          <a:gd name="T15" fmla="*/ 2667 h 20000"/>
                          <a:gd name="T16" fmla="*/ 4324 w 20000"/>
                          <a:gd name="T17" fmla="*/ 2667 h 20000"/>
                          <a:gd name="T18" fmla="*/ 12703 w 20000"/>
                          <a:gd name="T19" fmla="*/ 0 h 20000"/>
                          <a:gd name="T20" fmla="*/ 15676 w 20000"/>
                          <a:gd name="T21" fmla="*/ 0 h 20000"/>
                          <a:gd name="T22" fmla="*/ 19730 w 20000"/>
                          <a:gd name="T23" fmla="*/ 6167 h 20000"/>
                          <a:gd name="T24" fmla="*/ 18378 w 20000"/>
                          <a:gd name="T25" fmla="*/ 6833 h 20000"/>
                          <a:gd name="T26" fmla="*/ 18378 w 20000"/>
                          <a:gd name="T27" fmla="*/ 8500 h 20000"/>
                          <a:gd name="T28" fmla="*/ 15676 w 20000"/>
                          <a:gd name="T29" fmla="*/ 18167 h 20000"/>
                          <a:gd name="T30" fmla="*/ 11622 w 20000"/>
                          <a:gd name="T31" fmla="*/ 16333 h 20000"/>
                          <a:gd name="T32" fmla="*/ 8378 w 20000"/>
                          <a:gd name="T33" fmla="*/ 19833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00" h="20000">
                            <a:moveTo>
                              <a:pt x="8378" y="19833"/>
                            </a:moveTo>
                            <a:lnTo>
                              <a:pt x="4324" y="18167"/>
                            </a:lnTo>
                            <a:lnTo>
                              <a:pt x="4324" y="13667"/>
                            </a:lnTo>
                            <a:lnTo>
                              <a:pt x="4324" y="13000"/>
                            </a:lnTo>
                            <a:lnTo>
                              <a:pt x="4324" y="9500"/>
                            </a:lnTo>
                            <a:lnTo>
                              <a:pt x="4324" y="8500"/>
                            </a:lnTo>
                            <a:lnTo>
                              <a:pt x="0" y="4333"/>
                            </a:lnTo>
                            <a:lnTo>
                              <a:pt x="1622" y="2667"/>
                            </a:lnTo>
                            <a:lnTo>
                              <a:pt x="4324" y="2667"/>
                            </a:lnTo>
                            <a:lnTo>
                              <a:pt x="12703" y="0"/>
                            </a:lnTo>
                            <a:lnTo>
                              <a:pt x="15676" y="0"/>
                            </a:lnTo>
                            <a:lnTo>
                              <a:pt x="19730" y="6167"/>
                            </a:lnTo>
                            <a:lnTo>
                              <a:pt x="18378" y="6833"/>
                            </a:lnTo>
                            <a:lnTo>
                              <a:pt x="18378" y="8500"/>
                            </a:lnTo>
                            <a:lnTo>
                              <a:pt x="15676" y="18167"/>
                            </a:lnTo>
                            <a:lnTo>
                              <a:pt x="11622" y="16333"/>
                            </a:lnTo>
                            <a:lnTo>
                              <a:pt x="8378" y="19833"/>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608" name="Freeform 246">
                        <a:extLst>
                          <a:ext uri="{FF2B5EF4-FFF2-40B4-BE49-F238E27FC236}">
                            <a16:creationId xmlns:a16="http://schemas.microsoft.com/office/drawing/2014/main" id="{97602305-0213-4E59-916D-BED123616C89}"/>
                          </a:ext>
                        </a:extLst>
                      </p:cNvPr>
                      <p:cNvSpPr>
                        <a:spLocks/>
                      </p:cNvSpPr>
                      <p:nvPr/>
                    </p:nvSpPr>
                    <p:spPr bwMode="auto">
                      <a:xfrm>
                        <a:off x="3983979" y="3389002"/>
                        <a:ext cx="86069" cy="166099"/>
                      </a:xfrm>
                      <a:custGeom>
                        <a:avLst/>
                        <a:gdLst>
                          <a:gd name="T0" fmla="*/ 4366 w 20000"/>
                          <a:gd name="T1" fmla="*/ 0 h 20000"/>
                          <a:gd name="T2" fmla="*/ 5915 w 20000"/>
                          <a:gd name="T3" fmla="*/ 436 h 20000"/>
                          <a:gd name="T4" fmla="*/ 8169 w 20000"/>
                          <a:gd name="T5" fmla="*/ 0 h 20000"/>
                          <a:gd name="T6" fmla="*/ 9577 w 20000"/>
                          <a:gd name="T7" fmla="*/ 1164 h 20000"/>
                          <a:gd name="T8" fmla="*/ 11831 w 20000"/>
                          <a:gd name="T9" fmla="*/ 1164 h 20000"/>
                          <a:gd name="T10" fmla="*/ 14085 w 20000"/>
                          <a:gd name="T11" fmla="*/ 1164 h 20000"/>
                          <a:gd name="T12" fmla="*/ 16901 w 20000"/>
                          <a:gd name="T13" fmla="*/ 1164 h 20000"/>
                          <a:gd name="T14" fmla="*/ 19014 w 20000"/>
                          <a:gd name="T15" fmla="*/ 1891 h 20000"/>
                          <a:gd name="T16" fmla="*/ 19859 w 20000"/>
                          <a:gd name="T17" fmla="*/ 2255 h 20000"/>
                          <a:gd name="T18" fmla="*/ 16901 w 20000"/>
                          <a:gd name="T19" fmla="*/ 4873 h 20000"/>
                          <a:gd name="T20" fmla="*/ 16901 w 20000"/>
                          <a:gd name="T21" fmla="*/ 6836 h 20000"/>
                          <a:gd name="T22" fmla="*/ 15493 w 20000"/>
                          <a:gd name="T23" fmla="*/ 9818 h 20000"/>
                          <a:gd name="T24" fmla="*/ 13239 w 20000"/>
                          <a:gd name="T25" fmla="*/ 9818 h 20000"/>
                          <a:gd name="T26" fmla="*/ 14085 w 20000"/>
                          <a:gd name="T27" fmla="*/ 12073 h 20000"/>
                          <a:gd name="T28" fmla="*/ 14085 w 20000"/>
                          <a:gd name="T29" fmla="*/ 12800 h 20000"/>
                          <a:gd name="T30" fmla="*/ 14085 w 20000"/>
                          <a:gd name="T31" fmla="*/ 13891 h 20000"/>
                          <a:gd name="T32" fmla="*/ 15493 w 20000"/>
                          <a:gd name="T33" fmla="*/ 15055 h 20000"/>
                          <a:gd name="T34" fmla="*/ 15493 w 20000"/>
                          <a:gd name="T35" fmla="*/ 15782 h 20000"/>
                          <a:gd name="T36" fmla="*/ 13239 w 20000"/>
                          <a:gd name="T37" fmla="*/ 16945 h 20000"/>
                          <a:gd name="T38" fmla="*/ 13239 w 20000"/>
                          <a:gd name="T39" fmla="*/ 19200 h 20000"/>
                          <a:gd name="T40" fmla="*/ 8169 w 20000"/>
                          <a:gd name="T41" fmla="*/ 19927 h 20000"/>
                          <a:gd name="T42" fmla="*/ 5915 w 20000"/>
                          <a:gd name="T43" fmla="*/ 19200 h 20000"/>
                          <a:gd name="T44" fmla="*/ 2254 w 20000"/>
                          <a:gd name="T45" fmla="*/ 19200 h 20000"/>
                          <a:gd name="T46" fmla="*/ 3803 w 20000"/>
                          <a:gd name="T47" fmla="*/ 18036 h 20000"/>
                          <a:gd name="T48" fmla="*/ 3803 w 20000"/>
                          <a:gd name="T49" fmla="*/ 14691 h 20000"/>
                          <a:gd name="T50" fmla="*/ 3803 w 20000"/>
                          <a:gd name="T51" fmla="*/ 13891 h 20000"/>
                          <a:gd name="T52" fmla="*/ 2254 w 20000"/>
                          <a:gd name="T53" fmla="*/ 13891 h 20000"/>
                          <a:gd name="T54" fmla="*/ 2254 w 20000"/>
                          <a:gd name="T55" fmla="*/ 13091 h 20000"/>
                          <a:gd name="T56" fmla="*/ 0 w 20000"/>
                          <a:gd name="T57" fmla="*/ 13091 h 20000"/>
                          <a:gd name="T58" fmla="*/ 1549 w 20000"/>
                          <a:gd name="T59" fmla="*/ 10909 h 20000"/>
                          <a:gd name="T60" fmla="*/ 2254 w 20000"/>
                          <a:gd name="T61" fmla="*/ 10109 h 20000"/>
                          <a:gd name="T62" fmla="*/ 5915 w 20000"/>
                          <a:gd name="T63" fmla="*/ 5236 h 20000"/>
                          <a:gd name="T64" fmla="*/ 4366 w 20000"/>
                          <a:gd name="T65"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000" h="20000">
                            <a:moveTo>
                              <a:pt x="4366" y="0"/>
                            </a:moveTo>
                            <a:lnTo>
                              <a:pt x="5915" y="436"/>
                            </a:lnTo>
                            <a:lnTo>
                              <a:pt x="8169" y="0"/>
                            </a:lnTo>
                            <a:lnTo>
                              <a:pt x="9577" y="1164"/>
                            </a:lnTo>
                            <a:lnTo>
                              <a:pt x="11831" y="1164"/>
                            </a:lnTo>
                            <a:lnTo>
                              <a:pt x="14085" y="1164"/>
                            </a:lnTo>
                            <a:lnTo>
                              <a:pt x="16901" y="1164"/>
                            </a:lnTo>
                            <a:lnTo>
                              <a:pt x="19014" y="1891"/>
                            </a:lnTo>
                            <a:lnTo>
                              <a:pt x="19859" y="2255"/>
                            </a:lnTo>
                            <a:lnTo>
                              <a:pt x="16901" y="4873"/>
                            </a:lnTo>
                            <a:lnTo>
                              <a:pt x="16901" y="6836"/>
                            </a:lnTo>
                            <a:lnTo>
                              <a:pt x="15493" y="9818"/>
                            </a:lnTo>
                            <a:lnTo>
                              <a:pt x="13239" y="9818"/>
                            </a:lnTo>
                            <a:lnTo>
                              <a:pt x="14085" y="12073"/>
                            </a:lnTo>
                            <a:lnTo>
                              <a:pt x="14085" y="12800"/>
                            </a:lnTo>
                            <a:lnTo>
                              <a:pt x="14085" y="13891"/>
                            </a:lnTo>
                            <a:lnTo>
                              <a:pt x="15493" y="15055"/>
                            </a:lnTo>
                            <a:lnTo>
                              <a:pt x="15493" y="15782"/>
                            </a:lnTo>
                            <a:lnTo>
                              <a:pt x="13239" y="16945"/>
                            </a:lnTo>
                            <a:lnTo>
                              <a:pt x="13239" y="19200"/>
                            </a:lnTo>
                            <a:lnTo>
                              <a:pt x="8169" y="19927"/>
                            </a:lnTo>
                            <a:lnTo>
                              <a:pt x="5915" y="19200"/>
                            </a:lnTo>
                            <a:lnTo>
                              <a:pt x="2254" y="19200"/>
                            </a:lnTo>
                            <a:lnTo>
                              <a:pt x="3803" y="18036"/>
                            </a:lnTo>
                            <a:lnTo>
                              <a:pt x="3803" y="14691"/>
                            </a:lnTo>
                            <a:lnTo>
                              <a:pt x="3803" y="13891"/>
                            </a:lnTo>
                            <a:lnTo>
                              <a:pt x="2254" y="13891"/>
                            </a:lnTo>
                            <a:lnTo>
                              <a:pt x="2254" y="13091"/>
                            </a:lnTo>
                            <a:lnTo>
                              <a:pt x="0" y="13091"/>
                            </a:lnTo>
                            <a:lnTo>
                              <a:pt x="1549" y="10909"/>
                            </a:lnTo>
                            <a:lnTo>
                              <a:pt x="2254" y="10109"/>
                            </a:lnTo>
                            <a:lnTo>
                              <a:pt x="5915" y="5236"/>
                            </a:lnTo>
                            <a:lnTo>
                              <a:pt x="4366" y="0"/>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609" name="Freeform 256">
                        <a:extLst>
                          <a:ext uri="{FF2B5EF4-FFF2-40B4-BE49-F238E27FC236}">
                            <a16:creationId xmlns:a16="http://schemas.microsoft.com/office/drawing/2014/main" id="{F2903E3A-9F0E-4803-99C0-A80B1919E695}"/>
                          </a:ext>
                        </a:extLst>
                      </p:cNvPr>
                      <p:cNvSpPr>
                        <a:spLocks/>
                      </p:cNvSpPr>
                      <p:nvPr/>
                    </p:nvSpPr>
                    <p:spPr bwMode="auto">
                      <a:xfrm>
                        <a:off x="3994548" y="3339172"/>
                        <a:ext cx="320118" cy="247638"/>
                      </a:xfrm>
                      <a:custGeom>
                        <a:avLst/>
                        <a:gdLst>
                          <a:gd name="T0" fmla="*/ 12703 w 20000"/>
                          <a:gd name="T1" fmla="*/ 2005 h 20000"/>
                          <a:gd name="T2" fmla="*/ 15879 w 20000"/>
                          <a:gd name="T3" fmla="*/ 2787 h 20000"/>
                          <a:gd name="T4" fmla="*/ 16824 w 20000"/>
                          <a:gd name="T5" fmla="*/ 2787 h 20000"/>
                          <a:gd name="T6" fmla="*/ 18034 w 20000"/>
                          <a:gd name="T7" fmla="*/ 3276 h 20000"/>
                          <a:gd name="T8" fmla="*/ 19584 w 20000"/>
                          <a:gd name="T9" fmla="*/ 3276 h 20000"/>
                          <a:gd name="T10" fmla="*/ 19584 w 20000"/>
                          <a:gd name="T11" fmla="*/ 4010 h 20000"/>
                          <a:gd name="T12" fmla="*/ 18979 w 20000"/>
                          <a:gd name="T13" fmla="*/ 5575 h 20000"/>
                          <a:gd name="T14" fmla="*/ 16824 w 20000"/>
                          <a:gd name="T15" fmla="*/ 6797 h 20000"/>
                          <a:gd name="T16" fmla="*/ 15879 w 20000"/>
                          <a:gd name="T17" fmla="*/ 7286 h 20000"/>
                          <a:gd name="T18" fmla="*/ 15274 w 20000"/>
                          <a:gd name="T19" fmla="*/ 9340 h 20000"/>
                          <a:gd name="T20" fmla="*/ 14329 w 20000"/>
                          <a:gd name="T21" fmla="*/ 11589 h 20000"/>
                          <a:gd name="T22" fmla="*/ 14858 w 20000"/>
                          <a:gd name="T23" fmla="*/ 13399 h 20000"/>
                          <a:gd name="T24" fmla="*/ 13724 w 20000"/>
                          <a:gd name="T25" fmla="*/ 14670 h 20000"/>
                          <a:gd name="T26" fmla="*/ 13308 w 20000"/>
                          <a:gd name="T27" fmla="*/ 15892 h 20000"/>
                          <a:gd name="T28" fmla="*/ 12136 w 20000"/>
                          <a:gd name="T29" fmla="*/ 16186 h 20000"/>
                          <a:gd name="T30" fmla="*/ 11153 w 20000"/>
                          <a:gd name="T31" fmla="*/ 18191 h 20000"/>
                          <a:gd name="T32" fmla="*/ 10397 w 20000"/>
                          <a:gd name="T33" fmla="*/ 17946 h 20000"/>
                          <a:gd name="T34" fmla="*/ 9792 w 20000"/>
                          <a:gd name="T35" fmla="*/ 18191 h 20000"/>
                          <a:gd name="T36" fmla="*/ 8809 w 20000"/>
                          <a:gd name="T37" fmla="*/ 18191 h 20000"/>
                          <a:gd name="T38" fmla="*/ 7259 w 20000"/>
                          <a:gd name="T39" fmla="*/ 18680 h 20000"/>
                          <a:gd name="T40" fmla="*/ 5671 w 20000"/>
                          <a:gd name="T41" fmla="*/ 19951 h 20000"/>
                          <a:gd name="T42" fmla="*/ 4121 w 20000"/>
                          <a:gd name="T43" fmla="*/ 18191 h 20000"/>
                          <a:gd name="T44" fmla="*/ 3176 w 20000"/>
                          <a:gd name="T45" fmla="*/ 16968 h 20000"/>
                          <a:gd name="T46" fmla="*/ 2949 w 20000"/>
                          <a:gd name="T47" fmla="*/ 15403 h 20000"/>
                          <a:gd name="T48" fmla="*/ 3554 w 20000"/>
                          <a:gd name="T49" fmla="*/ 14181 h 20000"/>
                          <a:gd name="T50" fmla="*/ 3176 w 20000"/>
                          <a:gd name="T51" fmla="*/ 12665 h 20000"/>
                          <a:gd name="T52" fmla="*/ 2949 w 20000"/>
                          <a:gd name="T53" fmla="*/ 10611 h 20000"/>
                          <a:gd name="T54" fmla="*/ 3932 w 20000"/>
                          <a:gd name="T55" fmla="*/ 8606 h 20000"/>
                          <a:gd name="T56" fmla="*/ 4726 w 20000"/>
                          <a:gd name="T57" fmla="*/ 5575 h 20000"/>
                          <a:gd name="T58" fmla="*/ 3932 w 20000"/>
                          <a:gd name="T59" fmla="*/ 4792 h 20000"/>
                          <a:gd name="T60" fmla="*/ 2571 w 20000"/>
                          <a:gd name="T61" fmla="*/ 4792 h 20000"/>
                          <a:gd name="T62" fmla="*/ 1588 w 20000"/>
                          <a:gd name="T63" fmla="*/ 4010 h 20000"/>
                          <a:gd name="T64" fmla="*/ 605 w 20000"/>
                          <a:gd name="T65" fmla="*/ 4010 h 20000"/>
                          <a:gd name="T66" fmla="*/ 605 w 20000"/>
                          <a:gd name="T67" fmla="*/ 2787 h 20000"/>
                          <a:gd name="T68" fmla="*/ 416 w 20000"/>
                          <a:gd name="T69" fmla="*/ 2298 h 20000"/>
                          <a:gd name="T70" fmla="*/ 605 w 20000"/>
                          <a:gd name="T71" fmla="*/ 782 h 20000"/>
                          <a:gd name="T72" fmla="*/ 1588 w 20000"/>
                          <a:gd name="T73" fmla="*/ 196 h 20000"/>
                          <a:gd name="T74" fmla="*/ 2949 w 20000"/>
                          <a:gd name="T75" fmla="*/ 196 h 20000"/>
                          <a:gd name="T76" fmla="*/ 5482 w 20000"/>
                          <a:gd name="T77" fmla="*/ 196 h 20000"/>
                          <a:gd name="T78" fmla="*/ 8809 w 20000"/>
                          <a:gd name="T79" fmla="*/ 782 h 20000"/>
                          <a:gd name="T80" fmla="*/ 12136 w 20000"/>
                          <a:gd name="T81" fmla="*/ 782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00" h="20000">
                            <a:moveTo>
                              <a:pt x="12136" y="782"/>
                            </a:moveTo>
                            <a:lnTo>
                              <a:pt x="12703" y="2005"/>
                            </a:lnTo>
                            <a:lnTo>
                              <a:pt x="14858" y="2787"/>
                            </a:lnTo>
                            <a:lnTo>
                              <a:pt x="15879" y="2787"/>
                            </a:lnTo>
                            <a:lnTo>
                              <a:pt x="15879" y="2298"/>
                            </a:lnTo>
                            <a:lnTo>
                              <a:pt x="16824" y="2787"/>
                            </a:lnTo>
                            <a:lnTo>
                              <a:pt x="17429" y="3521"/>
                            </a:lnTo>
                            <a:lnTo>
                              <a:pt x="18034" y="3276"/>
                            </a:lnTo>
                            <a:lnTo>
                              <a:pt x="18979" y="3521"/>
                            </a:lnTo>
                            <a:lnTo>
                              <a:pt x="19584" y="3276"/>
                            </a:lnTo>
                            <a:lnTo>
                              <a:pt x="19962" y="3521"/>
                            </a:lnTo>
                            <a:lnTo>
                              <a:pt x="19584" y="4010"/>
                            </a:lnTo>
                            <a:lnTo>
                              <a:pt x="19584" y="4792"/>
                            </a:lnTo>
                            <a:lnTo>
                              <a:pt x="18979" y="5575"/>
                            </a:lnTo>
                            <a:lnTo>
                              <a:pt x="18034" y="6797"/>
                            </a:lnTo>
                            <a:lnTo>
                              <a:pt x="16824" y="6797"/>
                            </a:lnTo>
                            <a:lnTo>
                              <a:pt x="16257" y="7286"/>
                            </a:lnTo>
                            <a:lnTo>
                              <a:pt x="15879" y="7286"/>
                            </a:lnTo>
                            <a:lnTo>
                              <a:pt x="15879" y="8606"/>
                            </a:lnTo>
                            <a:lnTo>
                              <a:pt x="15274" y="9340"/>
                            </a:lnTo>
                            <a:lnTo>
                              <a:pt x="13913" y="10856"/>
                            </a:lnTo>
                            <a:lnTo>
                              <a:pt x="14329" y="11589"/>
                            </a:lnTo>
                            <a:lnTo>
                              <a:pt x="14858" y="12861"/>
                            </a:lnTo>
                            <a:lnTo>
                              <a:pt x="14858" y="13399"/>
                            </a:lnTo>
                            <a:lnTo>
                              <a:pt x="14329" y="13888"/>
                            </a:lnTo>
                            <a:lnTo>
                              <a:pt x="13724" y="14670"/>
                            </a:lnTo>
                            <a:lnTo>
                              <a:pt x="13308" y="15403"/>
                            </a:lnTo>
                            <a:lnTo>
                              <a:pt x="13308" y="15892"/>
                            </a:lnTo>
                            <a:lnTo>
                              <a:pt x="12930" y="16186"/>
                            </a:lnTo>
                            <a:lnTo>
                              <a:pt x="12136" y="16186"/>
                            </a:lnTo>
                            <a:lnTo>
                              <a:pt x="11380" y="16968"/>
                            </a:lnTo>
                            <a:lnTo>
                              <a:pt x="11153" y="18191"/>
                            </a:lnTo>
                            <a:lnTo>
                              <a:pt x="10775" y="17946"/>
                            </a:lnTo>
                            <a:lnTo>
                              <a:pt x="10397" y="17946"/>
                            </a:lnTo>
                            <a:lnTo>
                              <a:pt x="10208" y="18191"/>
                            </a:lnTo>
                            <a:lnTo>
                              <a:pt x="9792" y="18191"/>
                            </a:lnTo>
                            <a:lnTo>
                              <a:pt x="9225" y="18191"/>
                            </a:lnTo>
                            <a:lnTo>
                              <a:pt x="8809" y="18191"/>
                            </a:lnTo>
                            <a:lnTo>
                              <a:pt x="8053" y="18191"/>
                            </a:lnTo>
                            <a:lnTo>
                              <a:pt x="7259" y="18680"/>
                            </a:lnTo>
                            <a:lnTo>
                              <a:pt x="6654" y="18680"/>
                            </a:lnTo>
                            <a:lnTo>
                              <a:pt x="5671" y="19951"/>
                            </a:lnTo>
                            <a:lnTo>
                              <a:pt x="4499" y="19218"/>
                            </a:lnTo>
                            <a:lnTo>
                              <a:pt x="4121" y="18191"/>
                            </a:lnTo>
                            <a:lnTo>
                              <a:pt x="4121" y="17457"/>
                            </a:lnTo>
                            <a:lnTo>
                              <a:pt x="3176" y="16968"/>
                            </a:lnTo>
                            <a:lnTo>
                              <a:pt x="2949" y="16968"/>
                            </a:lnTo>
                            <a:lnTo>
                              <a:pt x="2949" y="15403"/>
                            </a:lnTo>
                            <a:lnTo>
                              <a:pt x="3554" y="14670"/>
                            </a:lnTo>
                            <a:lnTo>
                              <a:pt x="3554" y="14181"/>
                            </a:lnTo>
                            <a:lnTo>
                              <a:pt x="3176" y="13399"/>
                            </a:lnTo>
                            <a:lnTo>
                              <a:pt x="3176" y="12665"/>
                            </a:lnTo>
                            <a:lnTo>
                              <a:pt x="3176" y="12176"/>
                            </a:lnTo>
                            <a:lnTo>
                              <a:pt x="2949" y="10611"/>
                            </a:lnTo>
                            <a:lnTo>
                              <a:pt x="3554" y="10611"/>
                            </a:lnTo>
                            <a:lnTo>
                              <a:pt x="3932" y="8606"/>
                            </a:lnTo>
                            <a:lnTo>
                              <a:pt x="3932" y="7286"/>
                            </a:lnTo>
                            <a:lnTo>
                              <a:pt x="4726" y="5575"/>
                            </a:lnTo>
                            <a:lnTo>
                              <a:pt x="4499" y="5281"/>
                            </a:lnTo>
                            <a:lnTo>
                              <a:pt x="3932" y="4792"/>
                            </a:lnTo>
                            <a:lnTo>
                              <a:pt x="3176" y="4792"/>
                            </a:lnTo>
                            <a:lnTo>
                              <a:pt x="2571" y="4792"/>
                            </a:lnTo>
                            <a:lnTo>
                              <a:pt x="1966" y="4792"/>
                            </a:lnTo>
                            <a:lnTo>
                              <a:pt x="1588" y="4010"/>
                            </a:lnTo>
                            <a:lnTo>
                              <a:pt x="1021" y="4303"/>
                            </a:lnTo>
                            <a:lnTo>
                              <a:pt x="605" y="4010"/>
                            </a:lnTo>
                            <a:lnTo>
                              <a:pt x="1021" y="3521"/>
                            </a:lnTo>
                            <a:lnTo>
                              <a:pt x="605" y="2787"/>
                            </a:lnTo>
                            <a:lnTo>
                              <a:pt x="416" y="2787"/>
                            </a:lnTo>
                            <a:lnTo>
                              <a:pt x="416" y="2298"/>
                            </a:lnTo>
                            <a:lnTo>
                              <a:pt x="0" y="978"/>
                            </a:lnTo>
                            <a:lnTo>
                              <a:pt x="605" y="782"/>
                            </a:lnTo>
                            <a:lnTo>
                              <a:pt x="1588" y="782"/>
                            </a:lnTo>
                            <a:lnTo>
                              <a:pt x="1588" y="196"/>
                            </a:lnTo>
                            <a:lnTo>
                              <a:pt x="2155" y="0"/>
                            </a:lnTo>
                            <a:lnTo>
                              <a:pt x="2949" y="196"/>
                            </a:lnTo>
                            <a:lnTo>
                              <a:pt x="4499" y="196"/>
                            </a:lnTo>
                            <a:lnTo>
                              <a:pt x="5482" y="196"/>
                            </a:lnTo>
                            <a:lnTo>
                              <a:pt x="7070" y="782"/>
                            </a:lnTo>
                            <a:lnTo>
                              <a:pt x="8809" y="782"/>
                            </a:lnTo>
                            <a:lnTo>
                              <a:pt x="10397" y="782"/>
                            </a:lnTo>
                            <a:lnTo>
                              <a:pt x="12136" y="782"/>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610" name="Freeform 916">
                        <a:extLst>
                          <a:ext uri="{FF2B5EF4-FFF2-40B4-BE49-F238E27FC236}">
                            <a16:creationId xmlns:a16="http://schemas.microsoft.com/office/drawing/2014/main" id="{54E39815-8B89-4630-8D53-A9229B5A2ACF}"/>
                          </a:ext>
                        </a:extLst>
                      </p:cNvPr>
                      <p:cNvSpPr>
                        <a:spLocks/>
                      </p:cNvSpPr>
                      <p:nvPr/>
                    </p:nvSpPr>
                    <p:spPr bwMode="auto">
                      <a:xfrm>
                        <a:off x="4894502" y="3389002"/>
                        <a:ext cx="492256" cy="197808"/>
                      </a:xfrm>
                      <a:custGeom>
                        <a:avLst/>
                        <a:gdLst>
                          <a:gd name="T0" fmla="*/ 1031 w 20000"/>
                          <a:gd name="T1" fmla="*/ 0 h 20000"/>
                          <a:gd name="T2" fmla="*/ 1767 w 20000"/>
                          <a:gd name="T3" fmla="*/ 367 h 20000"/>
                          <a:gd name="T4" fmla="*/ 2822 w 20000"/>
                          <a:gd name="T5" fmla="*/ 2875 h 20000"/>
                          <a:gd name="T6" fmla="*/ 4074 w 20000"/>
                          <a:gd name="T7" fmla="*/ 2875 h 20000"/>
                          <a:gd name="T8" fmla="*/ 5080 w 20000"/>
                          <a:gd name="T9" fmla="*/ 3486 h 20000"/>
                          <a:gd name="T10" fmla="*/ 5988 w 20000"/>
                          <a:gd name="T11" fmla="*/ 1896 h 20000"/>
                          <a:gd name="T12" fmla="*/ 7387 w 20000"/>
                          <a:gd name="T13" fmla="*/ 367 h 20000"/>
                          <a:gd name="T14" fmla="*/ 8785 w 20000"/>
                          <a:gd name="T15" fmla="*/ 0 h 20000"/>
                          <a:gd name="T16" fmla="*/ 9031 w 20000"/>
                          <a:gd name="T17" fmla="*/ 367 h 20000"/>
                          <a:gd name="T18" fmla="*/ 10037 w 20000"/>
                          <a:gd name="T19" fmla="*/ 1590 h 20000"/>
                          <a:gd name="T20" fmla="*/ 10699 w 20000"/>
                          <a:gd name="T21" fmla="*/ 1896 h 20000"/>
                          <a:gd name="T22" fmla="*/ 11706 w 20000"/>
                          <a:gd name="T23" fmla="*/ 3486 h 20000"/>
                          <a:gd name="T24" fmla="*/ 12344 w 20000"/>
                          <a:gd name="T25" fmla="*/ 3486 h 20000"/>
                          <a:gd name="T26" fmla="*/ 13988 w 20000"/>
                          <a:gd name="T27" fmla="*/ 3486 h 20000"/>
                          <a:gd name="T28" fmla="*/ 15755 w 20000"/>
                          <a:gd name="T29" fmla="*/ 1590 h 20000"/>
                          <a:gd name="T30" fmla="*/ 18061 w 20000"/>
                          <a:gd name="T31" fmla="*/ 2508 h 20000"/>
                          <a:gd name="T32" fmla="*/ 18307 w 20000"/>
                          <a:gd name="T33" fmla="*/ 5994 h 20000"/>
                          <a:gd name="T34" fmla="*/ 18822 w 20000"/>
                          <a:gd name="T35" fmla="*/ 8257 h 20000"/>
                          <a:gd name="T36" fmla="*/ 19460 w 20000"/>
                          <a:gd name="T37" fmla="*/ 12355 h 20000"/>
                          <a:gd name="T38" fmla="*/ 19706 w 20000"/>
                          <a:gd name="T39" fmla="*/ 14251 h 20000"/>
                          <a:gd name="T40" fmla="*/ 19460 w 20000"/>
                          <a:gd name="T41" fmla="*/ 15841 h 20000"/>
                          <a:gd name="T42" fmla="*/ 17816 w 20000"/>
                          <a:gd name="T43" fmla="*/ 14862 h 20000"/>
                          <a:gd name="T44" fmla="*/ 17055 w 20000"/>
                          <a:gd name="T45" fmla="*/ 15229 h 20000"/>
                          <a:gd name="T46" fmla="*/ 16147 w 20000"/>
                          <a:gd name="T47" fmla="*/ 15841 h 20000"/>
                          <a:gd name="T48" fmla="*/ 14748 w 20000"/>
                          <a:gd name="T49" fmla="*/ 17431 h 20000"/>
                          <a:gd name="T50" fmla="*/ 13104 w 20000"/>
                          <a:gd name="T51" fmla="*/ 16820 h 20000"/>
                          <a:gd name="T52" fmla="*/ 11951 w 20000"/>
                          <a:gd name="T53" fmla="*/ 17431 h 20000"/>
                          <a:gd name="T54" fmla="*/ 11436 w 20000"/>
                          <a:gd name="T55" fmla="*/ 16820 h 20000"/>
                          <a:gd name="T56" fmla="*/ 11436 w 20000"/>
                          <a:gd name="T57" fmla="*/ 19021 h 20000"/>
                          <a:gd name="T58" fmla="*/ 10798 w 20000"/>
                          <a:gd name="T59" fmla="*/ 19939 h 20000"/>
                          <a:gd name="T60" fmla="*/ 10429 w 20000"/>
                          <a:gd name="T61" fmla="*/ 18349 h 20000"/>
                          <a:gd name="T62" fmla="*/ 10699 w 20000"/>
                          <a:gd name="T63" fmla="*/ 16820 h 20000"/>
                          <a:gd name="T64" fmla="*/ 9031 w 20000"/>
                          <a:gd name="T65" fmla="*/ 16820 h 20000"/>
                          <a:gd name="T66" fmla="*/ 7387 w 20000"/>
                          <a:gd name="T67" fmla="*/ 19327 h 20000"/>
                          <a:gd name="T68" fmla="*/ 6626 w 20000"/>
                          <a:gd name="T69" fmla="*/ 18349 h 20000"/>
                          <a:gd name="T70" fmla="*/ 4982 w 20000"/>
                          <a:gd name="T71" fmla="*/ 17431 h 20000"/>
                          <a:gd name="T72" fmla="*/ 4712 w 20000"/>
                          <a:gd name="T73" fmla="*/ 19021 h 20000"/>
                          <a:gd name="T74" fmla="*/ 3436 w 20000"/>
                          <a:gd name="T75" fmla="*/ 19021 h 20000"/>
                          <a:gd name="T76" fmla="*/ 2675 w 20000"/>
                          <a:gd name="T77" fmla="*/ 17431 h 20000"/>
                          <a:gd name="T78" fmla="*/ 2307 w 20000"/>
                          <a:gd name="T79" fmla="*/ 17737 h 20000"/>
                          <a:gd name="T80" fmla="*/ 1669 w 20000"/>
                          <a:gd name="T81" fmla="*/ 17431 h 20000"/>
                          <a:gd name="T82" fmla="*/ 1399 w 20000"/>
                          <a:gd name="T83" fmla="*/ 16820 h 20000"/>
                          <a:gd name="T84" fmla="*/ 1669 w 20000"/>
                          <a:gd name="T85" fmla="*/ 16208 h 20000"/>
                          <a:gd name="T86" fmla="*/ 1276 w 20000"/>
                          <a:gd name="T87" fmla="*/ 15841 h 20000"/>
                          <a:gd name="T88" fmla="*/ 1276 w 20000"/>
                          <a:gd name="T89" fmla="*/ 13639 h 20000"/>
                          <a:gd name="T90" fmla="*/ 147 w 20000"/>
                          <a:gd name="T91" fmla="*/ 12722 h 20000"/>
                          <a:gd name="T92" fmla="*/ 147 w 20000"/>
                          <a:gd name="T93" fmla="*/ 11743 h 20000"/>
                          <a:gd name="T94" fmla="*/ 663 w 20000"/>
                          <a:gd name="T95" fmla="*/ 12355 h 20000"/>
                          <a:gd name="T96" fmla="*/ 761 w 20000"/>
                          <a:gd name="T97" fmla="*/ 11743 h 20000"/>
                          <a:gd name="T98" fmla="*/ 761 w 20000"/>
                          <a:gd name="T99" fmla="*/ 10765 h 20000"/>
                          <a:gd name="T100" fmla="*/ 761 w 20000"/>
                          <a:gd name="T101" fmla="*/ 8563 h 20000"/>
                          <a:gd name="T102" fmla="*/ 0 w 20000"/>
                          <a:gd name="T103" fmla="*/ 6972 h 20000"/>
                          <a:gd name="T104" fmla="*/ 1031 w 20000"/>
                          <a:gd name="T105" fmla="*/ 5749 h 20000"/>
                          <a:gd name="T106" fmla="*/ 1669 w 20000"/>
                          <a:gd name="T107" fmla="*/ 5749 h 20000"/>
                          <a:gd name="T108" fmla="*/ 2061 w 20000"/>
                          <a:gd name="T109" fmla="*/ 5749 h 20000"/>
                          <a:gd name="T110" fmla="*/ 2822 w 20000"/>
                          <a:gd name="T111" fmla="*/ 5076 h 20000"/>
                          <a:gd name="T112" fmla="*/ 3313 w 20000"/>
                          <a:gd name="T113" fmla="*/ 4098 h 20000"/>
                          <a:gd name="T114" fmla="*/ 1276 w 20000"/>
                          <a:gd name="T115" fmla="*/ 4098 h 20000"/>
                          <a:gd name="T116" fmla="*/ 393 w 20000"/>
                          <a:gd name="T117" fmla="*/ 5749 h 20000"/>
                          <a:gd name="T118" fmla="*/ 0 w 20000"/>
                          <a:gd name="T119" fmla="*/ 5749 h 20000"/>
                          <a:gd name="T120" fmla="*/ 0 w 20000"/>
                          <a:gd name="T121" fmla="*/ 4465 h 20000"/>
                          <a:gd name="T122" fmla="*/ 393 w 20000"/>
                          <a:gd name="T123" fmla="*/ 2875 h 20000"/>
                          <a:gd name="T124" fmla="*/ 663 w 20000"/>
                          <a:gd name="T125" fmla="*/ 189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000" h="20000">
                            <a:moveTo>
                              <a:pt x="147" y="979"/>
                            </a:moveTo>
                            <a:lnTo>
                              <a:pt x="1031" y="0"/>
                            </a:lnTo>
                            <a:lnTo>
                              <a:pt x="1399" y="367"/>
                            </a:lnTo>
                            <a:lnTo>
                              <a:pt x="1767" y="367"/>
                            </a:lnTo>
                            <a:lnTo>
                              <a:pt x="1669" y="1590"/>
                            </a:lnTo>
                            <a:lnTo>
                              <a:pt x="2822" y="2875"/>
                            </a:lnTo>
                            <a:lnTo>
                              <a:pt x="3951" y="2875"/>
                            </a:lnTo>
                            <a:lnTo>
                              <a:pt x="4074" y="2875"/>
                            </a:lnTo>
                            <a:lnTo>
                              <a:pt x="4466" y="3486"/>
                            </a:lnTo>
                            <a:lnTo>
                              <a:pt x="5080" y="3486"/>
                            </a:lnTo>
                            <a:lnTo>
                              <a:pt x="5325" y="2508"/>
                            </a:lnTo>
                            <a:lnTo>
                              <a:pt x="5988" y="1896"/>
                            </a:lnTo>
                            <a:lnTo>
                              <a:pt x="6626" y="979"/>
                            </a:lnTo>
                            <a:lnTo>
                              <a:pt x="7387" y="367"/>
                            </a:lnTo>
                            <a:lnTo>
                              <a:pt x="8785" y="367"/>
                            </a:lnTo>
                            <a:lnTo>
                              <a:pt x="8785" y="0"/>
                            </a:lnTo>
                            <a:lnTo>
                              <a:pt x="9031" y="0"/>
                            </a:lnTo>
                            <a:lnTo>
                              <a:pt x="9031" y="367"/>
                            </a:lnTo>
                            <a:lnTo>
                              <a:pt x="9669" y="1590"/>
                            </a:lnTo>
                            <a:lnTo>
                              <a:pt x="10037" y="1590"/>
                            </a:lnTo>
                            <a:lnTo>
                              <a:pt x="10699" y="2508"/>
                            </a:lnTo>
                            <a:lnTo>
                              <a:pt x="10699" y="1896"/>
                            </a:lnTo>
                            <a:lnTo>
                              <a:pt x="10798" y="2508"/>
                            </a:lnTo>
                            <a:lnTo>
                              <a:pt x="11706" y="3486"/>
                            </a:lnTo>
                            <a:lnTo>
                              <a:pt x="11951" y="2875"/>
                            </a:lnTo>
                            <a:lnTo>
                              <a:pt x="12344" y="3486"/>
                            </a:lnTo>
                            <a:lnTo>
                              <a:pt x="13497" y="2875"/>
                            </a:lnTo>
                            <a:lnTo>
                              <a:pt x="13988" y="3486"/>
                            </a:lnTo>
                            <a:lnTo>
                              <a:pt x="15018" y="2875"/>
                            </a:lnTo>
                            <a:lnTo>
                              <a:pt x="15755" y="1590"/>
                            </a:lnTo>
                            <a:lnTo>
                              <a:pt x="17301" y="979"/>
                            </a:lnTo>
                            <a:lnTo>
                              <a:pt x="18061" y="2508"/>
                            </a:lnTo>
                            <a:lnTo>
                              <a:pt x="18307" y="4098"/>
                            </a:lnTo>
                            <a:lnTo>
                              <a:pt x="18307" y="5994"/>
                            </a:lnTo>
                            <a:lnTo>
                              <a:pt x="19337" y="6972"/>
                            </a:lnTo>
                            <a:lnTo>
                              <a:pt x="18822" y="8257"/>
                            </a:lnTo>
                            <a:lnTo>
                              <a:pt x="19337" y="10765"/>
                            </a:lnTo>
                            <a:lnTo>
                              <a:pt x="19460" y="12355"/>
                            </a:lnTo>
                            <a:lnTo>
                              <a:pt x="19460" y="12722"/>
                            </a:lnTo>
                            <a:lnTo>
                              <a:pt x="19706" y="14251"/>
                            </a:lnTo>
                            <a:lnTo>
                              <a:pt x="19975" y="15841"/>
                            </a:lnTo>
                            <a:lnTo>
                              <a:pt x="19460" y="15841"/>
                            </a:lnTo>
                            <a:lnTo>
                              <a:pt x="18429" y="15229"/>
                            </a:lnTo>
                            <a:lnTo>
                              <a:pt x="17816" y="14862"/>
                            </a:lnTo>
                            <a:lnTo>
                              <a:pt x="17301" y="15841"/>
                            </a:lnTo>
                            <a:lnTo>
                              <a:pt x="17055" y="15229"/>
                            </a:lnTo>
                            <a:lnTo>
                              <a:pt x="16663" y="15841"/>
                            </a:lnTo>
                            <a:lnTo>
                              <a:pt x="16147" y="15841"/>
                            </a:lnTo>
                            <a:lnTo>
                              <a:pt x="15656" y="15841"/>
                            </a:lnTo>
                            <a:lnTo>
                              <a:pt x="14748" y="17431"/>
                            </a:lnTo>
                            <a:lnTo>
                              <a:pt x="13988" y="17431"/>
                            </a:lnTo>
                            <a:lnTo>
                              <a:pt x="13104" y="16820"/>
                            </a:lnTo>
                            <a:lnTo>
                              <a:pt x="12466" y="17431"/>
                            </a:lnTo>
                            <a:lnTo>
                              <a:pt x="11951" y="17431"/>
                            </a:lnTo>
                            <a:lnTo>
                              <a:pt x="11706" y="16820"/>
                            </a:lnTo>
                            <a:lnTo>
                              <a:pt x="11436" y="16820"/>
                            </a:lnTo>
                            <a:lnTo>
                              <a:pt x="11436" y="18349"/>
                            </a:lnTo>
                            <a:lnTo>
                              <a:pt x="11436" y="19021"/>
                            </a:lnTo>
                            <a:lnTo>
                              <a:pt x="11337" y="19327"/>
                            </a:lnTo>
                            <a:lnTo>
                              <a:pt x="10798" y="19939"/>
                            </a:lnTo>
                            <a:lnTo>
                              <a:pt x="10699" y="19327"/>
                            </a:lnTo>
                            <a:lnTo>
                              <a:pt x="10429" y="18349"/>
                            </a:lnTo>
                            <a:lnTo>
                              <a:pt x="10699" y="17431"/>
                            </a:lnTo>
                            <a:lnTo>
                              <a:pt x="10699" y="16820"/>
                            </a:lnTo>
                            <a:lnTo>
                              <a:pt x="10037" y="17737"/>
                            </a:lnTo>
                            <a:lnTo>
                              <a:pt x="9031" y="16820"/>
                            </a:lnTo>
                            <a:lnTo>
                              <a:pt x="8393" y="19021"/>
                            </a:lnTo>
                            <a:lnTo>
                              <a:pt x="7387" y="19327"/>
                            </a:lnTo>
                            <a:lnTo>
                              <a:pt x="6748" y="19327"/>
                            </a:lnTo>
                            <a:lnTo>
                              <a:pt x="6626" y="18349"/>
                            </a:lnTo>
                            <a:lnTo>
                              <a:pt x="5472" y="17431"/>
                            </a:lnTo>
                            <a:lnTo>
                              <a:pt x="4982" y="17431"/>
                            </a:lnTo>
                            <a:lnTo>
                              <a:pt x="4982" y="19021"/>
                            </a:lnTo>
                            <a:lnTo>
                              <a:pt x="4712" y="19021"/>
                            </a:lnTo>
                            <a:lnTo>
                              <a:pt x="4074" y="19327"/>
                            </a:lnTo>
                            <a:lnTo>
                              <a:pt x="3436" y="19021"/>
                            </a:lnTo>
                            <a:lnTo>
                              <a:pt x="3313" y="17737"/>
                            </a:lnTo>
                            <a:lnTo>
                              <a:pt x="2675" y="17431"/>
                            </a:lnTo>
                            <a:lnTo>
                              <a:pt x="2429" y="17431"/>
                            </a:lnTo>
                            <a:lnTo>
                              <a:pt x="2307" y="17737"/>
                            </a:lnTo>
                            <a:lnTo>
                              <a:pt x="1669" y="17737"/>
                            </a:lnTo>
                            <a:lnTo>
                              <a:pt x="1669" y="17431"/>
                            </a:lnTo>
                            <a:lnTo>
                              <a:pt x="2429" y="16820"/>
                            </a:lnTo>
                            <a:lnTo>
                              <a:pt x="1399" y="16820"/>
                            </a:lnTo>
                            <a:lnTo>
                              <a:pt x="1276" y="16208"/>
                            </a:lnTo>
                            <a:lnTo>
                              <a:pt x="1669" y="16208"/>
                            </a:lnTo>
                            <a:lnTo>
                              <a:pt x="1669" y="15841"/>
                            </a:lnTo>
                            <a:lnTo>
                              <a:pt x="1276" y="15841"/>
                            </a:lnTo>
                            <a:lnTo>
                              <a:pt x="1276" y="14862"/>
                            </a:lnTo>
                            <a:lnTo>
                              <a:pt x="1276" y="13639"/>
                            </a:lnTo>
                            <a:lnTo>
                              <a:pt x="761" y="12722"/>
                            </a:lnTo>
                            <a:lnTo>
                              <a:pt x="147" y="12722"/>
                            </a:lnTo>
                            <a:lnTo>
                              <a:pt x="393" y="12355"/>
                            </a:lnTo>
                            <a:lnTo>
                              <a:pt x="147" y="11743"/>
                            </a:lnTo>
                            <a:lnTo>
                              <a:pt x="393" y="11743"/>
                            </a:lnTo>
                            <a:lnTo>
                              <a:pt x="663" y="12355"/>
                            </a:lnTo>
                            <a:lnTo>
                              <a:pt x="1031" y="12355"/>
                            </a:lnTo>
                            <a:lnTo>
                              <a:pt x="761" y="11743"/>
                            </a:lnTo>
                            <a:lnTo>
                              <a:pt x="1031" y="10765"/>
                            </a:lnTo>
                            <a:lnTo>
                              <a:pt x="761" y="10765"/>
                            </a:lnTo>
                            <a:lnTo>
                              <a:pt x="663" y="9480"/>
                            </a:lnTo>
                            <a:lnTo>
                              <a:pt x="761" y="8563"/>
                            </a:lnTo>
                            <a:lnTo>
                              <a:pt x="0" y="8563"/>
                            </a:lnTo>
                            <a:lnTo>
                              <a:pt x="0" y="6972"/>
                            </a:lnTo>
                            <a:lnTo>
                              <a:pt x="663" y="5994"/>
                            </a:lnTo>
                            <a:lnTo>
                              <a:pt x="1031" y="5749"/>
                            </a:lnTo>
                            <a:lnTo>
                              <a:pt x="1669" y="5994"/>
                            </a:lnTo>
                            <a:lnTo>
                              <a:pt x="1669" y="5749"/>
                            </a:lnTo>
                            <a:lnTo>
                              <a:pt x="1767" y="5076"/>
                            </a:lnTo>
                            <a:lnTo>
                              <a:pt x="2061" y="5749"/>
                            </a:lnTo>
                            <a:lnTo>
                              <a:pt x="2822" y="5749"/>
                            </a:lnTo>
                            <a:lnTo>
                              <a:pt x="2822" y="5076"/>
                            </a:lnTo>
                            <a:lnTo>
                              <a:pt x="3706" y="4098"/>
                            </a:lnTo>
                            <a:lnTo>
                              <a:pt x="3313" y="4098"/>
                            </a:lnTo>
                            <a:lnTo>
                              <a:pt x="2307" y="3486"/>
                            </a:lnTo>
                            <a:lnTo>
                              <a:pt x="1276" y="4098"/>
                            </a:lnTo>
                            <a:lnTo>
                              <a:pt x="1031" y="4465"/>
                            </a:lnTo>
                            <a:lnTo>
                              <a:pt x="393" y="5749"/>
                            </a:lnTo>
                            <a:lnTo>
                              <a:pt x="0" y="6606"/>
                            </a:lnTo>
                            <a:lnTo>
                              <a:pt x="0" y="5749"/>
                            </a:lnTo>
                            <a:lnTo>
                              <a:pt x="393" y="4465"/>
                            </a:lnTo>
                            <a:lnTo>
                              <a:pt x="0" y="4465"/>
                            </a:lnTo>
                            <a:lnTo>
                              <a:pt x="393" y="4098"/>
                            </a:lnTo>
                            <a:lnTo>
                              <a:pt x="393" y="2875"/>
                            </a:lnTo>
                            <a:lnTo>
                              <a:pt x="663" y="2508"/>
                            </a:lnTo>
                            <a:lnTo>
                              <a:pt x="663" y="1896"/>
                            </a:lnTo>
                            <a:lnTo>
                              <a:pt x="147" y="979"/>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611" name="Freeform 248">
                        <a:extLst>
                          <a:ext uri="{FF2B5EF4-FFF2-40B4-BE49-F238E27FC236}">
                            <a16:creationId xmlns:a16="http://schemas.microsoft.com/office/drawing/2014/main" id="{C0B27C7B-8E01-48DC-9EFD-55A0152DD647}"/>
                          </a:ext>
                        </a:extLst>
                      </p:cNvPr>
                      <p:cNvSpPr>
                        <a:spLocks/>
                      </p:cNvSpPr>
                      <p:nvPr/>
                    </p:nvSpPr>
                    <p:spPr bwMode="auto">
                      <a:xfrm>
                        <a:off x="4741993" y="3398062"/>
                        <a:ext cx="169119" cy="172139"/>
                      </a:xfrm>
                      <a:custGeom>
                        <a:avLst/>
                        <a:gdLst>
                          <a:gd name="T0" fmla="*/ 13238 w 20000"/>
                          <a:gd name="T1" fmla="*/ 1123 h 20000"/>
                          <a:gd name="T2" fmla="*/ 15089 w 20000"/>
                          <a:gd name="T3" fmla="*/ 1825 h 20000"/>
                          <a:gd name="T4" fmla="*/ 18007 w 20000"/>
                          <a:gd name="T5" fmla="*/ 1825 h 20000"/>
                          <a:gd name="T6" fmla="*/ 18434 w 20000"/>
                          <a:gd name="T7" fmla="*/ 0 h 20000"/>
                          <a:gd name="T8" fmla="*/ 19929 w 20000"/>
                          <a:gd name="T9" fmla="*/ 1825 h 20000"/>
                          <a:gd name="T10" fmla="*/ 19146 w 20000"/>
                          <a:gd name="T11" fmla="*/ 3579 h 20000"/>
                          <a:gd name="T12" fmla="*/ 18007 w 20000"/>
                          <a:gd name="T13" fmla="*/ 4702 h 20000"/>
                          <a:gd name="T14" fmla="*/ 15089 w 20000"/>
                          <a:gd name="T15" fmla="*/ 3579 h 20000"/>
                          <a:gd name="T16" fmla="*/ 13238 w 20000"/>
                          <a:gd name="T17" fmla="*/ 3579 h 20000"/>
                          <a:gd name="T18" fmla="*/ 12171 w 20000"/>
                          <a:gd name="T19" fmla="*/ 4000 h 20000"/>
                          <a:gd name="T20" fmla="*/ 12171 w 20000"/>
                          <a:gd name="T21" fmla="*/ 6456 h 20000"/>
                          <a:gd name="T22" fmla="*/ 10605 w 20000"/>
                          <a:gd name="T23" fmla="*/ 5754 h 20000"/>
                          <a:gd name="T24" fmla="*/ 11459 w 20000"/>
                          <a:gd name="T25" fmla="*/ 6877 h 20000"/>
                          <a:gd name="T26" fmla="*/ 7687 w 20000"/>
                          <a:gd name="T27" fmla="*/ 5474 h 20000"/>
                          <a:gd name="T28" fmla="*/ 8470 w 20000"/>
                          <a:gd name="T29" fmla="*/ 4702 h 20000"/>
                          <a:gd name="T30" fmla="*/ 7402 w 20000"/>
                          <a:gd name="T31" fmla="*/ 6877 h 20000"/>
                          <a:gd name="T32" fmla="*/ 8470 w 20000"/>
                          <a:gd name="T33" fmla="*/ 11228 h 20000"/>
                          <a:gd name="T34" fmla="*/ 9181 w 20000"/>
                          <a:gd name="T35" fmla="*/ 11579 h 20000"/>
                          <a:gd name="T36" fmla="*/ 12171 w 20000"/>
                          <a:gd name="T37" fmla="*/ 15930 h 20000"/>
                          <a:gd name="T38" fmla="*/ 9181 w 20000"/>
                          <a:gd name="T39" fmla="*/ 15228 h 20000"/>
                          <a:gd name="T40" fmla="*/ 9609 w 20000"/>
                          <a:gd name="T41" fmla="*/ 17053 h 20000"/>
                          <a:gd name="T42" fmla="*/ 9609 w 20000"/>
                          <a:gd name="T43" fmla="*/ 18807 h 20000"/>
                          <a:gd name="T44" fmla="*/ 9609 w 20000"/>
                          <a:gd name="T45" fmla="*/ 19930 h 20000"/>
                          <a:gd name="T46" fmla="*/ 7687 w 20000"/>
                          <a:gd name="T47" fmla="*/ 19228 h 20000"/>
                          <a:gd name="T48" fmla="*/ 7402 w 20000"/>
                          <a:gd name="T49" fmla="*/ 19930 h 20000"/>
                          <a:gd name="T50" fmla="*/ 5480 w 20000"/>
                          <a:gd name="T51" fmla="*/ 18105 h 20000"/>
                          <a:gd name="T52" fmla="*/ 5480 w 20000"/>
                          <a:gd name="T53" fmla="*/ 18807 h 20000"/>
                          <a:gd name="T54" fmla="*/ 4769 w 20000"/>
                          <a:gd name="T55" fmla="*/ 16351 h 20000"/>
                          <a:gd name="T56" fmla="*/ 4342 w 20000"/>
                          <a:gd name="T57" fmla="*/ 14175 h 20000"/>
                          <a:gd name="T58" fmla="*/ 8470 w 20000"/>
                          <a:gd name="T59" fmla="*/ 14526 h 20000"/>
                          <a:gd name="T60" fmla="*/ 7402 w 20000"/>
                          <a:gd name="T61" fmla="*/ 13053 h 20000"/>
                          <a:gd name="T62" fmla="*/ 2918 w 20000"/>
                          <a:gd name="T63" fmla="*/ 13404 h 20000"/>
                          <a:gd name="T64" fmla="*/ 2918 w 20000"/>
                          <a:gd name="T65" fmla="*/ 11228 h 20000"/>
                          <a:gd name="T66" fmla="*/ 1851 w 20000"/>
                          <a:gd name="T67" fmla="*/ 10526 h 20000"/>
                          <a:gd name="T68" fmla="*/ 1423 w 20000"/>
                          <a:gd name="T69" fmla="*/ 7579 h 20000"/>
                          <a:gd name="T70" fmla="*/ 3630 w 20000"/>
                          <a:gd name="T71" fmla="*/ 3579 h 20000"/>
                          <a:gd name="T72" fmla="*/ 5907 w 20000"/>
                          <a:gd name="T73" fmla="*/ 2175 h 20000"/>
                          <a:gd name="T74" fmla="*/ 8470 w 20000"/>
                          <a:gd name="T75" fmla="*/ 182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000" h="20000">
                            <a:moveTo>
                              <a:pt x="8470" y="1825"/>
                            </a:moveTo>
                            <a:lnTo>
                              <a:pt x="13238" y="1123"/>
                            </a:lnTo>
                            <a:lnTo>
                              <a:pt x="13950" y="1825"/>
                            </a:lnTo>
                            <a:lnTo>
                              <a:pt x="15089" y="1825"/>
                            </a:lnTo>
                            <a:lnTo>
                              <a:pt x="16157" y="2175"/>
                            </a:lnTo>
                            <a:lnTo>
                              <a:pt x="18007" y="1825"/>
                            </a:lnTo>
                            <a:lnTo>
                              <a:pt x="18007" y="0"/>
                            </a:lnTo>
                            <a:lnTo>
                              <a:pt x="18434" y="0"/>
                            </a:lnTo>
                            <a:lnTo>
                              <a:pt x="19929" y="1123"/>
                            </a:lnTo>
                            <a:lnTo>
                              <a:pt x="19929" y="1825"/>
                            </a:lnTo>
                            <a:lnTo>
                              <a:pt x="19146" y="2175"/>
                            </a:lnTo>
                            <a:lnTo>
                              <a:pt x="19146" y="3579"/>
                            </a:lnTo>
                            <a:lnTo>
                              <a:pt x="18007" y="4000"/>
                            </a:lnTo>
                            <a:lnTo>
                              <a:pt x="18007" y="4702"/>
                            </a:lnTo>
                            <a:lnTo>
                              <a:pt x="17295" y="4000"/>
                            </a:lnTo>
                            <a:lnTo>
                              <a:pt x="15089" y="3579"/>
                            </a:lnTo>
                            <a:lnTo>
                              <a:pt x="14377" y="2877"/>
                            </a:lnTo>
                            <a:lnTo>
                              <a:pt x="13238" y="3579"/>
                            </a:lnTo>
                            <a:lnTo>
                              <a:pt x="12527" y="3579"/>
                            </a:lnTo>
                            <a:lnTo>
                              <a:pt x="12171" y="4000"/>
                            </a:lnTo>
                            <a:lnTo>
                              <a:pt x="10605" y="4702"/>
                            </a:lnTo>
                            <a:lnTo>
                              <a:pt x="12171" y="6456"/>
                            </a:lnTo>
                            <a:lnTo>
                              <a:pt x="11459" y="5754"/>
                            </a:lnTo>
                            <a:lnTo>
                              <a:pt x="10605" y="5754"/>
                            </a:lnTo>
                            <a:lnTo>
                              <a:pt x="11459" y="6456"/>
                            </a:lnTo>
                            <a:lnTo>
                              <a:pt x="11459" y="6877"/>
                            </a:lnTo>
                            <a:lnTo>
                              <a:pt x="9609" y="6456"/>
                            </a:lnTo>
                            <a:lnTo>
                              <a:pt x="7687" y="5474"/>
                            </a:lnTo>
                            <a:lnTo>
                              <a:pt x="8470" y="5474"/>
                            </a:lnTo>
                            <a:lnTo>
                              <a:pt x="8470" y="4702"/>
                            </a:lnTo>
                            <a:lnTo>
                              <a:pt x="7402" y="5474"/>
                            </a:lnTo>
                            <a:lnTo>
                              <a:pt x="7402" y="6877"/>
                            </a:lnTo>
                            <a:lnTo>
                              <a:pt x="9609" y="9754"/>
                            </a:lnTo>
                            <a:lnTo>
                              <a:pt x="8470" y="11228"/>
                            </a:lnTo>
                            <a:lnTo>
                              <a:pt x="7402" y="11228"/>
                            </a:lnTo>
                            <a:lnTo>
                              <a:pt x="9181" y="11579"/>
                            </a:lnTo>
                            <a:lnTo>
                              <a:pt x="11459" y="13404"/>
                            </a:lnTo>
                            <a:lnTo>
                              <a:pt x="12171" y="15930"/>
                            </a:lnTo>
                            <a:lnTo>
                              <a:pt x="10320" y="14526"/>
                            </a:lnTo>
                            <a:lnTo>
                              <a:pt x="9181" y="15228"/>
                            </a:lnTo>
                            <a:lnTo>
                              <a:pt x="10320" y="17053"/>
                            </a:lnTo>
                            <a:lnTo>
                              <a:pt x="9609" y="17053"/>
                            </a:lnTo>
                            <a:lnTo>
                              <a:pt x="7687" y="15930"/>
                            </a:lnTo>
                            <a:lnTo>
                              <a:pt x="9609" y="18807"/>
                            </a:lnTo>
                            <a:lnTo>
                              <a:pt x="9609" y="19228"/>
                            </a:lnTo>
                            <a:lnTo>
                              <a:pt x="9609" y="19930"/>
                            </a:lnTo>
                            <a:lnTo>
                              <a:pt x="7687" y="18807"/>
                            </a:lnTo>
                            <a:lnTo>
                              <a:pt x="7687" y="19228"/>
                            </a:lnTo>
                            <a:lnTo>
                              <a:pt x="7687" y="19930"/>
                            </a:lnTo>
                            <a:lnTo>
                              <a:pt x="7402" y="19930"/>
                            </a:lnTo>
                            <a:lnTo>
                              <a:pt x="6619" y="18105"/>
                            </a:lnTo>
                            <a:lnTo>
                              <a:pt x="5480" y="18105"/>
                            </a:lnTo>
                            <a:lnTo>
                              <a:pt x="5907" y="19228"/>
                            </a:lnTo>
                            <a:lnTo>
                              <a:pt x="5480" y="18807"/>
                            </a:lnTo>
                            <a:lnTo>
                              <a:pt x="4769" y="17404"/>
                            </a:lnTo>
                            <a:lnTo>
                              <a:pt x="4769" y="16351"/>
                            </a:lnTo>
                            <a:lnTo>
                              <a:pt x="2918" y="15228"/>
                            </a:lnTo>
                            <a:lnTo>
                              <a:pt x="4342" y="14175"/>
                            </a:lnTo>
                            <a:lnTo>
                              <a:pt x="5907" y="13404"/>
                            </a:lnTo>
                            <a:lnTo>
                              <a:pt x="8470" y="14526"/>
                            </a:lnTo>
                            <a:lnTo>
                              <a:pt x="9181" y="14175"/>
                            </a:lnTo>
                            <a:lnTo>
                              <a:pt x="7402" y="13053"/>
                            </a:lnTo>
                            <a:lnTo>
                              <a:pt x="5907" y="13053"/>
                            </a:lnTo>
                            <a:lnTo>
                              <a:pt x="2918" y="13404"/>
                            </a:lnTo>
                            <a:lnTo>
                              <a:pt x="1851" y="11228"/>
                            </a:lnTo>
                            <a:lnTo>
                              <a:pt x="2918" y="11228"/>
                            </a:lnTo>
                            <a:lnTo>
                              <a:pt x="2918" y="10526"/>
                            </a:lnTo>
                            <a:lnTo>
                              <a:pt x="1851" y="10526"/>
                            </a:lnTo>
                            <a:lnTo>
                              <a:pt x="0" y="8702"/>
                            </a:lnTo>
                            <a:lnTo>
                              <a:pt x="1423" y="7579"/>
                            </a:lnTo>
                            <a:lnTo>
                              <a:pt x="2562" y="4702"/>
                            </a:lnTo>
                            <a:lnTo>
                              <a:pt x="3630" y="3579"/>
                            </a:lnTo>
                            <a:lnTo>
                              <a:pt x="5480" y="3579"/>
                            </a:lnTo>
                            <a:lnTo>
                              <a:pt x="5907" y="2175"/>
                            </a:lnTo>
                            <a:lnTo>
                              <a:pt x="7402" y="2877"/>
                            </a:lnTo>
                            <a:lnTo>
                              <a:pt x="8470" y="1825"/>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612" name="Freeform 230">
                        <a:extLst>
                          <a:ext uri="{FF2B5EF4-FFF2-40B4-BE49-F238E27FC236}">
                            <a16:creationId xmlns:a16="http://schemas.microsoft.com/office/drawing/2014/main" id="{F285F03A-0509-4D38-AE5E-6B7AC4406681}"/>
                          </a:ext>
                        </a:extLst>
                      </p:cNvPr>
                      <p:cNvSpPr>
                        <a:spLocks/>
                      </p:cNvSpPr>
                      <p:nvPr/>
                    </p:nvSpPr>
                    <p:spPr bwMode="auto">
                      <a:xfrm>
                        <a:off x="4566835" y="3231963"/>
                        <a:ext cx="81539" cy="45300"/>
                      </a:xfrm>
                      <a:custGeom>
                        <a:avLst/>
                        <a:gdLst>
                          <a:gd name="T0" fmla="*/ 593 w 20000"/>
                          <a:gd name="T1" fmla="*/ 7027 h 20000"/>
                          <a:gd name="T2" fmla="*/ 6815 w 20000"/>
                          <a:gd name="T3" fmla="*/ 7027 h 20000"/>
                          <a:gd name="T4" fmla="*/ 13778 w 20000"/>
                          <a:gd name="T5" fmla="*/ 4324 h 20000"/>
                          <a:gd name="T6" fmla="*/ 16000 w 20000"/>
                          <a:gd name="T7" fmla="*/ 4324 h 20000"/>
                          <a:gd name="T8" fmla="*/ 16000 w 20000"/>
                          <a:gd name="T9" fmla="*/ 1622 h 20000"/>
                          <a:gd name="T10" fmla="*/ 18370 w 20000"/>
                          <a:gd name="T11" fmla="*/ 0 h 20000"/>
                          <a:gd name="T12" fmla="*/ 18370 w 20000"/>
                          <a:gd name="T13" fmla="*/ 4324 h 20000"/>
                          <a:gd name="T14" fmla="*/ 19852 w 20000"/>
                          <a:gd name="T15" fmla="*/ 7027 h 20000"/>
                          <a:gd name="T16" fmla="*/ 19852 w 20000"/>
                          <a:gd name="T17" fmla="*/ 11081 h 20000"/>
                          <a:gd name="T18" fmla="*/ 16000 w 20000"/>
                          <a:gd name="T19" fmla="*/ 15405 h 20000"/>
                          <a:gd name="T20" fmla="*/ 13778 w 20000"/>
                          <a:gd name="T21" fmla="*/ 19730 h 20000"/>
                          <a:gd name="T22" fmla="*/ 8444 w 20000"/>
                          <a:gd name="T23" fmla="*/ 18108 h 20000"/>
                          <a:gd name="T24" fmla="*/ 4444 w 20000"/>
                          <a:gd name="T25" fmla="*/ 19730 h 20000"/>
                          <a:gd name="T26" fmla="*/ 3852 w 20000"/>
                          <a:gd name="T27" fmla="*/ 15405 h 20000"/>
                          <a:gd name="T28" fmla="*/ 0 w 20000"/>
                          <a:gd name="T29" fmla="*/ 8378 h 20000"/>
                          <a:gd name="T30" fmla="*/ 593 w 20000"/>
                          <a:gd name="T31" fmla="*/ 7027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000" h="20000">
                            <a:moveTo>
                              <a:pt x="593" y="7027"/>
                            </a:moveTo>
                            <a:lnTo>
                              <a:pt x="6815" y="7027"/>
                            </a:lnTo>
                            <a:lnTo>
                              <a:pt x="13778" y="4324"/>
                            </a:lnTo>
                            <a:lnTo>
                              <a:pt x="16000" y="4324"/>
                            </a:lnTo>
                            <a:lnTo>
                              <a:pt x="16000" y="1622"/>
                            </a:lnTo>
                            <a:lnTo>
                              <a:pt x="18370" y="0"/>
                            </a:lnTo>
                            <a:lnTo>
                              <a:pt x="18370" y="4324"/>
                            </a:lnTo>
                            <a:lnTo>
                              <a:pt x="19852" y="7027"/>
                            </a:lnTo>
                            <a:lnTo>
                              <a:pt x="19852" y="11081"/>
                            </a:lnTo>
                            <a:lnTo>
                              <a:pt x="16000" y="15405"/>
                            </a:lnTo>
                            <a:lnTo>
                              <a:pt x="13778" y="19730"/>
                            </a:lnTo>
                            <a:lnTo>
                              <a:pt x="8444" y="18108"/>
                            </a:lnTo>
                            <a:lnTo>
                              <a:pt x="4444" y="19730"/>
                            </a:lnTo>
                            <a:lnTo>
                              <a:pt x="3852" y="15405"/>
                            </a:lnTo>
                            <a:lnTo>
                              <a:pt x="0" y="8378"/>
                            </a:lnTo>
                            <a:lnTo>
                              <a:pt x="593" y="7027"/>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613" name="Freeform 229">
                        <a:extLst>
                          <a:ext uri="{FF2B5EF4-FFF2-40B4-BE49-F238E27FC236}">
                            <a16:creationId xmlns:a16="http://schemas.microsoft.com/office/drawing/2014/main" id="{254499FA-DEF8-4D01-A09E-B60A8EA992E1}"/>
                          </a:ext>
                        </a:extLst>
                      </p:cNvPr>
                      <p:cNvSpPr>
                        <a:spLocks/>
                      </p:cNvSpPr>
                      <p:nvPr/>
                    </p:nvSpPr>
                    <p:spPr bwMode="auto">
                      <a:xfrm>
                        <a:off x="4566835" y="3257633"/>
                        <a:ext cx="141939" cy="110230"/>
                      </a:xfrm>
                      <a:custGeom>
                        <a:avLst/>
                        <a:gdLst>
                          <a:gd name="T0" fmla="*/ 11453 w 20000"/>
                          <a:gd name="T1" fmla="*/ 0 h 20000"/>
                          <a:gd name="T2" fmla="*/ 11880 w 20000"/>
                          <a:gd name="T3" fmla="*/ 0 h 20000"/>
                          <a:gd name="T4" fmla="*/ 14103 w 20000"/>
                          <a:gd name="T5" fmla="*/ 1749 h 20000"/>
                          <a:gd name="T6" fmla="*/ 17265 w 20000"/>
                          <a:gd name="T7" fmla="*/ 2842 h 20000"/>
                          <a:gd name="T8" fmla="*/ 17607 w 20000"/>
                          <a:gd name="T9" fmla="*/ 1749 h 20000"/>
                          <a:gd name="T10" fmla="*/ 18547 w 20000"/>
                          <a:gd name="T11" fmla="*/ 656 h 20000"/>
                          <a:gd name="T12" fmla="*/ 18974 w 20000"/>
                          <a:gd name="T13" fmla="*/ 3388 h 20000"/>
                          <a:gd name="T14" fmla="*/ 19915 w 20000"/>
                          <a:gd name="T15" fmla="*/ 7322 h 20000"/>
                          <a:gd name="T16" fmla="*/ 18547 w 20000"/>
                          <a:gd name="T17" fmla="*/ 7322 h 20000"/>
                          <a:gd name="T18" fmla="*/ 14103 w 20000"/>
                          <a:gd name="T19" fmla="*/ 7322 h 20000"/>
                          <a:gd name="T20" fmla="*/ 9744 w 20000"/>
                          <a:gd name="T21" fmla="*/ 7322 h 20000"/>
                          <a:gd name="T22" fmla="*/ 11453 w 20000"/>
                          <a:gd name="T23" fmla="*/ 12459 h 20000"/>
                          <a:gd name="T24" fmla="*/ 15043 w 20000"/>
                          <a:gd name="T25" fmla="*/ 16940 h 20000"/>
                          <a:gd name="T26" fmla="*/ 15043 w 20000"/>
                          <a:gd name="T27" fmla="*/ 19891 h 20000"/>
                          <a:gd name="T28" fmla="*/ 12735 w 20000"/>
                          <a:gd name="T29" fmla="*/ 16940 h 20000"/>
                          <a:gd name="T30" fmla="*/ 10598 w 20000"/>
                          <a:gd name="T31" fmla="*/ 16503 h 20000"/>
                          <a:gd name="T32" fmla="*/ 9231 w 20000"/>
                          <a:gd name="T33" fmla="*/ 16940 h 20000"/>
                          <a:gd name="T34" fmla="*/ 5726 w 20000"/>
                          <a:gd name="T35" fmla="*/ 12459 h 20000"/>
                          <a:gd name="T36" fmla="*/ 7863 w 20000"/>
                          <a:gd name="T37" fmla="*/ 11913 h 20000"/>
                          <a:gd name="T38" fmla="*/ 4872 w 20000"/>
                          <a:gd name="T39" fmla="*/ 9071 h 20000"/>
                          <a:gd name="T40" fmla="*/ 4872 w 20000"/>
                          <a:gd name="T41" fmla="*/ 7322 h 20000"/>
                          <a:gd name="T42" fmla="*/ 2564 w 20000"/>
                          <a:gd name="T43" fmla="*/ 5137 h 20000"/>
                          <a:gd name="T44" fmla="*/ 1368 w 20000"/>
                          <a:gd name="T45" fmla="*/ 7978 h 20000"/>
                          <a:gd name="T46" fmla="*/ 0 w 20000"/>
                          <a:gd name="T47" fmla="*/ 4481 h 20000"/>
                          <a:gd name="T48" fmla="*/ 342 w 20000"/>
                          <a:gd name="T49" fmla="*/ 3388 h 20000"/>
                          <a:gd name="T50" fmla="*/ 2222 w 20000"/>
                          <a:gd name="T51" fmla="*/ 4481 h 20000"/>
                          <a:gd name="T52" fmla="*/ 2564 w 20000"/>
                          <a:gd name="T53" fmla="*/ 3388 h 20000"/>
                          <a:gd name="T54" fmla="*/ 4872 w 20000"/>
                          <a:gd name="T55" fmla="*/ 2842 h 20000"/>
                          <a:gd name="T56" fmla="*/ 7863 w 20000"/>
                          <a:gd name="T57" fmla="*/ 3388 h 20000"/>
                          <a:gd name="T58" fmla="*/ 9231 w 20000"/>
                          <a:gd name="T59" fmla="*/ 1749 h 20000"/>
                          <a:gd name="T60" fmla="*/ 11453 w 20000"/>
                          <a:gd name="T61"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000" h="20000">
                            <a:moveTo>
                              <a:pt x="11453" y="0"/>
                            </a:moveTo>
                            <a:lnTo>
                              <a:pt x="11880" y="0"/>
                            </a:lnTo>
                            <a:lnTo>
                              <a:pt x="14103" y="1749"/>
                            </a:lnTo>
                            <a:lnTo>
                              <a:pt x="17265" y="2842"/>
                            </a:lnTo>
                            <a:lnTo>
                              <a:pt x="17607" y="1749"/>
                            </a:lnTo>
                            <a:lnTo>
                              <a:pt x="18547" y="656"/>
                            </a:lnTo>
                            <a:lnTo>
                              <a:pt x="18974" y="3388"/>
                            </a:lnTo>
                            <a:lnTo>
                              <a:pt x="19915" y="7322"/>
                            </a:lnTo>
                            <a:lnTo>
                              <a:pt x="18547" y="7322"/>
                            </a:lnTo>
                            <a:lnTo>
                              <a:pt x="14103" y="7322"/>
                            </a:lnTo>
                            <a:lnTo>
                              <a:pt x="9744" y="7322"/>
                            </a:lnTo>
                            <a:lnTo>
                              <a:pt x="11453" y="12459"/>
                            </a:lnTo>
                            <a:lnTo>
                              <a:pt x="15043" y="16940"/>
                            </a:lnTo>
                            <a:lnTo>
                              <a:pt x="15043" y="19891"/>
                            </a:lnTo>
                            <a:lnTo>
                              <a:pt x="12735" y="16940"/>
                            </a:lnTo>
                            <a:lnTo>
                              <a:pt x="10598" y="16503"/>
                            </a:lnTo>
                            <a:lnTo>
                              <a:pt x="9231" y="16940"/>
                            </a:lnTo>
                            <a:lnTo>
                              <a:pt x="5726" y="12459"/>
                            </a:lnTo>
                            <a:lnTo>
                              <a:pt x="7863" y="11913"/>
                            </a:lnTo>
                            <a:lnTo>
                              <a:pt x="4872" y="9071"/>
                            </a:lnTo>
                            <a:lnTo>
                              <a:pt x="4872" y="7322"/>
                            </a:lnTo>
                            <a:lnTo>
                              <a:pt x="2564" y="5137"/>
                            </a:lnTo>
                            <a:lnTo>
                              <a:pt x="1368" y="7978"/>
                            </a:lnTo>
                            <a:lnTo>
                              <a:pt x="0" y="4481"/>
                            </a:lnTo>
                            <a:lnTo>
                              <a:pt x="342" y="3388"/>
                            </a:lnTo>
                            <a:lnTo>
                              <a:pt x="2222" y="4481"/>
                            </a:lnTo>
                            <a:lnTo>
                              <a:pt x="2564" y="3388"/>
                            </a:lnTo>
                            <a:lnTo>
                              <a:pt x="4872" y="2842"/>
                            </a:lnTo>
                            <a:lnTo>
                              <a:pt x="7863" y="3388"/>
                            </a:lnTo>
                            <a:lnTo>
                              <a:pt x="9231" y="1749"/>
                            </a:lnTo>
                            <a:lnTo>
                              <a:pt x="11453" y="0"/>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614" name="Freeform 228">
                        <a:extLst>
                          <a:ext uri="{FF2B5EF4-FFF2-40B4-BE49-F238E27FC236}">
                            <a16:creationId xmlns:a16="http://schemas.microsoft.com/office/drawing/2014/main" id="{CFF6AF5E-D4B0-4905-83DC-5D10A8BC22E5}"/>
                          </a:ext>
                        </a:extLst>
                      </p:cNvPr>
                      <p:cNvSpPr>
                        <a:spLocks/>
                      </p:cNvSpPr>
                      <p:nvPr/>
                    </p:nvSpPr>
                    <p:spPr bwMode="auto">
                      <a:xfrm>
                        <a:off x="4634784" y="3296892"/>
                        <a:ext cx="87579" cy="81539"/>
                      </a:xfrm>
                      <a:custGeom>
                        <a:avLst/>
                        <a:gdLst>
                          <a:gd name="T0" fmla="*/ 14795 w 20000"/>
                          <a:gd name="T1" fmla="*/ 19853 h 20000"/>
                          <a:gd name="T2" fmla="*/ 10548 w 20000"/>
                          <a:gd name="T3" fmla="*/ 18382 h 20000"/>
                          <a:gd name="T4" fmla="*/ 5616 w 20000"/>
                          <a:gd name="T5" fmla="*/ 16912 h 20000"/>
                          <a:gd name="T6" fmla="*/ 5616 w 20000"/>
                          <a:gd name="T7" fmla="*/ 16029 h 20000"/>
                          <a:gd name="T8" fmla="*/ 8493 w 20000"/>
                          <a:gd name="T9" fmla="*/ 16912 h 20000"/>
                          <a:gd name="T10" fmla="*/ 8493 w 20000"/>
                          <a:gd name="T11" fmla="*/ 12941 h 20000"/>
                          <a:gd name="T12" fmla="*/ 2740 w 20000"/>
                          <a:gd name="T13" fmla="*/ 6912 h 20000"/>
                          <a:gd name="T14" fmla="*/ 0 w 20000"/>
                          <a:gd name="T15" fmla="*/ 0 h 20000"/>
                          <a:gd name="T16" fmla="*/ 6986 w 20000"/>
                          <a:gd name="T17" fmla="*/ 0 h 20000"/>
                          <a:gd name="T18" fmla="*/ 14247 w 20000"/>
                          <a:gd name="T19" fmla="*/ 0 h 20000"/>
                          <a:gd name="T20" fmla="*/ 16301 w 20000"/>
                          <a:gd name="T21" fmla="*/ 0 h 20000"/>
                          <a:gd name="T22" fmla="*/ 19863 w 20000"/>
                          <a:gd name="T23" fmla="*/ 0 h 20000"/>
                          <a:gd name="T24" fmla="*/ 18493 w 20000"/>
                          <a:gd name="T25" fmla="*/ 4559 h 20000"/>
                          <a:gd name="T26" fmla="*/ 19863 w 20000"/>
                          <a:gd name="T27" fmla="*/ 8382 h 20000"/>
                          <a:gd name="T28" fmla="*/ 19863 w 20000"/>
                          <a:gd name="T29" fmla="*/ 12353 h 20000"/>
                          <a:gd name="T30" fmla="*/ 16301 w 20000"/>
                          <a:gd name="T31" fmla="*/ 16029 h 20000"/>
                          <a:gd name="T32" fmla="*/ 14795 w 20000"/>
                          <a:gd name="T33" fmla="*/ 19853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00" h="20000">
                            <a:moveTo>
                              <a:pt x="14795" y="19853"/>
                            </a:moveTo>
                            <a:lnTo>
                              <a:pt x="10548" y="18382"/>
                            </a:lnTo>
                            <a:lnTo>
                              <a:pt x="5616" y="16912"/>
                            </a:lnTo>
                            <a:lnTo>
                              <a:pt x="5616" y="16029"/>
                            </a:lnTo>
                            <a:lnTo>
                              <a:pt x="8493" y="16912"/>
                            </a:lnTo>
                            <a:lnTo>
                              <a:pt x="8493" y="12941"/>
                            </a:lnTo>
                            <a:lnTo>
                              <a:pt x="2740" y="6912"/>
                            </a:lnTo>
                            <a:lnTo>
                              <a:pt x="0" y="0"/>
                            </a:lnTo>
                            <a:lnTo>
                              <a:pt x="6986" y="0"/>
                            </a:lnTo>
                            <a:lnTo>
                              <a:pt x="14247" y="0"/>
                            </a:lnTo>
                            <a:lnTo>
                              <a:pt x="16301" y="0"/>
                            </a:lnTo>
                            <a:lnTo>
                              <a:pt x="19863" y="0"/>
                            </a:lnTo>
                            <a:lnTo>
                              <a:pt x="18493" y="4559"/>
                            </a:lnTo>
                            <a:lnTo>
                              <a:pt x="19863" y="8382"/>
                            </a:lnTo>
                            <a:lnTo>
                              <a:pt x="19863" y="12353"/>
                            </a:lnTo>
                            <a:lnTo>
                              <a:pt x="16301" y="16029"/>
                            </a:lnTo>
                            <a:lnTo>
                              <a:pt x="14795" y="19853"/>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615" name="Freeform 227">
                        <a:extLst>
                          <a:ext uri="{FF2B5EF4-FFF2-40B4-BE49-F238E27FC236}">
                            <a16:creationId xmlns:a16="http://schemas.microsoft.com/office/drawing/2014/main" id="{BD927BD1-FB35-475A-A849-A31BA7EBC399}"/>
                          </a:ext>
                        </a:extLst>
                      </p:cNvPr>
                      <p:cNvSpPr>
                        <a:spLocks/>
                      </p:cNvSpPr>
                      <p:nvPr/>
                    </p:nvSpPr>
                    <p:spPr bwMode="auto">
                      <a:xfrm>
                        <a:off x="4698203" y="3257633"/>
                        <a:ext cx="69459" cy="40770"/>
                      </a:xfrm>
                      <a:custGeom>
                        <a:avLst/>
                        <a:gdLst>
                          <a:gd name="T0" fmla="*/ 0 w 20000"/>
                          <a:gd name="T1" fmla="*/ 1765 h 20000"/>
                          <a:gd name="T2" fmla="*/ 5391 w 20000"/>
                          <a:gd name="T3" fmla="*/ 1765 h 20000"/>
                          <a:gd name="T4" fmla="*/ 7130 w 20000"/>
                          <a:gd name="T5" fmla="*/ 0 h 20000"/>
                          <a:gd name="T6" fmla="*/ 12696 w 20000"/>
                          <a:gd name="T7" fmla="*/ 0 h 20000"/>
                          <a:gd name="T8" fmla="*/ 14435 w 20000"/>
                          <a:gd name="T9" fmla="*/ 4706 h 20000"/>
                          <a:gd name="T10" fmla="*/ 14435 w 20000"/>
                          <a:gd name="T11" fmla="*/ 9118 h 20000"/>
                          <a:gd name="T12" fmla="*/ 19826 w 20000"/>
                          <a:gd name="T13" fmla="*/ 13824 h 20000"/>
                          <a:gd name="T14" fmla="*/ 19826 w 20000"/>
                          <a:gd name="T15" fmla="*/ 19706 h 20000"/>
                          <a:gd name="T16" fmla="*/ 17043 w 20000"/>
                          <a:gd name="T17" fmla="*/ 19706 h 20000"/>
                          <a:gd name="T18" fmla="*/ 12696 w 20000"/>
                          <a:gd name="T19" fmla="*/ 16765 h 20000"/>
                          <a:gd name="T20" fmla="*/ 7130 w 20000"/>
                          <a:gd name="T21" fmla="*/ 19706 h 20000"/>
                          <a:gd name="T22" fmla="*/ 2783 w 20000"/>
                          <a:gd name="T23" fmla="*/ 19706 h 20000"/>
                          <a:gd name="T24" fmla="*/ 696 w 20000"/>
                          <a:gd name="T25" fmla="*/ 9118 h 20000"/>
                          <a:gd name="T26" fmla="*/ 0 w 20000"/>
                          <a:gd name="T27" fmla="*/ 176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000" h="20000">
                            <a:moveTo>
                              <a:pt x="0" y="1765"/>
                            </a:moveTo>
                            <a:lnTo>
                              <a:pt x="5391" y="1765"/>
                            </a:lnTo>
                            <a:lnTo>
                              <a:pt x="7130" y="0"/>
                            </a:lnTo>
                            <a:lnTo>
                              <a:pt x="12696" y="0"/>
                            </a:lnTo>
                            <a:lnTo>
                              <a:pt x="14435" y="4706"/>
                            </a:lnTo>
                            <a:lnTo>
                              <a:pt x="14435" y="9118"/>
                            </a:lnTo>
                            <a:lnTo>
                              <a:pt x="19826" y="13824"/>
                            </a:lnTo>
                            <a:lnTo>
                              <a:pt x="19826" y="19706"/>
                            </a:lnTo>
                            <a:lnTo>
                              <a:pt x="17043" y="19706"/>
                            </a:lnTo>
                            <a:lnTo>
                              <a:pt x="12696" y="16765"/>
                            </a:lnTo>
                            <a:lnTo>
                              <a:pt x="7130" y="19706"/>
                            </a:lnTo>
                            <a:lnTo>
                              <a:pt x="2783" y="19706"/>
                            </a:lnTo>
                            <a:lnTo>
                              <a:pt x="696" y="9118"/>
                            </a:lnTo>
                            <a:lnTo>
                              <a:pt x="0" y="1765"/>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grpSp>
              </p:grpSp>
            </p:grpSp>
          </p:grpSp>
          <p:grpSp>
            <p:nvGrpSpPr>
              <p:cNvPr id="367" name="Groupe 211">
                <a:extLst>
                  <a:ext uri="{FF2B5EF4-FFF2-40B4-BE49-F238E27FC236}">
                    <a16:creationId xmlns:a16="http://schemas.microsoft.com/office/drawing/2014/main" id="{F3296307-7184-4818-B7A8-23D8093C24CE}"/>
                  </a:ext>
                </a:extLst>
              </p:cNvPr>
              <p:cNvGrpSpPr/>
              <p:nvPr/>
            </p:nvGrpSpPr>
            <p:grpSpPr>
              <a:xfrm>
                <a:off x="4043650" y="2852731"/>
                <a:ext cx="1636394" cy="1423060"/>
                <a:chOff x="3762010" y="3837468"/>
                <a:chExt cx="2003755" cy="1742527"/>
              </a:xfrm>
              <a:solidFill>
                <a:srgbClr val="F1840F"/>
              </a:solidFill>
              <a:effectLst/>
            </p:grpSpPr>
            <p:sp>
              <p:nvSpPr>
                <p:cNvPr id="539" name="Freeform 108">
                  <a:extLst>
                    <a:ext uri="{FF2B5EF4-FFF2-40B4-BE49-F238E27FC236}">
                      <a16:creationId xmlns:a16="http://schemas.microsoft.com/office/drawing/2014/main" id="{117D85D8-FB12-4DDD-8ED8-673F58C9F213}"/>
                    </a:ext>
                  </a:extLst>
                </p:cNvPr>
                <p:cNvSpPr>
                  <a:spLocks/>
                </p:cNvSpPr>
                <p:nvPr/>
              </p:nvSpPr>
              <p:spPr bwMode="auto">
                <a:xfrm>
                  <a:off x="3762010" y="4142486"/>
                  <a:ext cx="163079" cy="119290"/>
                </a:xfrm>
                <a:custGeom>
                  <a:avLst/>
                  <a:gdLst>
                    <a:gd name="T0" fmla="*/ 2222 w 20000"/>
                    <a:gd name="T1" fmla="*/ 2030 h 20000"/>
                    <a:gd name="T2" fmla="*/ 3778 w 20000"/>
                    <a:gd name="T3" fmla="*/ 406 h 20000"/>
                    <a:gd name="T4" fmla="*/ 6148 w 20000"/>
                    <a:gd name="T5" fmla="*/ 406 h 20000"/>
                    <a:gd name="T6" fmla="*/ 9185 w 20000"/>
                    <a:gd name="T7" fmla="*/ 0 h 20000"/>
                    <a:gd name="T8" fmla="*/ 10296 w 20000"/>
                    <a:gd name="T9" fmla="*/ 406 h 20000"/>
                    <a:gd name="T10" fmla="*/ 11926 w 20000"/>
                    <a:gd name="T11" fmla="*/ 3147 h 20000"/>
                    <a:gd name="T12" fmla="*/ 13037 w 20000"/>
                    <a:gd name="T13" fmla="*/ 3147 h 20000"/>
                    <a:gd name="T14" fmla="*/ 13407 w 20000"/>
                    <a:gd name="T15" fmla="*/ 5787 h 20000"/>
                    <a:gd name="T16" fmla="*/ 14148 w 20000"/>
                    <a:gd name="T17" fmla="*/ 5787 h 20000"/>
                    <a:gd name="T18" fmla="*/ 14963 w 20000"/>
                    <a:gd name="T19" fmla="*/ 7310 h 20000"/>
                    <a:gd name="T20" fmla="*/ 15259 w 20000"/>
                    <a:gd name="T21" fmla="*/ 8325 h 20000"/>
                    <a:gd name="T22" fmla="*/ 17259 w 20000"/>
                    <a:gd name="T23" fmla="*/ 8934 h 20000"/>
                    <a:gd name="T24" fmla="*/ 17259 w 20000"/>
                    <a:gd name="T25" fmla="*/ 10964 h 20000"/>
                    <a:gd name="T26" fmla="*/ 18000 w 20000"/>
                    <a:gd name="T27" fmla="*/ 11574 h 20000"/>
                    <a:gd name="T28" fmla="*/ 17259 w 20000"/>
                    <a:gd name="T29" fmla="*/ 14112 h 20000"/>
                    <a:gd name="T30" fmla="*/ 18000 w 20000"/>
                    <a:gd name="T31" fmla="*/ 15736 h 20000"/>
                    <a:gd name="T32" fmla="*/ 18444 w 20000"/>
                    <a:gd name="T33" fmla="*/ 15736 h 20000"/>
                    <a:gd name="T34" fmla="*/ 19926 w 20000"/>
                    <a:gd name="T35" fmla="*/ 17259 h 20000"/>
                    <a:gd name="T36" fmla="*/ 19926 w 20000"/>
                    <a:gd name="T37" fmla="*/ 19391 h 20000"/>
                    <a:gd name="T38" fmla="*/ 18000 w 20000"/>
                    <a:gd name="T39" fmla="*/ 19391 h 20000"/>
                    <a:gd name="T40" fmla="*/ 17259 w 20000"/>
                    <a:gd name="T41" fmla="*/ 19391 h 20000"/>
                    <a:gd name="T42" fmla="*/ 16148 w 20000"/>
                    <a:gd name="T43" fmla="*/ 19898 h 20000"/>
                    <a:gd name="T44" fmla="*/ 14148 w 20000"/>
                    <a:gd name="T45" fmla="*/ 19391 h 20000"/>
                    <a:gd name="T46" fmla="*/ 14148 w 20000"/>
                    <a:gd name="T47" fmla="*/ 18274 h 20000"/>
                    <a:gd name="T48" fmla="*/ 11926 w 20000"/>
                    <a:gd name="T49" fmla="*/ 18274 h 20000"/>
                    <a:gd name="T50" fmla="*/ 6889 w 20000"/>
                    <a:gd name="T51" fmla="*/ 18274 h 20000"/>
                    <a:gd name="T52" fmla="*/ 5407 w 20000"/>
                    <a:gd name="T53" fmla="*/ 19391 h 20000"/>
                    <a:gd name="T54" fmla="*/ 4222 w 20000"/>
                    <a:gd name="T55" fmla="*/ 19391 h 20000"/>
                    <a:gd name="T56" fmla="*/ 1926 w 20000"/>
                    <a:gd name="T57" fmla="*/ 19898 h 20000"/>
                    <a:gd name="T58" fmla="*/ 4222 w 20000"/>
                    <a:gd name="T59" fmla="*/ 18274 h 20000"/>
                    <a:gd name="T60" fmla="*/ 1926 w 20000"/>
                    <a:gd name="T61" fmla="*/ 18274 h 20000"/>
                    <a:gd name="T62" fmla="*/ 1185 w 20000"/>
                    <a:gd name="T63" fmla="*/ 16751 h 20000"/>
                    <a:gd name="T64" fmla="*/ 4963 w 20000"/>
                    <a:gd name="T65" fmla="*/ 15736 h 20000"/>
                    <a:gd name="T66" fmla="*/ 4963 w 20000"/>
                    <a:gd name="T67" fmla="*/ 15127 h 20000"/>
                    <a:gd name="T68" fmla="*/ 6148 w 20000"/>
                    <a:gd name="T69" fmla="*/ 15127 h 20000"/>
                    <a:gd name="T70" fmla="*/ 7259 w 20000"/>
                    <a:gd name="T71" fmla="*/ 14112 h 20000"/>
                    <a:gd name="T72" fmla="*/ 10296 w 20000"/>
                    <a:gd name="T73" fmla="*/ 15736 h 20000"/>
                    <a:gd name="T74" fmla="*/ 11926 w 20000"/>
                    <a:gd name="T75" fmla="*/ 14112 h 20000"/>
                    <a:gd name="T76" fmla="*/ 9926 w 20000"/>
                    <a:gd name="T77" fmla="*/ 14112 h 20000"/>
                    <a:gd name="T78" fmla="*/ 8000 w 20000"/>
                    <a:gd name="T79" fmla="*/ 13096 h 20000"/>
                    <a:gd name="T80" fmla="*/ 5407 w 20000"/>
                    <a:gd name="T81" fmla="*/ 13096 h 20000"/>
                    <a:gd name="T82" fmla="*/ 1926 w 20000"/>
                    <a:gd name="T83" fmla="*/ 14112 h 20000"/>
                    <a:gd name="T84" fmla="*/ 1926 w 20000"/>
                    <a:gd name="T85" fmla="*/ 13096 h 20000"/>
                    <a:gd name="T86" fmla="*/ 2222 w 20000"/>
                    <a:gd name="T87" fmla="*/ 12589 h 20000"/>
                    <a:gd name="T88" fmla="*/ 1185 w 20000"/>
                    <a:gd name="T89" fmla="*/ 12589 h 20000"/>
                    <a:gd name="T90" fmla="*/ 296 w 20000"/>
                    <a:gd name="T91" fmla="*/ 11574 h 20000"/>
                    <a:gd name="T92" fmla="*/ 0 w 20000"/>
                    <a:gd name="T93" fmla="*/ 8934 h 20000"/>
                    <a:gd name="T94" fmla="*/ 296 w 20000"/>
                    <a:gd name="T95" fmla="*/ 7310 h 20000"/>
                    <a:gd name="T96" fmla="*/ 1926 w 20000"/>
                    <a:gd name="T97" fmla="*/ 4772 h 20000"/>
                    <a:gd name="T98" fmla="*/ 2222 w 20000"/>
                    <a:gd name="T99" fmla="*/ 203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000" h="20000">
                      <a:moveTo>
                        <a:pt x="2222" y="2030"/>
                      </a:moveTo>
                      <a:lnTo>
                        <a:pt x="3778" y="406"/>
                      </a:lnTo>
                      <a:lnTo>
                        <a:pt x="6148" y="406"/>
                      </a:lnTo>
                      <a:lnTo>
                        <a:pt x="9185" y="0"/>
                      </a:lnTo>
                      <a:lnTo>
                        <a:pt x="10296" y="406"/>
                      </a:lnTo>
                      <a:lnTo>
                        <a:pt x="11926" y="3147"/>
                      </a:lnTo>
                      <a:lnTo>
                        <a:pt x="13037" y="3147"/>
                      </a:lnTo>
                      <a:lnTo>
                        <a:pt x="13407" y="5787"/>
                      </a:lnTo>
                      <a:lnTo>
                        <a:pt x="14148" y="5787"/>
                      </a:lnTo>
                      <a:lnTo>
                        <a:pt x="14963" y="7310"/>
                      </a:lnTo>
                      <a:lnTo>
                        <a:pt x="15259" y="8325"/>
                      </a:lnTo>
                      <a:lnTo>
                        <a:pt x="17259" y="8934"/>
                      </a:lnTo>
                      <a:lnTo>
                        <a:pt x="17259" y="10964"/>
                      </a:lnTo>
                      <a:lnTo>
                        <a:pt x="18000" y="11574"/>
                      </a:lnTo>
                      <a:lnTo>
                        <a:pt x="17259" y="14112"/>
                      </a:lnTo>
                      <a:lnTo>
                        <a:pt x="18000" y="15736"/>
                      </a:lnTo>
                      <a:lnTo>
                        <a:pt x="18444" y="15736"/>
                      </a:lnTo>
                      <a:lnTo>
                        <a:pt x="19926" y="17259"/>
                      </a:lnTo>
                      <a:lnTo>
                        <a:pt x="19926" y="19391"/>
                      </a:lnTo>
                      <a:lnTo>
                        <a:pt x="18000" y="19391"/>
                      </a:lnTo>
                      <a:lnTo>
                        <a:pt x="17259" y="19391"/>
                      </a:lnTo>
                      <a:lnTo>
                        <a:pt x="16148" y="19898"/>
                      </a:lnTo>
                      <a:lnTo>
                        <a:pt x="14148" y="19391"/>
                      </a:lnTo>
                      <a:lnTo>
                        <a:pt x="14148" y="18274"/>
                      </a:lnTo>
                      <a:lnTo>
                        <a:pt x="11926" y="18274"/>
                      </a:lnTo>
                      <a:lnTo>
                        <a:pt x="6889" y="18274"/>
                      </a:lnTo>
                      <a:lnTo>
                        <a:pt x="5407" y="19391"/>
                      </a:lnTo>
                      <a:lnTo>
                        <a:pt x="4222" y="19391"/>
                      </a:lnTo>
                      <a:lnTo>
                        <a:pt x="1926" y="19898"/>
                      </a:lnTo>
                      <a:lnTo>
                        <a:pt x="4222" y="18274"/>
                      </a:lnTo>
                      <a:lnTo>
                        <a:pt x="1926" y="18274"/>
                      </a:lnTo>
                      <a:lnTo>
                        <a:pt x="1185" y="16751"/>
                      </a:lnTo>
                      <a:lnTo>
                        <a:pt x="4963" y="15736"/>
                      </a:lnTo>
                      <a:lnTo>
                        <a:pt x="4963" y="15127"/>
                      </a:lnTo>
                      <a:lnTo>
                        <a:pt x="6148" y="15127"/>
                      </a:lnTo>
                      <a:lnTo>
                        <a:pt x="7259" y="14112"/>
                      </a:lnTo>
                      <a:lnTo>
                        <a:pt x="10296" y="15736"/>
                      </a:lnTo>
                      <a:lnTo>
                        <a:pt x="11926" y="14112"/>
                      </a:lnTo>
                      <a:lnTo>
                        <a:pt x="9926" y="14112"/>
                      </a:lnTo>
                      <a:lnTo>
                        <a:pt x="8000" y="13096"/>
                      </a:lnTo>
                      <a:lnTo>
                        <a:pt x="5407" y="13096"/>
                      </a:lnTo>
                      <a:lnTo>
                        <a:pt x="1926" y="14112"/>
                      </a:lnTo>
                      <a:lnTo>
                        <a:pt x="1926" y="13096"/>
                      </a:lnTo>
                      <a:lnTo>
                        <a:pt x="2222" y="12589"/>
                      </a:lnTo>
                      <a:lnTo>
                        <a:pt x="1185" y="12589"/>
                      </a:lnTo>
                      <a:lnTo>
                        <a:pt x="296" y="11574"/>
                      </a:lnTo>
                      <a:lnTo>
                        <a:pt x="0" y="8934"/>
                      </a:lnTo>
                      <a:lnTo>
                        <a:pt x="296" y="7310"/>
                      </a:lnTo>
                      <a:lnTo>
                        <a:pt x="1926" y="4772"/>
                      </a:lnTo>
                      <a:lnTo>
                        <a:pt x="2222" y="2030"/>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7F8FA9">
                        <a:lumMod val="40000"/>
                        <a:lumOff val="60000"/>
                      </a:srgbClr>
                    </a:solidFill>
                    <a:effectLst/>
                    <a:uLnTx/>
                    <a:uFillTx/>
                    <a:latin typeface="Avenir "/>
                    <a:ea typeface="+mn-ea"/>
                    <a:cs typeface="+mn-cs"/>
                  </a:endParaRPr>
                </a:p>
              </p:txBody>
            </p:sp>
            <p:grpSp>
              <p:nvGrpSpPr>
                <p:cNvPr id="540" name="Groupe 213">
                  <a:extLst>
                    <a:ext uri="{FF2B5EF4-FFF2-40B4-BE49-F238E27FC236}">
                      <a16:creationId xmlns:a16="http://schemas.microsoft.com/office/drawing/2014/main" id="{9FD082D9-A8DD-4914-94F5-794A66271826}"/>
                    </a:ext>
                  </a:extLst>
                </p:cNvPr>
                <p:cNvGrpSpPr/>
                <p:nvPr/>
              </p:nvGrpSpPr>
              <p:grpSpPr>
                <a:xfrm>
                  <a:off x="3772581" y="3837468"/>
                  <a:ext cx="1993184" cy="1742527"/>
                  <a:chOff x="3772581" y="3837468"/>
                  <a:chExt cx="1993184" cy="1742527"/>
                </a:xfrm>
                <a:grpFill/>
              </p:grpSpPr>
              <p:grpSp>
                <p:nvGrpSpPr>
                  <p:cNvPr id="541" name="Groupe 214">
                    <a:extLst>
                      <a:ext uri="{FF2B5EF4-FFF2-40B4-BE49-F238E27FC236}">
                        <a16:creationId xmlns:a16="http://schemas.microsoft.com/office/drawing/2014/main" id="{E0FDE54D-51C7-49B8-97DA-C53B1C79C21B}"/>
                      </a:ext>
                    </a:extLst>
                  </p:cNvPr>
                  <p:cNvGrpSpPr/>
                  <p:nvPr/>
                </p:nvGrpSpPr>
                <p:grpSpPr>
                  <a:xfrm>
                    <a:off x="3772581" y="3837468"/>
                    <a:ext cx="1993184" cy="1339360"/>
                    <a:chOff x="3772581" y="3837468"/>
                    <a:chExt cx="1993184" cy="1339360"/>
                  </a:xfrm>
                  <a:grpFill/>
                </p:grpSpPr>
                <p:sp>
                  <p:nvSpPr>
                    <p:cNvPr id="590" name="Freeform 115">
                      <a:extLst>
                        <a:ext uri="{FF2B5EF4-FFF2-40B4-BE49-F238E27FC236}">
                          <a16:creationId xmlns:a16="http://schemas.microsoft.com/office/drawing/2014/main" id="{AA2B391D-A591-40A3-9415-1D4910BF2CB3}"/>
                        </a:ext>
                      </a:extLst>
                    </p:cNvPr>
                    <p:cNvSpPr>
                      <a:spLocks/>
                    </p:cNvSpPr>
                    <p:nvPr/>
                  </p:nvSpPr>
                  <p:spPr bwMode="auto">
                    <a:xfrm>
                      <a:off x="5755195" y="5154178"/>
                      <a:ext cx="10570" cy="22650"/>
                    </a:xfrm>
                    <a:custGeom>
                      <a:avLst/>
                      <a:gdLst>
                        <a:gd name="T0" fmla="*/ 7059 w 20000"/>
                        <a:gd name="T1" fmla="*/ 19459 h 20000"/>
                        <a:gd name="T2" fmla="*/ 0 w 20000"/>
                        <a:gd name="T3" fmla="*/ 14054 h 20000"/>
                        <a:gd name="T4" fmla="*/ 0 w 20000"/>
                        <a:gd name="T5" fmla="*/ 10811 h 20000"/>
                        <a:gd name="T6" fmla="*/ 7059 w 20000"/>
                        <a:gd name="T7" fmla="*/ 0 h 20000"/>
                        <a:gd name="T8" fmla="*/ 18824 w 20000"/>
                        <a:gd name="T9" fmla="*/ 10811 h 20000"/>
                        <a:gd name="T10" fmla="*/ 7059 w 20000"/>
                        <a:gd name="T11" fmla="*/ 19459 h 20000"/>
                      </a:gdLst>
                      <a:ahLst/>
                      <a:cxnLst>
                        <a:cxn ang="0">
                          <a:pos x="T0" y="T1"/>
                        </a:cxn>
                        <a:cxn ang="0">
                          <a:pos x="T2" y="T3"/>
                        </a:cxn>
                        <a:cxn ang="0">
                          <a:pos x="T4" y="T5"/>
                        </a:cxn>
                        <a:cxn ang="0">
                          <a:pos x="T6" y="T7"/>
                        </a:cxn>
                        <a:cxn ang="0">
                          <a:pos x="T8" y="T9"/>
                        </a:cxn>
                        <a:cxn ang="0">
                          <a:pos x="T10" y="T11"/>
                        </a:cxn>
                      </a:cxnLst>
                      <a:rect l="0" t="0" r="r" b="b"/>
                      <a:pathLst>
                        <a:path w="20000" h="20000">
                          <a:moveTo>
                            <a:pt x="7059" y="19459"/>
                          </a:moveTo>
                          <a:lnTo>
                            <a:pt x="0" y="14054"/>
                          </a:lnTo>
                          <a:lnTo>
                            <a:pt x="0" y="10811"/>
                          </a:lnTo>
                          <a:lnTo>
                            <a:pt x="7059" y="0"/>
                          </a:lnTo>
                          <a:lnTo>
                            <a:pt x="18824" y="10811"/>
                          </a:lnTo>
                          <a:lnTo>
                            <a:pt x="7059" y="19459"/>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7F8FA9">
                            <a:lumMod val="40000"/>
                            <a:lumOff val="60000"/>
                          </a:srgbClr>
                        </a:solidFill>
                        <a:effectLst/>
                        <a:uLnTx/>
                        <a:uFillTx/>
                        <a:latin typeface="Avenir "/>
                        <a:ea typeface="+mn-ea"/>
                        <a:cs typeface="+mn-cs"/>
                      </a:endParaRPr>
                    </a:p>
                  </p:txBody>
                </p:sp>
                <p:sp>
                  <p:nvSpPr>
                    <p:cNvPr id="591" name="Freeform 116">
                      <a:extLst>
                        <a:ext uri="{FF2B5EF4-FFF2-40B4-BE49-F238E27FC236}">
                          <a16:creationId xmlns:a16="http://schemas.microsoft.com/office/drawing/2014/main" id="{C3A8B284-D786-4336-A4E4-6BA2A403AE39}"/>
                        </a:ext>
                      </a:extLst>
                    </p:cNvPr>
                    <p:cNvSpPr>
                      <a:spLocks/>
                    </p:cNvSpPr>
                    <p:nvPr/>
                  </p:nvSpPr>
                  <p:spPr bwMode="auto">
                    <a:xfrm>
                      <a:off x="3772581" y="3837468"/>
                      <a:ext cx="329178" cy="357868"/>
                    </a:xfrm>
                    <a:custGeom>
                      <a:avLst/>
                      <a:gdLst>
                        <a:gd name="T0" fmla="*/ 13897 w 20000"/>
                        <a:gd name="T1" fmla="*/ 0 h 20000"/>
                        <a:gd name="T2" fmla="*/ 19963 w 20000"/>
                        <a:gd name="T3" fmla="*/ 3885 h 20000"/>
                        <a:gd name="T4" fmla="*/ 17279 w 20000"/>
                        <a:gd name="T5" fmla="*/ 3885 h 20000"/>
                        <a:gd name="T6" fmla="*/ 18456 w 20000"/>
                        <a:gd name="T7" fmla="*/ 17128 h 20000"/>
                        <a:gd name="T8" fmla="*/ 19007 w 20000"/>
                        <a:gd name="T9" fmla="*/ 17669 h 20000"/>
                        <a:gd name="T10" fmla="*/ 18456 w 20000"/>
                        <a:gd name="T11" fmla="*/ 18919 h 20000"/>
                        <a:gd name="T12" fmla="*/ 12537 w 20000"/>
                        <a:gd name="T13" fmla="*/ 18919 h 20000"/>
                        <a:gd name="T14" fmla="*/ 12390 w 20000"/>
                        <a:gd name="T15" fmla="*/ 18581 h 20000"/>
                        <a:gd name="T16" fmla="*/ 11985 w 20000"/>
                        <a:gd name="T17" fmla="*/ 18919 h 20000"/>
                        <a:gd name="T18" fmla="*/ 10074 w 20000"/>
                        <a:gd name="T19" fmla="*/ 18581 h 20000"/>
                        <a:gd name="T20" fmla="*/ 9890 w 20000"/>
                        <a:gd name="T21" fmla="*/ 19054 h 20000"/>
                        <a:gd name="T22" fmla="*/ 8934 w 20000"/>
                        <a:gd name="T23" fmla="*/ 18378 h 20000"/>
                        <a:gd name="T24" fmla="*/ 8346 w 20000"/>
                        <a:gd name="T25" fmla="*/ 19054 h 20000"/>
                        <a:gd name="T26" fmla="*/ 8346 w 20000"/>
                        <a:gd name="T27" fmla="*/ 19764 h 20000"/>
                        <a:gd name="T28" fmla="*/ 7978 w 20000"/>
                        <a:gd name="T29" fmla="*/ 19966 h 20000"/>
                        <a:gd name="T30" fmla="*/ 7022 w 20000"/>
                        <a:gd name="T31" fmla="*/ 19764 h 20000"/>
                        <a:gd name="T32" fmla="*/ 6838 w 20000"/>
                        <a:gd name="T33" fmla="*/ 19426 h 20000"/>
                        <a:gd name="T34" fmla="*/ 6434 w 20000"/>
                        <a:gd name="T35" fmla="*/ 18919 h 20000"/>
                        <a:gd name="T36" fmla="*/ 6066 w 20000"/>
                        <a:gd name="T37" fmla="*/ 18919 h 20000"/>
                        <a:gd name="T38" fmla="*/ 5919 w 20000"/>
                        <a:gd name="T39" fmla="*/ 18041 h 20000"/>
                        <a:gd name="T40" fmla="*/ 5331 w 20000"/>
                        <a:gd name="T41" fmla="*/ 18041 h 20000"/>
                        <a:gd name="T42" fmla="*/ 4559 w 20000"/>
                        <a:gd name="T43" fmla="*/ 17128 h 20000"/>
                        <a:gd name="T44" fmla="*/ 3971 w 20000"/>
                        <a:gd name="T45" fmla="*/ 16993 h 20000"/>
                        <a:gd name="T46" fmla="*/ 2463 w 20000"/>
                        <a:gd name="T47" fmla="*/ 17128 h 20000"/>
                        <a:gd name="T48" fmla="*/ 1324 w 20000"/>
                        <a:gd name="T49" fmla="*/ 17128 h 20000"/>
                        <a:gd name="T50" fmla="*/ 515 w 20000"/>
                        <a:gd name="T51" fmla="*/ 17669 h 20000"/>
                        <a:gd name="T52" fmla="*/ 956 w 20000"/>
                        <a:gd name="T53" fmla="*/ 16622 h 20000"/>
                        <a:gd name="T54" fmla="*/ 1507 w 20000"/>
                        <a:gd name="T55" fmla="*/ 15203 h 20000"/>
                        <a:gd name="T56" fmla="*/ 1324 w 20000"/>
                        <a:gd name="T57" fmla="*/ 13480 h 20000"/>
                        <a:gd name="T58" fmla="*/ 515 w 20000"/>
                        <a:gd name="T59" fmla="*/ 12601 h 20000"/>
                        <a:gd name="T60" fmla="*/ 1324 w 20000"/>
                        <a:gd name="T61" fmla="*/ 12601 h 20000"/>
                        <a:gd name="T62" fmla="*/ 1324 w 20000"/>
                        <a:gd name="T63" fmla="*/ 11723 h 20000"/>
                        <a:gd name="T64" fmla="*/ 956 w 20000"/>
                        <a:gd name="T65" fmla="*/ 10709 h 20000"/>
                        <a:gd name="T66" fmla="*/ 515 w 20000"/>
                        <a:gd name="T67" fmla="*/ 11047 h 20000"/>
                        <a:gd name="T68" fmla="*/ 368 w 20000"/>
                        <a:gd name="T69" fmla="*/ 10169 h 20000"/>
                        <a:gd name="T70" fmla="*/ 0 w 20000"/>
                        <a:gd name="T71" fmla="*/ 10169 h 20000"/>
                        <a:gd name="T72" fmla="*/ 368 w 20000"/>
                        <a:gd name="T73" fmla="*/ 9628 h 20000"/>
                        <a:gd name="T74" fmla="*/ 6434 w 20000"/>
                        <a:gd name="T75" fmla="*/ 9628 h 20000"/>
                        <a:gd name="T76" fmla="*/ 6434 w 20000"/>
                        <a:gd name="T77" fmla="*/ 7534 h 20000"/>
                        <a:gd name="T78" fmla="*/ 6434 w 20000"/>
                        <a:gd name="T79" fmla="*/ 6993 h 20000"/>
                        <a:gd name="T80" fmla="*/ 6838 w 20000"/>
                        <a:gd name="T81" fmla="*/ 6655 h 20000"/>
                        <a:gd name="T82" fmla="*/ 8346 w 20000"/>
                        <a:gd name="T83" fmla="*/ 6149 h 20000"/>
                        <a:gd name="T84" fmla="*/ 8346 w 20000"/>
                        <a:gd name="T85" fmla="*/ 2432 h 20000"/>
                        <a:gd name="T86" fmla="*/ 13897 w 20000"/>
                        <a:gd name="T87" fmla="*/ 2297 h 20000"/>
                        <a:gd name="T88" fmla="*/ 13897 w 20000"/>
                        <a:gd name="T89"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000" h="20000">
                          <a:moveTo>
                            <a:pt x="13897" y="0"/>
                          </a:moveTo>
                          <a:lnTo>
                            <a:pt x="19963" y="3885"/>
                          </a:lnTo>
                          <a:lnTo>
                            <a:pt x="17279" y="3885"/>
                          </a:lnTo>
                          <a:lnTo>
                            <a:pt x="18456" y="17128"/>
                          </a:lnTo>
                          <a:lnTo>
                            <a:pt x="19007" y="17669"/>
                          </a:lnTo>
                          <a:lnTo>
                            <a:pt x="18456" y="18919"/>
                          </a:lnTo>
                          <a:lnTo>
                            <a:pt x="12537" y="18919"/>
                          </a:lnTo>
                          <a:lnTo>
                            <a:pt x="12390" y="18581"/>
                          </a:lnTo>
                          <a:lnTo>
                            <a:pt x="11985" y="18919"/>
                          </a:lnTo>
                          <a:lnTo>
                            <a:pt x="10074" y="18581"/>
                          </a:lnTo>
                          <a:lnTo>
                            <a:pt x="9890" y="19054"/>
                          </a:lnTo>
                          <a:lnTo>
                            <a:pt x="8934" y="18378"/>
                          </a:lnTo>
                          <a:lnTo>
                            <a:pt x="8346" y="19054"/>
                          </a:lnTo>
                          <a:lnTo>
                            <a:pt x="8346" y="19764"/>
                          </a:lnTo>
                          <a:lnTo>
                            <a:pt x="7978" y="19966"/>
                          </a:lnTo>
                          <a:lnTo>
                            <a:pt x="7022" y="19764"/>
                          </a:lnTo>
                          <a:lnTo>
                            <a:pt x="6838" y="19426"/>
                          </a:lnTo>
                          <a:lnTo>
                            <a:pt x="6434" y="18919"/>
                          </a:lnTo>
                          <a:lnTo>
                            <a:pt x="6066" y="18919"/>
                          </a:lnTo>
                          <a:lnTo>
                            <a:pt x="5919" y="18041"/>
                          </a:lnTo>
                          <a:lnTo>
                            <a:pt x="5331" y="18041"/>
                          </a:lnTo>
                          <a:lnTo>
                            <a:pt x="4559" y="17128"/>
                          </a:lnTo>
                          <a:lnTo>
                            <a:pt x="3971" y="16993"/>
                          </a:lnTo>
                          <a:lnTo>
                            <a:pt x="2463" y="17128"/>
                          </a:lnTo>
                          <a:lnTo>
                            <a:pt x="1324" y="17128"/>
                          </a:lnTo>
                          <a:lnTo>
                            <a:pt x="515" y="17669"/>
                          </a:lnTo>
                          <a:lnTo>
                            <a:pt x="956" y="16622"/>
                          </a:lnTo>
                          <a:lnTo>
                            <a:pt x="1507" y="15203"/>
                          </a:lnTo>
                          <a:lnTo>
                            <a:pt x="1324" y="13480"/>
                          </a:lnTo>
                          <a:lnTo>
                            <a:pt x="515" y="12601"/>
                          </a:lnTo>
                          <a:lnTo>
                            <a:pt x="1324" y="12601"/>
                          </a:lnTo>
                          <a:lnTo>
                            <a:pt x="1324" y="11723"/>
                          </a:lnTo>
                          <a:lnTo>
                            <a:pt x="956" y="10709"/>
                          </a:lnTo>
                          <a:lnTo>
                            <a:pt x="515" y="11047"/>
                          </a:lnTo>
                          <a:lnTo>
                            <a:pt x="368" y="10169"/>
                          </a:lnTo>
                          <a:lnTo>
                            <a:pt x="0" y="10169"/>
                          </a:lnTo>
                          <a:lnTo>
                            <a:pt x="368" y="9628"/>
                          </a:lnTo>
                          <a:lnTo>
                            <a:pt x="6434" y="9628"/>
                          </a:lnTo>
                          <a:lnTo>
                            <a:pt x="6434" y="7534"/>
                          </a:lnTo>
                          <a:lnTo>
                            <a:pt x="6434" y="6993"/>
                          </a:lnTo>
                          <a:lnTo>
                            <a:pt x="6838" y="6655"/>
                          </a:lnTo>
                          <a:lnTo>
                            <a:pt x="8346" y="6149"/>
                          </a:lnTo>
                          <a:lnTo>
                            <a:pt x="8346" y="2432"/>
                          </a:lnTo>
                          <a:lnTo>
                            <a:pt x="13897" y="2297"/>
                          </a:lnTo>
                          <a:lnTo>
                            <a:pt x="13897" y="0"/>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7F8FA9">
                            <a:lumMod val="40000"/>
                            <a:lumOff val="60000"/>
                          </a:srgbClr>
                        </a:solidFill>
                        <a:effectLst/>
                        <a:uLnTx/>
                        <a:uFillTx/>
                        <a:latin typeface="Avenir "/>
                        <a:ea typeface="+mn-ea"/>
                        <a:cs typeface="+mn-cs"/>
                      </a:endParaRPr>
                    </a:p>
                  </p:txBody>
                </p:sp>
              </p:grpSp>
              <p:sp>
                <p:nvSpPr>
                  <p:cNvPr id="542" name="Freeform 138">
                    <a:extLst>
                      <a:ext uri="{FF2B5EF4-FFF2-40B4-BE49-F238E27FC236}">
                        <a16:creationId xmlns:a16="http://schemas.microsoft.com/office/drawing/2014/main" id="{60D54230-450F-4A19-AF51-7B89036D6A3A}"/>
                      </a:ext>
                    </a:extLst>
                  </p:cNvPr>
                  <p:cNvSpPr>
                    <a:spLocks/>
                  </p:cNvSpPr>
                  <p:nvPr/>
                </p:nvSpPr>
                <p:spPr bwMode="auto">
                  <a:xfrm>
                    <a:off x="5116470" y="4110777"/>
                    <a:ext cx="401657" cy="398637"/>
                  </a:xfrm>
                  <a:custGeom>
                    <a:avLst/>
                    <a:gdLst>
                      <a:gd name="T0" fmla="*/ 7470 w 20000"/>
                      <a:gd name="T1" fmla="*/ 1578 h 20000"/>
                      <a:gd name="T2" fmla="*/ 8584 w 20000"/>
                      <a:gd name="T3" fmla="*/ 4097 h 20000"/>
                      <a:gd name="T4" fmla="*/ 8735 w 20000"/>
                      <a:gd name="T5" fmla="*/ 3460 h 20000"/>
                      <a:gd name="T6" fmla="*/ 9518 w 20000"/>
                      <a:gd name="T7" fmla="*/ 4249 h 20000"/>
                      <a:gd name="T8" fmla="*/ 11386 w 20000"/>
                      <a:gd name="T9" fmla="*/ 5524 h 20000"/>
                      <a:gd name="T10" fmla="*/ 12771 w 20000"/>
                      <a:gd name="T11" fmla="*/ 7071 h 20000"/>
                      <a:gd name="T12" fmla="*/ 13434 w 20000"/>
                      <a:gd name="T13" fmla="*/ 7405 h 20000"/>
                      <a:gd name="T14" fmla="*/ 12319 w 20000"/>
                      <a:gd name="T15" fmla="*/ 7860 h 20000"/>
                      <a:gd name="T16" fmla="*/ 11536 w 20000"/>
                      <a:gd name="T17" fmla="*/ 8801 h 20000"/>
                      <a:gd name="T18" fmla="*/ 12771 w 20000"/>
                      <a:gd name="T19" fmla="*/ 9621 h 20000"/>
                      <a:gd name="T20" fmla="*/ 12771 w 20000"/>
                      <a:gd name="T21" fmla="*/ 10379 h 20000"/>
                      <a:gd name="T22" fmla="*/ 14669 w 20000"/>
                      <a:gd name="T23" fmla="*/ 12109 h 20000"/>
                      <a:gd name="T24" fmla="*/ 19970 w 20000"/>
                      <a:gd name="T25" fmla="*/ 13657 h 20000"/>
                      <a:gd name="T26" fmla="*/ 15602 w 20000"/>
                      <a:gd name="T27" fmla="*/ 17754 h 20000"/>
                      <a:gd name="T28" fmla="*/ 13434 w 20000"/>
                      <a:gd name="T29" fmla="*/ 19029 h 20000"/>
                      <a:gd name="T30" fmla="*/ 12018 w 20000"/>
                      <a:gd name="T31" fmla="*/ 19332 h 20000"/>
                      <a:gd name="T32" fmla="*/ 10602 w 20000"/>
                      <a:gd name="T33" fmla="*/ 19029 h 20000"/>
                      <a:gd name="T34" fmla="*/ 9367 w 20000"/>
                      <a:gd name="T35" fmla="*/ 19029 h 20000"/>
                      <a:gd name="T36" fmla="*/ 7349 w 20000"/>
                      <a:gd name="T37" fmla="*/ 19788 h 20000"/>
                      <a:gd name="T38" fmla="*/ 4518 w 20000"/>
                      <a:gd name="T39" fmla="*/ 18543 h 20000"/>
                      <a:gd name="T40" fmla="*/ 3765 w 20000"/>
                      <a:gd name="T41" fmla="*/ 17299 h 20000"/>
                      <a:gd name="T42" fmla="*/ 2952 w 20000"/>
                      <a:gd name="T43" fmla="*/ 16662 h 20000"/>
                      <a:gd name="T44" fmla="*/ 1717 w 20000"/>
                      <a:gd name="T45" fmla="*/ 15266 h 20000"/>
                      <a:gd name="T46" fmla="*/ 0 w 20000"/>
                      <a:gd name="T47" fmla="*/ 13991 h 20000"/>
                      <a:gd name="T48" fmla="*/ 934 w 20000"/>
                      <a:gd name="T49" fmla="*/ 13202 h 20000"/>
                      <a:gd name="T50" fmla="*/ 1566 w 20000"/>
                      <a:gd name="T51" fmla="*/ 11472 h 20000"/>
                      <a:gd name="T52" fmla="*/ 1717 w 20000"/>
                      <a:gd name="T53" fmla="*/ 10379 h 20000"/>
                      <a:gd name="T54" fmla="*/ 2530 w 20000"/>
                      <a:gd name="T55" fmla="*/ 9924 h 20000"/>
                      <a:gd name="T56" fmla="*/ 2952 w 20000"/>
                      <a:gd name="T57" fmla="*/ 8316 h 20000"/>
                      <a:gd name="T58" fmla="*/ 4066 w 20000"/>
                      <a:gd name="T59" fmla="*/ 7071 h 20000"/>
                      <a:gd name="T60" fmla="*/ 4518 w 20000"/>
                      <a:gd name="T61" fmla="*/ 4583 h 20000"/>
                      <a:gd name="T62" fmla="*/ 5000 w 20000"/>
                      <a:gd name="T63" fmla="*/ 2064 h 20000"/>
                      <a:gd name="T64" fmla="*/ 5783 w 20000"/>
                      <a:gd name="T65" fmla="*/ 1244 h 20000"/>
                      <a:gd name="T66" fmla="*/ 6235 w 20000"/>
                      <a:gd name="T67" fmla="*/ 486 h 20000"/>
                      <a:gd name="T68" fmla="*/ 7018 w 20000"/>
                      <a:gd name="T69"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000" h="20000">
                        <a:moveTo>
                          <a:pt x="7018" y="0"/>
                        </a:moveTo>
                        <a:lnTo>
                          <a:pt x="7470" y="1578"/>
                        </a:lnTo>
                        <a:lnTo>
                          <a:pt x="8133" y="3005"/>
                        </a:lnTo>
                        <a:lnTo>
                          <a:pt x="8584" y="4097"/>
                        </a:lnTo>
                        <a:lnTo>
                          <a:pt x="8735" y="4097"/>
                        </a:lnTo>
                        <a:lnTo>
                          <a:pt x="8735" y="3460"/>
                        </a:lnTo>
                        <a:lnTo>
                          <a:pt x="9367" y="4249"/>
                        </a:lnTo>
                        <a:lnTo>
                          <a:pt x="9518" y="4249"/>
                        </a:lnTo>
                        <a:lnTo>
                          <a:pt x="10301" y="4583"/>
                        </a:lnTo>
                        <a:lnTo>
                          <a:pt x="11386" y="5524"/>
                        </a:lnTo>
                        <a:lnTo>
                          <a:pt x="12018" y="6586"/>
                        </a:lnTo>
                        <a:lnTo>
                          <a:pt x="12771" y="7071"/>
                        </a:lnTo>
                        <a:lnTo>
                          <a:pt x="13072" y="7071"/>
                        </a:lnTo>
                        <a:lnTo>
                          <a:pt x="13434" y="7405"/>
                        </a:lnTo>
                        <a:lnTo>
                          <a:pt x="12771" y="7557"/>
                        </a:lnTo>
                        <a:lnTo>
                          <a:pt x="12319" y="7860"/>
                        </a:lnTo>
                        <a:lnTo>
                          <a:pt x="12018" y="8316"/>
                        </a:lnTo>
                        <a:lnTo>
                          <a:pt x="11536" y="8801"/>
                        </a:lnTo>
                        <a:lnTo>
                          <a:pt x="11837" y="9621"/>
                        </a:lnTo>
                        <a:lnTo>
                          <a:pt x="12771" y="9621"/>
                        </a:lnTo>
                        <a:lnTo>
                          <a:pt x="13072" y="9924"/>
                        </a:lnTo>
                        <a:lnTo>
                          <a:pt x="12771" y="10379"/>
                        </a:lnTo>
                        <a:lnTo>
                          <a:pt x="13886" y="11654"/>
                        </a:lnTo>
                        <a:lnTo>
                          <a:pt x="14669" y="12109"/>
                        </a:lnTo>
                        <a:lnTo>
                          <a:pt x="18735" y="13657"/>
                        </a:lnTo>
                        <a:lnTo>
                          <a:pt x="19970" y="13657"/>
                        </a:lnTo>
                        <a:lnTo>
                          <a:pt x="16084" y="17754"/>
                        </a:lnTo>
                        <a:lnTo>
                          <a:pt x="15602" y="17754"/>
                        </a:lnTo>
                        <a:lnTo>
                          <a:pt x="13886" y="18240"/>
                        </a:lnTo>
                        <a:lnTo>
                          <a:pt x="13434" y="19029"/>
                        </a:lnTo>
                        <a:lnTo>
                          <a:pt x="12651" y="19029"/>
                        </a:lnTo>
                        <a:lnTo>
                          <a:pt x="12018" y="19332"/>
                        </a:lnTo>
                        <a:lnTo>
                          <a:pt x="11084" y="19332"/>
                        </a:lnTo>
                        <a:lnTo>
                          <a:pt x="10602" y="19029"/>
                        </a:lnTo>
                        <a:lnTo>
                          <a:pt x="9819" y="19029"/>
                        </a:lnTo>
                        <a:lnTo>
                          <a:pt x="9367" y="19029"/>
                        </a:lnTo>
                        <a:lnTo>
                          <a:pt x="8735" y="19970"/>
                        </a:lnTo>
                        <a:lnTo>
                          <a:pt x="7349" y="19788"/>
                        </a:lnTo>
                        <a:lnTo>
                          <a:pt x="6084" y="19029"/>
                        </a:lnTo>
                        <a:lnTo>
                          <a:pt x="4518" y="18543"/>
                        </a:lnTo>
                        <a:lnTo>
                          <a:pt x="3765" y="18240"/>
                        </a:lnTo>
                        <a:lnTo>
                          <a:pt x="3765" y="17299"/>
                        </a:lnTo>
                        <a:lnTo>
                          <a:pt x="3283" y="17299"/>
                        </a:lnTo>
                        <a:lnTo>
                          <a:pt x="2952" y="16662"/>
                        </a:lnTo>
                        <a:lnTo>
                          <a:pt x="2831" y="16055"/>
                        </a:lnTo>
                        <a:lnTo>
                          <a:pt x="1717" y="15266"/>
                        </a:lnTo>
                        <a:lnTo>
                          <a:pt x="934" y="14446"/>
                        </a:lnTo>
                        <a:lnTo>
                          <a:pt x="0" y="13991"/>
                        </a:lnTo>
                        <a:lnTo>
                          <a:pt x="0" y="13202"/>
                        </a:lnTo>
                        <a:lnTo>
                          <a:pt x="934" y="13202"/>
                        </a:lnTo>
                        <a:lnTo>
                          <a:pt x="1566" y="12898"/>
                        </a:lnTo>
                        <a:lnTo>
                          <a:pt x="1566" y="11472"/>
                        </a:lnTo>
                        <a:lnTo>
                          <a:pt x="1717" y="10865"/>
                        </a:lnTo>
                        <a:lnTo>
                          <a:pt x="1717" y="10379"/>
                        </a:lnTo>
                        <a:lnTo>
                          <a:pt x="2048" y="9924"/>
                        </a:lnTo>
                        <a:lnTo>
                          <a:pt x="2530" y="9924"/>
                        </a:lnTo>
                        <a:lnTo>
                          <a:pt x="2831" y="9621"/>
                        </a:lnTo>
                        <a:lnTo>
                          <a:pt x="2952" y="8316"/>
                        </a:lnTo>
                        <a:lnTo>
                          <a:pt x="3584" y="7405"/>
                        </a:lnTo>
                        <a:lnTo>
                          <a:pt x="4066" y="7071"/>
                        </a:lnTo>
                        <a:lnTo>
                          <a:pt x="4217" y="6282"/>
                        </a:lnTo>
                        <a:lnTo>
                          <a:pt x="4518" y="4583"/>
                        </a:lnTo>
                        <a:lnTo>
                          <a:pt x="5000" y="2853"/>
                        </a:lnTo>
                        <a:lnTo>
                          <a:pt x="5000" y="2064"/>
                        </a:lnTo>
                        <a:lnTo>
                          <a:pt x="5301" y="1244"/>
                        </a:lnTo>
                        <a:lnTo>
                          <a:pt x="5783" y="1244"/>
                        </a:lnTo>
                        <a:lnTo>
                          <a:pt x="5783" y="941"/>
                        </a:lnTo>
                        <a:lnTo>
                          <a:pt x="6235" y="486"/>
                        </a:lnTo>
                        <a:lnTo>
                          <a:pt x="6867" y="819"/>
                        </a:lnTo>
                        <a:lnTo>
                          <a:pt x="7018" y="0"/>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7F8FA9">
                          <a:lumMod val="40000"/>
                          <a:lumOff val="60000"/>
                        </a:srgbClr>
                      </a:solidFill>
                      <a:effectLst/>
                      <a:uLnTx/>
                      <a:uFillTx/>
                      <a:latin typeface="Avenir "/>
                      <a:ea typeface="+mn-ea"/>
                      <a:cs typeface="+mn-cs"/>
                    </a:endParaRPr>
                  </a:p>
                </p:txBody>
              </p:sp>
              <p:sp>
                <p:nvSpPr>
                  <p:cNvPr id="543" name="Freeform 102">
                    <a:extLst>
                      <a:ext uri="{FF2B5EF4-FFF2-40B4-BE49-F238E27FC236}">
                        <a16:creationId xmlns:a16="http://schemas.microsoft.com/office/drawing/2014/main" id="{23767EFB-6FCF-4C68-B054-EE611CCBCB50}"/>
                      </a:ext>
                    </a:extLst>
                  </p:cNvPr>
                  <p:cNvSpPr>
                    <a:spLocks/>
                  </p:cNvSpPr>
                  <p:nvPr/>
                </p:nvSpPr>
                <p:spPr bwMode="auto">
                  <a:xfrm>
                    <a:off x="4820513" y="3994507"/>
                    <a:ext cx="437897" cy="510376"/>
                  </a:xfrm>
                  <a:custGeom>
                    <a:avLst/>
                    <a:gdLst>
                      <a:gd name="T0" fmla="*/ 17410 w 20000"/>
                      <a:gd name="T1" fmla="*/ 95 h 20000"/>
                      <a:gd name="T2" fmla="*/ 18127 w 20000"/>
                      <a:gd name="T3" fmla="*/ 1090 h 20000"/>
                      <a:gd name="T4" fmla="*/ 18567 w 20000"/>
                      <a:gd name="T5" fmla="*/ 3531 h 20000"/>
                      <a:gd name="T6" fmla="*/ 19835 w 20000"/>
                      <a:gd name="T7" fmla="*/ 4289 h 20000"/>
                      <a:gd name="T8" fmla="*/ 19835 w 20000"/>
                      <a:gd name="T9" fmla="*/ 5142 h 20000"/>
                      <a:gd name="T10" fmla="*/ 18843 w 20000"/>
                      <a:gd name="T11" fmla="*/ 5261 h 20000"/>
                      <a:gd name="T12" fmla="*/ 18402 w 20000"/>
                      <a:gd name="T13" fmla="*/ 5498 h 20000"/>
                      <a:gd name="T14" fmla="*/ 18127 w 20000"/>
                      <a:gd name="T15" fmla="*/ 6730 h 20000"/>
                      <a:gd name="T16" fmla="*/ 17410 w 20000"/>
                      <a:gd name="T17" fmla="*/ 9431 h 20000"/>
                      <a:gd name="T18" fmla="*/ 16832 w 20000"/>
                      <a:gd name="T19" fmla="*/ 10308 h 20000"/>
                      <a:gd name="T20" fmla="*/ 16116 w 20000"/>
                      <a:gd name="T21" fmla="*/ 12014 h 20000"/>
                      <a:gd name="T22" fmla="*/ 15427 w 20000"/>
                      <a:gd name="T23" fmla="*/ 12251 h 20000"/>
                      <a:gd name="T24" fmla="*/ 15124 w 20000"/>
                      <a:gd name="T25" fmla="*/ 13009 h 20000"/>
                      <a:gd name="T26" fmla="*/ 14986 w 20000"/>
                      <a:gd name="T27" fmla="*/ 14573 h 20000"/>
                      <a:gd name="T28" fmla="*/ 13554 w 20000"/>
                      <a:gd name="T29" fmla="*/ 14810 h 20000"/>
                      <a:gd name="T30" fmla="*/ 14408 w 20000"/>
                      <a:gd name="T31" fmla="*/ 15806 h 20000"/>
                      <a:gd name="T32" fmla="*/ 16116 w 20000"/>
                      <a:gd name="T33" fmla="*/ 17038 h 20000"/>
                      <a:gd name="T34" fmla="*/ 16556 w 20000"/>
                      <a:gd name="T35" fmla="*/ 18009 h 20000"/>
                      <a:gd name="T36" fmla="*/ 16997 w 20000"/>
                      <a:gd name="T37" fmla="*/ 18768 h 20000"/>
                      <a:gd name="T38" fmla="*/ 16556 w 20000"/>
                      <a:gd name="T39" fmla="*/ 18389 h 20000"/>
                      <a:gd name="T40" fmla="*/ 15124 w 20000"/>
                      <a:gd name="T41" fmla="*/ 19005 h 20000"/>
                      <a:gd name="T42" fmla="*/ 14242 w 20000"/>
                      <a:gd name="T43" fmla="*/ 19739 h 20000"/>
                      <a:gd name="T44" fmla="*/ 12562 w 20000"/>
                      <a:gd name="T45" fmla="*/ 19739 h 20000"/>
                      <a:gd name="T46" fmla="*/ 11983 w 20000"/>
                      <a:gd name="T47" fmla="*/ 19739 h 20000"/>
                      <a:gd name="T48" fmla="*/ 10854 w 20000"/>
                      <a:gd name="T49" fmla="*/ 19739 h 20000"/>
                      <a:gd name="T50" fmla="*/ 9394 w 20000"/>
                      <a:gd name="T51" fmla="*/ 18768 h 20000"/>
                      <a:gd name="T52" fmla="*/ 9118 w 20000"/>
                      <a:gd name="T53" fmla="*/ 19005 h 20000"/>
                      <a:gd name="T54" fmla="*/ 8430 w 20000"/>
                      <a:gd name="T55" fmla="*/ 18768 h 20000"/>
                      <a:gd name="T56" fmla="*/ 7989 w 20000"/>
                      <a:gd name="T57" fmla="*/ 19123 h 20000"/>
                      <a:gd name="T58" fmla="*/ 7135 w 20000"/>
                      <a:gd name="T59" fmla="*/ 18768 h 20000"/>
                      <a:gd name="T60" fmla="*/ 6584 w 20000"/>
                      <a:gd name="T61" fmla="*/ 18152 h 20000"/>
                      <a:gd name="T62" fmla="*/ 5702 w 20000"/>
                      <a:gd name="T63" fmla="*/ 17156 h 20000"/>
                      <a:gd name="T64" fmla="*/ 5289 w 20000"/>
                      <a:gd name="T65" fmla="*/ 16422 h 20000"/>
                      <a:gd name="T66" fmla="*/ 4848 w 20000"/>
                      <a:gd name="T67" fmla="*/ 16066 h 20000"/>
                      <a:gd name="T68" fmla="*/ 3829 w 20000"/>
                      <a:gd name="T69" fmla="*/ 15190 h 20000"/>
                      <a:gd name="T70" fmla="*/ 2700 w 20000"/>
                      <a:gd name="T71" fmla="*/ 14810 h 20000"/>
                      <a:gd name="T72" fmla="*/ 1983 w 20000"/>
                      <a:gd name="T73" fmla="*/ 14455 h 20000"/>
                      <a:gd name="T74" fmla="*/ 1846 w 20000"/>
                      <a:gd name="T75" fmla="*/ 13981 h 20000"/>
                      <a:gd name="T76" fmla="*/ 1983 w 20000"/>
                      <a:gd name="T77" fmla="*/ 13602 h 20000"/>
                      <a:gd name="T78" fmla="*/ 1129 w 20000"/>
                      <a:gd name="T79" fmla="*/ 12251 h 20000"/>
                      <a:gd name="T80" fmla="*/ 1129 w 20000"/>
                      <a:gd name="T81" fmla="*/ 11659 h 20000"/>
                      <a:gd name="T82" fmla="*/ 551 w 20000"/>
                      <a:gd name="T83" fmla="*/ 10900 h 20000"/>
                      <a:gd name="T84" fmla="*/ 441 w 20000"/>
                      <a:gd name="T85" fmla="*/ 10308 h 20000"/>
                      <a:gd name="T86" fmla="*/ 0 w 20000"/>
                      <a:gd name="T87" fmla="*/ 10308 h 20000"/>
                      <a:gd name="T88" fmla="*/ 441 w 20000"/>
                      <a:gd name="T89" fmla="*/ 9431 h 20000"/>
                      <a:gd name="T90" fmla="*/ 551 w 20000"/>
                      <a:gd name="T91" fmla="*/ 8460 h 20000"/>
                      <a:gd name="T92" fmla="*/ 551 w 20000"/>
                      <a:gd name="T93" fmla="*/ 7844 h 20000"/>
                      <a:gd name="T94" fmla="*/ 854 w 20000"/>
                      <a:gd name="T95" fmla="*/ 7109 h 20000"/>
                      <a:gd name="T96" fmla="*/ 2287 w 20000"/>
                      <a:gd name="T97" fmla="*/ 6730 h 20000"/>
                      <a:gd name="T98" fmla="*/ 2287 w 20000"/>
                      <a:gd name="T99" fmla="*/ 2322 h 20000"/>
                      <a:gd name="T100" fmla="*/ 3416 w 20000"/>
                      <a:gd name="T101"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000" h="20000">
                        <a:moveTo>
                          <a:pt x="3416" y="0"/>
                        </a:moveTo>
                        <a:lnTo>
                          <a:pt x="17410" y="95"/>
                        </a:lnTo>
                        <a:lnTo>
                          <a:pt x="17686" y="711"/>
                        </a:lnTo>
                        <a:lnTo>
                          <a:pt x="18127" y="1090"/>
                        </a:lnTo>
                        <a:lnTo>
                          <a:pt x="17961" y="1090"/>
                        </a:lnTo>
                        <a:lnTo>
                          <a:pt x="18567" y="3531"/>
                        </a:lnTo>
                        <a:lnTo>
                          <a:pt x="19118" y="3910"/>
                        </a:lnTo>
                        <a:lnTo>
                          <a:pt x="19835" y="4289"/>
                        </a:lnTo>
                        <a:lnTo>
                          <a:pt x="19972" y="4526"/>
                        </a:lnTo>
                        <a:lnTo>
                          <a:pt x="19835" y="5142"/>
                        </a:lnTo>
                        <a:lnTo>
                          <a:pt x="19256" y="4882"/>
                        </a:lnTo>
                        <a:lnTo>
                          <a:pt x="18843" y="5261"/>
                        </a:lnTo>
                        <a:lnTo>
                          <a:pt x="18843" y="5498"/>
                        </a:lnTo>
                        <a:lnTo>
                          <a:pt x="18402" y="5498"/>
                        </a:lnTo>
                        <a:lnTo>
                          <a:pt x="18127" y="6137"/>
                        </a:lnTo>
                        <a:lnTo>
                          <a:pt x="18127" y="6730"/>
                        </a:lnTo>
                        <a:lnTo>
                          <a:pt x="17686" y="8081"/>
                        </a:lnTo>
                        <a:lnTo>
                          <a:pt x="17410" y="9431"/>
                        </a:lnTo>
                        <a:lnTo>
                          <a:pt x="17273" y="10047"/>
                        </a:lnTo>
                        <a:lnTo>
                          <a:pt x="16832" y="10308"/>
                        </a:lnTo>
                        <a:lnTo>
                          <a:pt x="16253" y="11019"/>
                        </a:lnTo>
                        <a:lnTo>
                          <a:pt x="16116" y="12014"/>
                        </a:lnTo>
                        <a:lnTo>
                          <a:pt x="15840" y="12251"/>
                        </a:lnTo>
                        <a:lnTo>
                          <a:pt x="15427" y="12251"/>
                        </a:lnTo>
                        <a:lnTo>
                          <a:pt x="15124" y="12630"/>
                        </a:lnTo>
                        <a:lnTo>
                          <a:pt x="15124" y="13009"/>
                        </a:lnTo>
                        <a:lnTo>
                          <a:pt x="14986" y="13483"/>
                        </a:lnTo>
                        <a:lnTo>
                          <a:pt x="14986" y="14573"/>
                        </a:lnTo>
                        <a:lnTo>
                          <a:pt x="14408" y="14810"/>
                        </a:lnTo>
                        <a:lnTo>
                          <a:pt x="13554" y="14810"/>
                        </a:lnTo>
                        <a:lnTo>
                          <a:pt x="13554" y="15427"/>
                        </a:lnTo>
                        <a:lnTo>
                          <a:pt x="14408" y="15806"/>
                        </a:lnTo>
                        <a:lnTo>
                          <a:pt x="15124" y="16422"/>
                        </a:lnTo>
                        <a:lnTo>
                          <a:pt x="16116" y="17038"/>
                        </a:lnTo>
                        <a:lnTo>
                          <a:pt x="16253" y="17512"/>
                        </a:lnTo>
                        <a:lnTo>
                          <a:pt x="16556" y="18009"/>
                        </a:lnTo>
                        <a:lnTo>
                          <a:pt x="16997" y="18009"/>
                        </a:lnTo>
                        <a:lnTo>
                          <a:pt x="16997" y="18768"/>
                        </a:lnTo>
                        <a:lnTo>
                          <a:pt x="16832" y="18768"/>
                        </a:lnTo>
                        <a:lnTo>
                          <a:pt x="16556" y="18389"/>
                        </a:lnTo>
                        <a:lnTo>
                          <a:pt x="15840" y="18768"/>
                        </a:lnTo>
                        <a:lnTo>
                          <a:pt x="15124" y="19005"/>
                        </a:lnTo>
                        <a:lnTo>
                          <a:pt x="14986" y="19360"/>
                        </a:lnTo>
                        <a:lnTo>
                          <a:pt x="14242" y="19739"/>
                        </a:lnTo>
                        <a:lnTo>
                          <a:pt x="13278" y="19739"/>
                        </a:lnTo>
                        <a:lnTo>
                          <a:pt x="12562" y="19739"/>
                        </a:lnTo>
                        <a:lnTo>
                          <a:pt x="12424" y="19976"/>
                        </a:lnTo>
                        <a:lnTo>
                          <a:pt x="11983" y="19739"/>
                        </a:lnTo>
                        <a:lnTo>
                          <a:pt x="10992" y="19597"/>
                        </a:lnTo>
                        <a:lnTo>
                          <a:pt x="10854" y="19739"/>
                        </a:lnTo>
                        <a:lnTo>
                          <a:pt x="9835" y="19123"/>
                        </a:lnTo>
                        <a:lnTo>
                          <a:pt x="9394" y="18768"/>
                        </a:lnTo>
                        <a:lnTo>
                          <a:pt x="9118" y="18768"/>
                        </a:lnTo>
                        <a:lnTo>
                          <a:pt x="9118" y="19005"/>
                        </a:lnTo>
                        <a:lnTo>
                          <a:pt x="8430" y="19005"/>
                        </a:lnTo>
                        <a:lnTo>
                          <a:pt x="8430" y="18768"/>
                        </a:lnTo>
                        <a:lnTo>
                          <a:pt x="8264" y="19005"/>
                        </a:lnTo>
                        <a:lnTo>
                          <a:pt x="7989" y="19123"/>
                        </a:lnTo>
                        <a:lnTo>
                          <a:pt x="7548" y="19005"/>
                        </a:lnTo>
                        <a:lnTo>
                          <a:pt x="7135" y="18768"/>
                        </a:lnTo>
                        <a:lnTo>
                          <a:pt x="7135" y="18389"/>
                        </a:lnTo>
                        <a:lnTo>
                          <a:pt x="6584" y="18152"/>
                        </a:lnTo>
                        <a:lnTo>
                          <a:pt x="6419" y="17512"/>
                        </a:lnTo>
                        <a:lnTo>
                          <a:pt x="5702" y="17156"/>
                        </a:lnTo>
                        <a:lnTo>
                          <a:pt x="5399" y="16540"/>
                        </a:lnTo>
                        <a:lnTo>
                          <a:pt x="5289" y="16422"/>
                        </a:lnTo>
                        <a:lnTo>
                          <a:pt x="4986" y="16422"/>
                        </a:lnTo>
                        <a:lnTo>
                          <a:pt x="4848" y="16066"/>
                        </a:lnTo>
                        <a:lnTo>
                          <a:pt x="4160" y="16066"/>
                        </a:lnTo>
                        <a:lnTo>
                          <a:pt x="3829" y="15190"/>
                        </a:lnTo>
                        <a:lnTo>
                          <a:pt x="3416" y="14810"/>
                        </a:lnTo>
                        <a:lnTo>
                          <a:pt x="2700" y="14810"/>
                        </a:lnTo>
                        <a:lnTo>
                          <a:pt x="2700" y="14455"/>
                        </a:lnTo>
                        <a:lnTo>
                          <a:pt x="1983" y="14455"/>
                        </a:lnTo>
                        <a:lnTo>
                          <a:pt x="1846" y="14218"/>
                        </a:lnTo>
                        <a:lnTo>
                          <a:pt x="1846" y="13981"/>
                        </a:lnTo>
                        <a:lnTo>
                          <a:pt x="1570" y="13839"/>
                        </a:lnTo>
                        <a:lnTo>
                          <a:pt x="1983" y="13602"/>
                        </a:lnTo>
                        <a:lnTo>
                          <a:pt x="1846" y="13009"/>
                        </a:lnTo>
                        <a:lnTo>
                          <a:pt x="1129" y="12251"/>
                        </a:lnTo>
                        <a:lnTo>
                          <a:pt x="854" y="12014"/>
                        </a:lnTo>
                        <a:lnTo>
                          <a:pt x="1129" y="11659"/>
                        </a:lnTo>
                        <a:lnTo>
                          <a:pt x="551" y="11398"/>
                        </a:lnTo>
                        <a:lnTo>
                          <a:pt x="551" y="10900"/>
                        </a:lnTo>
                        <a:lnTo>
                          <a:pt x="441" y="10403"/>
                        </a:lnTo>
                        <a:lnTo>
                          <a:pt x="441" y="10308"/>
                        </a:lnTo>
                        <a:lnTo>
                          <a:pt x="165" y="10047"/>
                        </a:lnTo>
                        <a:lnTo>
                          <a:pt x="0" y="10308"/>
                        </a:lnTo>
                        <a:lnTo>
                          <a:pt x="0" y="9810"/>
                        </a:lnTo>
                        <a:lnTo>
                          <a:pt x="441" y="9431"/>
                        </a:lnTo>
                        <a:lnTo>
                          <a:pt x="165" y="8815"/>
                        </a:lnTo>
                        <a:lnTo>
                          <a:pt x="551" y="8460"/>
                        </a:lnTo>
                        <a:lnTo>
                          <a:pt x="441" y="8081"/>
                        </a:lnTo>
                        <a:lnTo>
                          <a:pt x="551" y="7844"/>
                        </a:lnTo>
                        <a:lnTo>
                          <a:pt x="1129" y="7204"/>
                        </a:lnTo>
                        <a:lnTo>
                          <a:pt x="854" y="7109"/>
                        </a:lnTo>
                        <a:lnTo>
                          <a:pt x="1295" y="6872"/>
                        </a:lnTo>
                        <a:lnTo>
                          <a:pt x="2287" y="6730"/>
                        </a:lnTo>
                        <a:lnTo>
                          <a:pt x="2287" y="2701"/>
                        </a:lnTo>
                        <a:lnTo>
                          <a:pt x="2287" y="2322"/>
                        </a:lnTo>
                        <a:lnTo>
                          <a:pt x="3416" y="2322"/>
                        </a:lnTo>
                        <a:lnTo>
                          <a:pt x="3416" y="0"/>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7F8FA9">
                          <a:lumMod val="40000"/>
                          <a:lumOff val="60000"/>
                        </a:srgbClr>
                      </a:solidFill>
                      <a:effectLst/>
                      <a:uLnTx/>
                      <a:uFillTx/>
                      <a:latin typeface="Avenir "/>
                      <a:ea typeface="+mn-ea"/>
                      <a:cs typeface="+mn-cs"/>
                    </a:endParaRPr>
                  </a:p>
                </p:txBody>
              </p:sp>
              <p:grpSp>
                <p:nvGrpSpPr>
                  <p:cNvPr id="544" name="Groupe 217">
                    <a:extLst>
                      <a:ext uri="{FF2B5EF4-FFF2-40B4-BE49-F238E27FC236}">
                        <a16:creationId xmlns:a16="http://schemas.microsoft.com/office/drawing/2014/main" id="{448DE358-0A85-4C15-B32A-111617DD8F98}"/>
                      </a:ext>
                    </a:extLst>
                  </p:cNvPr>
                  <p:cNvGrpSpPr/>
                  <p:nvPr/>
                </p:nvGrpSpPr>
                <p:grpSpPr>
                  <a:xfrm>
                    <a:off x="3772581" y="3906928"/>
                    <a:ext cx="1935805" cy="1673067"/>
                    <a:chOff x="3772581" y="3906928"/>
                    <a:chExt cx="1935805" cy="1673067"/>
                  </a:xfrm>
                  <a:grpFill/>
                </p:grpSpPr>
                <p:sp>
                  <p:nvSpPr>
                    <p:cNvPr id="545" name="Freeform 118">
                      <a:extLst>
                        <a:ext uri="{FF2B5EF4-FFF2-40B4-BE49-F238E27FC236}">
                          <a16:creationId xmlns:a16="http://schemas.microsoft.com/office/drawing/2014/main" id="{CAFA0455-F37B-4741-985F-88F0F77D75EE}"/>
                        </a:ext>
                      </a:extLst>
                    </p:cNvPr>
                    <p:cNvSpPr>
                      <a:spLocks/>
                    </p:cNvSpPr>
                    <p:nvPr/>
                  </p:nvSpPr>
                  <p:spPr bwMode="auto">
                    <a:xfrm>
                      <a:off x="3903949" y="3906928"/>
                      <a:ext cx="440917" cy="416757"/>
                    </a:xfrm>
                    <a:custGeom>
                      <a:avLst/>
                      <a:gdLst>
                        <a:gd name="T0" fmla="*/ 16279 w 20000"/>
                        <a:gd name="T1" fmla="*/ 5544 h 20000"/>
                        <a:gd name="T2" fmla="*/ 16990 w 20000"/>
                        <a:gd name="T3" fmla="*/ 6299 h 20000"/>
                        <a:gd name="T4" fmla="*/ 18112 w 20000"/>
                        <a:gd name="T5" fmla="*/ 6734 h 20000"/>
                        <a:gd name="T6" fmla="*/ 18851 w 20000"/>
                        <a:gd name="T7" fmla="*/ 7518 h 20000"/>
                        <a:gd name="T8" fmla="*/ 18851 w 20000"/>
                        <a:gd name="T9" fmla="*/ 8244 h 20000"/>
                        <a:gd name="T10" fmla="*/ 19973 w 20000"/>
                        <a:gd name="T11" fmla="*/ 10653 h 20000"/>
                        <a:gd name="T12" fmla="*/ 19398 w 20000"/>
                        <a:gd name="T13" fmla="*/ 12163 h 20000"/>
                        <a:gd name="T14" fmla="*/ 18550 w 20000"/>
                        <a:gd name="T15" fmla="*/ 12917 h 20000"/>
                        <a:gd name="T16" fmla="*/ 16005 w 20000"/>
                        <a:gd name="T17" fmla="*/ 13353 h 20000"/>
                        <a:gd name="T18" fmla="*/ 13707 w 20000"/>
                        <a:gd name="T19" fmla="*/ 13353 h 20000"/>
                        <a:gd name="T20" fmla="*/ 12312 w 20000"/>
                        <a:gd name="T21" fmla="*/ 13817 h 20000"/>
                        <a:gd name="T22" fmla="*/ 11190 w 20000"/>
                        <a:gd name="T23" fmla="*/ 15007 h 20000"/>
                        <a:gd name="T24" fmla="*/ 10451 w 20000"/>
                        <a:gd name="T25" fmla="*/ 15298 h 20000"/>
                        <a:gd name="T26" fmla="*/ 10342 w 20000"/>
                        <a:gd name="T27" fmla="*/ 16052 h 20000"/>
                        <a:gd name="T28" fmla="*/ 9330 w 20000"/>
                        <a:gd name="T29" fmla="*/ 15762 h 20000"/>
                        <a:gd name="T30" fmla="*/ 9330 w 20000"/>
                        <a:gd name="T31" fmla="*/ 16517 h 20000"/>
                        <a:gd name="T32" fmla="*/ 8892 w 20000"/>
                        <a:gd name="T33" fmla="*/ 17562 h 20000"/>
                        <a:gd name="T34" fmla="*/ 8044 w 20000"/>
                        <a:gd name="T35" fmla="*/ 17707 h 20000"/>
                        <a:gd name="T36" fmla="*/ 8044 w 20000"/>
                        <a:gd name="T37" fmla="*/ 18926 h 20000"/>
                        <a:gd name="T38" fmla="*/ 7497 w 20000"/>
                        <a:gd name="T39" fmla="*/ 19681 h 20000"/>
                        <a:gd name="T40" fmla="*/ 6922 w 20000"/>
                        <a:gd name="T41" fmla="*/ 19216 h 20000"/>
                        <a:gd name="T42" fmla="*/ 6375 w 20000"/>
                        <a:gd name="T43" fmla="*/ 19361 h 20000"/>
                        <a:gd name="T44" fmla="*/ 6211 w 20000"/>
                        <a:gd name="T45" fmla="*/ 19971 h 20000"/>
                        <a:gd name="T46" fmla="*/ 5527 w 20000"/>
                        <a:gd name="T47" fmla="*/ 19361 h 20000"/>
                        <a:gd name="T48" fmla="*/ 4514 w 20000"/>
                        <a:gd name="T49" fmla="*/ 19361 h 20000"/>
                        <a:gd name="T50" fmla="*/ 4378 w 20000"/>
                        <a:gd name="T51" fmla="*/ 18781 h 20000"/>
                        <a:gd name="T52" fmla="*/ 4077 w 20000"/>
                        <a:gd name="T53" fmla="*/ 18026 h 20000"/>
                        <a:gd name="T54" fmla="*/ 3393 w 20000"/>
                        <a:gd name="T55" fmla="*/ 16836 h 20000"/>
                        <a:gd name="T56" fmla="*/ 2955 w 20000"/>
                        <a:gd name="T57" fmla="*/ 17242 h 20000"/>
                        <a:gd name="T58" fmla="*/ 1833 w 20000"/>
                        <a:gd name="T59" fmla="*/ 17707 h 20000"/>
                        <a:gd name="T60" fmla="*/ 1122 w 20000"/>
                        <a:gd name="T61" fmla="*/ 17242 h 20000"/>
                        <a:gd name="T62" fmla="*/ 985 w 20000"/>
                        <a:gd name="T63" fmla="*/ 16836 h 20000"/>
                        <a:gd name="T64" fmla="*/ 438 w 20000"/>
                        <a:gd name="T65" fmla="*/ 15762 h 20000"/>
                        <a:gd name="T66" fmla="*/ 0 w 20000"/>
                        <a:gd name="T67" fmla="*/ 15298 h 20000"/>
                        <a:gd name="T68" fmla="*/ 0 w 20000"/>
                        <a:gd name="T69" fmla="*/ 14398 h 20000"/>
                        <a:gd name="T70" fmla="*/ 274 w 20000"/>
                        <a:gd name="T71" fmla="*/ 13643 h 20000"/>
                        <a:gd name="T72" fmla="*/ 711 w 20000"/>
                        <a:gd name="T73" fmla="*/ 12453 h 20000"/>
                        <a:gd name="T74" fmla="*/ 1560 w 20000"/>
                        <a:gd name="T75" fmla="*/ 12627 h 20000"/>
                        <a:gd name="T76" fmla="*/ 3256 w 20000"/>
                        <a:gd name="T77" fmla="*/ 12627 h 20000"/>
                        <a:gd name="T78" fmla="*/ 7770 w 20000"/>
                        <a:gd name="T79" fmla="*/ 12917 h 20000"/>
                        <a:gd name="T80" fmla="*/ 7770 w 20000"/>
                        <a:gd name="T81" fmla="*/ 11379 h 20000"/>
                        <a:gd name="T82" fmla="*/ 8892 w 20000"/>
                        <a:gd name="T83"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000" h="20000">
                          <a:moveTo>
                            <a:pt x="8892" y="0"/>
                          </a:moveTo>
                          <a:lnTo>
                            <a:pt x="16279" y="5544"/>
                          </a:lnTo>
                          <a:lnTo>
                            <a:pt x="16279" y="5864"/>
                          </a:lnTo>
                          <a:lnTo>
                            <a:pt x="16990" y="6299"/>
                          </a:lnTo>
                          <a:lnTo>
                            <a:pt x="17565" y="6589"/>
                          </a:lnTo>
                          <a:lnTo>
                            <a:pt x="18112" y="6734"/>
                          </a:lnTo>
                          <a:lnTo>
                            <a:pt x="18550" y="7054"/>
                          </a:lnTo>
                          <a:lnTo>
                            <a:pt x="18851" y="7518"/>
                          </a:lnTo>
                          <a:lnTo>
                            <a:pt x="18550" y="8099"/>
                          </a:lnTo>
                          <a:lnTo>
                            <a:pt x="18851" y="8244"/>
                          </a:lnTo>
                          <a:lnTo>
                            <a:pt x="19973" y="8099"/>
                          </a:lnTo>
                          <a:lnTo>
                            <a:pt x="19973" y="10653"/>
                          </a:lnTo>
                          <a:lnTo>
                            <a:pt x="19672" y="10943"/>
                          </a:lnTo>
                          <a:lnTo>
                            <a:pt x="19398" y="12163"/>
                          </a:lnTo>
                          <a:lnTo>
                            <a:pt x="18960" y="13033"/>
                          </a:lnTo>
                          <a:lnTo>
                            <a:pt x="18550" y="12917"/>
                          </a:lnTo>
                          <a:lnTo>
                            <a:pt x="16279" y="13033"/>
                          </a:lnTo>
                          <a:lnTo>
                            <a:pt x="16005" y="13353"/>
                          </a:lnTo>
                          <a:lnTo>
                            <a:pt x="14856" y="13643"/>
                          </a:lnTo>
                          <a:lnTo>
                            <a:pt x="13707" y="13353"/>
                          </a:lnTo>
                          <a:lnTo>
                            <a:pt x="13434" y="13817"/>
                          </a:lnTo>
                          <a:lnTo>
                            <a:pt x="12312" y="13817"/>
                          </a:lnTo>
                          <a:lnTo>
                            <a:pt x="12175" y="14572"/>
                          </a:lnTo>
                          <a:lnTo>
                            <a:pt x="11190" y="15007"/>
                          </a:lnTo>
                          <a:lnTo>
                            <a:pt x="11026" y="15298"/>
                          </a:lnTo>
                          <a:lnTo>
                            <a:pt x="10451" y="15298"/>
                          </a:lnTo>
                          <a:lnTo>
                            <a:pt x="10752" y="15762"/>
                          </a:lnTo>
                          <a:lnTo>
                            <a:pt x="10342" y="16052"/>
                          </a:lnTo>
                          <a:lnTo>
                            <a:pt x="9904" y="15588"/>
                          </a:lnTo>
                          <a:lnTo>
                            <a:pt x="9330" y="15762"/>
                          </a:lnTo>
                          <a:lnTo>
                            <a:pt x="9631" y="16517"/>
                          </a:lnTo>
                          <a:lnTo>
                            <a:pt x="9330" y="16517"/>
                          </a:lnTo>
                          <a:lnTo>
                            <a:pt x="9330" y="16952"/>
                          </a:lnTo>
                          <a:lnTo>
                            <a:pt x="8892" y="17562"/>
                          </a:lnTo>
                          <a:lnTo>
                            <a:pt x="8618" y="17562"/>
                          </a:lnTo>
                          <a:lnTo>
                            <a:pt x="8044" y="17707"/>
                          </a:lnTo>
                          <a:lnTo>
                            <a:pt x="8208" y="18491"/>
                          </a:lnTo>
                          <a:lnTo>
                            <a:pt x="8044" y="18926"/>
                          </a:lnTo>
                          <a:lnTo>
                            <a:pt x="8044" y="19361"/>
                          </a:lnTo>
                          <a:lnTo>
                            <a:pt x="7497" y="19681"/>
                          </a:lnTo>
                          <a:lnTo>
                            <a:pt x="7086" y="19681"/>
                          </a:lnTo>
                          <a:lnTo>
                            <a:pt x="6922" y="19216"/>
                          </a:lnTo>
                          <a:lnTo>
                            <a:pt x="6648" y="19216"/>
                          </a:lnTo>
                          <a:lnTo>
                            <a:pt x="6375" y="19361"/>
                          </a:lnTo>
                          <a:lnTo>
                            <a:pt x="6211" y="19681"/>
                          </a:lnTo>
                          <a:lnTo>
                            <a:pt x="6211" y="19971"/>
                          </a:lnTo>
                          <a:lnTo>
                            <a:pt x="5636" y="19681"/>
                          </a:lnTo>
                          <a:lnTo>
                            <a:pt x="5527" y="19361"/>
                          </a:lnTo>
                          <a:lnTo>
                            <a:pt x="5089" y="19971"/>
                          </a:lnTo>
                          <a:lnTo>
                            <a:pt x="4514" y="19361"/>
                          </a:lnTo>
                          <a:lnTo>
                            <a:pt x="4514" y="18926"/>
                          </a:lnTo>
                          <a:lnTo>
                            <a:pt x="4378" y="18781"/>
                          </a:lnTo>
                          <a:lnTo>
                            <a:pt x="4378" y="18142"/>
                          </a:lnTo>
                          <a:lnTo>
                            <a:pt x="4077" y="18026"/>
                          </a:lnTo>
                          <a:lnTo>
                            <a:pt x="3967" y="17707"/>
                          </a:lnTo>
                          <a:lnTo>
                            <a:pt x="3393" y="16836"/>
                          </a:lnTo>
                          <a:lnTo>
                            <a:pt x="3256" y="16952"/>
                          </a:lnTo>
                          <a:lnTo>
                            <a:pt x="2955" y="17242"/>
                          </a:lnTo>
                          <a:lnTo>
                            <a:pt x="2517" y="17242"/>
                          </a:lnTo>
                          <a:lnTo>
                            <a:pt x="1833" y="17707"/>
                          </a:lnTo>
                          <a:lnTo>
                            <a:pt x="1395" y="17242"/>
                          </a:lnTo>
                          <a:lnTo>
                            <a:pt x="1122" y="17242"/>
                          </a:lnTo>
                          <a:lnTo>
                            <a:pt x="985" y="16952"/>
                          </a:lnTo>
                          <a:lnTo>
                            <a:pt x="985" y="16836"/>
                          </a:lnTo>
                          <a:lnTo>
                            <a:pt x="985" y="16226"/>
                          </a:lnTo>
                          <a:lnTo>
                            <a:pt x="438" y="15762"/>
                          </a:lnTo>
                          <a:lnTo>
                            <a:pt x="274" y="15762"/>
                          </a:lnTo>
                          <a:lnTo>
                            <a:pt x="0" y="15298"/>
                          </a:lnTo>
                          <a:lnTo>
                            <a:pt x="274" y="14572"/>
                          </a:lnTo>
                          <a:lnTo>
                            <a:pt x="0" y="14398"/>
                          </a:lnTo>
                          <a:lnTo>
                            <a:pt x="0" y="13817"/>
                          </a:lnTo>
                          <a:lnTo>
                            <a:pt x="274" y="13643"/>
                          </a:lnTo>
                          <a:lnTo>
                            <a:pt x="274" y="13033"/>
                          </a:lnTo>
                          <a:lnTo>
                            <a:pt x="711" y="12453"/>
                          </a:lnTo>
                          <a:lnTo>
                            <a:pt x="1395" y="13033"/>
                          </a:lnTo>
                          <a:lnTo>
                            <a:pt x="1560" y="12627"/>
                          </a:lnTo>
                          <a:lnTo>
                            <a:pt x="2955" y="12917"/>
                          </a:lnTo>
                          <a:lnTo>
                            <a:pt x="3256" y="12627"/>
                          </a:lnTo>
                          <a:lnTo>
                            <a:pt x="3393" y="12917"/>
                          </a:lnTo>
                          <a:lnTo>
                            <a:pt x="7770" y="12917"/>
                          </a:lnTo>
                          <a:lnTo>
                            <a:pt x="8208" y="11843"/>
                          </a:lnTo>
                          <a:lnTo>
                            <a:pt x="7770" y="11379"/>
                          </a:lnTo>
                          <a:lnTo>
                            <a:pt x="6922" y="0"/>
                          </a:lnTo>
                          <a:lnTo>
                            <a:pt x="8892" y="0"/>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7F8FA9">
                            <a:lumMod val="40000"/>
                            <a:lumOff val="60000"/>
                          </a:srgbClr>
                        </a:solidFill>
                        <a:effectLst/>
                        <a:uLnTx/>
                        <a:uFillTx/>
                        <a:latin typeface="Avenir "/>
                        <a:ea typeface="+mn-ea"/>
                        <a:cs typeface="+mn-cs"/>
                      </a:endParaRPr>
                    </a:p>
                  </p:txBody>
                </p:sp>
                <p:sp>
                  <p:nvSpPr>
                    <p:cNvPr id="546" name="Freeform 112">
                      <a:extLst>
                        <a:ext uri="{FF2B5EF4-FFF2-40B4-BE49-F238E27FC236}">
                          <a16:creationId xmlns:a16="http://schemas.microsoft.com/office/drawing/2014/main" id="{1CD377A1-28F9-41CF-AC55-7E84B6270125}"/>
                        </a:ext>
                      </a:extLst>
                    </p:cNvPr>
                    <p:cNvSpPr>
                      <a:spLocks/>
                    </p:cNvSpPr>
                    <p:nvPr/>
                  </p:nvSpPr>
                  <p:spPr bwMode="auto">
                    <a:xfrm>
                      <a:off x="4231617" y="3953738"/>
                      <a:ext cx="419777" cy="329178"/>
                    </a:xfrm>
                    <a:custGeom>
                      <a:avLst/>
                      <a:gdLst>
                        <a:gd name="T0" fmla="*/ 15201 w 20000"/>
                        <a:gd name="T1" fmla="*/ 0 h 20000"/>
                        <a:gd name="T2" fmla="*/ 16839 w 20000"/>
                        <a:gd name="T3" fmla="*/ 587 h 20000"/>
                        <a:gd name="T4" fmla="*/ 17874 w 20000"/>
                        <a:gd name="T5" fmla="*/ 1505 h 20000"/>
                        <a:gd name="T6" fmla="*/ 18793 w 20000"/>
                        <a:gd name="T7" fmla="*/ 954 h 20000"/>
                        <a:gd name="T8" fmla="*/ 19080 w 20000"/>
                        <a:gd name="T9" fmla="*/ 2092 h 20000"/>
                        <a:gd name="T10" fmla="*/ 19080 w 20000"/>
                        <a:gd name="T11" fmla="*/ 3450 h 20000"/>
                        <a:gd name="T12" fmla="*/ 19511 w 20000"/>
                        <a:gd name="T13" fmla="*/ 4000 h 20000"/>
                        <a:gd name="T14" fmla="*/ 19511 w 20000"/>
                        <a:gd name="T15" fmla="*/ 4587 h 20000"/>
                        <a:gd name="T16" fmla="*/ 19971 w 20000"/>
                        <a:gd name="T17" fmla="*/ 5505 h 20000"/>
                        <a:gd name="T18" fmla="*/ 19799 w 20000"/>
                        <a:gd name="T19" fmla="*/ 5688 h 20000"/>
                        <a:gd name="T20" fmla="*/ 19511 w 20000"/>
                        <a:gd name="T21" fmla="*/ 11009 h 20000"/>
                        <a:gd name="T22" fmla="*/ 17586 w 20000"/>
                        <a:gd name="T23" fmla="*/ 14055 h 20000"/>
                        <a:gd name="T24" fmla="*/ 17270 w 20000"/>
                        <a:gd name="T25" fmla="*/ 14642 h 20000"/>
                        <a:gd name="T26" fmla="*/ 17155 w 20000"/>
                        <a:gd name="T27" fmla="*/ 15376 h 20000"/>
                        <a:gd name="T28" fmla="*/ 17155 w 20000"/>
                        <a:gd name="T29" fmla="*/ 16147 h 20000"/>
                        <a:gd name="T30" fmla="*/ 16839 w 20000"/>
                        <a:gd name="T31" fmla="*/ 16881 h 20000"/>
                        <a:gd name="T32" fmla="*/ 16408 w 20000"/>
                        <a:gd name="T33" fmla="*/ 17101 h 20000"/>
                        <a:gd name="T34" fmla="*/ 15948 w 20000"/>
                        <a:gd name="T35" fmla="*/ 17468 h 20000"/>
                        <a:gd name="T36" fmla="*/ 13707 w 20000"/>
                        <a:gd name="T37" fmla="*/ 16881 h 20000"/>
                        <a:gd name="T38" fmla="*/ 13276 w 20000"/>
                        <a:gd name="T39" fmla="*/ 17101 h 20000"/>
                        <a:gd name="T40" fmla="*/ 12816 w 20000"/>
                        <a:gd name="T41" fmla="*/ 17468 h 20000"/>
                        <a:gd name="T42" fmla="*/ 12385 w 20000"/>
                        <a:gd name="T43" fmla="*/ 17651 h 20000"/>
                        <a:gd name="T44" fmla="*/ 11638 w 20000"/>
                        <a:gd name="T45" fmla="*/ 18055 h 20000"/>
                        <a:gd name="T46" fmla="*/ 10115 w 20000"/>
                        <a:gd name="T47" fmla="*/ 17101 h 20000"/>
                        <a:gd name="T48" fmla="*/ 8649 w 20000"/>
                        <a:gd name="T49" fmla="*/ 17468 h 20000"/>
                        <a:gd name="T50" fmla="*/ 8218 w 20000"/>
                        <a:gd name="T51" fmla="*/ 16881 h 20000"/>
                        <a:gd name="T52" fmla="*/ 7471 w 20000"/>
                        <a:gd name="T53" fmla="*/ 16514 h 20000"/>
                        <a:gd name="T54" fmla="*/ 6724 w 20000"/>
                        <a:gd name="T55" fmla="*/ 16147 h 20000"/>
                        <a:gd name="T56" fmla="*/ 6724 w 20000"/>
                        <a:gd name="T57" fmla="*/ 16514 h 20000"/>
                        <a:gd name="T58" fmla="*/ 5833 w 20000"/>
                        <a:gd name="T59" fmla="*/ 16514 h 20000"/>
                        <a:gd name="T60" fmla="*/ 5374 w 20000"/>
                        <a:gd name="T61" fmla="*/ 16881 h 20000"/>
                        <a:gd name="T62" fmla="*/ 5057 w 20000"/>
                        <a:gd name="T63" fmla="*/ 17651 h 20000"/>
                        <a:gd name="T64" fmla="*/ 4339 w 20000"/>
                        <a:gd name="T65" fmla="*/ 18459 h 20000"/>
                        <a:gd name="T66" fmla="*/ 4339 w 20000"/>
                        <a:gd name="T67" fmla="*/ 19963 h 20000"/>
                        <a:gd name="T68" fmla="*/ 3879 w 20000"/>
                        <a:gd name="T69" fmla="*/ 19376 h 20000"/>
                        <a:gd name="T70" fmla="*/ 3420 w 20000"/>
                        <a:gd name="T71" fmla="*/ 18606 h 20000"/>
                        <a:gd name="T72" fmla="*/ 3132 w 20000"/>
                        <a:gd name="T73" fmla="*/ 18606 h 20000"/>
                        <a:gd name="T74" fmla="*/ 2845 w 20000"/>
                        <a:gd name="T75" fmla="*/ 19376 h 20000"/>
                        <a:gd name="T76" fmla="*/ 2414 w 20000"/>
                        <a:gd name="T77" fmla="*/ 18606 h 20000"/>
                        <a:gd name="T78" fmla="*/ 2701 w 20000"/>
                        <a:gd name="T79" fmla="*/ 18459 h 20000"/>
                        <a:gd name="T80" fmla="*/ 2414 w 20000"/>
                        <a:gd name="T81" fmla="*/ 18055 h 20000"/>
                        <a:gd name="T82" fmla="*/ 1954 w 20000"/>
                        <a:gd name="T83" fmla="*/ 18055 h 20000"/>
                        <a:gd name="T84" fmla="*/ 1063 w 20000"/>
                        <a:gd name="T85" fmla="*/ 17468 h 20000"/>
                        <a:gd name="T86" fmla="*/ 1063 w 20000"/>
                        <a:gd name="T87" fmla="*/ 17101 h 20000"/>
                        <a:gd name="T88" fmla="*/ 1494 w 20000"/>
                        <a:gd name="T89" fmla="*/ 17101 h 20000"/>
                        <a:gd name="T90" fmla="*/ 1494 w 20000"/>
                        <a:gd name="T91" fmla="*/ 16881 h 20000"/>
                        <a:gd name="T92" fmla="*/ 1063 w 20000"/>
                        <a:gd name="T93" fmla="*/ 16881 h 20000"/>
                        <a:gd name="T94" fmla="*/ 460 w 20000"/>
                        <a:gd name="T95" fmla="*/ 16147 h 20000"/>
                        <a:gd name="T96" fmla="*/ 316 w 20000"/>
                        <a:gd name="T97" fmla="*/ 15596 h 20000"/>
                        <a:gd name="T98" fmla="*/ 0 w 20000"/>
                        <a:gd name="T99" fmla="*/ 15009 h 20000"/>
                        <a:gd name="T100" fmla="*/ 0 w 20000"/>
                        <a:gd name="T101" fmla="*/ 14422 h 20000"/>
                        <a:gd name="T102" fmla="*/ 1207 w 20000"/>
                        <a:gd name="T103" fmla="*/ 14055 h 20000"/>
                        <a:gd name="T104" fmla="*/ 1494 w 20000"/>
                        <a:gd name="T105" fmla="*/ 13651 h 20000"/>
                        <a:gd name="T106" fmla="*/ 3879 w 20000"/>
                        <a:gd name="T107" fmla="*/ 13505 h 20000"/>
                        <a:gd name="T108" fmla="*/ 4339 w 20000"/>
                        <a:gd name="T109" fmla="*/ 13651 h 20000"/>
                        <a:gd name="T110" fmla="*/ 4770 w 20000"/>
                        <a:gd name="T111" fmla="*/ 12550 h 20000"/>
                        <a:gd name="T112" fmla="*/ 5057 w 20000"/>
                        <a:gd name="T113" fmla="*/ 11009 h 20000"/>
                        <a:gd name="T114" fmla="*/ 5374 w 20000"/>
                        <a:gd name="T115" fmla="*/ 10642 h 20000"/>
                        <a:gd name="T116" fmla="*/ 5374 w 20000"/>
                        <a:gd name="T117" fmla="*/ 7413 h 20000"/>
                        <a:gd name="T118" fmla="*/ 7471 w 20000"/>
                        <a:gd name="T119" fmla="*/ 6459 h 20000"/>
                        <a:gd name="T120" fmla="*/ 9397 w 20000"/>
                        <a:gd name="T121" fmla="*/ 4183 h 20000"/>
                        <a:gd name="T122" fmla="*/ 13994 w 20000"/>
                        <a:gd name="T123" fmla="*/ 954 h 20000"/>
                        <a:gd name="T124" fmla="*/ 15201 w 20000"/>
                        <a:gd name="T125"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000" h="20000">
                          <a:moveTo>
                            <a:pt x="15201" y="0"/>
                          </a:moveTo>
                          <a:lnTo>
                            <a:pt x="16839" y="587"/>
                          </a:lnTo>
                          <a:lnTo>
                            <a:pt x="17874" y="1505"/>
                          </a:lnTo>
                          <a:lnTo>
                            <a:pt x="18793" y="954"/>
                          </a:lnTo>
                          <a:lnTo>
                            <a:pt x="19080" y="2092"/>
                          </a:lnTo>
                          <a:lnTo>
                            <a:pt x="19080" y="3450"/>
                          </a:lnTo>
                          <a:lnTo>
                            <a:pt x="19511" y="4000"/>
                          </a:lnTo>
                          <a:lnTo>
                            <a:pt x="19511" y="4587"/>
                          </a:lnTo>
                          <a:lnTo>
                            <a:pt x="19971" y="5505"/>
                          </a:lnTo>
                          <a:lnTo>
                            <a:pt x="19799" y="5688"/>
                          </a:lnTo>
                          <a:lnTo>
                            <a:pt x="19511" y="11009"/>
                          </a:lnTo>
                          <a:lnTo>
                            <a:pt x="17586" y="14055"/>
                          </a:lnTo>
                          <a:lnTo>
                            <a:pt x="17270" y="14642"/>
                          </a:lnTo>
                          <a:lnTo>
                            <a:pt x="17155" y="15376"/>
                          </a:lnTo>
                          <a:lnTo>
                            <a:pt x="17155" y="16147"/>
                          </a:lnTo>
                          <a:lnTo>
                            <a:pt x="16839" y="16881"/>
                          </a:lnTo>
                          <a:lnTo>
                            <a:pt x="16408" y="17101"/>
                          </a:lnTo>
                          <a:lnTo>
                            <a:pt x="15948" y="17468"/>
                          </a:lnTo>
                          <a:lnTo>
                            <a:pt x="13707" y="16881"/>
                          </a:lnTo>
                          <a:lnTo>
                            <a:pt x="13276" y="17101"/>
                          </a:lnTo>
                          <a:lnTo>
                            <a:pt x="12816" y="17468"/>
                          </a:lnTo>
                          <a:lnTo>
                            <a:pt x="12385" y="17651"/>
                          </a:lnTo>
                          <a:lnTo>
                            <a:pt x="11638" y="18055"/>
                          </a:lnTo>
                          <a:lnTo>
                            <a:pt x="10115" y="17101"/>
                          </a:lnTo>
                          <a:lnTo>
                            <a:pt x="8649" y="17468"/>
                          </a:lnTo>
                          <a:lnTo>
                            <a:pt x="8218" y="16881"/>
                          </a:lnTo>
                          <a:lnTo>
                            <a:pt x="7471" y="16514"/>
                          </a:lnTo>
                          <a:lnTo>
                            <a:pt x="6724" y="16147"/>
                          </a:lnTo>
                          <a:lnTo>
                            <a:pt x="6724" y="16514"/>
                          </a:lnTo>
                          <a:lnTo>
                            <a:pt x="5833" y="16514"/>
                          </a:lnTo>
                          <a:lnTo>
                            <a:pt x="5374" y="16881"/>
                          </a:lnTo>
                          <a:lnTo>
                            <a:pt x="5057" y="17651"/>
                          </a:lnTo>
                          <a:lnTo>
                            <a:pt x="4339" y="18459"/>
                          </a:lnTo>
                          <a:lnTo>
                            <a:pt x="4339" y="19963"/>
                          </a:lnTo>
                          <a:lnTo>
                            <a:pt x="3879" y="19376"/>
                          </a:lnTo>
                          <a:lnTo>
                            <a:pt x="3420" y="18606"/>
                          </a:lnTo>
                          <a:lnTo>
                            <a:pt x="3132" y="18606"/>
                          </a:lnTo>
                          <a:lnTo>
                            <a:pt x="2845" y="19376"/>
                          </a:lnTo>
                          <a:lnTo>
                            <a:pt x="2414" y="18606"/>
                          </a:lnTo>
                          <a:lnTo>
                            <a:pt x="2701" y="18459"/>
                          </a:lnTo>
                          <a:lnTo>
                            <a:pt x="2414" y="18055"/>
                          </a:lnTo>
                          <a:lnTo>
                            <a:pt x="1954" y="18055"/>
                          </a:lnTo>
                          <a:lnTo>
                            <a:pt x="1063" y="17468"/>
                          </a:lnTo>
                          <a:lnTo>
                            <a:pt x="1063" y="17101"/>
                          </a:lnTo>
                          <a:lnTo>
                            <a:pt x="1494" y="17101"/>
                          </a:lnTo>
                          <a:lnTo>
                            <a:pt x="1494" y="16881"/>
                          </a:lnTo>
                          <a:lnTo>
                            <a:pt x="1063" y="16881"/>
                          </a:lnTo>
                          <a:lnTo>
                            <a:pt x="460" y="16147"/>
                          </a:lnTo>
                          <a:lnTo>
                            <a:pt x="316" y="15596"/>
                          </a:lnTo>
                          <a:lnTo>
                            <a:pt x="0" y="15009"/>
                          </a:lnTo>
                          <a:lnTo>
                            <a:pt x="0" y="14422"/>
                          </a:lnTo>
                          <a:lnTo>
                            <a:pt x="1207" y="14055"/>
                          </a:lnTo>
                          <a:lnTo>
                            <a:pt x="1494" y="13651"/>
                          </a:lnTo>
                          <a:lnTo>
                            <a:pt x="3879" y="13505"/>
                          </a:lnTo>
                          <a:lnTo>
                            <a:pt x="4339" y="13651"/>
                          </a:lnTo>
                          <a:lnTo>
                            <a:pt x="4770" y="12550"/>
                          </a:lnTo>
                          <a:lnTo>
                            <a:pt x="5057" y="11009"/>
                          </a:lnTo>
                          <a:lnTo>
                            <a:pt x="5374" y="10642"/>
                          </a:lnTo>
                          <a:lnTo>
                            <a:pt x="5374" y="7413"/>
                          </a:lnTo>
                          <a:lnTo>
                            <a:pt x="7471" y="6459"/>
                          </a:lnTo>
                          <a:lnTo>
                            <a:pt x="9397" y="4183"/>
                          </a:lnTo>
                          <a:lnTo>
                            <a:pt x="13994" y="954"/>
                          </a:lnTo>
                          <a:lnTo>
                            <a:pt x="15201" y="0"/>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7F8FA9">
                            <a:lumMod val="40000"/>
                            <a:lumOff val="60000"/>
                          </a:srgbClr>
                        </a:solidFill>
                        <a:effectLst/>
                        <a:uLnTx/>
                        <a:uFillTx/>
                        <a:latin typeface="Avenir "/>
                        <a:ea typeface="+mn-ea"/>
                        <a:cs typeface="+mn-cs"/>
                      </a:endParaRPr>
                    </a:p>
                  </p:txBody>
                </p:sp>
                <p:sp>
                  <p:nvSpPr>
                    <p:cNvPr id="547" name="Freeform 98">
                      <a:extLst>
                        <a:ext uri="{FF2B5EF4-FFF2-40B4-BE49-F238E27FC236}">
                          <a16:creationId xmlns:a16="http://schemas.microsoft.com/office/drawing/2014/main" id="{16298711-92B8-463B-81FD-374EF85BF4A5}"/>
                        </a:ext>
                      </a:extLst>
                    </p:cNvPr>
                    <p:cNvSpPr>
                      <a:spLocks/>
                    </p:cNvSpPr>
                    <p:nvPr/>
                  </p:nvSpPr>
                  <p:spPr bwMode="auto">
                    <a:xfrm>
                      <a:off x="4592504" y="3958267"/>
                      <a:ext cx="277838" cy="440917"/>
                    </a:xfrm>
                    <a:custGeom>
                      <a:avLst/>
                      <a:gdLst>
                        <a:gd name="T0" fmla="*/ 4685 w 20000"/>
                        <a:gd name="T1" fmla="*/ 0 h 20000"/>
                        <a:gd name="T2" fmla="*/ 19957 w 20000"/>
                        <a:gd name="T3" fmla="*/ 9507 h 20000"/>
                        <a:gd name="T4" fmla="*/ 17744 w 20000"/>
                        <a:gd name="T5" fmla="*/ 9918 h 20000"/>
                        <a:gd name="T6" fmla="*/ 17267 w 20000"/>
                        <a:gd name="T7" fmla="*/ 10767 h 20000"/>
                        <a:gd name="T8" fmla="*/ 17267 w 20000"/>
                        <a:gd name="T9" fmla="*/ 11479 h 20000"/>
                        <a:gd name="T10" fmla="*/ 17050 w 20000"/>
                        <a:gd name="T11" fmla="*/ 12603 h 20000"/>
                        <a:gd name="T12" fmla="*/ 16356 w 20000"/>
                        <a:gd name="T13" fmla="*/ 13616 h 20000"/>
                        <a:gd name="T14" fmla="*/ 17050 w 20000"/>
                        <a:gd name="T15" fmla="*/ 13616 h 20000"/>
                        <a:gd name="T16" fmla="*/ 17267 w 20000"/>
                        <a:gd name="T17" fmla="*/ 14329 h 20000"/>
                        <a:gd name="T18" fmla="*/ 18178 w 20000"/>
                        <a:gd name="T19" fmla="*/ 15178 h 20000"/>
                        <a:gd name="T20" fmla="*/ 17050 w 20000"/>
                        <a:gd name="T21" fmla="*/ 15616 h 20000"/>
                        <a:gd name="T22" fmla="*/ 15445 w 20000"/>
                        <a:gd name="T23" fmla="*/ 16575 h 20000"/>
                        <a:gd name="T24" fmla="*/ 14100 w 20000"/>
                        <a:gd name="T25" fmla="*/ 17288 h 20000"/>
                        <a:gd name="T26" fmla="*/ 13015 w 20000"/>
                        <a:gd name="T27" fmla="*/ 17699 h 20000"/>
                        <a:gd name="T28" fmla="*/ 10542 w 20000"/>
                        <a:gd name="T29" fmla="*/ 18137 h 20000"/>
                        <a:gd name="T30" fmla="*/ 10542 w 20000"/>
                        <a:gd name="T31" fmla="*/ 18849 h 20000"/>
                        <a:gd name="T32" fmla="*/ 8980 w 20000"/>
                        <a:gd name="T33" fmla="*/ 18986 h 20000"/>
                        <a:gd name="T34" fmla="*/ 7809 w 20000"/>
                        <a:gd name="T35" fmla="*/ 18986 h 20000"/>
                        <a:gd name="T36" fmla="*/ 6030 w 20000"/>
                        <a:gd name="T37" fmla="*/ 19534 h 20000"/>
                        <a:gd name="T38" fmla="*/ 4685 w 20000"/>
                        <a:gd name="T39" fmla="*/ 19699 h 20000"/>
                        <a:gd name="T40" fmla="*/ 3991 w 20000"/>
                        <a:gd name="T41" fmla="*/ 19534 h 20000"/>
                        <a:gd name="T42" fmla="*/ 3124 w 20000"/>
                        <a:gd name="T43" fmla="*/ 18411 h 20000"/>
                        <a:gd name="T44" fmla="*/ 1128 w 20000"/>
                        <a:gd name="T45" fmla="*/ 17288 h 20000"/>
                        <a:gd name="T46" fmla="*/ 2213 w 20000"/>
                        <a:gd name="T47" fmla="*/ 16740 h 20000"/>
                        <a:gd name="T48" fmla="*/ 3124 w 20000"/>
                        <a:gd name="T49" fmla="*/ 16301 h 20000"/>
                        <a:gd name="T50" fmla="*/ 2907 w 20000"/>
                        <a:gd name="T51" fmla="*/ 14877 h 20000"/>
                        <a:gd name="T52" fmla="*/ 2473 w 20000"/>
                        <a:gd name="T53" fmla="*/ 13616 h 20000"/>
                        <a:gd name="T54" fmla="*/ 1779 w 20000"/>
                        <a:gd name="T55" fmla="*/ 12877 h 20000"/>
                        <a:gd name="T56" fmla="*/ 694 w 20000"/>
                        <a:gd name="T57" fmla="*/ 12603 h 20000"/>
                        <a:gd name="T58" fmla="*/ 0 w 20000"/>
                        <a:gd name="T59" fmla="*/ 11315 h 20000"/>
                        <a:gd name="T60" fmla="*/ 694 w 20000"/>
                        <a:gd name="T61" fmla="*/ 10356 h 20000"/>
                        <a:gd name="T62" fmla="*/ 3991 w 20000"/>
                        <a:gd name="T63" fmla="*/ 4082 h 20000"/>
                        <a:gd name="T64" fmla="*/ 3557 w 20000"/>
                        <a:gd name="T65" fmla="*/ 3260 h 20000"/>
                        <a:gd name="T66" fmla="*/ 2907 w 20000"/>
                        <a:gd name="T67" fmla="*/ 2411 h 20000"/>
                        <a:gd name="T68" fmla="*/ 2473 w 20000"/>
                        <a:gd name="T69" fmla="*/ 54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000" h="20000">
                          <a:moveTo>
                            <a:pt x="2473" y="548"/>
                          </a:moveTo>
                          <a:lnTo>
                            <a:pt x="4685" y="0"/>
                          </a:lnTo>
                          <a:lnTo>
                            <a:pt x="19957" y="4822"/>
                          </a:lnTo>
                          <a:lnTo>
                            <a:pt x="19957" y="9507"/>
                          </a:lnTo>
                          <a:lnTo>
                            <a:pt x="18395" y="9644"/>
                          </a:lnTo>
                          <a:lnTo>
                            <a:pt x="17744" y="9918"/>
                          </a:lnTo>
                          <a:lnTo>
                            <a:pt x="18178" y="10055"/>
                          </a:lnTo>
                          <a:lnTo>
                            <a:pt x="17267" y="10767"/>
                          </a:lnTo>
                          <a:lnTo>
                            <a:pt x="17050" y="11041"/>
                          </a:lnTo>
                          <a:lnTo>
                            <a:pt x="17267" y="11479"/>
                          </a:lnTo>
                          <a:lnTo>
                            <a:pt x="16616" y="11918"/>
                          </a:lnTo>
                          <a:lnTo>
                            <a:pt x="17050" y="12603"/>
                          </a:lnTo>
                          <a:lnTo>
                            <a:pt x="16356" y="13041"/>
                          </a:lnTo>
                          <a:lnTo>
                            <a:pt x="16356" y="13616"/>
                          </a:lnTo>
                          <a:lnTo>
                            <a:pt x="16616" y="13315"/>
                          </a:lnTo>
                          <a:lnTo>
                            <a:pt x="17050" y="13616"/>
                          </a:lnTo>
                          <a:lnTo>
                            <a:pt x="17050" y="13753"/>
                          </a:lnTo>
                          <a:lnTo>
                            <a:pt x="17267" y="14329"/>
                          </a:lnTo>
                          <a:lnTo>
                            <a:pt x="17267" y="14877"/>
                          </a:lnTo>
                          <a:lnTo>
                            <a:pt x="18178" y="15178"/>
                          </a:lnTo>
                          <a:lnTo>
                            <a:pt x="17744" y="15616"/>
                          </a:lnTo>
                          <a:lnTo>
                            <a:pt x="17050" y="15616"/>
                          </a:lnTo>
                          <a:lnTo>
                            <a:pt x="15922" y="15890"/>
                          </a:lnTo>
                          <a:lnTo>
                            <a:pt x="15445" y="16575"/>
                          </a:lnTo>
                          <a:lnTo>
                            <a:pt x="14794" y="16740"/>
                          </a:lnTo>
                          <a:lnTo>
                            <a:pt x="14100" y="17288"/>
                          </a:lnTo>
                          <a:lnTo>
                            <a:pt x="13666" y="17425"/>
                          </a:lnTo>
                          <a:lnTo>
                            <a:pt x="13015" y="17699"/>
                          </a:lnTo>
                          <a:lnTo>
                            <a:pt x="11193" y="17863"/>
                          </a:lnTo>
                          <a:lnTo>
                            <a:pt x="10542" y="18137"/>
                          </a:lnTo>
                          <a:lnTo>
                            <a:pt x="10759" y="18411"/>
                          </a:lnTo>
                          <a:lnTo>
                            <a:pt x="10542" y="18849"/>
                          </a:lnTo>
                          <a:lnTo>
                            <a:pt x="9414" y="18986"/>
                          </a:lnTo>
                          <a:lnTo>
                            <a:pt x="8980" y="18986"/>
                          </a:lnTo>
                          <a:lnTo>
                            <a:pt x="8330" y="19260"/>
                          </a:lnTo>
                          <a:lnTo>
                            <a:pt x="7809" y="18986"/>
                          </a:lnTo>
                          <a:lnTo>
                            <a:pt x="6941" y="19260"/>
                          </a:lnTo>
                          <a:lnTo>
                            <a:pt x="6030" y="19534"/>
                          </a:lnTo>
                          <a:lnTo>
                            <a:pt x="5857" y="19260"/>
                          </a:lnTo>
                          <a:lnTo>
                            <a:pt x="4685" y="19699"/>
                          </a:lnTo>
                          <a:lnTo>
                            <a:pt x="3991" y="19973"/>
                          </a:lnTo>
                          <a:lnTo>
                            <a:pt x="3991" y="19534"/>
                          </a:lnTo>
                          <a:lnTo>
                            <a:pt x="3557" y="19260"/>
                          </a:lnTo>
                          <a:lnTo>
                            <a:pt x="3124" y="18411"/>
                          </a:lnTo>
                          <a:lnTo>
                            <a:pt x="2473" y="18137"/>
                          </a:lnTo>
                          <a:lnTo>
                            <a:pt x="1128" y="17288"/>
                          </a:lnTo>
                          <a:lnTo>
                            <a:pt x="1345" y="16740"/>
                          </a:lnTo>
                          <a:lnTo>
                            <a:pt x="2213" y="16740"/>
                          </a:lnTo>
                          <a:lnTo>
                            <a:pt x="3991" y="16740"/>
                          </a:lnTo>
                          <a:lnTo>
                            <a:pt x="3124" y="16301"/>
                          </a:lnTo>
                          <a:lnTo>
                            <a:pt x="2907" y="15616"/>
                          </a:lnTo>
                          <a:lnTo>
                            <a:pt x="2907" y="14877"/>
                          </a:lnTo>
                          <a:lnTo>
                            <a:pt x="2907" y="14329"/>
                          </a:lnTo>
                          <a:lnTo>
                            <a:pt x="2473" y="13616"/>
                          </a:lnTo>
                          <a:lnTo>
                            <a:pt x="1779" y="13315"/>
                          </a:lnTo>
                          <a:lnTo>
                            <a:pt x="1779" y="12877"/>
                          </a:lnTo>
                          <a:lnTo>
                            <a:pt x="1128" y="12877"/>
                          </a:lnTo>
                          <a:lnTo>
                            <a:pt x="694" y="12603"/>
                          </a:lnTo>
                          <a:lnTo>
                            <a:pt x="0" y="11918"/>
                          </a:lnTo>
                          <a:lnTo>
                            <a:pt x="0" y="11315"/>
                          </a:lnTo>
                          <a:lnTo>
                            <a:pt x="174" y="10767"/>
                          </a:lnTo>
                          <a:lnTo>
                            <a:pt x="694" y="10356"/>
                          </a:lnTo>
                          <a:lnTo>
                            <a:pt x="3557" y="8055"/>
                          </a:lnTo>
                          <a:lnTo>
                            <a:pt x="3991" y="4082"/>
                          </a:lnTo>
                          <a:lnTo>
                            <a:pt x="4252" y="3973"/>
                          </a:lnTo>
                          <a:lnTo>
                            <a:pt x="3557" y="3260"/>
                          </a:lnTo>
                          <a:lnTo>
                            <a:pt x="3557" y="2849"/>
                          </a:lnTo>
                          <a:lnTo>
                            <a:pt x="2907" y="2411"/>
                          </a:lnTo>
                          <a:lnTo>
                            <a:pt x="2907" y="1397"/>
                          </a:lnTo>
                          <a:lnTo>
                            <a:pt x="2473" y="548"/>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7F8FA9">
                            <a:lumMod val="40000"/>
                            <a:lumOff val="60000"/>
                          </a:srgbClr>
                        </a:solidFill>
                        <a:effectLst/>
                        <a:uLnTx/>
                        <a:uFillTx/>
                        <a:latin typeface="Avenir "/>
                        <a:ea typeface="+mn-ea"/>
                        <a:cs typeface="+mn-cs"/>
                      </a:endParaRPr>
                    </a:p>
                  </p:txBody>
                </p:sp>
                <p:grpSp>
                  <p:nvGrpSpPr>
                    <p:cNvPr id="548" name="Groupe 221">
                      <a:extLst>
                        <a:ext uri="{FF2B5EF4-FFF2-40B4-BE49-F238E27FC236}">
                          <a16:creationId xmlns:a16="http://schemas.microsoft.com/office/drawing/2014/main" id="{2C75FBB4-9319-4A02-95AB-48E6641D5BA7}"/>
                        </a:ext>
                      </a:extLst>
                    </p:cNvPr>
                    <p:cNvGrpSpPr/>
                    <p:nvPr/>
                  </p:nvGrpSpPr>
                  <p:grpSpPr>
                    <a:xfrm>
                      <a:off x="3772581" y="4186276"/>
                      <a:ext cx="1935805" cy="1393719"/>
                      <a:chOff x="3772581" y="4186276"/>
                      <a:chExt cx="1935805" cy="1393719"/>
                    </a:xfrm>
                    <a:grpFill/>
                  </p:grpSpPr>
                  <p:sp>
                    <p:nvSpPr>
                      <p:cNvPr id="549" name="Freeform 140">
                        <a:extLst>
                          <a:ext uri="{FF2B5EF4-FFF2-40B4-BE49-F238E27FC236}">
                            <a16:creationId xmlns:a16="http://schemas.microsoft.com/office/drawing/2014/main" id="{98B7F9BB-1DAB-4417-A896-2F3DAA8DAB97}"/>
                          </a:ext>
                        </a:extLst>
                      </p:cNvPr>
                      <p:cNvSpPr>
                        <a:spLocks/>
                      </p:cNvSpPr>
                      <p:nvPr/>
                    </p:nvSpPr>
                    <p:spPr bwMode="auto">
                      <a:xfrm>
                        <a:off x="4535124" y="4757052"/>
                        <a:ext cx="335217" cy="332197"/>
                      </a:xfrm>
                      <a:custGeom>
                        <a:avLst/>
                        <a:gdLst>
                          <a:gd name="T0" fmla="*/ 2955 w 20000"/>
                          <a:gd name="T1" fmla="*/ 0 h 20000"/>
                          <a:gd name="T2" fmla="*/ 4288 w 20000"/>
                          <a:gd name="T3" fmla="*/ 0 h 20000"/>
                          <a:gd name="T4" fmla="*/ 8216 w 20000"/>
                          <a:gd name="T5" fmla="*/ 0 h 20000"/>
                          <a:gd name="T6" fmla="*/ 8396 w 20000"/>
                          <a:gd name="T7" fmla="*/ 1127 h 20000"/>
                          <a:gd name="T8" fmla="*/ 8757 w 20000"/>
                          <a:gd name="T9" fmla="*/ 2073 h 20000"/>
                          <a:gd name="T10" fmla="*/ 11207 w 20000"/>
                          <a:gd name="T11" fmla="*/ 3564 h 20000"/>
                          <a:gd name="T12" fmla="*/ 12685 w 20000"/>
                          <a:gd name="T13" fmla="*/ 3200 h 20000"/>
                          <a:gd name="T14" fmla="*/ 13045 w 20000"/>
                          <a:gd name="T15" fmla="*/ 2655 h 20000"/>
                          <a:gd name="T16" fmla="*/ 13802 w 20000"/>
                          <a:gd name="T17" fmla="*/ 1709 h 20000"/>
                          <a:gd name="T18" fmla="*/ 14739 w 20000"/>
                          <a:gd name="T19" fmla="*/ 2473 h 20000"/>
                          <a:gd name="T20" fmla="*/ 16613 w 20000"/>
                          <a:gd name="T21" fmla="*/ 3564 h 20000"/>
                          <a:gd name="T22" fmla="*/ 16216 w 20000"/>
                          <a:gd name="T23" fmla="*/ 5673 h 20000"/>
                          <a:gd name="T24" fmla="*/ 17189 w 20000"/>
                          <a:gd name="T25" fmla="*/ 6618 h 20000"/>
                          <a:gd name="T26" fmla="*/ 17189 w 20000"/>
                          <a:gd name="T27" fmla="*/ 8473 h 20000"/>
                          <a:gd name="T28" fmla="*/ 17694 w 20000"/>
                          <a:gd name="T29" fmla="*/ 8473 h 20000"/>
                          <a:gd name="T30" fmla="*/ 19387 w 20000"/>
                          <a:gd name="T31" fmla="*/ 8109 h 20000"/>
                          <a:gd name="T32" fmla="*/ 19964 w 20000"/>
                          <a:gd name="T33" fmla="*/ 8109 h 20000"/>
                          <a:gd name="T34" fmla="*/ 19964 w 20000"/>
                          <a:gd name="T35" fmla="*/ 11127 h 20000"/>
                          <a:gd name="T36" fmla="*/ 19964 w 20000"/>
                          <a:gd name="T37" fmla="*/ 11891 h 20000"/>
                          <a:gd name="T38" fmla="*/ 16613 w 20000"/>
                          <a:gd name="T39" fmla="*/ 16945 h 20000"/>
                          <a:gd name="T40" fmla="*/ 18667 w 20000"/>
                          <a:gd name="T41" fmla="*/ 19382 h 20000"/>
                          <a:gd name="T42" fmla="*/ 15099 w 20000"/>
                          <a:gd name="T43" fmla="*/ 19964 h 20000"/>
                          <a:gd name="T44" fmla="*/ 13622 w 20000"/>
                          <a:gd name="T45" fmla="*/ 19964 h 20000"/>
                          <a:gd name="T46" fmla="*/ 10847 w 20000"/>
                          <a:gd name="T47" fmla="*/ 19382 h 20000"/>
                          <a:gd name="T48" fmla="*/ 4288 w 20000"/>
                          <a:gd name="T49" fmla="*/ 19018 h 20000"/>
                          <a:gd name="T50" fmla="*/ 2955 w 20000"/>
                          <a:gd name="T51" fmla="*/ 18473 h 20000"/>
                          <a:gd name="T52" fmla="*/ 1477 w 20000"/>
                          <a:gd name="T53" fmla="*/ 18836 h 20000"/>
                          <a:gd name="T54" fmla="*/ 577 w 20000"/>
                          <a:gd name="T55" fmla="*/ 18836 h 20000"/>
                          <a:gd name="T56" fmla="*/ 360 w 20000"/>
                          <a:gd name="T57" fmla="*/ 17527 h 20000"/>
                          <a:gd name="T58" fmla="*/ 577 w 20000"/>
                          <a:gd name="T59" fmla="*/ 16400 h 20000"/>
                          <a:gd name="T60" fmla="*/ 1333 w 20000"/>
                          <a:gd name="T61" fmla="*/ 13382 h 20000"/>
                          <a:gd name="T62" fmla="*/ 2054 w 20000"/>
                          <a:gd name="T63" fmla="*/ 11491 h 20000"/>
                          <a:gd name="T64" fmla="*/ 3387 w 20000"/>
                          <a:gd name="T65" fmla="*/ 10545 h 20000"/>
                          <a:gd name="T66" fmla="*/ 3387 w 20000"/>
                          <a:gd name="T67" fmla="*/ 7927 h 20000"/>
                          <a:gd name="T68" fmla="*/ 2450 w 20000"/>
                          <a:gd name="T69" fmla="*/ 5127 h 20000"/>
                          <a:gd name="T70" fmla="*/ 2054 w 20000"/>
                          <a:gd name="T71" fmla="*/ 1709 h 20000"/>
                          <a:gd name="T72" fmla="*/ 2054 w 20000"/>
                          <a:gd name="T73" fmla="*/ 21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000" h="20000">
                            <a:moveTo>
                              <a:pt x="2450" y="0"/>
                            </a:moveTo>
                            <a:lnTo>
                              <a:pt x="2955" y="0"/>
                            </a:lnTo>
                            <a:lnTo>
                              <a:pt x="3532" y="218"/>
                            </a:lnTo>
                            <a:lnTo>
                              <a:pt x="4288" y="0"/>
                            </a:lnTo>
                            <a:lnTo>
                              <a:pt x="7279" y="0"/>
                            </a:lnTo>
                            <a:lnTo>
                              <a:pt x="8216" y="0"/>
                            </a:lnTo>
                            <a:lnTo>
                              <a:pt x="8396" y="764"/>
                            </a:lnTo>
                            <a:lnTo>
                              <a:pt x="8396" y="1127"/>
                            </a:lnTo>
                            <a:lnTo>
                              <a:pt x="8757" y="1709"/>
                            </a:lnTo>
                            <a:lnTo>
                              <a:pt x="8757" y="2073"/>
                            </a:lnTo>
                            <a:lnTo>
                              <a:pt x="9730" y="3564"/>
                            </a:lnTo>
                            <a:lnTo>
                              <a:pt x="11207" y="3564"/>
                            </a:lnTo>
                            <a:lnTo>
                              <a:pt x="11351" y="3200"/>
                            </a:lnTo>
                            <a:lnTo>
                              <a:pt x="12685" y="3200"/>
                            </a:lnTo>
                            <a:lnTo>
                              <a:pt x="12685" y="2655"/>
                            </a:lnTo>
                            <a:lnTo>
                              <a:pt x="13045" y="2655"/>
                            </a:lnTo>
                            <a:lnTo>
                              <a:pt x="13045" y="2073"/>
                            </a:lnTo>
                            <a:lnTo>
                              <a:pt x="13802" y="1709"/>
                            </a:lnTo>
                            <a:lnTo>
                              <a:pt x="14739" y="1491"/>
                            </a:lnTo>
                            <a:lnTo>
                              <a:pt x="14739" y="2473"/>
                            </a:lnTo>
                            <a:lnTo>
                              <a:pt x="16216" y="2473"/>
                            </a:lnTo>
                            <a:lnTo>
                              <a:pt x="16613" y="3564"/>
                            </a:lnTo>
                            <a:lnTo>
                              <a:pt x="16973" y="4545"/>
                            </a:lnTo>
                            <a:lnTo>
                              <a:pt x="16216" y="5673"/>
                            </a:lnTo>
                            <a:lnTo>
                              <a:pt x="16973" y="6400"/>
                            </a:lnTo>
                            <a:lnTo>
                              <a:pt x="17189" y="6618"/>
                            </a:lnTo>
                            <a:lnTo>
                              <a:pt x="17189" y="7927"/>
                            </a:lnTo>
                            <a:lnTo>
                              <a:pt x="17189" y="8473"/>
                            </a:lnTo>
                            <a:lnTo>
                              <a:pt x="17550" y="8836"/>
                            </a:lnTo>
                            <a:lnTo>
                              <a:pt x="17694" y="8473"/>
                            </a:lnTo>
                            <a:lnTo>
                              <a:pt x="18486" y="8473"/>
                            </a:lnTo>
                            <a:lnTo>
                              <a:pt x="19387" y="8109"/>
                            </a:lnTo>
                            <a:lnTo>
                              <a:pt x="19964" y="8473"/>
                            </a:lnTo>
                            <a:lnTo>
                              <a:pt x="19964" y="8109"/>
                            </a:lnTo>
                            <a:lnTo>
                              <a:pt x="19964" y="9964"/>
                            </a:lnTo>
                            <a:lnTo>
                              <a:pt x="19964" y="11127"/>
                            </a:lnTo>
                            <a:lnTo>
                              <a:pt x="19964" y="11491"/>
                            </a:lnTo>
                            <a:lnTo>
                              <a:pt x="19964" y="11891"/>
                            </a:lnTo>
                            <a:lnTo>
                              <a:pt x="16973" y="11891"/>
                            </a:lnTo>
                            <a:lnTo>
                              <a:pt x="16613" y="16945"/>
                            </a:lnTo>
                            <a:lnTo>
                              <a:pt x="18126" y="18291"/>
                            </a:lnTo>
                            <a:lnTo>
                              <a:pt x="18667" y="19382"/>
                            </a:lnTo>
                            <a:lnTo>
                              <a:pt x="15676" y="19964"/>
                            </a:lnTo>
                            <a:lnTo>
                              <a:pt x="15099" y="19964"/>
                            </a:lnTo>
                            <a:lnTo>
                              <a:pt x="14523" y="19964"/>
                            </a:lnTo>
                            <a:lnTo>
                              <a:pt x="13622" y="19964"/>
                            </a:lnTo>
                            <a:lnTo>
                              <a:pt x="11351" y="19782"/>
                            </a:lnTo>
                            <a:lnTo>
                              <a:pt x="10847" y="19382"/>
                            </a:lnTo>
                            <a:lnTo>
                              <a:pt x="10631" y="18836"/>
                            </a:lnTo>
                            <a:lnTo>
                              <a:pt x="4288" y="19018"/>
                            </a:lnTo>
                            <a:lnTo>
                              <a:pt x="3928" y="19018"/>
                            </a:lnTo>
                            <a:lnTo>
                              <a:pt x="2955" y="18473"/>
                            </a:lnTo>
                            <a:lnTo>
                              <a:pt x="2450" y="18291"/>
                            </a:lnTo>
                            <a:lnTo>
                              <a:pt x="1477" y="18836"/>
                            </a:lnTo>
                            <a:lnTo>
                              <a:pt x="1333" y="18836"/>
                            </a:lnTo>
                            <a:lnTo>
                              <a:pt x="577" y="18836"/>
                            </a:lnTo>
                            <a:lnTo>
                              <a:pt x="360" y="18836"/>
                            </a:lnTo>
                            <a:lnTo>
                              <a:pt x="360" y="17527"/>
                            </a:lnTo>
                            <a:lnTo>
                              <a:pt x="0" y="16764"/>
                            </a:lnTo>
                            <a:lnTo>
                              <a:pt x="577" y="16400"/>
                            </a:lnTo>
                            <a:lnTo>
                              <a:pt x="1333" y="14873"/>
                            </a:lnTo>
                            <a:lnTo>
                              <a:pt x="1333" y="13382"/>
                            </a:lnTo>
                            <a:lnTo>
                              <a:pt x="1874" y="12036"/>
                            </a:lnTo>
                            <a:lnTo>
                              <a:pt x="2054" y="11491"/>
                            </a:lnTo>
                            <a:lnTo>
                              <a:pt x="2811" y="10945"/>
                            </a:lnTo>
                            <a:lnTo>
                              <a:pt x="3387" y="10545"/>
                            </a:lnTo>
                            <a:lnTo>
                              <a:pt x="3532" y="9055"/>
                            </a:lnTo>
                            <a:lnTo>
                              <a:pt x="3387" y="7927"/>
                            </a:lnTo>
                            <a:lnTo>
                              <a:pt x="2811" y="6618"/>
                            </a:lnTo>
                            <a:lnTo>
                              <a:pt x="2450" y="5127"/>
                            </a:lnTo>
                            <a:lnTo>
                              <a:pt x="2955" y="4545"/>
                            </a:lnTo>
                            <a:lnTo>
                              <a:pt x="2054" y="1709"/>
                            </a:lnTo>
                            <a:lnTo>
                              <a:pt x="1333" y="218"/>
                            </a:lnTo>
                            <a:lnTo>
                              <a:pt x="2054" y="218"/>
                            </a:lnTo>
                            <a:lnTo>
                              <a:pt x="2450" y="0"/>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7F8FA9">
                              <a:lumMod val="40000"/>
                              <a:lumOff val="60000"/>
                            </a:srgbClr>
                          </a:solidFill>
                          <a:effectLst/>
                          <a:uLnTx/>
                          <a:uFillTx/>
                          <a:latin typeface="Avenir "/>
                          <a:ea typeface="+mn-ea"/>
                          <a:cs typeface="+mn-cs"/>
                        </a:endParaRPr>
                      </a:p>
                    </p:txBody>
                  </p:sp>
                  <p:sp>
                    <p:nvSpPr>
                      <p:cNvPr id="550" name="Freeform 139">
                        <a:extLst>
                          <a:ext uri="{FF2B5EF4-FFF2-40B4-BE49-F238E27FC236}">
                            <a16:creationId xmlns:a16="http://schemas.microsoft.com/office/drawing/2014/main" id="{78A6AB1A-D0C2-40E1-8C9D-1C7C169D9B73}"/>
                          </a:ext>
                        </a:extLst>
                      </p:cNvPr>
                      <p:cNvSpPr>
                        <a:spLocks/>
                      </p:cNvSpPr>
                      <p:nvPr/>
                    </p:nvSpPr>
                    <p:spPr bwMode="auto">
                      <a:xfrm>
                        <a:off x="4550224" y="4716282"/>
                        <a:ext cx="25670" cy="34730"/>
                      </a:xfrm>
                      <a:custGeom>
                        <a:avLst/>
                        <a:gdLst>
                          <a:gd name="T0" fmla="*/ 0 w 20000"/>
                          <a:gd name="T1" fmla="*/ 10690 h 20000"/>
                          <a:gd name="T2" fmla="*/ 6977 w 20000"/>
                          <a:gd name="T3" fmla="*/ 5517 h 20000"/>
                          <a:gd name="T4" fmla="*/ 6977 w 20000"/>
                          <a:gd name="T5" fmla="*/ 2069 h 20000"/>
                          <a:gd name="T6" fmla="*/ 14419 w 20000"/>
                          <a:gd name="T7" fmla="*/ 0 h 20000"/>
                          <a:gd name="T8" fmla="*/ 19535 w 20000"/>
                          <a:gd name="T9" fmla="*/ 2069 h 20000"/>
                          <a:gd name="T10" fmla="*/ 19535 w 20000"/>
                          <a:gd name="T11" fmla="*/ 5517 h 20000"/>
                          <a:gd name="T12" fmla="*/ 12093 w 20000"/>
                          <a:gd name="T13" fmla="*/ 10690 h 20000"/>
                          <a:gd name="T14" fmla="*/ 12093 w 20000"/>
                          <a:gd name="T15" fmla="*/ 19655 h 20000"/>
                          <a:gd name="T16" fmla="*/ 5116 w 20000"/>
                          <a:gd name="T17" fmla="*/ 19655 h 20000"/>
                          <a:gd name="T18" fmla="*/ 5116 w 20000"/>
                          <a:gd name="T19" fmla="*/ 16207 h 20000"/>
                          <a:gd name="T20" fmla="*/ 0 w 20000"/>
                          <a:gd name="T21" fmla="*/ 1069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00" h="20000">
                            <a:moveTo>
                              <a:pt x="0" y="10690"/>
                            </a:moveTo>
                            <a:lnTo>
                              <a:pt x="6977" y="5517"/>
                            </a:lnTo>
                            <a:lnTo>
                              <a:pt x="6977" y="2069"/>
                            </a:lnTo>
                            <a:lnTo>
                              <a:pt x="14419" y="0"/>
                            </a:lnTo>
                            <a:lnTo>
                              <a:pt x="19535" y="2069"/>
                            </a:lnTo>
                            <a:lnTo>
                              <a:pt x="19535" y="5517"/>
                            </a:lnTo>
                            <a:lnTo>
                              <a:pt x="12093" y="10690"/>
                            </a:lnTo>
                            <a:lnTo>
                              <a:pt x="12093" y="19655"/>
                            </a:lnTo>
                            <a:lnTo>
                              <a:pt x="5116" y="19655"/>
                            </a:lnTo>
                            <a:lnTo>
                              <a:pt x="5116" y="16207"/>
                            </a:lnTo>
                            <a:lnTo>
                              <a:pt x="0" y="10690"/>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7F8FA9">
                              <a:lumMod val="40000"/>
                              <a:lumOff val="60000"/>
                            </a:srgbClr>
                          </a:solidFill>
                          <a:effectLst/>
                          <a:uLnTx/>
                          <a:uFillTx/>
                          <a:latin typeface="Avenir "/>
                          <a:ea typeface="+mn-ea"/>
                          <a:cs typeface="+mn-cs"/>
                        </a:endParaRPr>
                      </a:p>
                    </p:txBody>
                  </p:sp>
                  <p:sp>
                    <p:nvSpPr>
                      <p:cNvPr id="551" name="Freeform 137">
                        <a:extLst>
                          <a:ext uri="{FF2B5EF4-FFF2-40B4-BE49-F238E27FC236}">
                            <a16:creationId xmlns:a16="http://schemas.microsoft.com/office/drawing/2014/main" id="{EFCA8BB0-F438-4C70-8B7F-52DAEEC62909}"/>
                          </a:ext>
                        </a:extLst>
                      </p:cNvPr>
                      <p:cNvSpPr>
                        <a:spLocks/>
                      </p:cNvSpPr>
                      <p:nvPr/>
                    </p:nvSpPr>
                    <p:spPr bwMode="auto">
                      <a:xfrm>
                        <a:off x="4248226" y="4260265"/>
                        <a:ext cx="81539" cy="169119"/>
                      </a:xfrm>
                      <a:custGeom>
                        <a:avLst/>
                        <a:gdLst>
                          <a:gd name="T0" fmla="*/ 10815 w 20000"/>
                          <a:gd name="T1" fmla="*/ 1495 h 20000"/>
                          <a:gd name="T2" fmla="*/ 12296 w 20000"/>
                          <a:gd name="T3" fmla="*/ 0 h 20000"/>
                          <a:gd name="T4" fmla="*/ 13778 w 20000"/>
                          <a:gd name="T5" fmla="*/ 0 h 20000"/>
                          <a:gd name="T6" fmla="*/ 16000 w 20000"/>
                          <a:gd name="T7" fmla="*/ 1495 h 20000"/>
                          <a:gd name="T8" fmla="*/ 18370 w 20000"/>
                          <a:gd name="T9" fmla="*/ 2633 h 20000"/>
                          <a:gd name="T10" fmla="*/ 18370 w 20000"/>
                          <a:gd name="T11" fmla="*/ 2918 h 20000"/>
                          <a:gd name="T12" fmla="*/ 19852 w 20000"/>
                          <a:gd name="T13" fmla="*/ 5552 h 20000"/>
                          <a:gd name="T14" fmla="*/ 18370 w 20000"/>
                          <a:gd name="T15" fmla="*/ 6690 h 20000"/>
                          <a:gd name="T16" fmla="*/ 18370 w 20000"/>
                          <a:gd name="T17" fmla="*/ 7758 h 20000"/>
                          <a:gd name="T18" fmla="*/ 17630 w 20000"/>
                          <a:gd name="T19" fmla="*/ 8470 h 20000"/>
                          <a:gd name="T20" fmla="*/ 16000 w 20000"/>
                          <a:gd name="T21" fmla="*/ 10320 h 20000"/>
                          <a:gd name="T22" fmla="*/ 13778 w 20000"/>
                          <a:gd name="T23" fmla="*/ 10747 h 20000"/>
                          <a:gd name="T24" fmla="*/ 13778 w 20000"/>
                          <a:gd name="T25" fmla="*/ 12527 h 20000"/>
                          <a:gd name="T26" fmla="*/ 13778 w 20000"/>
                          <a:gd name="T27" fmla="*/ 16157 h 20000"/>
                          <a:gd name="T28" fmla="*/ 14519 w 20000"/>
                          <a:gd name="T29" fmla="*/ 19217 h 20000"/>
                          <a:gd name="T30" fmla="*/ 10815 w 20000"/>
                          <a:gd name="T31" fmla="*/ 19217 h 20000"/>
                          <a:gd name="T32" fmla="*/ 6074 w 20000"/>
                          <a:gd name="T33" fmla="*/ 19929 h 20000"/>
                          <a:gd name="T34" fmla="*/ 6074 w 20000"/>
                          <a:gd name="T35" fmla="*/ 18434 h 20000"/>
                          <a:gd name="T36" fmla="*/ 6074 w 20000"/>
                          <a:gd name="T37" fmla="*/ 18078 h 20000"/>
                          <a:gd name="T38" fmla="*/ 6074 w 20000"/>
                          <a:gd name="T39" fmla="*/ 10320 h 20000"/>
                          <a:gd name="T40" fmla="*/ 4593 w 20000"/>
                          <a:gd name="T41" fmla="*/ 9181 h 20000"/>
                          <a:gd name="T42" fmla="*/ 3852 w 20000"/>
                          <a:gd name="T43" fmla="*/ 7758 h 20000"/>
                          <a:gd name="T44" fmla="*/ 1481 w 20000"/>
                          <a:gd name="T45" fmla="*/ 6690 h 20000"/>
                          <a:gd name="T46" fmla="*/ 0 w 20000"/>
                          <a:gd name="T47" fmla="*/ 4840 h 20000"/>
                          <a:gd name="T48" fmla="*/ 2370 w 20000"/>
                          <a:gd name="T49" fmla="*/ 4413 h 20000"/>
                          <a:gd name="T50" fmla="*/ 4593 w 20000"/>
                          <a:gd name="T51" fmla="*/ 3701 h 20000"/>
                          <a:gd name="T52" fmla="*/ 8444 w 20000"/>
                          <a:gd name="T53" fmla="*/ 2918 h 20000"/>
                          <a:gd name="T54" fmla="*/ 10815 w 20000"/>
                          <a:gd name="T55" fmla="*/ 149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00" h="20000">
                            <a:moveTo>
                              <a:pt x="10815" y="1495"/>
                            </a:moveTo>
                            <a:lnTo>
                              <a:pt x="12296" y="0"/>
                            </a:lnTo>
                            <a:lnTo>
                              <a:pt x="13778" y="0"/>
                            </a:lnTo>
                            <a:lnTo>
                              <a:pt x="16000" y="1495"/>
                            </a:lnTo>
                            <a:lnTo>
                              <a:pt x="18370" y="2633"/>
                            </a:lnTo>
                            <a:lnTo>
                              <a:pt x="18370" y="2918"/>
                            </a:lnTo>
                            <a:lnTo>
                              <a:pt x="19852" y="5552"/>
                            </a:lnTo>
                            <a:lnTo>
                              <a:pt x="18370" y="6690"/>
                            </a:lnTo>
                            <a:lnTo>
                              <a:pt x="18370" y="7758"/>
                            </a:lnTo>
                            <a:lnTo>
                              <a:pt x="17630" y="8470"/>
                            </a:lnTo>
                            <a:lnTo>
                              <a:pt x="16000" y="10320"/>
                            </a:lnTo>
                            <a:lnTo>
                              <a:pt x="13778" y="10747"/>
                            </a:lnTo>
                            <a:lnTo>
                              <a:pt x="13778" y="12527"/>
                            </a:lnTo>
                            <a:lnTo>
                              <a:pt x="13778" y="16157"/>
                            </a:lnTo>
                            <a:lnTo>
                              <a:pt x="14519" y="19217"/>
                            </a:lnTo>
                            <a:lnTo>
                              <a:pt x="10815" y="19217"/>
                            </a:lnTo>
                            <a:lnTo>
                              <a:pt x="6074" y="19929"/>
                            </a:lnTo>
                            <a:lnTo>
                              <a:pt x="6074" y="18434"/>
                            </a:lnTo>
                            <a:lnTo>
                              <a:pt x="6074" y="18078"/>
                            </a:lnTo>
                            <a:lnTo>
                              <a:pt x="6074" y="10320"/>
                            </a:lnTo>
                            <a:lnTo>
                              <a:pt x="4593" y="9181"/>
                            </a:lnTo>
                            <a:lnTo>
                              <a:pt x="3852" y="7758"/>
                            </a:lnTo>
                            <a:lnTo>
                              <a:pt x="1481" y="6690"/>
                            </a:lnTo>
                            <a:lnTo>
                              <a:pt x="0" y="4840"/>
                            </a:lnTo>
                            <a:lnTo>
                              <a:pt x="2370" y="4413"/>
                            </a:lnTo>
                            <a:lnTo>
                              <a:pt x="4593" y="3701"/>
                            </a:lnTo>
                            <a:lnTo>
                              <a:pt x="8444" y="2918"/>
                            </a:lnTo>
                            <a:lnTo>
                              <a:pt x="10815" y="1495"/>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7F8FA9">
                              <a:lumMod val="40000"/>
                              <a:lumOff val="60000"/>
                            </a:srgbClr>
                          </a:solidFill>
                          <a:effectLst/>
                          <a:uLnTx/>
                          <a:uFillTx/>
                          <a:latin typeface="Avenir "/>
                          <a:ea typeface="+mn-ea"/>
                          <a:cs typeface="+mn-cs"/>
                        </a:endParaRPr>
                      </a:p>
                    </p:txBody>
                  </p:sp>
                  <p:sp>
                    <p:nvSpPr>
                      <p:cNvPr id="552" name="Freeform 136">
                        <a:extLst>
                          <a:ext uri="{FF2B5EF4-FFF2-40B4-BE49-F238E27FC236}">
                            <a16:creationId xmlns:a16="http://schemas.microsoft.com/office/drawing/2014/main" id="{BE540DD7-CE83-4DAC-ABE6-C8B1BC94620B}"/>
                          </a:ext>
                        </a:extLst>
                      </p:cNvPr>
                      <p:cNvSpPr>
                        <a:spLocks/>
                      </p:cNvSpPr>
                      <p:nvPr/>
                    </p:nvSpPr>
                    <p:spPr bwMode="auto">
                      <a:xfrm>
                        <a:off x="4754073" y="5086229"/>
                        <a:ext cx="241598" cy="256698"/>
                      </a:xfrm>
                      <a:custGeom>
                        <a:avLst/>
                        <a:gdLst>
                          <a:gd name="T0" fmla="*/ 11900 w 20000"/>
                          <a:gd name="T1" fmla="*/ 0 h 20000"/>
                          <a:gd name="T2" fmla="*/ 12400 w 20000"/>
                          <a:gd name="T3" fmla="*/ 1224 h 20000"/>
                          <a:gd name="T4" fmla="*/ 13750 w 20000"/>
                          <a:gd name="T5" fmla="*/ 2682 h 20000"/>
                          <a:gd name="T6" fmla="*/ 13750 w 20000"/>
                          <a:gd name="T7" fmla="*/ 3435 h 20000"/>
                          <a:gd name="T8" fmla="*/ 15050 w 20000"/>
                          <a:gd name="T9" fmla="*/ 4141 h 20000"/>
                          <a:gd name="T10" fmla="*/ 16300 w 20000"/>
                          <a:gd name="T11" fmla="*/ 4612 h 20000"/>
                          <a:gd name="T12" fmla="*/ 16600 w 20000"/>
                          <a:gd name="T13" fmla="*/ 5835 h 20000"/>
                          <a:gd name="T14" fmla="*/ 17100 w 20000"/>
                          <a:gd name="T15" fmla="*/ 5835 h 20000"/>
                          <a:gd name="T16" fmla="*/ 17400 w 20000"/>
                          <a:gd name="T17" fmla="*/ 7294 h 20000"/>
                          <a:gd name="T18" fmla="*/ 17900 w 20000"/>
                          <a:gd name="T19" fmla="*/ 8282 h 20000"/>
                          <a:gd name="T20" fmla="*/ 18650 w 20000"/>
                          <a:gd name="T21" fmla="*/ 8282 h 20000"/>
                          <a:gd name="T22" fmla="*/ 19950 w 20000"/>
                          <a:gd name="T23" fmla="*/ 8518 h 20000"/>
                          <a:gd name="T24" fmla="*/ 19950 w 20000"/>
                          <a:gd name="T25" fmla="*/ 9694 h 20000"/>
                          <a:gd name="T26" fmla="*/ 19150 w 20000"/>
                          <a:gd name="T27" fmla="*/ 10447 h 20000"/>
                          <a:gd name="T28" fmla="*/ 18400 w 20000"/>
                          <a:gd name="T29" fmla="*/ 10447 h 20000"/>
                          <a:gd name="T30" fmla="*/ 17100 w 20000"/>
                          <a:gd name="T31" fmla="*/ 11718 h 20000"/>
                          <a:gd name="T32" fmla="*/ 16600 w 20000"/>
                          <a:gd name="T33" fmla="*/ 11718 h 20000"/>
                          <a:gd name="T34" fmla="*/ 16300 w 20000"/>
                          <a:gd name="T35" fmla="*/ 12188 h 20000"/>
                          <a:gd name="T36" fmla="*/ 15800 w 20000"/>
                          <a:gd name="T37" fmla="*/ 12376 h 20000"/>
                          <a:gd name="T38" fmla="*/ 15050 w 20000"/>
                          <a:gd name="T39" fmla="*/ 13365 h 20000"/>
                          <a:gd name="T40" fmla="*/ 15050 w 20000"/>
                          <a:gd name="T41" fmla="*/ 14400 h 20000"/>
                          <a:gd name="T42" fmla="*/ 14250 w 20000"/>
                          <a:gd name="T43" fmla="*/ 14871 h 20000"/>
                          <a:gd name="T44" fmla="*/ 13000 w 20000"/>
                          <a:gd name="T45" fmla="*/ 15341 h 20000"/>
                          <a:gd name="T46" fmla="*/ 11900 w 20000"/>
                          <a:gd name="T47" fmla="*/ 17271 h 20000"/>
                          <a:gd name="T48" fmla="*/ 10850 w 20000"/>
                          <a:gd name="T49" fmla="*/ 17271 h 20000"/>
                          <a:gd name="T50" fmla="*/ 9600 w 20000"/>
                          <a:gd name="T51" fmla="*/ 17271 h 20000"/>
                          <a:gd name="T52" fmla="*/ 8300 w 20000"/>
                          <a:gd name="T53" fmla="*/ 17271 h 20000"/>
                          <a:gd name="T54" fmla="*/ 7000 w 20000"/>
                          <a:gd name="T55" fmla="*/ 16518 h 20000"/>
                          <a:gd name="T56" fmla="*/ 5750 w 20000"/>
                          <a:gd name="T57" fmla="*/ 16518 h 20000"/>
                          <a:gd name="T58" fmla="*/ 5750 w 20000"/>
                          <a:gd name="T59" fmla="*/ 18024 h 20000"/>
                          <a:gd name="T60" fmla="*/ 4400 w 20000"/>
                          <a:gd name="T61" fmla="*/ 19200 h 20000"/>
                          <a:gd name="T62" fmla="*/ 3600 w 20000"/>
                          <a:gd name="T63" fmla="*/ 19200 h 20000"/>
                          <a:gd name="T64" fmla="*/ 3600 w 20000"/>
                          <a:gd name="T65" fmla="*/ 19482 h 20000"/>
                          <a:gd name="T66" fmla="*/ 2350 w 20000"/>
                          <a:gd name="T67" fmla="*/ 19482 h 20000"/>
                          <a:gd name="T68" fmla="*/ 1050 w 20000"/>
                          <a:gd name="T69" fmla="*/ 19953 h 20000"/>
                          <a:gd name="T70" fmla="*/ 1050 w 20000"/>
                          <a:gd name="T71" fmla="*/ 18729 h 20000"/>
                          <a:gd name="T72" fmla="*/ 1550 w 20000"/>
                          <a:gd name="T73" fmla="*/ 18024 h 20000"/>
                          <a:gd name="T74" fmla="*/ 1050 w 20000"/>
                          <a:gd name="T75" fmla="*/ 17271 h 20000"/>
                          <a:gd name="T76" fmla="*/ 800 w 20000"/>
                          <a:gd name="T77" fmla="*/ 16047 h 20000"/>
                          <a:gd name="T78" fmla="*/ 0 w 20000"/>
                          <a:gd name="T79" fmla="*/ 15341 h 20000"/>
                          <a:gd name="T80" fmla="*/ 300 w 20000"/>
                          <a:gd name="T81" fmla="*/ 8988 h 20000"/>
                          <a:gd name="T82" fmla="*/ 2350 w 20000"/>
                          <a:gd name="T83" fmla="*/ 8988 h 20000"/>
                          <a:gd name="T84" fmla="*/ 2850 w 20000"/>
                          <a:gd name="T85" fmla="*/ 1224 h 20000"/>
                          <a:gd name="T86" fmla="*/ 5750 w 20000"/>
                          <a:gd name="T87" fmla="*/ 753 h 20000"/>
                          <a:gd name="T88" fmla="*/ 7500 w 20000"/>
                          <a:gd name="T89" fmla="*/ 188 h 20000"/>
                          <a:gd name="T90" fmla="*/ 8300 w 20000"/>
                          <a:gd name="T91" fmla="*/ 1224 h 20000"/>
                          <a:gd name="T92" fmla="*/ 9850 w 20000"/>
                          <a:gd name="T93" fmla="*/ 188 h 20000"/>
                          <a:gd name="T94" fmla="*/ 10350 w 20000"/>
                          <a:gd name="T95" fmla="*/ 188 h 20000"/>
                          <a:gd name="T96" fmla="*/ 11150 w 20000"/>
                          <a:gd name="T97" fmla="*/ 0 h 20000"/>
                          <a:gd name="T98" fmla="*/ 11900 w 20000"/>
                          <a:gd name="T99"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000" h="20000">
                            <a:moveTo>
                              <a:pt x="11900" y="0"/>
                            </a:moveTo>
                            <a:lnTo>
                              <a:pt x="12400" y="1224"/>
                            </a:lnTo>
                            <a:lnTo>
                              <a:pt x="13750" y="2682"/>
                            </a:lnTo>
                            <a:lnTo>
                              <a:pt x="13750" y="3435"/>
                            </a:lnTo>
                            <a:lnTo>
                              <a:pt x="15050" y="4141"/>
                            </a:lnTo>
                            <a:lnTo>
                              <a:pt x="16300" y="4612"/>
                            </a:lnTo>
                            <a:lnTo>
                              <a:pt x="16600" y="5835"/>
                            </a:lnTo>
                            <a:lnTo>
                              <a:pt x="17100" y="5835"/>
                            </a:lnTo>
                            <a:lnTo>
                              <a:pt x="17400" y="7294"/>
                            </a:lnTo>
                            <a:lnTo>
                              <a:pt x="17900" y="8282"/>
                            </a:lnTo>
                            <a:lnTo>
                              <a:pt x="18650" y="8282"/>
                            </a:lnTo>
                            <a:lnTo>
                              <a:pt x="19950" y="8518"/>
                            </a:lnTo>
                            <a:lnTo>
                              <a:pt x="19950" y="9694"/>
                            </a:lnTo>
                            <a:lnTo>
                              <a:pt x="19150" y="10447"/>
                            </a:lnTo>
                            <a:lnTo>
                              <a:pt x="18400" y="10447"/>
                            </a:lnTo>
                            <a:lnTo>
                              <a:pt x="17100" y="11718"/>
                            </a:lnTo>
                            <a:lnTo>
                              <a:pt x="16600" y="11718"/>
                            </a:lnTo>
                            <a:lnTo>
                              <a:pt x="16300" y="12188"/>
                            </a:lnTo>
                            <a:lnTo>
                              <a:pt x="15800" y="12376"/>
                            </a:lnTo>
                            <a:lnTo>
                              <a:pt x="15050" y="13365"/>
                            </a:lnTo>
                            <a:lnTo>
                              <a:pt x="15050" y="14400"/>
                            </a:lnTo>
                            <a:lnTo>
                              <a:pt x="14250" y="14871"/>
                            </a:lnTo>
                            <a:lnTo>
                              <a:pt x="13000" y="15341"/>
                            </a:lnTo>
                            <a:lnTo>
                              <a:pt x="11900" y="17271"/>
                            </a:lnTo>
                            <a:lnTo>
                              <a:pt x="10850" y="17271"/>
                            </a:lnTo>
                            <a:lnTo>
                              <a:pt x="9600" y="17271"/>
                            </a:lnTo>
                            <a:lnTo>
                              <a:pt x="8300" y="17271"/>
                            </a:lnTo>
                            <a:lnTo>
                              <a:pt x="7000" y="16518"/>
                            </a:lnTo>
                            <a:lnTo>
                              <a:pt x="5750" y="16518"/>
                            </a:lnTo>
                            <a:lnTo>
                              <a:pt x="5750" y="18024"/>
                            </a:lnTo>
                            <a:lnTo>
                              <a:pt x="4400" y="19200"/>
                            </a:lnTo>
                            <a:lnTo>
                              <a:pt x="3600" y="19200"/>
                            </a:lnTo>
                            <a:lnTo>
                              <a:pt x="3600" y="19482"/>
                            </a:lnTo>
                            <a:lnTo>
                              <a:pt x="2350" y="19482"/>
                            </a:lnTo>
                            <a:lnTo>
                              <a:pt x="1050" y="19953"/>
                            </a:lnTo>
                            <a:lnTo>
                              <a:pt x="1050" y="18729"/>
                            </a:lnTo>
                            <a:lnTo>
                              <a:pt x="1550" y="18024"/>
                            </a:lnTo>
                            <a:lnTo>
                              <a:pt x="1050" y="17271"/>
                            </a:lnTo>
                            <a:lnTo>
                              <a:pt x="800" y="16047"/>
                            </a:lnTo>
                            <a:lnTo>
                              <a:pt x="0" y="15341"/>
                            </a:lnTo>
                            <a:lnTo>
                              <a:pt x="300" y="8988"/>
                            </a:lnTo>
                            <a:lnTo>
                              <a:pt x="2350" y="8988"/>
                            </a:lnTo>
                            <a:lnTo>
                              <a:pt x="2850" y="1224"/>
                            </a:lnTo>
                            <a:lnTo>
                              <a:pt x="5750" y="753"/>
                            </a:lnTo>
                            <a:lnTo>
                              <a:pt x="7500" y="188"/>
                            </a:lnTo>
                            <a:lnTo>
                              <a:pt x="8300" y="1224"/>
                            </a:lnTo>
                            <a:lnTo>
                              <a:pt x="9850" y="188"/>
                            </a:lnTo>
                            <a:lnTo>
                              <a:pt x="10350" y="188"/>
                            </a:lnTo>
                            <a:lnTo>
                              <a:pt x="11150" y="0"/>
                            </a:lnTo>
                            <a:lnTo>
                              <a:pt x="11900" y="0"/>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7F8FA9">
                              <a:lumMod val="40000"/>
                              <a:lumOff val="60000"/>
                            </a:srgbClr>
                          </a:solidFill>
                          <a:effectLst/>
                          <a:uLnTx/>
                          <a:uFillTx/>
                          <a:latin typeface="Avenir "/>
                          <a:ea typeface="+mn-ea"/>
                          <a:cs typeface="+mn-cs"/>
                        </a:endParaRPr>
                      </a:p>
                    </p:txBody>
                  </p:sp>
                  <p:sp>
                    <p:nvSpPr>
                      <p:cNvPr id="553" name="Freeform 135">
                        <a:extLst>
                          <a:ext uri="{FF2B5EF4-FFF2-40B4-BE49-F238E27FC236}">
                            <a16:creationId xmlns:a16="http://schemas.microsoft.com/office/drawing/2014/main" id="{53E4A901-F158-4943-9811-703F276C3F1A}"/>
                          </a:ext>
                        </a:extLst>
                      </p:cNvPr>
                      <p:cNvSpPr>
                        <a:spLocks/>
                      </p:cNvSpPr>
                      <p:nvPr/>
                    </p:nvSpPr>
                    <p:spPr bwMode="auto">
                      <a:xfrm>
                        <a:off x="4082128" y="4186276"/>
                        <a:ext cx="211398" cy="157039"/>
                      </a:xfrm>
                      <a:custGeom>
                        <a:avLst/>
                        <a:gdLst>
                          <a:gd name="T0" fmla="*/ 14269 w 20000"/>
                          <a:gd name="T1" fmla="*/ 769 h 20000"/>
                          <a:gd name="T2" fmla="*/ 14269 w 20000"/>
                          <a:gd name="T3" fmla="*/ 2000 h 20000"/>
                          <a:gd name="T4" fmla="*/ 14900 w 20000"/>
                          <a:gd name="T5" fmla="*/ 3154 h 20000"/>
                          <a:gd name="T6" fmla="*/ 15129 w 20000"/>
                          <a:gd name="T7" fmla="*/ 4385 h 20000"/>
                          <a:gd name="T8" fmla="*/ 16332 w 20000"/>
                          <a:gd name="T9" fmla="*/ 5923 h 20000"/>
                          <a:gd name="T10" fmla="*/ 17249 w 20000"/>
                          <a:gd name="T11" fmla="*/ 5923 h 20000"/>
                          <a:gd name="T12" fmla="*/ 17249 w 20000"/>
                          <a:gd name="T13" fmla="*/ 6385 h 20000"/>
                          <a:gd name="T14" fmla="*/ 16332 w 20000"/>
                          <a:gd name="T15" fmla="*/ 6385 h 20000"/>
                          <a:gd name="T16" fmla="*/ 16332 w 20000"/>
                          <a:gd name="T17" fmla="*/ 7154 h 20000"/>
                          <a:gd name="T18" fmla="*/ 18166 w 20000"/>
                          <a:gd name="T19" fmla="*/ 8308 h 20000"/>
                          <a:gd name="T20" fmla="*/ 19026 w 20000"/>
                          <a:gd name="T21" fmla="*/ 8308 h 20000"/>
                          <a:gd name="T22" fmla="*/ 19599 w 20000"/>
                          <a:gd name="T23" fmla="*/ 9154 h 20000"/>
                          <a:gd name="T24" fmla="*/ 19026 w 20000"/>
                          <a:gd name="T25" fmla="*/ 9538 h 20000"/>
                          <a:gd name="T26" fmla="*/ 19943 w 20000"/>
                          <a:gd name="T27" fmla="*/ 11154 h 20000"/>
                          <a:gd name="T28" fmla="*/ 19026 w 20000"/>
                          <a:gd name="T29" fmla="*/ 12692 h 20000"/>
                          <a:gd name="T30" fmla="*/ 17593 w 20000"/>
                          <a:gd name="T31" fmla="*/ 13538 h 20000"/>
                          <a:gd name="T32" fmla="*/ 16676 w 20000"/>
                          <a:gd name="T33" fmla="*/ 14308 h 20000"/>
                          <a:gd name="T34" fmla="*/ 15759 w 20000"/>
                          <a:gd name="T35" fmla="*/ 14769 h 20000"/>
                          <a:gd name="T36" fmla="*/ 14900 w 20000"/>
                          <a:gd name="T37" fmla="*/ 14769 h 20000"/>
                          <a:gd name="T38" fmla="*/ 14269 w 20000"/>
                          <a:gd name="T39" fmla="*/ 14769 h 20000"/>
                          <a:gd name="T40" fmla="*/ 13696 w 20000"/>
                          <a:gd name="T41" fmla="*/ 14308 h 20000"/>
                          <a:gd name="T42" fmla="*/ 12779 w 20000"/>
                          <a:gd name="T43" fmla="*/ 14308 h 20000"/>
                          <a:gd name="T44" fmla="*/ 12550 w 20000"/>
                          <a:gd name="T45" fmla="*/ 14769 h 20000"/>
                          <a:gd name="T46" fmla="*/ 6590 w 20000"/>
                          <a:gd name="T47" fmla="*/ 14308 h 20000"/>
                          <a:gd name="T48" fmla="*/ 6246 w 20000"/>
                          <a:gd name="T49" fmla="*/ 15538 h 20000"/>
                          <a:gd name="T50" fmla="*/ 6590 w 20000"/>
                          <a:gd name="T51" fmla="*/ 17923 h 20000"/>
                          <a:gd name="T52" fmla="*/ 6590 w 20000"/>
                          <a:gd name="T53" fmla="*/ 19923 h 20000"/>
                          <a:gd name="T54" fmla="*/ 4814 w 20000"/>
                          <a:gd name="T55" fmla="*/ 17923 h 20000"/>
                          <a:gd name="T56" fmla="*/ 3324 w 20000"/>
                          <a:gd name="T57" fmla="*/ 17923 h 20000"/>
                          <a:gd name="T58" fmla="*/ 2693 w 20000"/>
                          <a:gd name="T59" fmla="*/ 19462 h 20000"/>
                          <a:gd name="T60" fmla="*/ 1777 w 20000"/>
                          <a:gd name="T61" fmla="*/ 19462 h 20000"/>
                          <a:gd name="T62" fmla="*/ 917 w 20000"/>
                          <a:gd name="T63" fmla="*/ 17538 h 20000"/>
                          <a:gd name="T64" fmla="*/ 0 w 20000"/>
                          <a:gd name="T65" fmla="*/ 16769 h 20000"/>
                          <a:gd name="T66" fmla="*/ 0 w 20000"/>
                          <a:gd name="T67" fmla="*/ 15846 h 20000"/>
                          <a:gd name="T68" fmla="*/ 0 w 20000"/>
                          <a:gd name="T69" fmla="*/ 14769 h 20000"/>
                          <a:gd name="T70" fmla="*/ 344 w 20000"/>
                          <a:gd name="T71" fmla="*/ 13538 h 20000"/>
                          <a:gd name="T72" fmla="*/ 0 w 20000"/>
                          <a:gd name="T73" fmla="*/ 11538 h 20000"/>
                          <a:gd name="T74" fmla="*/ 1203 w 20000"/>
                          <a:gd name="T75" fmla="*/ 11154 h 20000"/>
                          <a:gd name="T76" fmla="*/ 1777 w 20000"/>
                          <a:gd name="T77" fmla="*/ 11154 h 20000"/>
                          <a:gd name="T78" fmla="*/ 2693 w 20000"/>
                          <a:gd name="T79" fmla="*/ 9538 h 20000"/>
                          <a:gd name="T80" fmla="*/ 2693 w 20000"/>
                          <a:gd name="T81" fmla="*/ 8308 h 20000"/>
                          <a:gd name="T82" fmla="*/ 3324 w 20000"/>
                          <a:gd name="T83" fmla="*/ 8308 h 20000"/>
                          <a:gd name="T84" fmla="*/ 2693 w 20000"/>
                          <a:gd name="T85" fmla="*/ 6385 h 20000"/>
                          <a:gd name="T86" fmla="*/ 3897 w 20000"/>
                          <a:gd name="T87" fmla="*/ 5923 h 20000"/>
                          <a:gd name="T88" fmla="*/ 4814 w 20000"/>
                          <a:gd name="T89" fmla="*/ 7154 h 20000"/>
                          <a:gd name="T90" fmla="*/ 5673 w 20000"/>
                          <a:gd name="T91" fmla="*/ 6385 h 20000"/>
                          <a:gd name="T92" fmla="*/ 5043 w 20000"/>
                          <a:gd name="T93" fmla="*/ 5154 h 20000"/>
                          <a:gd name="T94" fmla="*/ 6246 w 20000"/>
                          <a:gd name="T95" fmla="*/ 5154 h 20000"/>
                          <a:gd name="T96" fmla="*/ 6590 w 20000"/>
                          <a:gd name="T97" fmla="*/ 4385 h 20000"/>
                          <a:gd name="T98" fmla="*/ 8653 w 20000"/>
                          <a:gd name="T99" fmla="*/ 3154 h 20000"/>
                          <a:gd name="T100" fmla="*/ 8940 w 20000"/>
                          <a:gd name="T101" fmla="*/ 1231 h 20000"/>
                          <a:gd name="T102" fmla="*/ 11289 w 20000"/>
                          <a:gd name="T103" fmla="*/ 1231 h 20000"/>
                          <a:gd name="T104" fmla="*/ 11862 w 20000"/>
                          <a:gd name="T105" fmla="*/ 0 h 20000"/>
                          <a:gd name="T106" fmla="*/ 14269 w 20000"/>
                          <a:gd name="T107" fmla="*/ 769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000" h="20000">
                            <a:moveTo>
                              <a:pt x="14269" y="769"/>
                            </a:moveTo>
                            <a:lnTo>
                              <a:pt x="14269" y="2000"/>
                            </a:lnTo>
                            <a:lnTo>
                              <a:pt x="14900" y="3154"/>
                            </a:lnTo>
                            <a:lnTo>
                              <a:pt x="15129" y="4385"/>
                            </a:lnTo>
                            <a:lnTo>
                              <a:pt x="16332" y="5923"/>
                            </a:lnTo>
                            <a:lnTo>
                              <a:pt x="17249" y="5923"/>
                            </a:lnTo>
                            <a:lnTo>
                              <a:pt x="17249" y="6385"/>
                            </a:lnTo>
                            <a:lnTo>
                              <a:pt x="16332" y="6385"/>
                            </a:lnTo>
                            <a:lnTo>
                              <a:pt x="16332" y="7154"/>
                            </a:lnTo>
                            <a:lnTo>
                              <a:pt x="18166" y="8308"/>
                            </a:lnTo>
                            <a:lnTo>
                              <a:pt x="19026" y="8308"/>
                            </a:lnTo>
                            <a:lnTo>
                              <a:pt x="19599" y="9154"/>
                            </a:lnTo>
                            <a:lnTo>
                              <a:pt x="19026" y="9538"/>
                            </a:lnTo>
                            <a:lnTo>
                              <a:pt x="19943" y="11154"/>
                            </a:lnTo>
                            <a:lnTo>
                              <a:pt x="19026" y="12692"/>
                            </a:lnTo>
                            <a:lnTo>
                              <a:pt x="17593" y="13538"/>
                            </a:lnTo>
                            <a:lnTo>
                              <a:pt x="16676" y="14308"/>
                            </a:lnTo>
                            <a:lnTo>
                              <a:pt x="15759" y="14769"/>
                            </a:lnTo>
                            <a:lnTo>
                              <a:pt x="14900" y="14769"/>
                            </a:lnTo>
                            <a:lnTo>
                              <a:pt x="14269" y="14769"/>
                            </a:lnTo>
                            <a:lnTo>
                              <a:pt x="13696" y="14308"/>
                            </a:lnTo>
                            <a:lnTo>
                              <a:pt x="12779" y="14308"/>
                            </a:lnTo>
                            <a:lnTo>
                              <a:pt x="12550" y="14769"/>
                            </a:lnTo>
                            <a:lnTo>
                              <a:pt x="6590" y="14308"/>
                            </a:lnTo>
                            <a:lnTo>
                              <a:pt x="6246" y="15538"/>
                            </a:lnTo>
                            <a:lnTo>
                              <a:pt x="6590" y="17923"/>
                            </a:lnTo>
                            <a:lnTo>
                              <a:pt x="6590" y="19923"/>
                            </a:lnTo>
                            <a:lnTo>
                              <a:pt x="4814" y="17923"/>
                            </a:lnTo>
                            <a:lnTo>
                              <a:pt x="3324" y="17923"/>
                            </a:lnTo>
                            <a:lnTo>
                              <a:pt x="2693" y="19462"/>
                            </a:lnTo>
                            <a:lnTo>
                              <a:pt x="1777" y="19462"/>
                            </a:lnTo>
                            <a:lnTo>
                              <a:pt x="917" y="17538"/>
                            </a:lnTo>
                            <a:lnTo>
                              <a:pt x="0" y="16769"/>
                            </a:lnTo>
                            <a:lnTo>
                              <a:pt x="0" y="15846"/>
                            </a:lnTo>
                            <a:lnTo>
                              <a:pt x="0" y="14769"/>
                            </a:lnTo>
                            <a:lnTo>
                              <a:pt x="344" y="13538"/>
                            </a:lnTo>
                            <a:lnTo>
                              <a:pt x="0" y="11538"/>
                            </a:lnTo>
                            <a:lnTo>
                              <a:pt x="1203" y="11154"/>
                            </a:lnTo>
                            <a:lnTo>
                              <a:pt x="1777" y="11154"/>
                            </a:lnTo>
                            <a:lnTo>
                              <a:pt x="2693" y="9538"/>
                            </a:lnTo>
                            <a:lnTo>
                              <a:pt x="2693" y="8308"/>
                            </a:lnTo>
                            <a:lnTo>
                              <a:pt x="3324" y="8308"/>
                            </a:lnTo>
                            <a:lnTo>
                              <a:pt x="2693" y="6385"/>
                            </a:lnTo>
                            <a:lnTo>
                              <a:pt x="3897" y="5923"/>
                            </a:lnTo>
                            <a:lnTo>
                              <a:pt x="4814" y="7154"/>
                            </a:lnTo>
                            <a:lnTo>
                              <a:pt x="5673" y="6385"/>
                            </a:lnTo>
                            <a:lnTo>
                              <a:pt x="5043" y="5154"/>
                            </a:lnTo>
                            <a:lnTo>
                              <a:pt x="6246" y="5154"/>
                            </a:lnTo>
                            <a:lnTo>
                              <a:pt x="6590" y="4385"/>
                            </a:lnTo>
                            <a:lnTo>
                              <a:pt x="8653" y="3154"/>
                            </a:lnTo>
                            <a:lnTo>
                              <a:pt x="8940" y="1231"/>
                            </a:lnTo>
                            <a:lnTo>
                              <a:pt x="11289" y="1231"/>
                            </a:lnTo>
                            <a:lnTo>
                              <a:pt x="11862" y="0"/>
                            </a:lnTo>
                            <a:lnTo>
                              <a:pt x="14269" y="769"/>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7F8FA9">
                              <a:lumMod val="40000"/>
                              <a:lumOff val="60000"/>
                            </a:srgbClr>
                          </a:solidFill>
                          <a:effectLst/>
                          <a:uLnTx/>
                          <a:uFillTx/>
                          <a:latin typeface="Avenir "/>
                          <a:ea typeface="+mn-ea"/>
                          <a:cs typeface="+mn-cs"/>
                        </a:endParaRPr>
                      </a:p>
                    </p:txBody>
                  </p:sp>
                  <p:sp>
                    <p:nvSpPr>
                      <p:cNvPr id="554" name="Freeform 134">
                        <a:extLst>
                          <a:ext uri="{FF2B5EF4-FFF2-40B4-BE49-F238E27FC236}">
                            <a16:creationId xmlns:a16="http://schemas.microsoft.com/office/drawing/2014/main" id="{2FD534D6-C00C-4EC5-9137-AFBF04F42B62}"/>
                          </a:ext>
                        </a:extLst>
                      </p:cNvPr>
                      <p:cNvSpPr>
                        <a:spLocks/>
                      </p:cNvSpPr>
                      <p:nvPr/>
                    </p:nvSpPr>
                    <p:spPr bwMode="auto">
                      <a:xfrm>
                        <a:off x="5004731" y="4660413"/>
                        <a:ext cx="57380" cy="60400"/>
                      </a:xfrm>
                      <a:custGeom>
                        <a:avLst/>
                        <a:gdLst>
                          <a:gd name="T0" fmla="*/ 0 w 20000"/>
                          <a:gd name="T1" fmla="*/ 3200 h 20000"/>
                          <a:gd name="T2" fmla="*/ 5474 w 20000"/>
                          <a:gd name="T3" fmla="*/ 2200 h 20000"/>
                          <a:gd name="T4" fmla="*/ 5474 w 20000"/>
                          <a:gd name="T5" fmla="*/ 5400 h 20000"/>
                          <a:gd name="T6" fmla="*/ 8632 w 20000"/>
                          <a:gd name="T7" fmla="*/ 3200 h 20000"/>
                          <a:gd name="T8" fmla="*/ 10737 w 20000"/>
                          <a:gd name="T9" fmla="*/ 2200 h 20000"/>
                          <a:gd name="T10" fmla="*/ 14105 w 20000"/>
                          <a:gd name="T11" fmla="*/ 0 h 20000"/>
                          <a:gd name="T12" fmla="*/ 16421 w 20000"/>
                          <a:gd name="T13" fmla="*/ 3200 h 20000"/>
                          <a:gd name="T14" fmla="*/ 16421 w 20000"/>
                          <a:gd name="T15" fmla="*/ 5400 h 20000"/>
                          <a:gd name="T16" fmla="*/ 19789 w 20000"/>
                          <a:gd name="T17" fmla="*/ 6200 h 20000"/>
                          <a:gd name="T18" fmla="*/ 19789 w 20000"/>
                          <a:gd name="T19" fmla="*/ 10400 h 20000"/>
                          <a:gd name="T20" fmla="*/ 16421 w 20000"/>
                          <a:gd name="T21" fmla="*/ 13600 h 20000"/>
                          <a:gd name="T22" fmla="*/ 10737 w 20000"/>
                          <a:gd name="T23" fmla="*/ 18600 h 20000"/>
                          <a:gd name="T24" fmla="*/ 5474 w 20000"/>
                          <a:gd name="T25" fmla="*/ 19800 h 20000"/>
                          <a:gd name="T26" fmla="*/ 5474 w 20000"/>
                          <a:gd name="T27" fmla="*/ 18600 h 20000"/>
                          <a:gd name="T28" fmla="*/ 4421 w 20000"/>
                          <a:gd name="T29" fmla="*/ 13600 h 20000"/>
                          <a:gd name="T30" fmla="*/ 4421 w 20000"/>
                          <a:gd name="T31" fmla="*/ 10400 h 20000"/>
                          <a:gd name="T32" fmla="*/ 4421 w 20000"/>
                          <a:gd name="T33" fmla="*/ 8200 h 20000"/>
                          <a:gd name="T34" fmla="*/ 2105 w 20000"/>
                          <a:gd name="T35" fmla="*/ 6200 h 20000"/>
                          <a:gd name="T36" fmla="*/ 0 w 20000"/>
                          <a:gd name="T37" fmla="*/ 320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000" h="20000">
                            <a:moveTo>
                              <a:pt x="0" y="3200"/>
                            </a:moveTo>
                            <a:lnTo>
                              <a:pt x="5474" y="2200"/>
                            </a:lnTo>
                            <a:lnTo>
                              <a:pt x="5474" y="5400"/>
                            </a:lnTo>
                            <a:lnTo>
                              <a:pt x="8632" y="3200"/>
                            </a:lnTo>
                            <a:lnTo>
                              <a:pt x="10737" y="2200"/>
                            </a:lnTo>
                            <a:lnTo>
                              <a:pt x="14105" y="0"/>
                            </a:lnTo>
                            <a:lnTo>
                              <a:pt x="16421" y="3200"/>
                            </a:lnTo>
                            <a:lnTo>
                              <a:pt x="16421" y="5400"/>
                            </a:lnTo>
                            <a:lnTo>
                              <a:pt x="19789" y="6200"/>
                            </a:lnTo>
                            <a:lnTo>
                              <a:pt x="19789" y="10400"/>
                            </a:lnTo>
                            <a:lnTo>
                              <a:pt x="16421" y="13600"/>
                            </a:lnTo>
                            <a:lnTo>
                              <a:pt x="10737" y="18600"/>
                            </a:lnTo>
                            <a:lnTo>
                              <a:pt x="5474" y="19800"/>
                            </a:lnTo>
                            <a:lnTo>
                              <a:pt x="5474" y="18600"/>
                            </a:lnTo>
                            <a:lnTo>
                              <a:pt x="4421" y="13600"/>
                            </a:lnTo>
                            <a:lnTo>
                              <a:pt x="4421" y="10400"/>
                            </a:lnTo>
                            <a:lnTo>
                              <a:pt x="4421" y="8200"/>
                            </a:lnTo>
                            <a:lnTo>
                              <a:pt x="2105" y="6200"/>
                            </a:lnTo>
                            <a:lnTo>
                              <a:pt x="0" y="3200"/>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7F8FA9">
                              <a:lumMod val="40000"/>
                              <a:lumOff val="60000"/>
                            </a:srgbClr>
                          </a:solidFill>
                          <a:effectLst/>
                          <a:uLnTx/>
                          <a:uFillTx/>
                          <a:latin typeface="Avenir "/>
                          <a:ea typeface="+mn-ea"/>
                          <a:cs typeface="+mn-cs"/>
                        </a:endParaRPr>
                      </a:p>
                    </p:txBody>
                  </p:sp>
                  <p:sp>
                    <p:nvSpPr>
                      <p:cNvPr id="555" name="Freeform 133">
                        <a:extLst>
                          <a:ext uri="{FF2B5EF4-FFF2-40B4-BE49-F238E27FC236}">
                            <a16:creationId xmlns:a16="http://schemas.microsoft.com/office/drawing/2014/main" id="{63EAB44E-4AC5-4655-8142-2CFE1645FEBD}"/>
                          </a:ext>
                        </a:extLst>
                      </p:cNvPr>
                      <p:cNvSpPr>
                        <a:spLocks/>
                      </p:cNvSpPr>
                      <p:nvPr/>
                    </p:nvSpPr>
                    <p:spPr bwMode="auto">
                      <a:xfrm>
                        <a:off x="5349009" y="4257245"/>
                        <a:ext cx="40769" cy="51340"/>
                      </a:xfrm>
                      <a:custGeom>
                        <a:avLst/>
                        <a:gdLst>
                          <a:gd name="T0" fmla="*/ 18235 w 20000"/>
                          <a:gd name="T1" fmla="*/ 0 h 20000"/>
                          <a:gd name="T2" fmla="*/ 19706 w 20000"/>
                          <a:gd name="T3" fmla="*/ 7143 h 20000"/>
                          <a:gd name="T4" fmla="*/ 10882 w 20000"/>
                          <a:gd name="T5" fmla="*/ 10952 h 20000"/>
                          <a:gd name="T6" fmla="*/ 10882 w 20000"/>
                          <a:gd name="T7" fmla="*/ 13571 h 20000"/>
                          <a:gd name="T8" fmla="*/ 18235 w 20000"/>
                          <a:gd name="T9" fmla="*/ 10952 h 20000"/>
                          <a:gd name="T10" fmla="*/ 19706 w 20000"/>
                          <a:gd name="T11" fmla="*/ 13571 h 20000"/>
                          <a:gd name="T12" fmla="*/ 18235 w 20000"/>
                          <a:gd name="T13" fmla="*/ 15952 h 20000"/>
                          <a:gd name="T14" fmla="*/ 15000 w 20000"/>
                          <a:gd name="T15" fmla="*/ 19762 h 20000"/>
                          <a:gd name="T16" fmla="*/ 12059 w 20000"/>
                          <a:gd name="T17" fmla="*/ 17381 h 20000"/>
                          <a:gd name="T18" fmla="*/ 2941 w 20000"/>
                          <a:gd name="T19" fmla="*/ 17381 h 20000"/>
                          <a:gd name="T20" fmla="*/ 0 w 20000"/>
                          <a:gd name="T21" fmla="*/ 10952 h 20000"/>
                          <a:gd name="T22" fmla="*/ 4706 w 20000"/>
                          <a:gd name="T23" fmla="*/ 7143 h 20000"/>
                          <a:gd name="T24" fmla="*/ 7647 w 20000"/>
                          <a:gd name="T25" fmla="*/ 3571 h 20000"/>
                          <a:gd name="T26" fmla="*/ 12059 w 20000"/>
                          <a:gd name="T27" fmla="*/ 952 h 20000"/>
                          <a:gd name="T28" fmla="*/ 18235 w 20000"/>
                          <a:gd name="T29"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00" h="20000">
                            <a:moveTo>
                              <a:pt x="18235" y="0"/>
                            </a:moveTo>
                            <a:lnTo>
                              <a:pt x="19706" y="7143"/>
                            </a:lnTo>
                            <a:lnTo>
                              <a:pt x="10882" y="10952"/>
                            </a:lnTo>
                            <a:lnTo>
                              <a:pt x="10882" y="13571"/>
                            </a:lnTo>
                            <a:lnTo>
                              <a:pt x="18235" y="10952"/>
                            </a:lnTo>
                            <a:lnTo>
                              <a:pt x="19706" y="13571"/>
                            </a:lnTo>
                            <a:lnTo>
                              <a:pt x="18235" y="15952"/>
                            </a:lnTo>
                            <a:lnTo>
                              <a:pt x="15000" y="19762"/>
                            </a:lnTo>
                            <a:lnTo>
                              <a:pt x="12059" y="17381"/>
                            </a:lnTo>
                            <a:lnTo>
                              <a:pt x="2941" y="17381"/>
                            </a:lnTo>
                            <a:lnTo>
                              <a:pt x="0" y="10952"/>
                            </a:lnTo>
                            <a:lnTo>
                              <a:pt x="4706" y="7143"/>
                            </a:lnTo>
                            <a:lnTo>
                              <a:pt x="7647" y="3571"/>
                            </a:lnTo>
                            <a:lnTo>
                              <a:pt x="12059" y="952"/>
                            </a:lnTo>
                            <a:lnTo>
                              <a:pt x="18235" y="0"/>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7F8FA9">
                              <a:lumMod val="40000"/>
                              <a:lumOff val="60000"/>
                            </a:srgbClr>
                          </a:solidFill>
                          <a:effectLst/>
                          <a:uLnTx/>
                          <a:uFillTx/>
                          <a:latin typeface="Avenir "/>
                          <a:ea typeface="+mn-ea"/>
                          <a:cs typeface="+mn-cs"/>
                        </a:endParaRPr>
                      </a:p>
                    </p:txBody>
                  </p:sp>
                  <p:sp>
                    <p:nvSpPr>
                      <p:cNvPr id="556" name="Freeform 132">
                        <a:extLst>
                          <a:ext uri="{FF2B5EF4-FFF2-40B4-BE49-F238E27FC236}">
                            <a16:creationId xmlns:a16="http://schemas.microsoft.com/office/drawing/2014/main" id="{A7C2D902-D0A1-4920-8A86-C8E1E887A126}"/>
                          </a:ext>
                        </a:extLst>
                      </p:cNvPr>
                      <p:cNvSpPr>
                        <a:spLocks/>
                      </p:cNvSpPr>
                      <p:nvPr/>
                    </p:nvSpPr>
                    <p:spPr bwMode="auto">
                      <a:xfrm>
                        <a:off x="4000588" y="4307075"/>
                        <a:ext cx="157039" cy="172139"/>
                      </a:xfrm>
                      <a:custGeom>
                        <a:avLst/>
                        <a:gdLst>
                          <a:gd name="T0" fmla="*/ 2000 w 20000"/>
                          <a:gd name="T1" fmla="*/ 1825 h 20000"/>
                          <a:gd name="T2" fmla="*/ 3154 w 20000"/>
                          <a:gd name="T3" fmla="*/ 281 h 20000"/>
                          <a:gd name="T4" fmla="*/ 3538 w 20000"/>
                          <a:gd name="T5" fmla="*/ 1123 h 20000"/>
                          <a:gd name="T6" fmla="*/ 5154 w 20000"/>
                          <a:gd name="T7" fmla="*/ 1825 h 20000"/>
                          <a:gd name="T8" fmla="*/ 5154 w 20000"/>
                          <a:gd name="T9" fmla="*/ 1123 h 20000"/>
                          <a:gd name="T10" fmla="*/ 5615 w 20000"/>
                          <a:gd name="T11" fmla="*/ 281 h 20000"/>
                          <a:gd name="T12" fmla="*/ 6385 w 20000"/>
                          <a:gd name="T13" fmla="*/ 0 h 20000"/>
                          <a:gd name="T14" fmla="*/ 7154 w 20000"/>
                          <a:gd name="T15" fmla="*/ 0 h 20000"/>
                          <a:gd name="T16" fmla="*/ 7538 w 20000"/>
                          <a:gd name="T17" fmla="*/ 1123 h 20000"/>
                          <a:gd name="T18" fmla="*/ 8769 w 20000"/>
                          <a:gd name="T19" fmla="*/ 1123 h 20000"/>
                          <a:gd name="T20" fmla="*/ 10308 w 20000"/>
                          <a:gd name="T21" fmla="*/ 281 h 20000"/>
                          <a:gd name="T22" fmla="*/ 10308 w 20000"/>
                          <a:gd name="T23" fmla="*/ 1123 h 20000"/>
                          <a:gd name="T24" fmla="*/ 11538 w 20000"/>
                          <a:gd name="T25" fmla="*/ 1825 h 20000"/>
                          <a:gd name="T26" fmla="*/ 12692 w 20000"/>
                          <a:gd name="T27" fmla="*/ 3579 h 20000"/>
                          <a:gd name="T28" fmla="*/ 13923 w 20000"/>
                          <a:gd name="T29" fmla="*/ 3579 h 20000"/>
                          <a:gd name="T30" fmla="*/ 14769 w 20000"/>
                          <a:gd name="T31" fmla="*/ 2175 h 20000"/>
                          <a:gd name="T32" fmla="*/ 16769 w 20000"/>
                          <a:gd name="T33" fmla="*/ 2175 h 20000"/>
                          <a:gd name="T34" fmla="*/ 19154 w 20000"/>
                          <a:gd name="T35" fmla="*/ 4000 h 20000"/>
                          <a:gd name="T36" fmla="*/ 19154 w 20000"/>
                          <a:gd name="T37" fmla="*/ 4702 h 20000"/>
                          <a:gd name="T38" fmla="*/ 19923 w 20000"/>
                          <a:gd name="T39" fmla="*/ 6877 h 20000"/>
                          <a:gd name="T40" fmla="*/ 19923 w 20000"/>
                          <a:gd name="T41" fmla="*/ 8000 h 20000"/>
                          <a:gd name="T42" fmla="*/ 18692 w 20000"/>
                          <a:gd name="T43" fmla="*/ 8702 h 20000"/>
                          <a:gd name="T44" fmla="*/ 18692 w 20000"/>
                          <a:gd name="T45" fmla="*/ 10456 h 20000"/>
                          <a:gd name="T46" fmla="*/ 17077 w 20000"/>
                          <a:gd name="T47" fmla="*/ 12351 h 20000"/>
                          <a:gd name="T48" fmla="*/ 18692 w 20000"/>
                          <a:gd name="T49" fmla="*/ 15228 h 20000"/>
                          <a:gd name="T50" fmla="*/ 19154 w 20000"/>
                          <a:gd name="T51" fmla="*/ 17053 h 20000"/>
                          <a:gd name="T52" fmla="*/ 19154 w 20000"/>
                          <a:gd name="T53" fmla="*/ 18105 h 20000"/>
                          <a:gd name="T54" fmla="*/ 17923 w 20000"/>
                          <a:gd name="T55" fmla="*/ 17404 h 20000"/>
                          <a:gd name="T56" fmla="*/ 17923 w 20000"/>
                          <a:gd name="T57" fmla="*/ 16351 h 20000"/>
                          <a:gd name="T58" fmla="*/ 17077 w 20000"/>
                          <a:gd name="T59" fmla="*/ 17404 h 20000"/>
                          <a:gd name="T60" fmla="*/ 15538 w 20000"/>
                          <a:gd name="T61" fmla="*/ 17053 h 20000"/>
                          <a:gd name="T62" fmla="*/ 13923 w 20000"/>
                          <a:gd name="T63" fmla="*/ 17404 h 20000"/>
                          <a:gd name="T64" fmla="*/ 10308 w 20000"/>
                          <a:gd name="T65" fmla="*/ 17404 h 20000"/>
                          <a:gd name="T66" fmla="*/ 7154 w 20000"/>
                          <a:gd name="T67" fmla="*/ 18105 h 20000"/>
                          <a:gd name="T68" fmla="*/ 3154 w 20000"/>
                          <a:gd name="T69" fmla="*/ 19930 h 20000"/>
                          <a:gd name="T70" fmla="*/ 2385 w 20000"/>
                          <a:gd name="T71" fmla="*/ 17404 h 20000"/>
                          <a:gd name="T72" fmla="*/ 3154 w 20000"/>
                          <a:gd name="T73" fmla="*/ 15228 h 20000"/>
                          <a:gd name="T74" fmla="*/ 2385 w 20000"/>
                          <a:gd name="T75" fmla="*/ 14456 h 20000"/>
                          <a:gd name="T76" fmla="*/ 2000 w 20000"/>
                          <a:gd name="T77" fmla="*/ 14175 h 20000"/>
                          <a:gd name="T78" fmla="*/ 308 w 20000"/>
                          <a:gd name="T79" fmla="*/ 14175 h 20000"/>
                          <a:gd name="T80" fmla="*/ 0 w 20000"/>
                          <a:gd name="T81" fmla="*/ 12632 h 20000"/>
                          <a:gd name="T82" fmla="*/ 0 w 20000"/>
                          <a:gd name="T83" fmla="*/ 12351 h 20000"/>
                          <a:gd name="T84" fmla="*/ 0 w 20000"/>
                          <a:gd name="T85" fmla="*/ 11228 h 20000"/>
                          <a:gd name="T86" fmla="*/ 0 w 20000"/>
                          <a:gd name="T87" fmla="*/ 9754 h 20000"/>
                          <a:gd name="T88" fmla="*/ 308 w 20000"/>
                          <a:gd name="T89" fmla="*/ 9754 h 20000"/>
                          <a:gd name="T90" fmla="*/ 1231 w 20000"/>
                          <a:gd name="T91" fmla="*/ 8000 h 20000"/>
                          <a:gd name="T92" fmla="*/ 308 w 20000"/>
                          <a:gd name="T93" fmla="*/ 7579 h 20000"/>
                          <a:gd name="T94" fmla="*/ 1231 w 20000"/>
                          <a:gd name="T95" fmla="*/ 6877 h 20000"/>
                          <a:gd name="T96" fmla="*/ 2385 w 20000"/>
                          <a:gd name="T97" fmla="*/ 6877 h 20000"/>
                          <a:gd name="T98" fmla="*/ 2000 w 20000"/>
                          <a:gd name="T99" fmla="*/ 5754 h 20000"/>
                          <a:gd name="T100" fmla="*/ 2000 w 20000"/>
                          <a:gd name="T101" fmla="*/ 5053 h 20000"/>
                          <a:gd name="T102" fmla="*/ 2000 w 20000"/>
                          <a:gd name="T103" fmla="*/ 4000 h 20000"/>
                          <a:gd name="T104" fmla="*/ 1231 w 20000"/>
                          <a:gd name="T105" fmla="*/ 3579 h 20000"/>
                          <a:gd name="T106" fmla="*/ 1231 w 20000"/>
                          <a:gd name="T107" fmla="*/ 2175 h 20000"/>
                          <a:gd name="T108" fmla="*/ 2000 w 20000"/>
                          <a:gd name="T109" fmla="*/ 182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000" h="20000">
                            <a:moveTo>
                              <a:pt x="2000" y="1825"/>
                            </a:moveTo>
                            <a:lnTo>
                              <a:pt x="3154" y="281"/>
                            </a:lnTo>
                            <a:lnTo>
                              <a:pt x="3538" y="1123"/>
                            </a:lnTo>
                            <a:lnTo>
                              <a:pt x="5154" y="1825"/>
                            </a:lnTo>
                            <a:lnTo>
                              <a:pt x="5154" y="1123"/>
                            </a:lnTo>
                            <a:lnTo>
                              <a:pt x="5615" y="281"/>
                            </a:lnTo>
                            <a:lnTo>
                              <a:pt x="6385" y="0"/>
                            </a:lnTo>
                            <a:lnTo>
                              <a:pt x="7154" y="0"/>
                            </a:lnTo>
                            <a:lnTo>
                              <a:pt x="7538" y="1123"/>
                            </a:lnTo>
                            <a:lnTo>
                              <a:pt x="8769" y="1123"/>
                            </a:lnTo>
                            <a:lnTo>
                              <a:pt x="10308" y="281"/>
                            </a:lnTo>
                            <a:lnTo>
                              <a:pt x="10308" y="1123"/>
                            </a:lnTo>
                            <a:lnTo>
                              <a:pt x="11538" y="1825"/>
                            </a:lnTo>
                            <a:lnTo>
                              <a:pt x="12692" y="3579"/>
                            </a:lnTo>
                            <a:lnTo>
                              <a:pt x="13923" y="3579"/>
                            </a:lnTo>
                            <a:lnTo>
                              <a:pt x="14769" y="2175"/>
                            </a:lnTo>
                            <a:lnTo>
                              <a:pt x="16769" y="2175"/>
                            </a:lnTo>
                            <a:lnTo>
                              <a:pt x="19154" y="4000"/>
                            </a:lnTo>
                            <a:lnTo>
                              <a:pt x="19154" y="4702"/>
                            </a:lnTo>
                            <a:lnTo>
                              <a:pt x="19923" y="6877"/>
                            </a:lnTo>
                            <a:lnTo>
                              <a:pt x="19923" y="8000"/>
                            </a:lnTo>
                            <a:lnTo>
                              <a:pt x="18692" y="8702"/>
                            </a:lnTo>
                            <a:lnTo>
                              <a:pt x="18692" y="10456"/>
                            </a:lnTo>
                            <a:lnTo>
                              <a:pt x="17077" y="12351"/>
                            </a:lnTo>
                            <a:lnTo>
                              <a:pt x="18692" y="15228"/>
                            </a:lnTo>
                            <a:lnTo>
                              <a:pt x="19154" y="17053"/>
                            </a:lnTo>
                            <a:lnTo>
                              <a:pt x="19154" y="18105"/>
                            </a:lnTo>
                            <a:lnTo>
                              <a:pt x="17923" y="17404"/>
                            </a:lnTo>
                            <a:lnTo>
                              <a:pt x="17923" y="16351"/>
                            </a:lnTo>
                            <a:lnTo>
                              <a:pt x="17077" y="17404"/>
                            </a:lnTo>
                            <a:lnTo>
                              <a:pt x="15538" y="17053"/>
                            </a:lnTo>
                            <a:lnTo>
                              <a:pt x="13923" y="17404"/>
                            </a:lnTo>
                            <a:lnTo>
                              <a:pt x="10308" y="17404"/>
                            </a:lnTo>
                            <a:lnTo>
                              <a:pt x="7154" y="18105"/>
                            </a:lnTo>
                            <a:lnTo>
                              <a:pt x="3154" y="19930"/>
                            </a:lnTo>
                            <a:lnTo>
                              <a:pt x="2385" y="17404"/>
                            </a:lnTo>
                            <a:lnTo>
                              <a:pt x="3154" y="15228"/>
                            </a:lnTo>
                            <a:lnTo>
                              <a:pt x="2385" y="14456"/>
                            </a:lnTo>
                            <a:lnTo>
                              <a:pt x="2000" y="14175"/>
                            </a:lnTo>
                            <a:lnTo>
                              <a:pt x="308" y="14175"/>
                            </a:lnTo>
                            <a:lnTo>
                              <a:pt x="0" y="12632"/>
                            </a:lnTo>
                            <a:lnTo>
                              <a:pt x="0" y="12351"/>
                            </a:lnTo>
                            <a:lnTo>
                              <a:pt x="0" y="11228"/>
                            </a:lnTo>
                            <a:lnTo>
                              <a:pt x="0" y="9754"/>
                            </a:lnTo>
                            <a:lnTo>
                              <a:pt x="308" y="9754"/>
                            </a:lnTo>
                            <a:lnTo>
                              <a:pt x="1231" y="8000"/>
                            </a:lnTo>
                            <a:lnTo>
                              <a:pt x="308" y="7579"/>
                            </a:lnTo>
                            <a:lnTo>
                              <a:pt x="1231" y="6877"/>
                            </a:lnTo>
                            <a:lnTo>
                              <a:pt x="2385" y="6877"/>
                            </a:lnTo>
                            <a:lnTo>
                              <a:pt x="2000" y="5754"/>
                            </a:lnTo>
                            <a:lnTo>
                              <a:pt x="2000" y="5053"/>
                            </a:lnTo>
                            <a:lnTo>
                              <a:pt x="2000" y="4000"/>
                            </a:lnTo>
                            <a:lnTo>
                              <a:pt x="1231" y="3579"/>
                            </a:lnTo>
                            <a:lnTo>
                              <a:pt x="1231" y="2175"/>
                            </a:lnTo>
                            <a:lnTo>
                              <a:pt x="2000" y="1825"/>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7F8FA9">
                              <a:lumMod val="40000"/>
                              <a:lumOff val="60000"/>
                            </a:srgbClr>
                          </a:solidFill>
                          <a:effectLst/>
                          <a:uLnTx/>
                          <a:uFillTx/>
                          <a:latin typeface="Avenir "/>
                          <a:ea typeface="+mn-ea"/>
                          <a:cs typeface="+mn-cs"/>
                        </a:endParaRPr>
                      </a:p>
                    </p:txBody>
                  </p:sp>
                  <p:sp>
                    <p:nvSpPr>
                      <p:cNvPr id="557" name="Freeform 131">
                        <a:extLst>
                          <a:ext uri="{FF2B5EF4-FFF2-40B4-BE49-F238E27FC236}">
                            <a16:creationId xmlns:a16="http://schemas.microsoft.com/office/drawing/2014/main" id="{90BA0BB4-8F21-4EEA-815B-DA26C4E83B42}"/>
                          </a:ext>
                        </a:extLst>
                      </p:cNvPr>
                      <p:cNvSpPr>
                        <a:spLocks/>
                      </p:cNvSpPr>
                      <p:nvPr/>
                    </p:nvSpPr>
                    <p:spPr bwMode="auto">
                      <a:xfrm>
                        <a:off x="4462645" y="4535083"/>
                        <a:ext cx="160059" cy="166099"/>
                      </a:xfrm>
                      <a:custGeom>
                        <a:avLst/>
                        <a:gdLst>
                          <a:gd name="T0" fmla="*/ 8981 w 20000"/>
                          <a:gd name="T1" fmla="*/ 291 h 20000"/>
                          <a:gd name="T2" fmla="*/ 8981 w 20000"/>
                          <a:gd name="T3" fmla="*/ 0 h 20000"/>
                          <a:gd name="T4" fmla="*/ 11774 w 20000"/>
                          <a:gd name="T5" fmla="*/ 0 h 20000"/>
                          <a:gd name="T6" fmla="*/ 14113 w 20000"/>
                          <a:gd name="T7" fmla="*/ 0 h 20000"/>
                          <a:gd name="T8" fmla="*/ 15245 w 20000"/>
                          <a:gd name="T9" fmla="*/ 0 h 20000"/>
                          <a:gd name="T10" fmla="*/ 16075 w 20000"/>
                          <a:gd name="T11" fmla="*/ 0 h 20000"/>
                          <a:gd name="T12" fmla="*/ 15245 w 20000"/>
                          <a:gd name="T13" fmla="*/ 1164 h 20000"/>
                          <a:gd name="T14" fmla="*/ 15245 w 20000"/>
                          <a:gd name="T15" fmla="*/ 3345 h 20000"/>
                          <a:gd name="T16" fmla="*/ 16377 w 20000"/>
                          <a:gd name="T17" fmla="*/ 2982 h 20000"/>
                          <a:gd name="T18" fmla="*/ 17962 w 20000"/>
                          <a:gd name="T19" fmla="*/ 2982 h 20000"/>
                          <a:gd name="T20" fmla="*/ 18415 w 20000"/>
                          <a:gd name="T21" fmla="*/ 3345 h 20000"/>
                          <a:gd name="T22" fmla="*/ 19170 w 20000"/>
                          <a:gd name="T23" fmla="*/ 4436 h 20000"/>
                          <a:gd name="T24" fmla="*/ 18415 w 20000"/>
                          <a:gd name="T25" fmla="*/ 5236 h 20000"/>
                          <a:gd name="T26" fmla="*/ 17962 w 20000"/>
                          <a:gd name="T27" fmla="*/ 5964 h 20000"/>
                          <a:gd name="T28" fmla="*/ 17962 w 20000"/>
                          <a:gd name="T29" fmla="*/ 7855 h 20000"/>
                          <a:gd name="T30" fmla="*/ 19925 w 20000"/>
                          <a:gd name="T31" fmla="*/ 9018 h 20000"/>
                          <a:gd name="T32" fmla="*/ 19925 w 20000"/>
                          <a:gd name="T33" fmla="*/ 12000 h 20000"/>
                          <a:gd name="T34" fmla="*/ 19170 w 20000"/>
                          <a:gd name="T35" fmla="*/ 13091 h 20000"/>
                          <a:gd name="T36" fmla="*/ 18415 w 20000"/>
                          <a:gd name="T37" fmla="*/ 14255 h 20000"/>
                          <a:gd name="T38" fmla="*/ 18415 w 20000"/>
                          <a:gd name="T39" fmla="*/ 15782 h 20000"/>
                          <a:gd name="T40" fmla="*/ 17962 w 20000"/>
                          <a:gd name="T41" fmla="*/ 15782 h 20000"/>
                          <a:gd name="T42" fmla="*/ 17208 w 20000"/>
                          <a:gd name="T43" fmla="*/ 14255 h 20000"/>
                          <a:gd name="T44" fmla="*/ 15245 w 20000"/>
                          <a:gd name="T45" fmla="*/ 14982 h 20000"/>
                          <a:gd name="T46" fmla="*/ 12906 w 20000"/>
                          <a:gd name="T47" fmla="*/ 13091 h 20000"/>
                          <a:gd name="T48" fmla="*/ 12075 w 20000"/>
                          <a:gd name="T49" fmla="*/ 14982 h 20000"/>
                          <a:gd name="T50" fmla="*/ 10943 w 20000"/>
                          <a:gd name="T51" fmla="*/ 14982 h 20000"/>
                          <a:gd name="T52" fmla="*/ 10189 w 20000"/>
                          <a:gd name="T53" fmla="*/ 14255 h 20000"/>
                          <a:gd name="T54" fmla="*/ 9736 w 20000"/>
                          <a:gd name="T55" fmla="*/ 16145 h 20000"/>
                          <a:gd name="T56" fmla="*/ 10943 w 20000"/>
                          <a:gd name="T57" fmla="*/ 16945 h 20000"/>
                          <a:gd name="T58" fmla="*/ 10943 w 20000"/>
                          <a:gd name="T59" fmla="*/ 19127 h 20000"/>
                          <a:gd name="T60" fmla="*/ 10189 w 20000"/>
                          <a:gd name="T61" fmla="*/ 19127 h 20000"/>
                          <a:gd name="T62" fmla="*/ 9736 w 20000"/>
                          <a:gd name="T63" fmla="*/ 18764 h 20000"/>
                          <a:gd name="T64" fmla="*/ 8981 w 20000"/>
                          <a:gd name="T65" fmla="*/ 19127 h 20000"/>
                          <a:gd name="T66" fmla="*/ 7849 w 20000"/>
                          <a:gd name="T67" fmla="*/ 19927 h 20000"/>
                          <a:gd name="T68" fmla="*/ 4679 w 20000"/>
                          <a:gd name="T69" fmla="*/ 16945 h 20000"/>
                          <a:gd name="T70" fmla="*/ 3547 w 20000"/>
                          <a:gd name="T71" fmla="*/ 15782 h 20000"/>
                          <a:gd name="T72" fmla="*/ 4679 w 20000"/>
                          <a:gd name="T73" fmla="*/ 16145 h 20000"/>
                          <a:gd name="T74" fmla="*/ 4679 w 20000"/>
                          <a:gd name="T75" fmla="*/ 15782 h 20000"/>
                          <a:gd name="T76" fmla="*/ 2792 w 20000"/>
                          <a:gd name="T77" fmla="*/ 14982 h 20000"/>
                          <a:gd name="T78" fmla="*/ 1962 w 20000"/>
                          <a:gd name="T79" fmla="*/ 13818 h 20000"/>
                          <a:gd name="T80" fmla="*/ 2792 w 20000"/>
                          <a:gd name="T81" fmla="*/ 13818 h 20000"/>
                          <a:gd name="T82" fmla="*/ 1962 w 20000"/>
                          <a:gd name="T83" fmla="*/ 13091 h 20000"/>
                          <a:gd name="T84" fmla="*/ 2792 w 20000"/>
                          <a:gd name="T85" fmla="*/ 12364 h 20000"/>
                          <a:gd name="T86" fmla="*/ 1962 w 20000"/>
                          <a:gd name="T87" fmla="*/ 12000 h 20000"/>
                          <a:gd name="T88" fmla="*/ 1585 w 20000"/>
                          <a:gd name="T89" fmla="*/ 12364 h 20000"/>
                          <a:gd name="T90" fmla="*/ 830 w 20000"/>
                          <a:gd name="T91" fmla="*/ 10836 h 20000"/>
                          <a:gd name="T92" fmla="*/ 0 w 20000"/>
                          <a:gd name="T93" fmla="*/ 9382 h 20000"/>
                          <a:gd name="T94" fmla="*/ 1585 w 20000"/>
                          <a:gd name="T95" fmla="*/ 9382 h 20000"/>
                          <a:gd name="T96" fmla="*/ 1962 w 20000"/>
                          <a:gd name="T97" fmla="*/ 7127 h 20000"/>
                          <a:gd name="T98" fmla="*/ 2792 w 20000"/>
                          <a:gd name="T99" fmla="*/ 7855 h 20000"/>
                          <a:gd name="T100" fmla="*/ 3925 w 20000"/>
                          <a:gd name="T101" fmla="*/ 7127 h 20000"/>
                          <a:gd name="T102" fmla="*/ 1962 w 20000"/>
                          <a:gd name="T103" fmla="*/ 6400 h 20000"/>
                          <a:gd name="T104" fmla="*/ 1962 w 20000"/>
                          <a:gd name="T105" fmla="*/ 5236 h 20000"/>
                          <a:gd name="T106" fmla="*/ 2792 w 20000"/>
                          <a:gd name="T107" fmla="*/ 5236 h 20000"/>
                          <a:gd name="T108" fmla="*/ 2792 w 20000"/>
                          <a:gd name="T109" fmla="*/ 4145 h 20000"/>
                          <a:gd name="T110" fmla="*/ 5132 w 20000"/>
                          <a:gd name="T111" fmla="*/ 4145 h 20000"/>
                          <a:gd name="T112" fmla="*/ 7094 w 20000"/>
                          <a:gd name="T113" fmla="*/ 4145 h 20000"/>
                          <a:gd name="T114" fmla="*/ 8981 w 20000"/>
                          <a:gd name="T115" fmla="*/ 4145 h 20000"/>
                          <a:gd name="T116" fmla="*/ 8981 w 20000"/>
                          <a:gd name="T117" fmla="*/ 29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000" h="20000">
                            <a:moveTo>
                              <a:pt x="8981" y="291"/>
                            </a:moveTo>
                            <a:lnTo>
                              <a:pt x="8981" y="0"/>
                            </a:lnTo>
                            <a:lnTo>
                              <a:pt x="11774" y="0"/>
                            </a:lnTo>
                            <a:lnTo>
                              <a:pt x="14113" y="0"/>
                            </a:lnTo>
                            <a:lnTo>
                              <a:pt x="15245" y="0"/>
                            </a:lnTo>
                            <a:lnTo>
                              <a:pt x="16075" y="0"/>
                            </a:lnTo>
                            <a:lnTo>
                              <a:pt x="15245" y="1164"/>
                            </a:lnTo>
                            <a:lnTo>
                              <a:pt x="15245" y="3345"/>
                            </a:lnTo>
                            <a:lnTo>
                              <a:pt x="16377" y="2982"/>
                            </a:lnTo>
                            <a:lnTo>
                              <a:pt x="17962" y="2982"/>
                            </a:lnTo>
                            <a:lnTo>
                              <a:pt x="18415" y="3345"/>
                            </a:lnTo>
                            <a:lnTo>
                              <a:pt x="19170" y="4436"/>
                            </a:lnTo>
                            <a:lnTo>
                              <a:pt x="18415" y="5236"/>
                            </a:lnTo>
                            <a:lnTo>
                              <a:pt x="17962" y="5964"/>
                            </a:lnTo>
                            <a:lnTo>
                              <a:pt x="17962" y="7855"/>
                            </a:lnTo>
                            <a:lnTo>
                              <a:pt x="19925" y="9018"/>
                            </a:lnTo>
                            <a:lnTo>
                              <a:pt x="19925" y="12000"/>
                            </a:lnTo>
                            <a:lnTo>
                              <a:pt x="19170" y="13091"/>
                            </a:lnTo>
                            <a:lnTo>
                              <a:pt x="18415" y="14255"/>
                            </a:lnTo>
                            <a:lnTo>
                              <a:pt x="18415" y="15782"/>
                            </a:lnTo>
                            <a:lnTo>
                              <a:pt x="17962" y="15782"/>
                            </a:lnTo>
                            <a:lnTo>
                              <a:pt x="17208" y="14255"/>
                            </a:lnTo>
                            <a:lnTo>
                              <a:pt x="15245" y="14982"/>
                            </a:lnTo>
                            <a:lnTo>
                              <a:pt x="12906" y="13091"/>
                            </a:lnTo>
                            <a:lnTo>
                              <a:pt x="12075" y="14982"/>
                            </a:lnTo>
                            <a:lnTo>
                              <a:pt x="10943" y="14982"/>
                            </a:lnTo>
                            <a:lnTo>
                              <a:pt x="10189" y="14255"/>
                            </a:lnTo>
                            <a:lnTo>
                              <a:pt x="9736" y="16145"/>
                            </a:lnTo>
                            <a:lnTo>
                              <a:pt x="10943" y="16945"/>
                            </a:lnTo>
                            <a:lnTo>
                              <a:pt x="10943" y="19127"/>
                            </a:lnTo>
                            <a:lnTo>
                              <a:pt x="10189" y="19127"/>
                            </a:lnTo>
                            <a:lnTo>
                              <a:pt x="9736" y="18764"/>
                            </a:lnTo>
                            <a:lnTo>
                              <a:pt x="8981" y="19127"/>
                            </a:lnTo>
                            <a:lnTo>
                              <a:pt x="7849" y="19927"/>
                            </a:lnTo>
                            <a:lnTo>
                              <a:pt x="4679" y="16945"/>
                            </a:lnTo>
                            <a:lnTo>
                              <a:pt x="3547" y="15782"/>
                            </a:lnTo>
                            <a:lnTo>
                              <a:pt x="4679" y="16145"/>
                            </a:lnTo>
                            <a:lnTo>
                              <a:pt x="4679" y="15782"/>
                            </a:lnTo>
                            <a:lnTo>
                              <a:pt x="2792" y="14982"/>
                            </a:lnTo>
                            <a:lnTo>
                              <a:pt x="1962" y="13818"/>
                            </a:lnTo>
                            <a:lnTo>
                              <a:pt x="2792" y="13818"/>
                            </a:lnTo>
                            <a:lnTo>
                              <a:pt x="1962" y="13091"/>
                            </a:lnTo>
                            <a:lnTo>
                              <a:pt x="2792" y="12364"/>
                            </a:lnTo>
                            <a:lnTo>
                              <a:pt x="1962" y="12000"/>
                            </a:lnTo>
                            <a:lnTo>
                              <a:pt x="1585" y="12364"/>
                            </a:lnTo>
                            <a:lnTo>
                              <a:pt x="830" y="10836"/>
                            </a:lnTo>
                            <a:lnTo>
                              <a:pt x="0" y="9382"/>
                            </a:lnTo>
                            <a:lnTo>
                              <a:pt x="1585" y="9382"/>
                            </a:lnTo>
                            <a:lnTo>
                              <a:pt x="1962" y="7127"/>
                            </a:lnTo>
                            <a:lnTo>
                              <a:pt x="2792" y="7855"/>
                            </a:lnTo>
                            <a:lnTo>
                              <a:pt x="3925" y="7127"/>
                            </a:lnTo>
                            <a:lnTo>
                              <a:pt x="1962" y="6400"/>
                            </a:lnTo>
                            <a:lnTo>
                              <a:pt x="1962" y="5236"/>
                            </a:lnTo>
                            <a:lnTo>
                              <a:pt x="2792" y="5236"/>
                            </a:lnTo>
                            <a:lnTo>
                              <a:pt x="2792" y="4145"/>
                            </a:lnTo>
                            <a:lnTo>
                              <a:pt x="5132" y="4145"/>
                            </a:lnTo>
                            <a:lnTo>
                              <a:pt x="7094" y="4145"/>
                            </a:lnTo>
                            <a:lnTo>
                              <a:pt x="8981" y="4145"/>
                            </a:lnTo>
                            <a:lnTo>
                              <a:pt x="8981" y="291"/>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7F8FA9">
                              <a:lumMod val="40000"/>
                              <a:lumOff val="60000"/>
                            </a:srgbClr>
                          </a:solidFill>
                          <a:effectLst/>
                          <a:uLnTx/>
                          <a:uFillTx/>
                          <a:latin typeface="Avenir "/>
                          <a:ea typeface="+mn-ea"/>
                          <a:cs typeface="+mn-cs"/>
                        </a:endParaRPr>
                      </a:p>
                    </p:txBody>
                  </p:sp>
                  <p:sp>
                    <p:nvSpPr>
                      <p:cNvPr id="558" name="Freeform 130">
                        <a:extLst>
                          <a:ext uri="{FF2B5EF4-FFF2-40B4-BE49-F238E27FC236}">
                            <a16:creationId xmlns:a16="http://schemas.microsoft.com/office/drawing/2014/main" id="{99B2DDAA-E5B7-4F14-AAB3-6745A4AFE7CB}"/>
                          </a:ext>
                        </a:extLst>
                      </p:cNvPr>
                      <p:cNvSpPr>
                        <a:spLocks/>
                      </p:cNvSpPr>
                      <p:nvPr/>
                    </p:nvSpPr>
                    <p:spPr bwMode="auto">
                      <a:xfrm>
                        <a:off x="3772581" y="4219496"/>
                        <a:ext cx="87579" cy="22649"/>
                      </a:xfrm>
                      <a:custGeom>
                        <a:avLst/>
                        <a:gdLst>
                          <a:gd name="T0" fmla="*/ 1370 w 20000"/>
                          <a:gd name="T1" fmla="*/ 5405 h 20000"/>
                          <a:gd name="T2" fmla="*/ 7808 w 20000"/>
                          <a:gd name="T3" fmla="*/ 0 h 20000"/>
                          <a:gd name="T4" fmla="*/ 12740 w 20000"/>
                          <a:gd name="T5" fmla="*/ 0 h 20000"/>
                          <a:gd name="T6" fmla="*/ 16164 w 20000"/>
                          <a:gd name="T7" fmla="*/ 5405 h 20000"/>
                          <a:gd name="T8" fmla="*/ 19863 w 20000"/>
                          <a:gd name="T9" fmla="*/ 5405 h 20000"/>
                          <a:gd name="T10" fmla="*/ 16986 w 20000"/>
                          <a:gd name="T11" fmla="*/ 14054 h 20000"/>
                          <a:gd name="T12" fmla="*/ 11233 w 20000"/>
                          <a:gd name="T13" fmla="*/ 5405 h 20000"/>
                          <a:gd name="T14" fmla="*/ 9178 w 20000"/>
                          <a:gd name="T15" fmla="*/ 10811 h 20000"/>
                          <a:gd name="T16" fmla="*/ 6986 w 20000"/>
                          <a:gd name="T17" fmla="*/ 10811 h 20000"/>
                          <a:gd name="T18" fmla="*/ 6986 w 20000"/>
                          <a:gd name="T19" fmla="*/ 14054 h 20000"/>
                          <a:gd name="T20" fmla="*/ 0 w 20000"/>
                          <a:gd name="T21" fmla="*/ 19459 h 20000"/>
                          <a:gd name="T22" fmla="*/ 0 w 20000"/>
                          <a:gd name="T23" fmla="*/ 14054 h 20000"/>
                          <a:gd name="T24" fmla="*/ 1370 w 20000"/>
                          <a:gd name="T25" fmla="*/ 10811 h 20000"/>
                          <a:gd name="T26" fmla="*/ 1370 w 20000"/>
                          <a:gd name="T27" fmla="*/ 540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000" h="20000">
                            <a:moveTo>
                              <a:pt x="1370" y="5405"/>
                            </a:moveTo>
                            <a:lnTo>
                              <a:pt x="7808" y="0"/>
                            </a:lnTo>
                            <a:lnTo>
                              <a:pt x="12740" y="0"/>
                            </a:lnTo>
                            <a:lnTo>
                              <a:pt x="16164" y="5405"/>
                            </a:lnTo>
                            <a:lnTo>
                              <a:pt x="19863" y="5405"/>
                            </a:lnTo>
                            <a:lnTo>
                              <a:pt x="16986" y="14054"/>
                            </a:lnTo>
                            <a:lnTo>
                              <a:pt x="11233" y="5405"/>
                            </a:lnTo>
                            <a:lnTo>
                              <a:pt x="9178" y="10811"/>
                            </a:lnTo>
                            <a:lnTo>
                              <a:pt x="6986" y="10811"/>
                            </a:lnTo>
                            <a:lnTo>
                              <a:pt x="6986" y="14054"/>
                            </a:lnTo>
                            <a:lnTo>
                              <a:pt x="0" y="19459"/>
                            </a:lnTo>
                            <a:lnTo>
                              <a:pt x="0" y="14054"/>
                            </a:lnTo>
                            <a:lnTo>
                              <a:pt x="1370" y="10811"/>
                            </a:lnTo>
                            <a:lnTo>
                              <a:pt x="1370" y="5405"/>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7F8FA9">
                              <a:lumMod val="40000"/>
                              <a:lumOff val="60000"/>
                            </a:srgbClr>
                          </a:solidFill>
                          <a:effectLst/>
                          <a:uLnTx/>
                          <a:uFillTx/>
                          <a:latin typeface="Avenir "/>
                          <a:ea typeface="+mn-ea"/>
                          <a:cs typeface="+mn-cs"/>
                        </a:endParaRPr>
                      </a:p>
                    </p:txBody>
                  </p:sp>
                  <p:sp>
                    <p:nvSpPr>
                      <p:cNvPr id="559" name="Freeform 129">
                        <a:extLst>
                          <a:ext uri="{FF2B5EF4-FFF2-40B4-BE49-F238E27FC236}">
                            <a16:creationId xmlns:a16="http://schemas.microsoft.com/office/drawing/2014/main" id="{BD7E502A-A994-4EEB-8AC5-E6B706FBF25C}"/>
                          </a:ext>
                        </a:extLst>
                      </p:cNvPr>
                      <p:cNvSpPr>
                        <a:spLocks/>
                      </p:cNvSpPr>
                      <p:nvPr/>
                    </p:nvSpPr>
                    <p:spPr bwMode="auto">
                      <a:xfrm>
                        <a:off x="4134978" y="4298015"/>
                        <a:ext cx="123819" cy="166099"/>
                      </a:xfrm>
                      <a:custGeom>
                        <a:avLst/>
                        <a:gdLst>
                          <a:gd name="T0" fmla="*/ 2647 w 20000"/>
                          <a:gd name="T1" fmla="*/ 5236 h 20000"/>
                          <a:gd name="T2" fmla="*/ 2647 w 20000"/>
                          <a:gd name="T3" fmla="*/ 3418 h 20000"/>
                          <a:gd name="T4" fmla="*/ 2059 w 20000"/>
                          <a:gd name="T5" fmla="*/ 1164 h 20000"/>
                          <a:gd name="T6" fmla="*/ 2647 w 20000"/>
                          <a:gd name="T7" fmla="*/ 0 h 20000"/>
                          <a:gd name="T8" fmla="*/ 12745 w 20000"/>
                          <a:gd name="T9" fmla="*/ 436 h 20000"/>
                          <a:gd name="T10" fmla="*/ 13235 w 20000"/>
                          <a:gd name="T11" fmla="*/ 0 h 20000"/>
                          <a:gd name="T12" fmla="*/ 14706 w 20000"/>
                          <a:gd name="T13" fmla="*/ 0 h 20000"/>
                          <a:gd name="T14" fmla="*/ 15784 w 20000"/>
                          <a:gd name="T15" fmla="*/ 436 h 20000"/>
                          <a:gd name="T16" fmla="*/ 14706 w 20000"/>
                          <a:gd name="T17" fmla="*/ 1164 h 20000"/>
                          <a:gd name="T18" fmla="*/ 16863 w 20000"/>
                          <a:gd name="T19" fmla="*/ 2255 h 20000"/>
                          <a:gd name="T20" fmla="*/ 16863 w 20000"/>
                          <a:gd name="T21" fmla="*/ 3418 h 20000"/>
                          <a:gd name="T22" fmla="*/ 15784 w 20000"/>
                          <a:gd name="T23" fmla="*/ 4873 h 20000"/>
                          <a:gd name="T24" fmla="*/ 17255 w 20000"/>
                          <a:gd name="T25" fmla="*/ 5236 h 20000"/>
                          <a:gd name="T26" fmla="*/ 17255 w 20000"/>
                          <a:gd name="T27" fmla="*/ 6400 h 20000"/>
                          <a:gd name="T28" fmla="*/ 17255 w 20000"/>
                          <a:gd name="T29" fmla="*/ 7127 h 20000"/>
                          <a:gd name="T30" fmla="*/ 18333 w 20000"/>
                          <a:gd name="T31" fmla="*/ 8291 h 20000"/>
                          <a:gd name="T32" fmla="*/ 17255 w 20000"/>
                          <a:gd name="T33" fmla="*/ 9382 h 20000"/>
                          <a:gd name="T34" fmla="*/ 17255 w 20000"/>
                          <a:gd name="T35" fmla="*/ 10836 h 20000"/>
                          <a:gd name="T36" fmla="*/ 17255 w 20000"/>
                          <a:gd name="T37" fmla="*/ 12800 h 20000"/>
                          <a:gd name="T38" fmla="*/ 18333 w 20000"/>
                          <a:gd name="T39" fmla="*/ 15055 h 20000"/>
                          <a:gd name="T40" fmla="*/ 19902 w 20000"/>
                          <a:gd name="T41" fmla="*/ 16145 h 20000"/>
                          <a:gd name="T42" fmla="*/ 19314 w 20000"/>
                          <a:gd name="T43" fmla="*/ 16945 h 20000"/>
                          <a:gd name="T44" fmla="*/ 15784 w 20000"/>
                          <a:gd name="T45" fmla="*/ 17236 h 20000"/>
                          <a:gd name="T46" fmla="*/ 13235 w 20000"/>
                          <a:gd name="T47" fmla="*/ 18036 h 20000"/>
                          <a:gd name="T48" fmla="*/ 8627 w 20000"/>
                          <a:gd name="T49" fmla="*/ 19200 h 20000"/>
                          <a:gd name="T50" fmla="*/ 6078 w 20000"/>
                          <a:gd name="T51" fmla="*/ 19927 h 20000"/>
                          <a:gd name="T52" fmla="*/ 2647 w 20000"/>
                          <a:gd name="T53" fmla="*/ 19927 h 20000"/>
                          <a:gd name="T54" fmla="*/ 2647 w 20000"/>
                          <a:gd name="T55" fmla="*/ 18764 h 20000"/>
                          <a:gd name="T56" fmla="*/ 2059 w 20000"/>
                          <a:gd name="T57" fmla="*/ 16945 h 20000"/>
                          <a:gd name="T58" fmla="*/ 0 w 20000"/>
                          <a:gd name="T59" fmla="*/ 13891 h 20000"/>
                          <a:gd name="T60" fmla="*/ 2059 w 20000"/>
                          <a:gd name="T61" fmla="*/ 12000 h 20000"/>
                          <a:gd name="T62" fmla="*/ 2059 w 20000"/>
                          <a:gd name="T63" fmla="*/ 10109 h 20000"/>
                          <a:gd name="T64" fmla="*/ 3627 w 20000"/>
                          <a:gd name="T65" fmla="*/ 9382 h 20000"/>
                          <a:gd name="T66" fmla="*/ 3627 w 20000"/>
                          <a:gd name="T67" fmla="*/ 8291 h 20000"/>
                          <a:gd name="T68" fmla="*/ 2647 w 20000"/>
                          <a:gd name="T69" fmla="*/ 5964 h 20000"/>
                          <a:gd name="T70" fmla="*/ 2647 w 20000"/>
                          <a:gd name="T71" fmla="*/ 523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000" h="20000">
                            <a:moveTo>
                              <a:pt x="2647" y="5236"/>
                            </a:moveTo>
                            <a:lnTo>
                              <a:pt x="2647" y="3418"/>
                            </a:lnTo>
                            <a:lnTo>
                              <a:pt x="2059" y="1164"/>
                            </a:lnTo>
                            <a:lnTo>
                              <a:pt x="2647" y="0"/>
                            </a:lnTo>
                            <a:lnTo>
                              <a:pt x="12745" y="436"/>
                            </a:lnTo>
                            <a:lnTo>
                              <a:pt x="13235" y="0"/>
                            </a:lnTo>
                            <a:lnTo>
                              <a:pt x="14706" y="0"/>
                            </a:lnTo>
                            <a:lnTo>
                              <a:pt x="15784" y="436"/>
                            </a:lnTo>
                            <a:lnTo>
                              <a:pt x="14706" y="1164"/>
                            </a:lnTo>
                            <a:lnTo>
                              <a:pt x="16863" y="2255"/>
                            </a:lnTo>
                            <a:lnTo>
                              <a:pt x="16863" y="3418"/>
                            </a:lnTo>
                            <a:lnTo>
                              <a:pt x="15784" y="4873"/>
                            </a:lnTo>
                            <a:lnTo>
                              <a:pt x="17255" y="5236"/>
                            </a:lnTo>
                            <a:lnTo>
                              <a:pt x="17255" y="6400"/>
                            </a:lnTo>
                            <a:lnTo>
                              <a:pt x="17255" y="7127"/>
                            </a:lnTo>
                            <a:lnTo>
                              <a:pt x="18333" y="8291"/>
                            </a:lnTo>
                            <a:lnTo>
                              <a:pt x="17255" y="9382"/>
                            </a:lnTo>
                            <a:lnTo>
                              <a:pt x="17255" y="10836"/>
                            </a:lnTo>
                            <a:lnTo>
                              <a:pt x="17255" y="12800"/>
                            </a:lnTo>
                            <a:lnTo>
                              <a:pt x="18333" y="15055"/>
                            </a:lnTo>
                            <a:lnTo>
                              <a:pt x="19902" y="16145"/>
                            </a:lnTo>
                            <a:lnTo>
                              <a:pt x="19314" y="16945"/>
                            </a:lnTo>
                            <a:lnTo>
                              <a:pt x="15784" y="17236"/>
                            </a:lnTo>
                            <a:lnTo>
                              <a:pt x="13235" y="18036"/>
                            </a:lnTo>
                            <a:lnTo>
                              <a:pt x="8627" y="19200"/>
                            </a:lnTo>
                            <a:lnTo>
                              <a:pt x="6078" y="19927"/>
                            </a:lnTo>
                            <a:lnTo>
                              <a:pt x="2647" y="19927"/>
                            </a:lnTo>
                            <a:lnTo>
                              <a:pt x="2647" y="18764"/>
                            </a:lnTo>
                            <a:lnTo>
                              <a:pt x="2059" y="16945"/>
                            </a:lnTo>
                            <a:lnTo>
                              <a:pt x="0" y="13891"/>
                            </a:lnTo>
                            <a:lnTo>
                              <a:pt x="2059" y="12000"/>
                            </a:lnTo>
                            <a:lnTo>
                              <a:pt x="2059" y="10109"/>
                            </a:lnTo>
                            <a:lnTo>
                              <a:pt x="3627" y="9382"/>
                            </a:lnTo>
                            <a:lnTo>
                              <a:pt x="3627" y="8291"/>
                            </a:lnTo>
                            <a:lnTo>
                              <a:pt x="2647" y="5964"/>
                            </a:lnTo>
                            <a:lnTo>
                              <a:pt x="2647" y="5236"/>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7F8FA9">
                              <a:lumMod val="40000"/>
                              <a:lumOff val="60000"/>
                            </a:srgbClr>
                          </a:solidFill>
                          <a:effectLst/>
                          <a:uLnTx/>
                          <a:uFillTx/>
                          <a:latin typeface="Avenir "/>
                          <a:ea typeface="+mn-ea"/>
                          <a:cs typeface="+mn-cs"/>
                        </a:endParaRPr>
                      </a:p>
                    </p:txBody>
                  </p:sp>
                  <p:sp>
                    <p:nvSpPr>
                      <p:cNvPr id="560" name="Freeform 128">
                        <a:extLst>
                          <a:ext uri="{FF2B5EF4-FFF2-40B4-BE49-F238E27FC236}">
                            <a16:creationId xmlns:a16="http://schemas.microsoft.com/office/drawing/2014/main" id="{4E6D281F-A51C-4EE0-AEAD-497AFC255025}"/>
                          </a:ext>
                        </a:extLst>
                      </p:cNvPr>
                      <p:cNvSpPr>
                        <a:spLocks/>
                      </p:cNvSpPr>
                      <p:nvPr/>
                    </p:nvSpPr>
                    <p:spPr bwMode="auto">
                      <a:xfrm>
                        <a:off x="3822410" y="4251205"/>
                        <a:ext cx="197809" cy="147979"/>
                      </a:xfrm>
                      <a:custGeom>
                        <a:avLst/>
                        <a:gdLst>
                          <a:gd name="T0" fmla="*/ 3780 w 20000"/>
                          <a:gd name="T1" fmla="*/ 0 h 20000"/>
                          <a:gd name="T2" fmla="*/ 5671 w 20000"/>
                          <a:gd name="T3" fmla="*/ 0 h 20000"/>
                          <a:gd name="T4" fmla="*/ 5671 w 20000"/>
                          <a:gd name="T5" fmla="*/ 902 h 20000"/>
                          <a:gd name="T6" fmla="*/ 7256 w 20000"/>
                          <a:gd name="T7" fmla="*/ 1311 h 20000"/>
                          <a:gd name="T8" fmla="*/ 8232 w 20000"/>
                          <a:gd name="T9" fmla="*/ 902 h 20000"/>
                          <a:gd name="T10" fmla="*/ 8841 w 20000"/>
                          <a:gd name="T11" fmla="*/ 902 h 20000"/>
                          <a:gd name="T12" fmla="*/ 10427 w 20000"/>
                          <a:gd name="T13" fmla="*/ 902 h 20000"/>
                          <a:gd name="T14" fmla="*/ 10427 w 20000"/>
                          <a:gd name="T15" fmla="*/ 1311 h 20000"/>
                          <a:gd name="T16" fmla="*/ 10732 w 20000"/>
                          <a:gd name="T17" fmla="*/ 2131 h 20000"/>
                          <a:gd name="T18" fmla="*/ 11341 w 20000"/>
                          <a:gd name="T19" fmla="*/ 2131 h 20000"/>
                          <a:gd name="T20" fmla="*/ 12317 w 20000"/>
                          <a:gd name="T21" fmla="*/ 3361 h 20000"/>
                          <a:gd name="T22" fmla="*/ 13902 w 20000"/>
                          <a:gd name="T23" fmla="*/ 2131 h 20000"/>
                          <a:gd name="T24" fmla="*/ 14817 w 20000"/>
                          <a:gd name="T25" fmla="*/ 2131 h 20000"/>
                          <a:gd name="T26" fmla="*/ 15488 w 20000"/>
                          <a:gd name="T27" fmla="*/ 1311 h 20000"/>
                          <a:gd name="T28" fmla="*/ 15793 w 20000"/>
                          <a:gd name="T29" fmla="*/ 902 h 20000"/>
                          <a:gd name="T30" fmla="*/ 17073 w 20000"/>
                          <a:gd name="T31" fmla="*/ 3361 h 20000"/>
                          <a:gd name="T32" fmla="*/ 17317 w 20000"/>
                          <a:gd name="T33" fmla="*/ 4262 h 20000"/>
                          <a:gd name="T34" fmla="*/ 18049 w 20000"/>
                          <a:gd name="T35" fmla="*/ 4672 h 20000"/>
                          <a:gd name="T36" fmla="*/ 18049 w 20000"/>
                          <a:gd name="T37" fmla="*/ 6393 h 20000"/>
                          <a:gd name="T38" fmla="*/ 18293 w 20000"/>
                          <a:gd name="T39" fmla="*/ 6885 h 20000"/>
                          <a:gd name="T40" fmla="*/ 18293 w 20000"/>
                          <a:gd name="T41" fmla="*/ 8033 h 20000"/>
                          <a:gd name="T42" fmla="*/ 19573 w 20000"/>
                          <a:gd name="T43" fmla="*/ 9754 h 20000"/>
                          <a:gd name="T44" fmla="*/ 18963 w 20000"/>
                          <a:gd name="T45" fmla="*/ 10246 h 20000"/>
                          <a:gd name="T46" fmla="*/ 18963 w 20000"/>
                          <a:gd name="T47" fmla="*/ 11885 h 20000"/>
                          <a:gd name="T48" fmla="*/ 19573 w 20000"/>
                          <a:gd name="T49" fmla="*/ 12295 h 20000"/>
                          <a:gd name="T50" fmla="*/ 19573 w 20000"/>
                          <a:gd name="T51" fmla="*/ 13607 h 20000"/>
                          <a:gd name="T52" fmla="*/ 19573 w 20000"/>
                          <a:gd name="T53" fmla="*/ 14426 h 20000"/>
                          <a:gd name="T54" fmla="*/ 19939 w 20000"/>
                          <a:gd name="T55" fmla="*/ 15738 h 20000"/>
                          <a:gd name="T56" fmla="*/ 18963 w 20000"/>
                          <a:gd name="T57" fmla="*/ 15738 h 20000"/>
                          <a:gd name="T58" fmla="*/ 18293 w 20000"/>
                          <a:gd name="T59" fmla="*/ 16557 h 20000"/>
                          <a:gd name="T60" fmla="*/ 18963 w 20000"/>
                          <a:gd name="T61" fmla="*/ 16967 h 20000"/>
                          <a:gd name="T62" fmla="*/ 18293 w 20000"/>
                          <a:gd name="T63" fmla="*/ 19098 h 20000"/>
                          <a:gd name="T64" fmla="*/ 18049 w 20000"/>
                          <a:gd name="T65" fmla="*/ 19098 h 20000"/>
                          <a:gd name="T66" fmla="*/ 17073 w 20000"/>
                          <a:gd name="T67" fmla="*/ 18607 h 20000"/>
                          <a:gd name="T68" fmla="*/ 17073 w 20000"/>
                          <a:gd name="T69" fmla="*/ 19918 h 20000"/>
                          <a:gd name="T70" fmla="*/ 15793 w 20000"/>
                          <a:gd name="T71" fmla="*/ 19918 h 20000"/>
                          <a:gd name="T72" fmla="*/ 14817 w 20000"/>
                          <a:gd name="T73" fmla="*/ 19918 h 20000"/>
                          <a:gd name="T74" fmla="*/ 14817 w 20000"/>
                          <a:gd name="T75" fmla="*/ 17787 h 20000"/>
                          <a:gd name="T76" fmla="*/ 14207 w 20000"/>
                          <a:gd name="T77" fmla="*/ 15738 h 20000"/>
                          <a:gd name="T78" fmla="*/ 12927 w 20000"/>
                          <a:gd name="T79" fmla="*/ 15738 h 20000"/>
                          <a:gd name="T80" fmla="*/ 11707 w 20000"/>
                          <a:gd name="T81" fmla="*/ 15738 h 20000"/>
                          <a:gd name="T82" fmla="*/ 11707 w 20000"/>
                          <a:gd name="T83" fmla="*/ 13607 h 20000"/>
                          <a:gd name="T84" fmla="*/ 11341 w 20000"/>
                          <a:gd name="T85" fmla="*/ 13115 h 20000"/>
                          <a:gd name="T86" fmla="*/ 11341 w 20000"/>
                          <a:gd name="T87" fmla="*/ 11885 h 20000"/>
                          <a:gd name="T88" fmla="*/ 10427 w 20000"/>
                          <a:gd name="T89" fmla="*/ 9754 h 20000"/>
                          <a:gd name="T90" fmla="*/ 7561 w 20000"/>
                          <a:gd name="T91" fmla="*/ 10246 h 20000"/>
                          <a:gd name="T92" fmla="*/ 7256 w 20000"/>
                          <a:gd name="T93" fmla="*/ 10246 h 20000"/>
                          <a:gd name="T94" fmla="*/ 6341 w 20000"/>
                          <a:gd name="T95" fmla="*/ 12295 h 20000"/>
                          <a:gd name="T96" fmla="*/ 5671 w 20000"/>
                          <a:gd name="T97" fmla="*/ 12295 h 20000"/>
                          <a:gd name="T98" fmla="*/ 4756 w 20000"/>
                          <a:gd name="T99" fmla="*/ 13607 h 20000"/>
                          <a:gd name="T100" fmla="*/ 4085 w 20000"/>
                          <a:gd name="T101" fmla="*/ 12295 h 20000"/>
                          <a:gd name="T102" fmla="*/ 3780 w 20000"/>
                          <a:gd name="T103" fmla="*/ 11066 h 20000"/>
                          <a:gd name="T104" fmla="*/ 1585 w 20000"/>
                          <a:gd name="T105" fmla="*/ 8934 h 20000"/>
                          <a:gd name="T106" fmla="*/ 976 w 20000"/>
                          <a:gd name="T107" fmla="*/ 7705 h 20000"/>
                          <a:gd name="T108" fmla="*/ 0 w 20000"/>
                          <a:gd name="T109" fmla="*/ 6885 h 20000"/>
                          <a:gd name="T110" fmla="*/ 976 w 20000"/>
                          <a:gd name="T111" fmla="*/ 4672 h 20000"/>
                          <a:gd name="T112" fmla="*/ 3110 w 20000"/>
                          <a:gd name="T113" fmla="*/ 3361 h 20000"/>
                          <a:gd name="T114" fmla="*/ 3780 w 20000"/>
                          <a:gd name="T115" fmla="*/ 2131 h 20000"/>
                          <a:gd name="T116" fmla="*/ 3110 w 20000"/>
                          <a:gd name="T117" fmla="*/ 1311 h 20000"/>
                          <a:gd name="T118" fmla="*/ 3780 w 20000"/>
                          <a:gd name="T119" fmla="*/ 902 h 20000"/>
                          <a:gd name="T120" fmla="*/ 3780 w 20000"/>
                          <a:gd name="T121"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000" h="20000">
                            <a:moveTo>
                              <a:pt x="3780" y="0"/>
                            </a:moveTo>
                            <a:lnTo>
                              <a:pt x="5671" y="0"/>
                            </a:lnTo>
                            <a:lnTo>
                              <a:pt x="5671" y="902"/>
                            </a:lnTo>
                            <a:lnTo>
                              <a:pt x="7256" y="1311"/>
                            </a:lnTo>
                            <a:lnTo>
                              <a:pt x="8232" y="902"/>
                            </a:lnTo>
                            <a:lnTo>
                              <a:pt x="8841" y="902"/>
                            </a:lnTo>
                            <a:lnTo>
                              <a:pt x="10427" y="902"/>
                            </a:lnTo>
                            <a:lnTo>
                              <a:pt x="10427" y="1311"/>
                            </a:lnTo>
                            <a:lnTo>
                              <a:pt x="10732" y="2131"/>
                            </a:lnTo>
                            <a:lnTo>
                              <a:pt x="11341" y="2131"/>
                            </a:lnTo>
                            <a:lnTo>
                              <a:pt x="12317" y="3361"/>
                            </a:lnTo>
                            <a:lnTo>
                              <a:pt x="13902" y="2131"/>
                            </a:lnTo>
                            <a:lnTo>
                              <a:pt x="14817" y="2131"/>
                            </a:lnTo>
                            <a:lnTo>
                              <a:pt x="15488" y="1311"/>
                            </a:lnTo>
                            <a:lnTo>
                              <a:pt x="15793" y="902"/>
                            </a:lnTo>
                            <a:lnTo>
                              <a:pt x="17073" y="3361"/>
                            </a:lnTo>
                            <a:lnTo>
                              <a:pt x="17317" y="4262"/>
                            </a:lnTo>
                            <a:lnTo>
                              <a:pt x="18049" y="4672"/>
                            </a:lnTo>
                            <a:lnTo>
                              <a:pt x="18049" y="6393"/>
                            </a:lnTo>
                            <a:lnTo>
                              <a:pt x="18293" y="6885"/>
                            </a:lnTo>
                            <a:lnTo>
                              <a:pt x="18293" y="8033"/>
                            </a:lnTo>
                            <a:lnTo>
                              <a:pt x="19573" y="9754"/>
                            </a:lnTo>
                            <a:lnTo>
                              <a:pt x="18963" y="10246"/>
                            </a:lnTo>
                            <a:lnTo>
                              <a:pt x="18963" y="11885"/>
                            </a:lnTo>
                            <a:lnTo>
                              <a:pt x="19573" y="12295"/>
                            </a:lnTo>
                            <a:lnTo>
                              <a:pt x="19573" y="13607"/>
                            </a:lnTo>
                            <a:lnTo>
                              <a:pt x="19573" y="14426"/>
                            </a:lnTo>
                            <a:lnTo>
                              <a:pt x="19939" y="15738"/>
                            </a:lnTo>
                            <a:lnTo>
                              <a:pt x="18963" y="15738"/>
                            </a:lnTo>
                            <a:lnTo>
                              <a:pt x="18293" y="16557"/>
                            </a:lnTo>
                            <a:lnTo>
                              <a:pt x="18963" y="16967"/>
                            </a:lnTo>
                            <a:lnTo>
                              <a:pt x="18293" y="19098"/>
                            </a:lnTo>
                            <a:lnTo>
                              <a:pt x="18049" y="19098"/>
                            </a:lnTo>
                            <a:lnTo>
                              <a:pt x="17073" y="18607"/>
                            </a:lnTo>
                            <a:lnTo>
                              <a:pt x="17073" y="19918"/>
                            </a:lnTo>
                            <a:lnTo>
                              <a:pt x="15793" y="19918"/>
                            </a:lnTo>
                            <a:lnTo>
                              <a:pt x="14817" y="19918"/>
                            </a:lnTo>
                            <a:lnTo>
                              <a:pt x="14817" y="17787"/>
                            </a:lnTo>
                            <a:lnTo>
                              <a:pt x="14207" y="15738"/>
                            </a:lnTo>
                            <a:lnTo>
                              <a:pt x="12927" y="15738"/>
                            </a:lnTo>
                            <a:lnTo>
                              <a:pt x="11707" y="15738"/>
                            </a:lnTo>
                            <a:lnTo>
                              <a:pt x="11707" y="13607"/>
                            </a:lnTo>
                            <a:lnTo>
                              <a:pt x="11341" y="13115"/>
                            </a:lnTo>
                            <a:lnTo>
                              <a:pt x="11341" y="11885"/>
                            </a:lnTo>
                            <a:lnTo>
                              <a:pt x="10427" y="9754"/>
                            </a:lnTo>
                            <a:lnTo>
                              <a:pt x="7561" y="10246"/>
                            </a:lnTo>
                            <a:lnTo>
                              <a:pt x="7256" y="10246"/>
                            </a:lnTo>
                            <a:lnTo>
                              <a:pt x="6341" y="12295"/>
                            </a:lnTo>
                            <a:lnTo>
                              <a:pt x="5671" y="12295"/>
                            </a:lnTo>
                            <a:lnTo>
                              <a:pt x="4756" y="13607"/>
                            </a:lnTo>
                            <a:lnTo>
                              <a:pt x="4085" y="12295"/>
                            </a:lnTo>
                            <a:lnTo>
                              <a:pt x="3780" y="11066"/>
                            </a:lnTo>
                            <a:lnTo>
                              <a:pt x="1585" y="8934"/>
                            </a:lnTo>
                            <a:lnTo>
                              <a:pt x="976" y="7705"/>
                            </a:lnTo>
                            <a:lnTo>
                              <a:pt x="0" y="6885"/>
                            </a:lnTo>
                            <a:lnTo>
                              <a:pt x="976" y="4672"/>
                            </a:lnTo>
                            <a:lnTo>
                              <a:pt x="3110" y="3361"/>
                            </a:lnTo>
                            <a:lnTo>
                              <a:pt x="3780" y="2131"/>
                            </a:lnTo>
                            <a:lnTo>
                              <a:pt x="3110" y="1311"/>
                            </a:lnTo>
                            <a:lnTo>
                              <a:pt x="3780" y="902"/>
                            </a:lnTo>
                            <a:lnTo>
                              <a:pt x="3780" y="0"/>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7F8FA9">
                              <a:lumMod val="40000"/>
                              <a:lumOff val="60000"/>
                            </a:srgbClr>
                          </a:solidFill>
                          <a:effectLst/>
                          <a:uLnTx/>
                          <a:uFillTx/>
                          <a:latin typeface="Avenir "/>
                          <a:ea typeface="+mn-ea"/>
                          <a:cs typeface="+mn-cs"/>
                        </a:endParaRPr>
                      </a:p>
                    </p:txBody>
                  </p:sp>
                  <p:sp>
                    <p:nvSpPr>
                      <p:cNvPr id="561" name="Freeform 127">
                        <a:extLst>
                          <a:ext uri="{FF2B5EF4-FFF2-40B4-BE49-F238E27FC236}">
                            <a16:creationId xmlns:a16="http://schemas.microsoft.com/office/drawing/2014/main" id="{417C109B-E4C6-4778-8ABC-2A6B0E40E93E}"/>
                          </a:ext>
                        </a:extLst>
                      </p:cNvPr>
                      <p:cNvSpPr>
                        <a:spLocks/>
                      </p:cNvSpPr>
                      <p:nvPr/>
                    </p:nvSpPr>
                    <p:spPr bwMode="auto">
                      <a:xfrm>
                        <a:off x="3778620" y="4251205"/>
                        <a:ext cx="81539" cy="51340"/>
                      </a:xfrm>
                      <a:custGeom>
                        <a:avLst/>
                        <a:gdLst>
                          <a:gd name="T0" fmla="*/ 0 w 20000"/>
                          <a:gd name="T1" fmla="*/ 3765 h 20000"/>
                          <a:gd name="T2" fmla="*/ 4559 w 20000"/>
                          <a:gd name="T3" fmla="*/ 2588 h 20000"/>
                          <a:gd name="T4" fmla="*/ 6912 w 20000"/>
                          <a:gd name="T5" fmla="*/ 2588 h 20000"/>
                          <a:gd name="T6" fmla="*/ 9853 w 20000"/>
                          <a:gd name="T7" fmla="*/ 0 h 20000"/>
                          <a:gd name="T8" fmla="*/ 19853 w 20000"/>
                          <a:gd name="T9" fmla="*/ 0 h 20000"/>
                          <a:gd name="T10" fmla="*/ 19853 w 20000"/>
                          <a:gd name="T11" fmla="*/ 2588 h 20000"/>
                          <a:gd name="T12" fmla="*/ 18235 w 20000"/>
                          <a:gd name="T13" fmla="*/ 3765 h 20000"/>
                          <a:gd name="T14" fmla="*/ 19853 w 20000"/>
                          <a:gd name="T15" fmla="*/ 6118 h 20000"/>
                          <a:gd name="T16" fmla="*/ 18235 w 20000"/>
                          <a:gd name="T17" fmla="*/ 9647 h 20000"/>
                          <a:gd name="T18" fmla="*/ 12941 w 20000"/>
                          <a:gd name="T19" fmla="*/ 13412 h 20000"/>
                          <a:gd name="T20" fmla="*/ 10588 w 20000"/>
                          <a:gd name="T21" fmla="*/ 19765 h 20000"/>
                          <a:gd name="T22" fmla="*/ 9853 w 20000"/>
                          <a:gd name="T23" fmla="*/ 16000 h 20000"/>
                          <a:gd name="T24" fmla="*/ 8382 w 20000"/>
                          <a:gd name="T25" fmla="*/ 18353 h 20000"/>
                          <a:gd name="T26" fmla="*/ 8382 w 20000"/>
                          <a:gd name="T27" fmla="*/ 9647 h 20000"/>
                          <a:gd name="T28" fmla="*/ 4559 w 20000"/>
                          <a:gd name="T29" fmla="*/ 9647 h 20000"/>
                          <a:gd name="T30" fmla="*/ 4559 w 20000"/>
                          <a:gd name="T31" fmla="*/ 8706 h 20000"/>
                          <a:gd name="T32" fmla="*/ 2353 w 20000"/>
                          <a:gd name="T33" fmla="*/ 6118 h 20000"/>
                          <a:gd name="T34" fmla="*/ 0 w 20000"/>
                          <a:gd name="T35" fmla="*/ 376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00" h="20000">
                            <a:moveTo>
                              <a:pt x="0" y="3765"/>
                            </a:moveTo>
                            <a:lnTo>
                              <a:pt x="4559" y="2588"/>
                            </a:lnTo>
                            <a:lnTo>
                              <a:pt x="6912" y="2588"/>
                            </a:lnTo>
                            <a:lnTo>
                              <a:pt x="9853" y="0"/>
                            </a:lnTo>
                            <a:lnTo>
                              <a:pt x="19853" y="0"/>
                            </a:lnTo>
                            <a:lnTo>
                              <a:pt x="19853" y="2588"/>
                            </a:lnTo>
                            <a:lnTo>
                              <a:pt x="18235" y="3765"/>
                            </a:lnTo>
                            <a:lnTo>
                              <a:pt x="19853" y="6118"/>
                            </a:lnTo>
                            <a:lnTo>
                              <a:pt x="18235" y="9647"/>
                            </a:lnTo>
                            <a:lnTo>
                              <a:pt x="12941" y="13412"/>
                            </a:lnTo>
                            <a:lnTo>
                              <a:pt x="10588" y="19765"/>
                            </a:lnTo>
                            <a:lnTo>
                              <a:pt x="9853" y="16000"/>
                            </a:lnTo>
                            <a:lnTo>
                              <a:pt x="8382" y="18353"/>
                            </a:lnTo>
                            <a:lnTo>
                              <a:pt x="8382" y="9647"/>
                            </a:lnTo>
                            <a:lnTo>
                              <a:pt x="4559" y="9647"/>
                            </a:lnTo>
                            <a:lnTo>
                              <a:pt x="4559" y="8706"/>
                            </a:lnTo>
                            <a:lnTo>
                              <a:pt x="2353" y="6118"/>
                            </a:lnTo>
                            <a:lnTo>
                              <a:pt x="0" y="3765"/>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7F8FA9">
                              <a:lumMod val="40000"/>
                              <a:lumOff val="60000"/>
                            </a:srgbClr>
                          </a:solidFill>
                          <a:effectLst/>
                          <a:uLnTx/>
                          <a:uFillTx/>
                          <a:latin typeface="Avenir "/>
                          <a:ea typeface="+mn-ea"/>
                          <a:cs typeface="+mn-cs"/>
                        </a:endParaRPr>
                      </a:p>
                    </p:txBody>
                  </p:sp>
                  <p:sp>
                    <p:nvSpPr>
                      <p:cNvPr id="562" name="Freeform 126">
                        <a:extLst>
                          <a:ext uri="{FF2B5EF4-FFF2-40B4-BE49-F238E27FC236}">
                            <a16:creationId xmlns:a16="http://schemas.microsoft.com/office/drawing/2014/main" id="{F0E0ACDD-0862-4A25-A38B-FEF1ED7EA771}"/>
                          </a:ext>
                        </a:extLst>
                      </p:cNvPr>
                      <p:cNvSpPr>
                        <a:spLocks/>
                      </p:cNvSpPr>
                      <p:nvPr/>
                    </p:nvSpPr>
                    <p:spPr bwMode="auto">
                      <a:xfrm>
                        <a:off x="4453585" y="4242145"/>
                        <a:ext cx="206869" cy="297468"/>
                      </a:xfrm>
                      <a:custGeom>
                        <a:avLst/>
                        <a:gdLst>
                          <a:gd name="T0" fmla="*/ 15743 w 20000"/>
                          <a:gd name="T1" fmla="*/ 0 h 20000"/>
                          <a:gd name="T2" fmla="*/ 16618 w 20000"/>
                          <a:gd name="T3" fmla="*/ 1095 h 20000"/>
                          <a:gd name="T4" fmla="*/ 17201 w 20000"/>
                          <a:gd name="T5" fmla="*/ 2961 h 20000"/>
                          <a:gd name="T6" fmla="*/ 17551 w 20000"/>
                          <a:gd name="T7" fmla="*/ 5071 h 20000"/>
                          <a:gd name="T8" fmla="*/ 16327 w 20000"/>
                          <a:gd name="T9" fmla="*/ 5720 h 20000"/>
                          <a:gd name="T10" fmla="*/ 14810 w 20000"/>
                          <a:gd name="T11" fmla="*/ 6531 h 20000"/>
                          <a:gd name="T12" fmla="*/ 17551 w 20000"/>
                          <a:gd name="T13" fmla="*/ 8195 h 20000"/>
                          <a:gd name="T14" fmla="*/ 18717 w 20000"/>
                          <a:gd name="T15" fmla="*/ 9858 h 20000"/>
                          <a:gd name="T16" fmla="*/ 17551 w 20000"/>
                          <a:gd name="T17" fmla="*/ 10953 h 20000"/>
                          <a:gd name="T18" fmla="*/ 16327 w 20000"/>
                          <a:gd name="T19" fmla="*/ 12819 h 20000"/>
                          <a:gd name="T20" fmla="*/ 16618 w 20000"/>
                          <a:gd name="T21" fmla="*/ 14523 h 20000"/>
                          <a:gd name="T22" fmla="*/ 17551 w 20000"/>
                          <a:gd name="T23" fmla="*/ 15984 h 20000"/>
                          <a:gd name="T24" fmla="*/ 19592 w 20000"/>
                          <a:gd name="T25" fmla="*/ 18296 h 20000"/>
                          <a:gd name="T26" fmla="*/ 19592 w 20000"/>
                          <a:gd name="T27" fmla="*/ 19310 h 20000"/>
                          <a:gd name="T28" fmla="*/ 16618 w 20000"/>
                          <a:gd name="T29" fmla="*/ 19310 h 20000"/>
                          <a:gd name="T30" fmla="*/ 11837 w 20000"/>
                          <a:gd name="T31" fmla="*/ 19757 h 20000"/>
                          <a:gd name="T32" fmla="*/ 7872 w 20000"/>
                          <a:gd name="T33" fmla="*/ 19757 h 20000"/>
                          <a:gd name="T34" fmla="*/ 4548 w 20000"/>
                          <a:gd name="T35" fmla="*/ 19757 h 20000"/>
                          <a:gd name="T36" fmla="*/ 3615 w 20000"/>
                          <a:gd name="T37" fmla="*/ 17890 h 20000"/>
                          <a:gd name="T38" fmla="*/ 2391 w 20000"/>
                          <a:gd name="T39" fmla="*/ 16592 h 20000"/>
                          <a:gd name="T40" fmla="*/ 1574 w 20000"/>
                          <a:gd name="T41" fmla="*/ 15984 h 20000"/>
                          <a:gd name="T42" fmla="*/ 0 w 20000"/>
                          <a:gd name="T43" fmla="*/ 15578 h 20000"/>
                          <a:gd name="T44" fmla="*/ 1574 w 20000"/>
                          <a:gd name="T45" fmla="*/ 12819 h 20000"/>
                          <a:gd name="T46" fmla="*/ 4548 w 20000"/>
                          <a:gd name="T47" fmla="*/ 11116 h 20000"/>
                          <a:gd name="T48" fmla="*/ 6064 w 20000"/>
                          <a:gd name="T49" fmla="*/ 10953 h 20000"/>
                          <a:gd name="T50" fmla="*/ 6939 w 20000"/>
                          <a:gd name="T51" fmla="*/ 11765 h 20000"/>
                          <a:gd name="T52" fmla="*/ 8746 w 20000"/>
                          <a:gd name="T53" fmla="*/ 11116 h 20000"/>
                          <a:gd name="T54" fmla="*/ 8746 w 20000"/>
                          <a:gd name="T55" fmla="*/ 10507 h 20000"/>
                          <a:gd name="T56" fmla="*/ 11195 w 20000"/>
                          <a:gd name="T57" fmla="*/ 7789 h 20000"/>
                          <a:gd name="T58" fmla="*/ 12653 w 20000"/>
                          <a:gd name="T59" fmla="*/ 6531 h 20000"/>
                          <a:gd name="T60" fmla="*/ 13294 w 20000"/>
                          <a:gd name="T61" fmla="*/ 5071 h 20000"/>
                          <a:gd name="T62" fmla="*/ 14227 w 20000"/>
                          <a:gd name="T63" fmla="*/ 3408 h 20000"/>
                          <a:gd name="T64" fmla="*/ 16327 w 20000"/>
                          <a:gd name="T65" fmla="*/ 2759 h 20000"/>
                          <a:gd name="T66" fmla="*/ 14810 w 20000"/>
                          <a:gd name="T67" fmla="*/ 125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000" h="20000">
                            <a:moveTo>
                              <a:pt x="14810" y="0"/>
                            </a:moveTo>
                            <a:lnTo>
                              <a:pt x="15743" y="0"/>
                            </a:lnTo>
                            <a:lnTo>
                              <a:pt x="15743" y="649"/>
                            </a:lnTo>
                            <a:lnTo>
                              <a:pt x="16618" y="1095"/>
                            </a:lnTo>
                            <a:lnTo>
                              <a:pt x="17201" y="2110"/>
                            </a:lnTo>
                            <a:lnTo>
                              <a:pt x="17201" y="2961"/>
                            </a:lnTo>
                            <a:lnTo>
                              <a:pt x="17201" y="4016"/>
                            </a:lnTo>
                            <a:lnTo>
                              <a:pt x="17551" y="5071"/>
                            </a:lnTo>
                            <a:lnTo>
                              <a:pt x="18717" y="5720"/>
                            </a:lnTo>
                            <a:lnTo>
                              <a:pt x="16327" y="5720"/>
                            </a:lnTo>
                            <a:lnTo>
                              <a:pt x="15102" y="5720"/>
                            </a:lnTo>
                            <a:lnTo>
                              <a:pt x="14810" y="6531"/>
                            </a:lnTo>
                            <a:lnTo>
                              <a:pt x="16618" y="7789"/>
                            </a:lnTo>
                            <a:lnTo>
                              <a:pt x="17551" y="8195"/>
                            </a:lnTo>
                            <a:lnTo>
                              <a:pt x="18134" y="9452"/>
                            </a:lnTo>
                            <a:lnTo>
                              <a:pt x="18717" y="9858"/>
                            </a:lnTo>
                            <a:lnTo>
                              <a:pt x="18717" y="10507"/>
                            </a:lnTo>
                            <a:lnTo>
                              <a:pt x="17551" y="10953"/>
                            </a:lnTo>
                            <a:lnTo>
                              <a:pt x="16618" y="12617"/>
                            </a:lnTo>
                            <a:lnTo>
                              <a:pt x="16327" y="12819"/>
                            </a:lnTo>
                            <a:lnTo>
                              <a:pt x="16327" y="14280"/>
                            </a:lnTo>
                            <a:lnTo>
                              <a:pt x="16618" y="14523"/>
                            </a:lnTo>
                            <a:lnTo>
                              <a:pt x="16618" y="15578"/>
                            </a:lnTo>
                            <a:lnTo>
                              <a:pt x="17551" y="15984"/>
                            </a:lnTo>
                            <a:lnTo>
                              <a:pt x="17551" y="16998"/>
                            </a:lnTo>
                            <a:lnTo>
                              <a:pt x="19592" y="18296"/>
                            </a:lnTo>
                            <a:lnTo>
                              <a:pt x="19942" y="18296"/>
                            </a:lnTo>
                            <a:lnTo>
                              <a:pt x="19592" y="19310"/>
                            </a:lnTo>
                            <a:lnTo>
                              <a:pt x="19942" y="19757"/>
                            </a:lnTo>
                            <a:lnTo>
                              <a:pt x="16618" y="19310"/>
                            </a:lnTo>
                            <a:lnTo>
                              <a:pt x="12653" y="19757"/>
                            </a:lnTo>
                            <a:lnTo>
                              <a:pt x="11837" y="19757"/>
                            </a:lnTo>
                            <a:lnTo>
                              <a:pt x="10029" y="19757"/>
                            </a:lnTo>
                            <a:lnTo>
                              <a:pt x="7872" y="19757"/>
                            </a:lnTo>
                            <a:lnTo>
                              <a:pt x="7872" y="19959"/>
                            </a:lnTo>
                            <a:lnTo>
                              <a:pt x="4548" y="19757"/>
                            </a:lnTo>
                            <a:lnTo>
                              <a:pt x="3615" y="19310"/>
                            </a:lnTo>
                            <a:lnTo>
                              <a:pt x="3615" y="17890"/>
                            </a:lnTo>
                            <a:lnTo>
                              <a:pt x="3615" y="16998"/>
                            </a:lnTo>
                            <a:lnTo>
                              <a:pt x="2391" y="16592"/>
                            </a:lnTo>
                            <a:lnTo>
                              <a:pt x="2157" y="16592"/>
                            </a:lnTo>
                            <a:lnTo>
                              <a:pt x="1574" y="15984"/>
                            </a:lnTo>
                            <a:lnTo>
                              <a:pt x="641" y="15578"/>
                            </a:lnTo>
                            <a:lnTo>
                              <a:pt x="0" y="15578"/>
                            </a:lnTo>
                            <a:lnTo>
                              <a:pt x="933" y="14280"/>
                            </a:lnTo>
                            <a:lnTo>
                              <a:pt x="1574" y="12819"/>
                            </a:lnTo>
                            <a:lnTo>
                              <a:pt x="3032" y="11765"/>
                            </a:lnTo>
                            <a:lnTo>
                              <a:pt x="4548" y="11116"/>
                            </a:lnTo>
                            <a:lnTo>
                              <a:pt x="5481" y="11116"/>
                            </a:lnTo>
                            <a:lnTo>
                              <a:pt x="6064" y="10953"/>
                            </a:lnTo>
                            <a:lnTo>
                              <a:pt x="6939" y="11602"/>
                            </a:lnTo>
                            <a:lnTo>
                              <a:pt x="6939" y="11765"/>
                            </a:lnTo>
                            <a:lnTo>
                              <a:pt x="7872" y="11765"/>
                            </a:lnTo>
                            <a:lnTo>
                              <a:pt x="8746" y="11116"/>
                            </a:lnTo>
                            <a:lnTo>
                              <a:pt x="9329" y="11116"/>
                            </a:lnTo>
                            <a:lnTo>
                              <a:pt x="8746" y="10507"/>
                            </a:lnTo>
                            <a:lnTo>
                              <a:pt x="10262" y="8398"/>
                            </a:lnTo>
                            <a:lnTo>
                              <a:pt x="11195" y="7789"/>
                            </a:lnTo>
                            <a:lnTo>
                              <a:pt x="11195" y="6734"/>
                            </a:lnTo>
                            <a:lnTo>
                              <a:pt x="12653" y="6531"/>
                            </a:lnTo>
                            <a:lnTo>
                              <a:pt x="12420" y="5720"/>
                            </a:lnTo>
                            <a:lnTo>
                              <a:pt x="13294" y="5071"/>
                            </a:lnTo>
                            <a:lnTo>
                              <a:pt x="13294" y="4422"/>
                            </a:lnTo>
                            <a:lnTo>
                              <a:pt x="14227" y="3408"/>
                            </a:lnTo>
                            <a:lnTo>
                              <a:pt x="15102" y="3813"/>
                            </a:lnTo>
                            <a:lnTo>
                              <a:pt x="16327" y="2759"/>
                            </a:lnTo>
                            <a:lnTo>
                              <a:pt x="15743" y="1663"/>
                            </a:lnTo>
                            <a:lnTo>
                              <a:pt x="14810" y="1258"/>
                            </a:lnTo>
                            <a:lnTo>
                              <a:pt x="14810" y="0"/>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7F8FA9">
                              <a:lumMod val="40000"/>
                              <a:lumOff val="60000"/>
                            </a:srgbClr>
                          </a:solidFill>
                          <a:effectLst/>
                          <a:uLnTx/>
                          <a:uFillTx/>
                          <a:latin typeface="Avenir "/>
                          <a:ea typeface="+mn-ea"/>
                          <a:cs typeface="+mn-cs"/>
                        </a:endParaRPr>
                      </a:p>
                    </p:txBody>
                  </p:sp>
                  <p:sp>
                    <p:nvSpPr>
                      <p:cNvPr id="563" name="Freeform 125">
                        <a:extLst>
                          <a:ext uri="{FF2B5EF4-FFF2-40B4-BE49-F238E27FC236}">
                            <a16:creationId xmlns:a16="http://schemas.microsoft.com/office/drawing/2014/main" id="{4C6DA268-2016-4318-8574-7B4A44C527FC}"/>
                          </a:ext>
                        </a:extLst>
                      </p:cNvPr>
                      <p:cNvSpPr>
                        <a:spLocks/>
                      </p:cNvSpPr>
                      <p:nvPr/>
                    </p:nvSpPr>
                    <p:spPr bwMode="auto">
                      <a:xfrm>
                        <a:off x="5142140" y="4464114"/>
                        <a:ext cx="217438" cy="268778"/>
                      </a:xfrm>
                      <a:custGeom>
                        <a:avLst/>
                        <a:gdLst>
                          <a:gd name="T0" fmla="*/ 613 w 20000"/>
                          <a:gd name="T1" fmla="*/ 1839 h 20000"/>
                          <a:gd name="T2" fmla="*/ 891 w 20000"/>
                          <a:gd name="T3" fmla="*/ 1166 h 20000"/>
                          <a:gd name="T4" fmla="*/ 2340 w 20000"/>
                          <a:gd name="T5" fmla="*/ 717 h 20000"/>
                          <a:gd name="T6" fmla="*/ 3788 w 20000"/>
                          <a:gd name="T7" fmla="*/ 0 h 20000"/>
                          <a:gd name="T8" fmla="*/ 4345 w 20000"/>
                          <a:gd name="T9" fmla="*/ 717 h 20000"/>
                          <a:gd name="T10" fmla="*/ 4680 w 20000"/>
                          <a:gd name="T11" fmla="*/ 717 h 20000"/>
                          <a:gd name="T12" fmla="*/ 6072 w 20000"/>
                          <a:gd name="T13" fmla="*/ 1166 h 20000"/>
                          <a:gd name="T14" fmla="*/ 8969 w 20000"/>
                          <a:gd name="T15" fmla="*/ 1839 h 20000"/>
                          <a:gd name="T16" fmla="*/ 11309 w 20000"/>
                          <a:gd name="T17" fmla="*/ 3004 h 20000"/>
                          <a:gd name="T18" fmla="*/ 13872 w 20000"/>
                          <a:gd name="T19" fmla="*/ 3229 h 20000"/>
                          <a:gd name="T20" fmla="*/ 15042 w 20000"/>
                          <a:gd name="T21" fmla="*/ 1839 h 20000"/>
                          <a:gd name="T22" fmla="*/ 15877 w 20000"/>
                          <a:gd name="T23" fmla="*/ 1839 h 20000"/>
                          <a:gd name="T24" fmla="*/ 17326 w 20000"/>
                          <a:gd name="T25" fmla="*/ 1839 h 20000"/>
                          <a:gd name="T26" fmla="*/ 18217 w 20000"/>
                          <a:gd name="T27" fmla="*/ 2287 h 20000"/>
                          <a:gd name="T28" fmla="*/ 19944 w 20000"/>
                          <a:gd name="T29" fmla="*/ 2287 h 20000"/>
                          <a:gd name="T30" fmla="*/ 17660 w 20000"/>
                          <a:gd name="T31" fmla="*/ 4395 h 20000"/>
                          <a:gd name="T32" fmla="*/ 17660 w 20000"/>
                          <a:gd name="T33" fmla="*/ 11614 h 20000"/>
                          <a:gd name="T34" fmla="*/ 19053 w 20000"/>
                          <a:gd name="T35" fmla="*/ 13004 h 20000"/>
                          <a:gd name="T36" fmla="*/ 18774 w 20000"/>
                          <a:gd name="T37" fmla="*/ 13901 h 20000"/>
                          <a:gd name="T38" fmla="*/ 17326 w 20000"/>
                          <a:gd name="T39" fmla="*/ 14619 h 20000"/>
                          <a:gd name="T40" fmla="*/ 17326 w 20000"/>
                          <a:gd name="T41" fmla="*/ 15112 h 20000"/>
                          <a:gd name="T42" fmla="*/ 16435 w 20000"/>
                          <a:gd name="T43" fmla="*/ 15291 h 20000"/>
                          <a:gd name="T44" fmla="*/ 15320 w 20000"/>
                          <a:gd name="T45" fmla="*/ 15785 h 20000"/>
                          <a:gd name="T46" fmla="*/ 15042 w 20000"/>
                          <a:gd name="T47" fmla="*/ 16951 h 20000"/>
                          <a:gd name="T48" fmla="*/ 13872 w 20000"/>
                          <a:gd name="T49" fmla="*/ 18789 h 20000"/>
                          <a:gd name="T50" fmla="*/ 12981 w 20000"/>
                          <a:gd name="T51" fmla="*/ 19955 h 20000"/>
                          <a:gd name="T52" fmla="*/ 9805 w 20000"/>
                          <a:gd name="T53" fmla="*/ 17668 h 20000"/>
                          <a:gd name="T54" fmla="*/ 9805 w 20000"/>
                          <a:gd name="T55" fmla="*/ 16457 h 20000"/>
                          <a:gd name="T56" fmla="*/ 891 w 20000"/>
                          <a:gd name="T57" fmla="*/ 12063 h 20000"/>
                          <a:gd name="T58" fmla="*/ 0 w 20000"/>
                          <a:gd name="T59" fmla="*/ 12063 h 20000"/>
                          <a:gd name="T60" fmla="*/ 0 w 20000"/>
                          <a:gd name="T61" fmla="*/ 9731 h 20000"/>
                          <a:gd name="T62" fmla="*/ 1727 w 20000"/>
                          <a:gd name="T63" fmla="*/ 7399 h 20000"/>
                          <a:gd name="T64" fmla="*/ 2897 w 20000"/>
                          <a:gd name="T65" fmla="*/ 6233 h 20000"/>
                          <a:gd name="T66" fmla="*/ 1727 w 20000"/>
                          <a:gd name="T67" fmla="*/ 4395 h 20000"/>
                          <a:gd name="T68" fmla="*/ 1504 w 20000"/>
                          <a:gd name="T69" fmla="*/ 3229 h 20000"/>
                          <a:gd name="T70" fmla="*/ 1504 w 20000"/>
                          <a:gd name="T71" fmla="*/ 2556 h 20000"/>
                          <a:gd name="T72" fmla="*/ 613 w 20000"/>
                          <a:gd name="T73" fmla="*/ 2287 h 20000"/>
                          <a:gd name="T74" fmla="*/ 613 w 20000"/>
                          <a:gd name="T75" fmla="*/ 1839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000" h="20000">
                            <a:moveTo>
                              <a:pt x="613" y="1839"/>
                            </a:moveTo>
                            <a:lnTo>
                              <a:pt x="891" y="1166"/>
                            </a:lnTo>
                            <a:lnTo>
                              <a:pt x="2340" y="717"/>
                            </a:lnTo>
                            <a:lnTo>
                              <a:pt x="3788" y="0"/>
                            </a:lnTo>
                            <a:lnTo>
                              <a:pt x="4345" y="717"/>
                            </a:lnTo>
                            <a:lnTo>
                              <a:pt x="4680" y="717"/>
                            </a:lnTo>
                            <a:lnTo>
                              <a:pt x="6072" y="1166"/>
                            </a:lnTo>
                            <a:lnTo>
                              <a:pt x="8969" y="1839"/>
                            </a:lnTo>
                            <a:lnTo>
                              <a:pt x="11309" y="3004"/>
                            </a:lnTo>
                            <a:lnTo>
                              <a:pt x="13872" y="3229"/>
                            </a:lnTo>
                            <a:lnTo>
                              <a:pt x="15042" y="1839"/>
                            </a:lnTo>
                            <a:lnTo>
                              <a:pt x="15877" y="1839"/>
                            </a:lnTo>
                            <a:lnTo>
                              <a:pt x="17326" y="1839"/>
                            </a:lnTo>
                            <a:lnTo>
                              <a:pt x="18217" y="2287"/>
                            </a:lnTo>
                            <a:lnTo>
                              <a:pt x="19944" y="2287"/>
                            </a:lnTo>
                            <a:lnTo>
                              <a:pt x="17660" y="4395"/>
                            </a:lnTo>
                            <a:lnTo>
                              <a:pt x="17660" y="11614"/>
                            </a:lnTo>
                            <a:lnTo>
                              <a:pt x="19053" y="13004"/>
                            </a:lnTo>
                            <a:lnTo>
                              <a:pt x="18774" y="13901"/>
                            </a:lnTo>
                            <a:lnTo>
                              <a:pt x="17326" y="14619"/>
                            </a:lnTo>
                            <a:lnTo>
                              <a:pt x="17326" y="15112"/>
                            </a:lnTo>
                            <a:lnTo>
                              <a:pt x="16435" y="15291"/>
                            </a:lnTo>
                            <a:lnTo>
                              <a:pt x="15320" y="15785"/>
                            </a:lnTo>
                            <a:lnTo>
                              <a:pt x="15042" y="16951"/>
                            </a:lnTo>
                            <a:lnTo>
                              <a:pt x="13872" y="18789"/>
                            </a:lnTo>
                            <a:lnTo>
                              <a:pt x="12981" y="19955"/>
                            </a:lnTo>
                            <a:lnTo>
                              <a:pt x="9805" y="17668"/>
                            </a:lnTo>
                            <a:lnTo>
                              <a:pt x="9805" y="16457"/>
                            </a:lnTo>
                            <a:lnTo>
                              <a:pt x="891" y="12063"/>
                            </a:lnTo>
                            <a:lnTo>
                              <a:pt x="0" y="12063"/>
                            </a:lnTo>
                            <a:lnTo>
                              <a:pt x="0" y="9731"/>
                            </a:lnTo>
                            <a:lnTo>
                              <a:pt x="1727" y="7399"/>
                            </a:lnTo>
                            <a:lnTo>
                              <a:pt x="2897" y="6233"/>
                            </a:lnTo>
                            <a:lnTo>
                              <a:pt x="1727" y="4395"/>
                            </a:lnTo>
                            <a:lnTo>
                              <a:pt x="1504" y="3229"/>
                            </a:lnTo>
                            <a:lnTo>
                              <a:pt x="1504" y="2556"/>
                            </a:lnTo>
                            <a:lnTo>
                              <a:pt x="613" y="2287"/>
                            </a:lnTo>
                            <a:lnTo>
                              <a:pt x="613" y="1839"/>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7F8FA9">
                              <a:lumMod val="40000"/>
                              <a:lumOff val="60000"/>
                            </a:srgbClr>
                          </a:solidFill>
                          <a:effectLst/>
                          <a:uLnTx/>
                          <a:uFillTx/>
                          <a:latin typeface="Avenir "/>
                          <a:ea typeface="+mn-ea"/>
                          <a:cs typeface="+mn-cs"/>
                        </a:endParaRPr>
                      </a:p>
                    </p:txBody>
                  </p:sp>
                  <p:sp>
                    <p:nvSpPr>
                      <p:cNvPr id="564" name="Freeform 124">
                        <a:extLst>
                          <a:ext uri="{FF2B5EF4-FFF2-40B4-BE49-F238E27FC236}">
                            <a16:creationId xmlns:a16="http://schemas.microsoft.com/office/drawing/2014/main" id="{125B0F46-5DE4-4316-94E8-22271D4068A5}"/>
                          </a:ext>
                        </a:extLst>
                      </p:cNvPr>
                      <p:cNvSpPr>
                        <a:spLocks/>
                      </p:cNvSpPr>
                      <p:nvPr/>
                    </p:nvSpPr>
                    <p:spPr bwMode="auto">
                      <a:xfrm>
                        <a:off x="5386758" y="4912580"/>
                        <a:ext cx="3020" cy="16610"/>
                      </a:xfrm>
                      <a:custGeom>
                        <a:avLst/>
                        <a:gdLst>
                          <a:gd name="T0" fmla="*/ 16667 w 20000"/>
                          <a:gd name="T1" fmla="*/ 19286 h 20000"/>
                          <a:gd name="T2" fmla="*/ 0 w 20000"/>
                          <a:gd name="T3" fmla="*/ 11429 h 20000"/>
                          <a:gd name="T4" fmla="*/ 0 w 20000"/>
                          <a:gd name="T5" fmla="*/ 4286 h 20000"/>
                          <a:gd name="T6" fmla="*/ 0 w 20000"/>
                          <a:gd name="T7" fmla="*/ 0 h 20000"/>
                          <a:gd name="T8" fmla="*/ 16667 w 20000"/>
                          <a:gd name="T9" fmla="*/ 0 h 20000"/>
                          <a:gd name="T10" fmla="*/ 16667 w 20000"/>
                          <a:gd name="T11" fmla="*/ 19286 h 20000"/>
                        </a:gdLst>
                        <a:ahLst/>
                        <a:cxnLst>
                          <a:cxn ang="0">
                            <a:pos x="T0" y="T1"/>
                          </a:cxn>
                          <a:cxn ang="0">
                            <a:pos x="T2" y="T3"/>
                          </a:cxn>
                          <a:cxn ang="0">
                            <a:pos x="T4" y="T5"/>
                          </a:cxn>
                          <a:cxn ang="0">
                            <a:pos x="T6" y="T7"/>
                          </a:cxn>
                          <a:cxn ang="0">
                            <a:pos x="T8" y="T9"/>
                          </a:cxn>
                          <a:cxn ang="0">
                            <a:pos x="T10" y="T11"/>
                          </a:cxn>
                        </a:cxnLst>
                        <a:rect l="0" t="0" r="r" b="b"/>
                        <a:pathLst>
                          <a:path w="20000" h="20000">
                            <a:moveTo>
                              <a:pt x="16667" y="19286"/>
                            </a:moveTo>
                            <a:lnTo>
                              <a:pt x="0" y="11429"/>
                            </a:lnTo>
                            <a:lnTo>
                              <a:pt x="0" y="4286"/>
                            </a:lnTo>
                            <a:lnTo>
                              <a:pt x="0" y="0"/>
                            </a:lnTo>
                            <a:lnTo>
                              <a:pt x="16667" y="0"/>
                            </a:lnTo>
                            <a:lnTo>
                              <a:pt x="16667" y="19286"/>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7F8FA9">
                              <a:lumMod val="40000"/>
                              <a:lumOff val="60000"/>
                            </a:srgbClr>
                          </a:solidFill>
                          <a:effectLst/>
                          <a:uLnTx/>
                          <a:uFillTx/>
                          <a:latin typeface="Avenir "/>
                          <a:ea typeface="+mn-ea"/>
                          <a:cs typeface="+mn-cs"/>
                        </a:endParaRPr>
                      </a:p>
                    </p:txBody>
                  </p:sp>
                  <p:sp>
                    <p:nvSpPr>
                      <p:cNvPr id="565" name="Freeform 123">
                        <a:extLst>
                          <a:ext uri="{FF2B5EF4-FFF2-40B4-BE49-F238E27FC236}">
                            <a16:creationId xmlns:a16="http://schemas.microsoft.com/office/drawing/2014/main" id="{A57B1013-56BF-409D-8241-ED04D0EAE4C0}"/>
                          </a:ext>
                        </a:extLst>
                      </p:cNvPr>
                      <p:cNvSpPr>
                        <a:spLocks/>
                      </p:cNvSpPr>
                      <p:nvPr/>
                    </p:nvSpPr>
                    <p:spPr bwMode="auto">
                      <a:xfrm>
                        <a:off x="4526064" y="4498843"/>
                        <a:ext cx="200829" cy="238578"/>
                      </a:xfrm>
                      <a:custGeom>
                        <a:avLst/>
                        <a:gdLst>
                          <a:gd name="T0" fmla="*/ 14699 w 20000"/>
                          <a:gd name="T1" fmla="*/ 1823 h 20000"/>
                          <a:gd name="T2" fmla="*/ 17169 w 20000"/>
                          <a:gd name="T3" fmla="*/ 0 h 20000"/>
                          <a:gd name="T4" fmla="*/ 19940 w 20000"/>
                          <a:gd name="T5" fmla="*/ 0 h 20000"/>
                          <a:gd name="T6" fmla="*/ 19639 w 20000"/>
                          <a:gd name="T7" fmla="*/ 2076 h 20000"/>
                          <a:gd name="T8" fmla="*/ 18735 w 20000"/>
                          <a:gd name="T9" fmla="*/ 5266 h 20000"/>
                          <a:gd name="T10" fmla="*/ 18133 w 20000"/>
                          <a:gd name="T11" fmla="*/ 7646 h 20000"/>
                          <a:gd name="T12" fmla="*/ 18133 w 20000"/>
                          <a:gd name="T13" fmla="*/ 9418 h 20000"/>
                          <a:gd name="T14" fmla="*/ 15542 w 20000"/>
                          <a:gd name="T15" fmla="*/ 10734 h 20000"/>
                          <a:gd name="T16" fmla="*/ 14699 w 20000"/>
                          <a:gd name="T17" fmla="*/ 12304 h 20000"/>
                          <a:gd name="T18" fmla="*/ 13434 w 20000"/>
                          <a:gd name="T19" fmla="*/ 14430 h 20000"/>
                          <a:gd name="T20" fmla="*/ 13072 w 20000"/>
                          <a:gd name="T21" fmla="*/ 17063 h 20000"/>
                          <a:gd name="T22" fmla="*/ 10964 w 20000"/>
                          <a:gd name="T23" fmla="*/ 18380 h 20000"/>
                          <a:gd name="T24" fmla="*/ 9639 w 20000"/>
                          <a:gd name="T25" fmla="*/ 19646 h 20000"/>
                          <a:gd name="T26" fmla="*/ 8434 w 20000"/>
                          <a:gd name="T27" fmla="*/ 18380 h 20000"/>
                          <a:gd name="T28" fmla="*/ 6867 w 20000"/>
                          <a:gd name="T29" fmla="*/ 19139 h 20000"/>
                          <a:gd name="T30" fmla="*/ 5663 w 20000"/>
                          <a:gd name="T31" fmla="*/ 18633 h 20000"/>
                          <a:gd name="T32" fmla="*/ 4337 w 20000"/>
                          <a:gd name="T33" fmla="*/ 18380 h 20000"/>
                          <a:gd name="T34" fmla="*/ 3434 w 20000"/>
                          <a:gd name="T35" fmla="*/ 19139 h 20000"/>
                          <a:gd name="T36" fmla="*/ 1867 w 20000"/>
                          <a:gd name="T37" fmla="*/ 19139 h 20000"/>
                          <a:gd name="T38" fmla="*/ 964 w 20000"/>
                          <a:gd name="T39" fmla="*/ 16506 h 20000"/>
                          <a:gd name="T40" fmla="*/ 1867 w 20000"/>
                          <a:gd name="T41" fmla="*/ 16506 h 20000"/>
                          <a:gd name="T42" fmla="*/ 2470 w 20000"/>
                          <a:gd name="T43" fmla="*/ 14987 h 20000"/>
                          <a:gd name="T44" fmla="*/ 1867 w 20000"/>
                          <a:gd name="T45" fmla="*/ 13114 h 20000"/>
                          <a:gd name="T46" fmla="*/ 3434 w 20000"/>
                          <a:gd name="T47" fmla="*/ 13620 h 20000"/>
                          <a:gd name="T48" fmla="*/ 5904 w 20000"/>
                          <a:gd name="T49" fmla="*/ 13620 h 20000"/>
                          <a:gd name="T50" fmla="*/ 8133 w 20000"/>
                          <a:gd name="T51" fmla="*/ 14177 h 20000"/>
                          <a:gd name="T52" fmla="*/ 8434 w 20000"/>
                          <a:gd name="T53" fmla="*/ 13114 h 20000"/>
                          <a:gd name="T54" fmla="*/ 9639 w 20000"/>
                          <a:gd name="T55" fmla="*/ 11544 h 20000"/>
                          <a:gd name="T56" fmla="*/ 8133 w 20000"/>
                          <a:gd name="T57" fmla="*/ 8658 h 20000"/>
                          <a:gd name="T58" fmla="*/ 8434 w 20000"/>
                          <a:gd name="T59" fmla="*/ 6835 h 20000"/>
                          <a:gd name="T60" fmla="*/ 8434 w 20000"/>
                          <a:gd name="T61" fmla="*/ 5468 h 20000"/>
                          <a:gd name="T62" fmla="*/ 6867 w 20000"/>
                          <a:gd name="T63" fmla="*/ 5266 h 20000"/>
                          <a:gd name="T64" fmla="*/ 5904 w 20000"/>
                          <a:gd name="T65" fmla="*/ 3949 h 20000"/>
                          <a:gd name="T66" fmla="*/ 5904 w 20000"/>
                          <a:gd name="T67" fmla="*/ 3139 h 20000"/>
                          <a:gd name="T68" fmla="*/ 13434 w 20000"/>
                          <a:gd name="T69" fmla="*/ 3139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000" h="20000">
                            <a:moveTo>
                              <a:pt x="13434" y="3139"/>
                            </a:moveTo>
                            <a:lnTo>
                              <a:pt x="14699" y="1823"/>
                            </a:lnTo>
                            <a:lnTo>
                              <a:pt x="14940" y="0"/>
                            </a:lnTo>
                            <a:lnTo>
                              <a:pt x="17169" y="0"/>
                            </a:lnTo>
                            <a:lnTo>
                              <a:pt x="18735" y="0"/>
                            </a:lnTo>
                            <a:lnTo>
                              <a:pt x="19940" y="0"/>
                            </a:lnTo>
                            <a:lnTo>
                              <a:pt x="19940" y="1316"/>
                            </a:lnTo>
                            <a:lnTo>
                              <a:pt x="19639" y="2076"/>
                            </a:lnTo>
                            <a:lnTo>
                              <a:pt x="18735" y="3949"/>
                            </a:lnTo>
                            <a:lnTo>
                              <a:pt x="18735" y="5266"/>
                            </a:lnTo>
                            <a:lnTo>
                              <a:pt x="18133" y="6278"/>
                            </a:lnTo>
                            <a:lnTo>
                              <a:pt x="18133" y="7646"/>
                            </a:lnTo>
                            <a:lnTo>
                              <a:pt x="18133" y="8658"/>
                            </a:lnTo>
                            <a:lnTo>
                              <a:pt x="18133" y="9418"/>
                            </a:lnTo>
                            <a:lnTo>
                              <a:pt x="16506" y="10734"/>
                            </a:lnTo>
                            <a:lnTo>
                              <a:pt x="15542" y="10734"/>
                            </a:lnTo>
                            <a:lnTo>
                              <a:pt x="14940" y="11797"/>
                            </a:lnTo>
                            <a:lnTo>
                              <a:pt x="14699" y="12304"/>
                            </a:lnTo>
                            <a:lnTo>
                              <a:pt x="13434" y="13114"/>
                            </a:lnTo>
                            <a:lnTo>
                              <a:pt x="13434" y="14430"/>
                            </a:lnTo>
                            <a:lnTo>
                              <a:pt x="13434" y="15696"/>
                            </a:lnTo>
                            <a:lnTo>
                              <a:pt x="13072" y="17063"/>
                            </a:lnTo>
                            <a:lnTo>
                              <a:pt x="12169" y="17873"/>
                            </a:lnTo>
                            <a:lnTo>
                              <a:pt x="10964" y="18380"/>
                            </a:lnTo>
                            <a:lnTo>
                              <a:pt x="10602" y="18633"/>
                            </a:lnTo>
                            <a:lnTo>
                              <a:pt x="9639" y="19646"/>
                            </a:lnTo>
                            <a:lnTo>
                              <a:pt x="9036" y="18633"/>
                            </a:lnTo>
                            <a:lnTo>
                              <a:pt x="8434" y="18380"/>
                            </a:lnTo>
                            <a:lnTo>
                              <a:pt x="7530" y="18380"/>
                            </a:lnTo>
                            <a:lnTo>
                              <a:pt x="6867" y="19139"/>
                            </a:lnTo>
                            <a:lnTo>
                              <a:pt x="5904" y="19139"/>
                            </a:lnTo>
                            <a:lnTo>
                              <a:pt x="5663" y="18633"/>
                            </a:lnTo>
                            <a:lnTo>
                              <a:pt x="5060" y="18633"/>
                            </a:lnTo>
                            <a:lnTo>
                              <a:pt x="4337" y="18380"/>
                            </a:lnTo>
                            <a:lnTo>
                              <a:pt x="3434" y="18633"/>
                            </a:lnTo>
                            <a:lnTo>
                              <a:pt x="3434" y="19139"/>
                            </a:lnTo>
                            <a:lnTo>
                              <a:pt x="2470" y="19949"/>
                            </a:lnTo>
                            <a:lnTo>
                              <a:pt x="1867" y="19139"/>
                            </a:lnTo>
                            <a:lnTo>
                              <a:pt x="0" y="17063"/>
                            </a:lnTo>
                            <a:lnTo>
                              <a:pt x="964" y="16506"/>
                            </a:lnTo>
                            <a:lnTo>
                              <a:pt x="1566" y="16253"/>
                            </a:lnTo>
                            <a:lnTo>
                              <a:pt x="1867" y="16506"/>
                            </a:lnTo>
                            <a:lnTo>
                              <a:pt x="2470" y="16506"/>
                            </a:lnTo>
                            <a:lnTo>
                              <a:pt x="2470" y="14987"/>
                            </a:lnTo>
                            <a:lnTo>
                              <a:pt x="1566" y="14430"/>
                            </a:lnTo>
                            <a:lnTo>
                              <a:pt x="1867" y="13114"/>
                            </a:lnTo>
                            <a:lnTo>
                              <a:pt x="2470" y="13620"/>
                            </a:lnTo>
                            <a:lnTo>
                              <a:pt x="3434" y="13620"/>
                            </a:lnTo>
                            <a:lnTo>
                              <a:pt x="4096" y="12304"/>
                            </a:lnTo>
                            <a:lnTo>
                              <a:pt x="5904" y="13620"/>
                            </a:lnTo>
                            <a:lnTo>
                              <a:pt x="7530" y="13114"/>
                            </a:lnTo>
                            <a:lnTo>
                              <a:pt x="8133" y="14177"/>
                            </a:lnTo>
                            <a:lnTo>
                              <a:pt x="8434" y="14177"/>
                            </a:lnTo>
                            <a:lnTo>
                              <a:pt x="8434" y="13114"/>
                            </a:lnTo>
                            <a:lnTo>
                              <a:pt x="9036" y="12304"/>
                            </a:lnTo>
                            <a:lnTo>
                              <a:pt x="9639" y="11544"/>
                            </a:lnTo>
                            <a:lnTo>
                              <a:pt x="9639" y="9418"/>
                            </a:lnTo>
                            <a:lnTo>
                              <a:pt x="8133" y="8658"/>
                            </a:lnTo>
                            <a:lnTo>
                              <a:pt x="8133" y="7342"/>
                            </a:lnTo>
                            <a:lnTo>
                              <a:pt x="8434" y="6835"/>
                            </a:lnTo>
                            <a:lnTo>
                              <a:pt x="9036" y="6278"/>
                            </a:lnTo>
                            <a:lnTo>
                              <a:pt x="8434" y="5468"/>
                            </a:lnTo>
                            <a:lnTo>
                              <a:pt x="8133" y="5266"/>
                            </a:lnTo>
                            <a:lnTo>
                              <a:pt x="6867" y="5266"/>
                            </a:lnTo>
                            <a:lnTo>
                              <a:pt x="5904" y="5468"/>
                            </a:lnTo>
                            <a:lnTo>
                              <a:pt x="5904" y="3949"/>
                            </a:lnTo>
                            <a:lnTo>
                              <a:pt x="6566" y="3139"/>
                            </a:lnTo>
                            <a:lnTo>
                              <a:pt x="5904" y="3139"/>
                            </a:lnTo>
                            <a:lnTo>
                              <a:pt x="10000" y="2582"/>
                            </a:lnTo>
                            <a:lnTo>
                              <a:pt x="13434" y="3139"/>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7F8FA9">
                              <a:lumMod val="40000"/>
                              <a:lumOff val="60000"/>
                            </a:srgbClr>
                          </a:solidFill>
                          <a:effectLst/>
                          <a:uLnTx/>
                          <a:uFillTx/>
                          <a:latin typeface="Avenir "/>
                          <a:ea typeface="+mn-ea"/>
                          <a:cs typeface="+mn-cs"/>
                        </a:endParaRPr>
                      </a:p>
                    </p:txBody>
                  </p:sp>
                  <p:sp>
                    <p:nvSpPr>
                      <p:cNvPr id="566" name="Freeform 122">
                        <a:extLst>
                          <a:ext uri="{FF2B5EF4-FFF2-40B4-BE49-F238E27FC236}">
                            <a16:creationId xmlns:a16="http://schemas.microsoft.com/office/drawing/2014/main" id="{271AF2AB-87F6-47FE-A6D1-B629D2C29C1C}"/>
                          </a:ext>
                        </a:extLst>
                      </p:cNvPr>
                      <p:cNvSpPr>
                        <a:spLocks/>
                      </p:cNvSpPr>
                      <p:nvPr/>
                    </p:nvSpPr>
                    <p:spPr bwMode="auto">
                      <a:xfrm>
                        <a:off x="3925089" y="4365964"/>
                        <a:ext cx="101170" cy="113250"/>
                      </a:xfrm>
                      <a:custGeom>
                        <a:avLst/>
                        <a:gdLst>
                          <a:gd name="T0" fmla="*/ 4910 w 20000"/>
                          <a:gd name="T1" fmla="*/ 0 h 20000"/>
                          <a:gd name="T2" fmla="*/ 7425 w 20000"/>
                          <a:gd name="T3" fmla="*/ 0 h 20000"/>
                          <a:gd name="T4" fmla="*/ 8623 w 20000"/>
                          <a:gd name="T5" fmla="*/ 2781 h 20000"/>
                          <a:gd name="T6" fmla="*/ 8623 w 20000"/>
                          <a:gd name="T7" fmla="*/ 5455 h 20000"/>
                          <a:gd name="T8" fmla="*/ 10539 w 20000"/>
                          <a:gd name="T9" fmla="*/ 5455 h 20000"/>
                          <a:gd name="T10" fmla="*/ 13054 w 20000"/>
                          <a:gd name="T11" fmla="*/ 5455 h 20000"/>
                          <a:gd name="T12" fmla="*/ 13054 w 20000"/>
                          <a:gd name="T13" fmla="*/ 3850 h 20000"/>
                          <a:gd name="T14" fmla="*/ 14970 w 20000"/>
                          <a:gd name="T15" fmla="*/ 4385 h 20000"/>
                          <a:gd name="T16" fmla="*/ 14970 w 20000"/>
                          <a:gd name="T17" fmla="*/ 6631 h 20000"/>
                          <a:gd name="T18" fmla="*/ 14970 w 20000"/>
                          <a:gd name="T19" fmla="*/ 8342 h 20000"/>
                          <a:gd name="T20" fmla="*/ 14970 w 20000"/>
                          <a:gd name="T21" fmla="*/ 8770 h 20000"/>
                          <a:gd name="T22" fmla="*/ 15449 w 20000"/>
                          <a:gd name="T23" fmla="*/ 11123 h 20000"/>
                          <a:gd name="T24" fmla="*/ 17964 w 20000"/>
                          <a:gd name="T25" fmla="*/ 11123 h 20000"/>
                          <a:gd name="T26" fmla="*/ 18683 w 20000"/>
                          <a:gd name="T27" fmla="*/ 11551 h 20000"/>
                          <a:gd name="T28" fmla="*/ 19880 w 20000"/>
                          <a:gd name="T29" fmla="*/ 12727 h 20000"/>
                          <a:gd name="T30" fmla="*/ 18683 w 20000"/>
                          <a:gd name="T31" fmla="*/ 16043 h 20000"/>
                          <a:gd name="T32" fmla="*/ 19880 w 20000"/>
                          <a:gd name="T33" fmla="*/ 19893 h 20000"/>
                          <a:gd name="T34" fmla="*/ 14970 w 20000"/>
                          <a:gd name="T35" fmla="*/ 18824 h 20000"/>
                          <a:gd name="T36" fmla="*/ 5629 w 20000"/>
                          <a:gd name="T37" fmla="*/ 12727 h 20000"/>
                          <a:gd name="T38" fmla="*/ 0 w 20000"/>
                          <a:gd name="T39" fmla="*/ 8342 h 20000"/>
                          <a:gd name="T40" fmla="*/ 1916 w 20000"/>
                          <a:gd name="T41" fmla="*/ 5455 h 20000"/>
                          <a:gd name="T42" fmla="*/ 3713 w 20000"/>
                          <a:gd name="T43" fmla="*/ 3850 h 20000"/>
                          <a:gd name="T44" fmla="*/ 3713 w 20000"/>
                          <a:gd name="T45" fmla="*/ 1711 h 20000"/>
                          <a:gd name="T46" fmla="*/ 4910 w 20000"/>
                          <a:gd name="T47" fmla="*/ 1711 h 20000"/>
                          <a:gd name="T48" fmla="*/ 4910 w 20000"/>
                          <a:gd name="T49"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00" h="20000">
                            <a:moveTo>
                              <a:pt x="4910" y="0"/>
                            </a:moveTo>
                            <a:lnTo>
                              <a:pt x="7425" y="0"/>
                            </a:lnTo>
                            <a:lnTo>
                              <a:pt x="8623" y="2781"/>
                            </a:lnTo>
                            <a:lnTo>
                              <a:pt x="8623" y="5455"/>
                            </a:lnTo>
                            <a:lnTo>
                              <a:pt x="10539" y="5455"/>
                            </a:lnTo>
                            <a:lnTo>
                              <a:pt x="13054" y="5455"/>
                            </a:lnTo>
                            <a:lnTo>
                              <a:pt x="13054" y="3850"/>
                            </a:lnTo>
                            <a:lnTo>
                              <a:pt x="14970" y="4385"/>
                            </a:lnTo>
                            <a:lnTo>
                              <a:pt x="14970" y="6631"/>
                            </a:lnTo>
                            <a:lnTo>
                              <a:pt x="14970" y="8342"/>
                            </a:lnTo>
                            <a:lnTo>
                              <a:pt x="14970" y="8770"/>
                            </a:lnTo>
                            <a:lnTo>
                              <a:pt x="15449" y="11123"/>
                            </a:lnTo>
                            <a:lnTo>
                              <a:pt x="17964" y="11123"/>
                            </a:lnTo>
                            <a:lnTo>
                              <a:pt x="18683" y="11551"/>
                            </a:lnTo>
                            <a:lnTo>
                              <a:pt x="19880" y="12727"/>
                            </a:lnTo>
                            <a:lnTo>
                              <a:pt x="18683" y="16043"/>
                            </a:lnTo>
                            <a:lnTo>
                              <a:pt x="19880" y="19893"/>
                            </a:lnTo>
                            <a:lnTo>
                              <a:pt x="14970" y="18824"/>
                            </a:lnTo>
                            <a:lnTo>
                              <a:pt x="5629" y="12727"/>
                            </a:lnTo>
                            <a:lnTo>
                              <a:pt x="0" y="8342"/>
                            </a:lnTo>
                            <a:lnTo>
                              <a:pt x="1916" y="5455"/>
                            </a:lnTo>
                            <a:lnTo>
                              <a:pt x="3713" y="3850"/>
                            </a:lnTo>
                            <a:lnTo>
                              <a:pt x="3713" y="1711"/>
                            </a:lnTo>
                            <a:lnTo>
                              <a:pt x="4910" y="1711"/>
                            </a:lnTo>
                            <a:lnTo>
                              <a:pt x="4910" y="0"/>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7F8FA9">
                              <a:lumMod val="40000"/>
                              <a:lumOff val="60000"/>
                            </a:srgbClr>
                          </a:solidFill>
                          <a:effectLst/>
                          <a:uLnTx/>
                          <a:uFillTx/>
                          <a:latin typeface="Avenir "/>
                          <a:ea typeface="+mn-ea"/>
                          <a:cs typeface="+mn-cs"/>
                        </a:endParaRPr>
                      </a:p>
                    </p:txBody>
                  </p:sp>
                  <p:sp>
                    <p:nvSpPr>
                      <p:cNvPr id="567" name="Freeform 120">
                        <a:extLst>
                          <a:ext uri="{FF2B5EF4-FFF2-40B4-BE49-F238E27FC236}">
                            <a16:creationId xmlns:a16="http://schemas.microsoft.com/office/drawing/2014/main" id="{0D42169D-A402-4D3C-8BE4-937AAB611F52}"/>
                          </a:ext>
                        </a:extLst>
                      </p:cNvPr>
                      <p:cNvSpPr>
                        <a:spLocks/>
                      </p:cNvSpPr>
                      <p:nvPr/>
                    </p:nvSpPr>
                    <p:spPr bwMode="auto">
                      <a:xfrm>
                        <a:off x="5370148" y="4929190"/>
                        <a:ext cx="206868" cy="388067"/>
                      </a:xfrm>
                      <a:custGeom>
                        <a:avLst/>
                        <a:gdLst>
                          <a:gd name="T0" fmla="*/ 3918 w 20000"/>
                          <a:gd name="T1" fmla="*/ 19470 h 20000"/>
                          <a:gd name="T2" fmla="*/ 819 w 20000"/>
                          <a:gd name="T3" fmla="*/ 18193 h 20000"/>
                          <a:gd name="T4" fmla="*/ 234 w 20000"/>
                          <a:gd name="T5" fmla="*/ 16106 h 20000"/>
                          <a:gd name="T6" fmla="*/ 819 w 20000"/>
                          <a:gd name="T7" fmla="*/ 13676 h 20000"/>
                          <a:gd name="T8" fmla="*/ 3918 w 20000"/>
                          <a:gd name="T9" fmla="*/ 11589 h 20000"/>
                          <a:gd name="T10" fmla="*/ 3918 w 20000"/>
                          <a:gd name="T11" fmla="*/ 10810 h 20000"/>
                          <a:gd name="T12" fmla="*/ 2690 w 20000"/>
                          <a:gd name="T13" fmla="*/ 9813 h 20000"/>
                          <a:gd name="T14" fmla="*/ 3918 w 20000"/>
                          <a:gd name="T15" fmla="*/ 6760 h 20000"/>
                          <a:gd name="T16" fmla="*/ 5380 w 20000"/>
                          <a:gd name="T17" fmla="*/ 5950 h 20000"/>
                          <a:gd name="T18" fmla="*/ 7251 w 20000"/>
                          <a:gd name="T19" fmla="*/ 5950 h 20000"/>
                          <a:gd name="T20" fmla="*/ 8129 w 20000"/>
                          <a:gd name="T21" fmla="*/ 5452 h 20000"/>
                          <a:gd name="T22" fmla="*/ 8713 w 20000"/>
                          <a:gd name="T23" fmla="*/ 5140 h 20000"/>
                          <a:gd name="T24" fmla="*/ 10526 w 20000"/>
                          <a:gd name="T25" fmla="*/ 5140 h 20000"/>
                          <a:gd name="T26" fmla="*/ 11111 w 20000"/>
                          <a:gd name="T27" fmla="*/ 4642 h 20000"/>
                          <a:gd name="T28" fmla="*/ 12047 w 20000"/>
                          <a:gd name="T29" fmla="*/ 4330 h 20000"/>
                          <a:gd name="T30" fmla="*/ 13626 w 20000"/>
                          <a:gd name="T31" fmla="*/ 3863 h 20000"/>
                          <a:gd name="T32" fmla="*/ 12982 w 20000"/>
                          <a:gd name="T33" fmla="*/ 3053 h 20000"/>
                          <a:gd name="T34" fmla="*/ 13626 w 20000"/>
                          <a:gd name="T35" fmla="*/ 3053 h 20000"/>
                          <a:gd name="T36" fmla="*/ 14211 w 20000"/>
                          <a:gd name="T37" fmla="*/ 2243 h 20000"/>
                          <a:gd name="T38" fmla="*/ 15088 w 20000"/>
                          <a:gd name="T39" fmla="*/ 2087 h 20000"/>
                          <a:gd name="T40" fmla="*/ 16023 w 20000"/>
                          <a:gd name="T41" fmla="*/ 1433 h 20000"/>
                          <a:gd name="T42" fmla="*/ 16608 w 20000"/>
                          <a:gd name="T43" fmla="*/ 498 h 20000"/>
                          <a:gd name="T44" fmla="*/ 16959 w 20000"/>
                          <a:gd name="T45" fmla="*/ 498 h 20000"/>
                          <a:gd name="T46" fmla="*/ 17544 w 20000"/>
                          <a:gd name="T47" fmla="*/ 935 h 20000"/>
                          <a:gd name="T48" fmla="*/ 19357 w 20000"/>
                          <a:gd name="T49" fmla="*/ 3364 h 20000"/>
                          <a:gd name="T50" fmla="*/ 19006 w 20000"/>
                          <a:gd name="T51" fmla="*/ 5639 h 20000"/>
                          <a:gd name="T52" fmla="*/ 17544 w 20000"/>
                          <a:gd name="T53" fmla="*/ 5140 h 20000"/>
                          <a:gd name="T54" fmla="*/ 18129 w 20000"/>
                          <a:gd name="T55" fmla="*/ 6417 h 20000"/>
                          <a:gd name="T56" fmla="*/ 16959 w 20000"/>
                          <a:gd name="T57" fmla="*/ 8069 h 20000"/>
                          <a:gd name="T58" fmla="*/ 12047 w 20000"/>
                          <a:gd name="T59" fmla="*/ 14829 h 20000"/>
                          <a:gd name="T60" fmla="*/ 7836 w 20000"/>
                          <a:gd name="T61" fmla="*/ 19470 h 20000"/>
                          <a:gd name="T62" fmla="*/ 4795 w 20000"/>
                          <a:gd name="T63" fmla="*/ 19969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000" h="20000">
                            <a:moveTo>
                              <a:pt x="4795" y="19969"/>
                            </a:moveTo>
                            <a:lnTo>
                              <a:pt x="3918" y="19470"/>
                            </a:lnTo>
                            <a:lnTo>
                              <a:pt x="1754" y="19159"/>
                            </a:lnTo>
                            <a:lnTo>
                              <a:pt x="819" y="18193"/>
                            </a:lnTo>
                            <a:lnTo>
                              <a:pt x="819" y="16604"/>
                            </a:lnTo>
                            <a:lnTo>
                              <a:pt x="234" y="16106"/>
                            </a:lnTo>
                            <a:lnTo>
                              <a:pt x="0" y="14486"/>
                            </a:lnTo>
                            <a:lnTo>
                              <a:pt x="819" y="13676"/>
                            </a:lnTo>
                            <a:lnTo>
                              <a:pt x="1520" y="13551"/>
                            </a:lnTo>
                            <a:lnTo>
                              <a:pt x="3918" y="11589"/>
                            </a:lnTo>
                            <a:lnTo>
                              <a:pt x="3918" y="11433"/>
                            </a:lnTo>
                            <a:lnTo>
                              <a:pt x="3918" y="10810"/>
                            </a:lnTo>
                            <a:lnTo>
                              <a:pt x="3333" y="10312"/>
                            </a:lnTo>
                            <a:lnTo>
                              <a:pt x="2690" y="9813"/>
                            </a:lnTo>
                            <a:lnTo>
                              <a:pt x="2690" y="8536"/>
                            </a:lnTo>
                            <a:lnTo>
                              <a:pt x="3918" y="6760"/>
                            </a:lnTo>
                            <a:lnTo>
                              <a:pt x="4211" y="6106"/>
                            </a:lnTo>
                            <a:lnTo>
                              <a:pt x="5380" y="5950"/>
                            </a:lnTo>
                            <a:lnTo>
                              <a:pt x="6316" y="5639"/>
                            </a:lnTo>
                            <a:lnTo>
                              <a:pt x="7251" y="5950"/>
                            </a:lnTo>
                            <a:lnTo>
                              <a:pt x="7251" y="5639"/>
                            </a:lnTo>
                            <a:lnTo>
                              <a:pt x="8129" y="5452"/>
                            </a:lnTo>
                            <a:lnTo>
                              <a:pt x="9064" y="5639"/>
                            </a:lnTo>
                            <a:lnTo>
                              <a:pt x="8713" y="5140"/>
                            </a:lnTo>
                            <a:lnTo>
                              <a:pt x="10526" y="4642"/>
                            </a:lnTo>
                            <a:lnTo>
                              <a:pt x="10526" y="5140"/>
                            </a:lnTo>
                            <a:lnTo>
                              <a:pt x="11813" y="4829"/>
                            </a:lnTo>
                            <a:lnTo>
                              <a:pt x="11111" y="4642"/>
                            </a:lnTo>
                            <a:lnTo>
                              <a:pt x="12047" y="3863"/>
                            </a:lnTo>
                            <a:lnTo>
                              <a:pt x="12047" y="4330"/>
                            </a:lnTo>
                            <a:lnTo>
                              <a:pt x="12982" y="3863"/>
                            </a:lnTo>
                            <a:lnTo>
                              <a:pt x="13626" y="3863"/>
                            </a:lnTo>
                            <a:lnTo>
                              <a:pt x="12690" y="3551"/>
                            </a:lnTo>
                            <a:lnTo>
                              <a:pt x="12982" y="3053"/>
                            </a:lnTo>
                            <a:lnTo>
                              <a:pt x="13626" y="3364"/>
                            </a:lnTo>
                            <a:lnTo>
                              <a:pt x="13626" y="3053"/>
                            </a:lnTo>
                            <a:lnTo>
                              <a:pt x="12982" y="2243"/>
                            </a:lnTo>
                            <a:lnTo>
                              <a:pt x="14211" y="2243"/>
                            </a:lnTo>
                            <a:lnTo>
                              <a:pt x="14211" y="2555"/>
                            </a:lnTo>
                            <a:lnTo>
                              <a:pt x="15088" y="2087"/>
                            </a:lnTo>
                            <a:lnTo>
                              <a:pt x="15380" y="2243"/>
                            </a:lnTo>
                            <a:lnTo>
                              <a:pt x="16023" y="1433"/>
                            </a:lnTo>
                            <a:lnTo>
                              <a:pt x="15380" y="623"/>
                            </a:lnTo>
                            <a:lnTo>
                              <a:pt x="16608" y="498"/>
                            </a:lnTo>
                            <a:lnTo>
                              <a:pt x="16959" y="0"/>
                            </a:lnTo>
                            <a:lnTo>
                              <a:pt x="16959" y="498"/>
                            </a:lnTo>
                            <a:lnTo>
                              <a:pt x="17544" y="498"/>
                            </a:lnTo>
                            <a:lnTo>
                              <a:pt x="17544" y="935"/>
                            </a:lnTo>
                            <a:lnTo>
                              <a:pt x="18129" y="1277"/>
                            </a:lnTo>
                            <a:lnTo>
                              <a:pt x="19357" y="3364"/>
                            </a:lnTo>
                            <a:lnTo>
                              <a:pt x="19942" y="4642"/>
                            </a:lnTo>
                            <a:lnTo>
                              <a:pt x="19006" y="5639"/>
                            </a:lnTo>
                            <a:lnTo>
                              <a:pt x="18129" y="5140"/>
                            </a:lnTo>
                            <a:lnTo>
                              <a:pt x="17544" y="5140"/>
                            </a:lnTo>
                            <a:lnTo>
                              <a:pt x="17544" y="5639"/>
                            </a:lnTo>
                            <a:lnTo>
                              <a:pt x="18129" y="6417"/>
                            </a:lnTo>
                            <a:lnTo>
                              <a:pt x="16959" y="7383"/>
                            </a:lnTo>
                            <a:lnTo>
                              <a:pt x="16959" y="8069"/>
                            </a:lnTo>
                            <a:lnTo>
                              <a:pt x="15088" y="11121"/>
                            </a:lnTo>
                            <a:lnTo>
                              <a:pt x="12047" y="14829"/>
                            </a:lnTo>
                            <a:lnTo>
                              <a:pt x="9064" y="19003"/>
                            </a:lnTo>
                            <a:lnTo>
                              <a:pt x="7836" y="19470"/>
                            </a:lnTo>
                            <a:lnTo>
                              <a:pt x="6316" y="19657"/>
                            </a:lnTo>
                            <a:lnTo>
                              <a:pt x="4795" y="19969"/>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7F8FA9">
                              <a:lumMod val="40000"/>
                              <a:lumOff val="60000"/>
                            </a:srgbClr>
                          </a:solidFill>
                          <a:effectLst/>
                          <a:uLnTx/>
                          <a:uFillTx/>
                          <a:latin typeface="Avenir "/>
                          <a:ea typeface="+mn-ea"/>
                          <a:cs typeface="+mn-cs"/>
                        </a:endParaRPr>
                      </a:p>
                    </p:txBody>
                  </p:sp>
                  <p:sp>
                    <p:nvSpPr>
                      <p:cNvPr id="568" name="Freeform 119">
                        <a:extLst>
                          <a:ext uri="{FF2B5EF4-FFF2-40B4-BE49-F238E27FC236}">
                            <a16:creationId xmlns:a16="http://schemas.microsoft.com/office/drawing/2014/main" id="{C31DDE15-9E6D-4D2E-8BAE-322484DD72DC}"/>
                          </a:ext>
                        </a:extLst>
                      </p:cNvPr>
                      <p:cNvSpPr>
                        <a:spLocks/>
                      </p:cNvSpPr>
                      <p:nvPr/>
                    </p:nvSpPr>
                    <p:spPr bwMode="auto">
                      <a:xfrm>
                        <a:off x="5107410" y="4852181"/>
                        <a:ext cx="86069" cy="218949"/>
                      </a:xfrm>
                      <a:custGeom>
                        <a:avLst/>
                        <a:gdLst>
                          <a:gd name="T0" fmla="*/ 845 w 20000"/>
                          <a:gd name="T1" fmla="*/ 0 h 20000"/>
                          <a:gd name="T2" fmla="*/ 4366 w 20000"/>
                          <a:gd name="T3" fmla="*/ 552 h 20000"/>
                          <a:gd name="T4" fmla="*/ 6620 w 20000"/>
                          <a:gd name="T5" fmla="*/ 1105 h 20000"/>
                          <a:gd name="T6" fmla="*/ 10282 w 20000"/>
                          <a:gd name="T7" fmla="*/ 4254 h 20000"/>
                          <a:gd name="T8" fmla="*/ 10282 w 20000"/>
                          <a:gd name="T9" fmla="*/ 5635 h 20000"/>
                          <a:gd name="T10" fmla="*/ 11831 w 20000"/>
                          <a:gd name="T11" fmla="*/ 5967 h 20000"/>
                          <a:gd name="T12" fmla="*/ 10282 w 20000"/>
                          <a:gd name="T13" fmla="*/ 7403 h 20000"/>
                          <a:gd name="T14" fmla="*/ 10282 w 20000"/>
                          <a:gd name="T15" fmla="*/ 10829 h 20000"/>
                          <a:gd name="T16" fmla="*/ 12394 w 20000"/>
                          <a:gd name="T17" fmla="*/ 10829 h 20000"/>
                          <a:gd name="T18" fmla="*/ 15493 w 20000"/>
                          <a:gd name="T19" fmla="*/ 11713 h 20000"/>
                          <a:gd name="T20" fmla="*/ 17606 w 20000"/>
                          <a:gd name="T21" fmla="*/ 13425 h 20000"/>
                          <a:gd name="T22" fmla="*/ 19859 w 20000"/>
                          <a:gd name="T23" fmla="*/ 13978 h 20000"/>
                          <a:gd name="T24" fmla="*/ 19014 w 20000"/>
                          <a:gd name="T25" fmla="*/ 15359 h 20000"/>
                          <a:gd name="T26" fmla="*/ 17606 w 20000"/>
                          <a:gd name="T27" fmla="*/ 17127 h 20000"/>
                          <a:gd name="T28" fmla="*/ 16056 w 20000"/>
                          <a:gd name="T29" fmla="*/ 17680 h 20000"/>
                          <a:gd name="T30" fmla="*/ 15493 w 20000"/>
                          <a:gd name="T31" fmla="*/ 17680 h 20000"/>
                          <a:gd name="T32" fmla="*/ 15493 w 20000"/>
                          <a:gd name="T33" fmla="*/ 19116 h 20000"/>
                          <a:gd name="T34" fmla="*/ 14085 w 20000"/>
                          <a:gd name="T35" fmla="*/ 19945 h 20000"/>
                          <a:gd name="T36" fmla="*/ 12394 w 20000"/>
                          <a:gd name="T37" fmla="*/ 19116 h 20000"/>
                          <a:gd name="T38" fmla="*/ 10282 w 20000"/>
                          <a:gd name="T39" fmla="*/ 17680 h 20000"/>
                          <a:gd name="T40" fmla="*/ 9577 w 20000"/>
                          <a:gd name="T41" fmla="*/ 16796 h 20000"/>
                          <a:gd name="T42" fmla="*/ 10282 w 20000"/>
                          <a:gd name="T43" fmla="*/ 15359 h 20000"/>
                          <a:gd name="T44" fmla="*/ 10282 w 20000"/>
                          <a:gd name="T45" fmla="*/ 13425 h 20000"/>
                          <a:gd name="T46" fmla="*/ 8028 w 20000"/>
                          <a:gd name="T47" fmla="*/ 13094 h 20000"/>
                          <a:gd name="T48" fmla="*/ 4366 w 20000"/>
                          <a:gd name="T49" fmla="*/ 13425 h 20000"/>
                          <a:gd name="T50" fmla="*/ 2254 w 20000"/>
                          <a:gd name="T51" fmla="*/ 11713 h 20000"/>
                          <a:gd name="T52" fmla="*/ 845 w 20000"/>
                          <a:gd name="T53" fmla="*/ 11934 h 20000"/>
                          <a:gd name="T54" fmla="*/ 0 w 20000"/>
                          <a:gd name="T55" fmla="*/ 10829 h 20000"/>
                          <a:gd name="T56" fmla="*/ 845 w 20000"/>
                          <a:gd name="T57" fmla="*/ 9669 h 20000"/>
                          <a:gd name="T58" fmla="*/ 845 w 20000"/>
                          <a:gd name="T59" fmla="*/ 8232 h 20000"/>
                          <a:gd name="T60" fmla="*/ 3803 w 20000"/>
                          <a:gd name="T61" fmla="*/ 8232 h 20000"/>
                          <a:gd name="T62" fmla="*/ 4366 w 20000"/>
                          <a:gd name="T63" fmla="*/ 8011 h 20000"/>
                          <a:gd name="T64" fmla="*/ 2254 w 20000"/>
                          <a:gd name="T65" fmla="*/ 7127 h 20000"/>
                          <a:gd name="T66" fmla="*/ 3803 w 20000"/>
                          <a:gd name="T67" fmla="*/ 6519 h 20000"/>
                          <a:gd name="T68" fmla="*/ 3803 w 20000"/>
                          <a:gd name="T69" fmla="*/ 4807 h 20000"/>
                          <a:gd name="T70" fmla="*/ 3803 w 20000"/>
                          <a:gd name="T71" fmla="*/ 3702 h 20000"/>
                          <a:gd name="T72" fmla="*/ 5775 w 20000"/>
                          <a:gd name="T73" fmla="*/ 3370 h 20000"/>
                          <a:gd name="T74" fmla="*/ 5775 w 20000"/>
                          <a:gd name="T75" fmla="*/ 2818 h 20000"/>
                          <a:gd name="T76" fmla="*/ 4366 w 20000"/>
                          <a:gd name="T77" fmla="*/ 1989 h 20000"/>
                          <a:gd name="T78" fmla="*/ 2254 w 20000"/>
                          <a:gd name="T79" fmla="*/ 1105 h 20000"/>
                          <a:gd name="T80" fmla="*/ 845 w 20000"/>
                          <a:gd name="T81"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00" h="20000">
                            <a:moveTo>
                              <a:pt x="845" y="0"/>
                            </a:moveTo>
                            <a:lnTo>
                              <a:pt x="4366" y="552"/>
                            </a:lnTo>
                            <a:lnTo>
                              <a:pt x="6620" y="1105"/>
                            </a:lnTo>
                            <a:lnTo>
                              <a:pt x="10282" y="4254"/>
                            </a:lnTo>
                            <a:lnTo>
                              <a:pt x="10282" y="5635"/>
                            </a:lnTo>
                            <a:lnTo>
                              <a:pt x="11831" y="5967"/>
                            </a:lnTo>
                            <a:lnTo>
                              <a:pt x="10282" y="7403"/>
                            </a:lnTo>
                            <a:lnTo>
                              <a:pt x="10282" y="10829"/>
                            </a:lnTo>
                            <a:lnTo>
                              <a:pt x="12394" y="10829"/>
                            </a:lnTo>
                            <a:lnTo>
                              <a:pt x="15493" y="11713"/>
                            </a:lnTo>
                            <a:lnTo>
                              <a:pt x="17606" y="13425"/>
                            </a:lnTo>
                            <a:lnTo>
                              <a:pt x="19859" y="13978"/>
                            </a:lnTo>
                            <a:lnTo>
                              <a:pt x="19014" y="15359"/>
                            </a:lnTo>
                            <a:lnTo>
                              <a:pt x="17606" y="17127"/>
                            </a:lnTo>
                            <a:lnTo>
                              <a:pt x="16056" y="17680"/>
                            </a:lnTo>
                            <a:lnTo>
                              <a:pt x="15493" y="17680"/>
                            </a:lnTo>
                            <a:lnTo>
                              <a:pt x="15493" y="19116"/>
                            </a:lnTo>
                            <a:lnTo>
                              <a:pt x="14085" y="19945"/>
                            </a:lnTo>
                            <a:lnTo>
                              <a:pt x="12394" y="19116"/>
                            </a:lnTo>
                            <a:lnTo>
                              <a:pt x="10282" y="17680"/>
                            </a:lnTo>
                            <a:lnTo>
                              <a:pt x="9577" y="16796"/>
                            </a:lnTo>
                            <a:lnTo>
                              <a:pt x="10282" y="15359"/>
                            </a:lnTo>
                            <a:lnTo>
                              <a:pt x="10282" y="13425"/>
                            </a:lnTo>
                            <a:lnTo>
                              <a:pt x="8028" y="13094"/>
                            </a:lnTo>
                            <a:lnTo>
                              <a:pt x="4366" y="13425"/>
                            </a:lnTo>
                            <a:lnTo>
                              <a:pt x="2254" y="11713"/>
                            </a:lnTo>
                            <a:lnTo>
                              <a:pt x="845" y="11934"/>
                            </a:lnTo>
                            <a:lnTo>
                              <a:pt x="0" y="10829"/>
                            </a:lnTo>
                            <a:lnTo>
                              <a:pt x="845" y="9669"/>
                            </a:lnTo>
                            <a:lnTo>
                              <a:pt x="845" y="8232"/>
                            </a:lnTo>
                            <a:lnTo>
                              <a:pt x="3803" y="8232"/>
                            </a:lnTo>
                            <a:lnTo>
                              <a:pt x="4366" y="8011"/>
                            </a:lnTo>
                            <a:lnTo>
                              <a:pt x="2254" y="7127"/>
                            </a:lnTo>
                            <a:lnTo>
                              <a:pt x="3803" y="6519"/>
                            </a:lnTo>
                            <a:lnTo>
                              <a:pt x="3803" y="4807"/>
                            </a:lnTo>
                            <a:lnTo>
                              <a:pt x="3803" y="3702"/>
                            </a:lnTo>
                            <a:lnTo>
                              <a:pt x="5775" y="3370"/>
                            </a:lnTo>
                            <a:lnTo>
                              <a:pt x="5775" y="2818"/>
                            </a:lnTo>
                            <a:lnTo>
                              <a:pt x="4366" y="1989"/>
                            </a:lnTo>
                            <a:lnTo>
                              <a:pt x="2254" y="1105"/>
                            </a:lnTo>
                            <a:lnTo>
                              <a:pt x="845" y="0"/>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7F8FA9">
                              <a:lumMod val="40000"/>
                              <a:lumOff val="60000"/>
                            </a:srgbClr>
                          </a:solidFill>
                          <a:effectLst/>
                          <a:uLnTx/>
                          <a:uFillTx/>
                          <a:latin typeface="Avenir "/>
                          <a:ea typeface="+mn-ea"/>
                          <a:cs typeface="+mn-cs"/>
                        </a:endParaRPr>
                      </a:p>
                    </p:txBody>
                  </p:sp>
                  <p:sp>
                    <p:nvSpPr>
                      <p:cNvPr id="569" name="Freeform 114">
                        <a:extLst>
                          <a:ext uri="{FF2B5EF4-FFF2-40B4-BE49-F238E27FC236}">
                            <a16:creationId xmlns:a16="http://schemas.microsoft.com/office/drawing/2014/main" id="{15C6C178-D19F-4F0E-B096-AC475062D44F}"/>
                          </a:ext>
                        </a:extLst>
                      </p:cNvPr>
                      <p:cNvSpPr>
                        <a:spLocks/>
                      </p:cNvSpPr>
                      <p:nvPr/>
                    </p:nvSpPr>
                    <p:spPr bwMode="auto">
                      <a:xfrm>
                        <a:off x="5028891" y="4888420"/>
                        <a:ext cx="291427" cy="460547"/>
                      </a:xfrm>
                      <a:custGeom>
                        <a:avLst/>
                        <a:gdLst>
                          <a:gd name="T0" fmla="*/ 10062 w 20000"/>
                          <a:gd name="T1" fmla="*/ 1076 h 20000"/>
                          <a:gd name="T2" fmla="*/ 11180 w 20000"/>
                          <a:gd name="T3" fmla="*/ 1076 h 20000"/>
                          <a:gd name="T4" fmla="*/ 12671 w 20000"/>
                          <a:gd name="T5" fmla="*/ 1234 h 20000"/>
                          <a:gd name="T6" fmla="*/ 13954 w 20000"/>
                          <a:gd name="T7" fmla="*/ 1234 h 20000"/>
                          <a:gd name="T8" fmla="*/ 15031 w 20000"/>
                          <a:gd name="T9" fmla="*/ 814 h 20000"/>
                          <a:gd name="T10" fmla="*/ 15652 w 20000"/>
                          <a:gd name="T11" fmla="*/ 1076 h 20000"/>
                          <a:gd name="T12" fmla="*/ 17184 w 20000"/>
                          <a:gd name="T13" fmla="*/ 682 h 20000"/>
                          <a:gd name="T14" fmla="*/ 19130 w 20000"/>
                          <a:gd name="T15" fmla="*/ 0 h 20000"/>
                          <a:gd name="T16" fmla="*/ 19130 w 20000"/>
                          <a:gd name="T17" fmla="*/ 1076 h 20000"/>
                          <a:gd name="T18" fmla="*/ 19130 w 20000"/>
                          <a:gd name="T19" fmla="*/ 2310 h 20000"/>
                          <a:gd name="T20" fmla="*/ 19130 w 20000"/>
                          <a:gd name="T21" fmla="*/ 2992 h 20000"/>
                          <a:gd name="T22" fmla="*/ 19545 w 20000"/>
                          <a:gd name="T23" fmla="*/ 4619 h 20000"/>
                          <a:gd name="T24" fmla="*/ 19545 w 20000"/>
                          <a:gd name="T25" fmla="*/ 5171 h 20000"/>
                          <a:gd name="T26" fmla="*/ 19545 w 20000"/>
                          <a:gd name="T27" fmla="*/ 5696 h 20000"/>
                          <a:gd name="T28" fmla="*/ 18012 w 20000"/>
                          <a:gd name="T29" fmla="*/ 6772 h 20000"/>
                          <a:gd name="T30" fmla="*/ 17350 w 20000"/>
                          <a:gd name="T31" fmla="*/ 7192 h 20000"/>
                          <a:gd name="T32" fmla="*/ 16108 w 20000"/>
                          <a:gd name="T33" fmla="*/ 7874 h 20000"/>
                          <a:gd name="T34" fmla="*/ 12671 w 20000"/>
                          <a:gd name="T35" fmla="*/ 8688 h 20000"/>
                          <a:gd name="T36" fmla="*/ 12257 w 20000"/>
                          <a:gd name="T37" fmla="*/ 9239 h 20000"/>
                          <a:gd name="T38" fmla="*/ 10062 w 20000"/>
                          <a:gd name="T39" fmla="*/ 10315 h 20000"/>
                          <a:gd name="T40" fmla="*/ 8157 w 20000"/>
                          <a:gd name="T41" fmla="*/ 11811 h 20000"/>
                          <a:gd name="T42" fmla="*/ 8820 w 20000"/>
                          <a:gd name="T43" fmla="*/ 13307 h 20000"/>
                          <a:gd name="T44" fmla="*/ 9027 w 20000"/>
                          <a:gd name="T45" fmla="*/ 13990 h 20000"/>
                          <a:gd name="T46" fmla="*/ 9482 w 20000"/>
                          <a:gd name="T47" fmla="*/ 15092 h 20000"/>
                          <a:gd name="T48" fmla="*/ 8820 w 20000"/>
                          <a:gd name="T49" fmla="*/ 16430 h 20000"/>
                          <a:gd name="T50" fmla="*/ 9482 w 20000"/>
                          <a:gd name="T51" fmla="*/ 16588 h 20000"/>
                          <a:gd name="T52" fmla="*/ 5590 w 20000"/>
                          <a:gd name="T53" fmla="*/ 17769 h 20000"/>
                          <a:gd name="T54" fmla="*/ 4306 w 20000"/>
                          <a:gd name="T55" fmla="*/ 18346 h 20000"/>
                          <a:gd name="T56" fmla="*/ 3892 w 20000"/>
                          <a:gd name="T57" fmla="*/ 19003 h 20000"/>
                          <a:gd name="T58" fmla="*/ 4306 w 20000"/>
                          <a:gd name="T59" fmla="*/ 19003 h 20000"/>
                          <a:gd name="T60" fmla="*/ 3644 w 20000"/>
                          <a:gd name="T61" fmla="*/ 19974 h 20000"/>
                          <a:gd name="T62" fmla="*/ 3230 w 20000"/>
                          <a:gd name="T63" fmla="*/ 19003 h 20000"/>
                          <a:gd name="T64" fmla="*/ 2816 w 20000"/>
                          <a:gd name="T65" fmla="*/ 18346 h 20000"/>
                          <a:gd name="T66" fmla="*/ 2816 w 20000"/>
                          <a:gd name="T67" fmla="*/ 16588 h 20000"/>
                          <a:gd name="T68" fmla="*/ 2567 w 20000"/>
                          <a:gd name="T69" fmla="*/ 15092 h 20000"/>
                          <a:gd name="T70" fmla="*/ 1946 w 20000"/>
                          <a:gd name="T71" fmla="*/ 14278 h 20000"/>
                          <a:gd name="T72" fmla="*/ 4306 w 20000"/>
                          <a:gd name="T73" fmla="*/ 12625 h 20000"/>
                          <a:gd name="T74" fmla="*/ 4513 w 20000"/>
                          <a:gd name="T75" fmla="*/ 11811 h 20000"/>
                          <a:gd name="T76" fmla="*/ 4928 w 20000"/>
                          <a:gd name="T77" fmla="*/ 10735 h 20000"/>
                          <a:gd name="T78" fmla="*/ 4928 w 20000"/>
                          <a:gd name="T79" fmla="*/ 9764 h 20000"/>
                          <a:gd name="T80" fmla="*/ 4928 w 20000"/>
                          <a:gd name="T81" fmla="*/ 9659 h 20000"/>
                          <a:gd name="T82" fmla="*/ 5342 w 20000"/>
                          <a:gd name="T83" fmla="*/ 9239 h 20000"/>
                          <a:gd name="T84" fmla="*/ 5342 w 20000"/>
                          <a:gd name="T85" fmla="*/ 7874 h 20000"/>
                          <a:gd name="T86" fmla="*/ 4928 w 20000"/>
                          <a:gd name="T87" fmla="*/ 6929 h 20000"/>
                          <a:gd name="T88" fmla="*/ 3230 w 20000"/>
                          <a:gd name="T89" fmla="*/ 6772 h 20000"/>
                          <a:gd name="T90" fmla="*/ 2153 w 20000"/>
                          <a:gd name="T91" fmla="*/ 6378 h 20000"/>
                          <a:gd name="T92" fmla="*/ 414 w 20000"/>
                          <a:gd name="T93" fmla="*/ 6115 h 20000"/>
                          <a:gd name="T94" fmla="*/ 0 w 20000"/>
                          <a:gd name="T95" fmla="*/ 5171 h 20000"/>
                          <a:gd name="T96" fmla="*/ 6004 w 20000"/>
                          <a:gd name="T97" fmla="*/ 3937 h 20000"/>
                          <a:gd name="T98" fmla="*/ 7702 w 20000"/>
                          <a:gd name="T99" fmla="*/ 4619 h 20000"/>
                          <a:gd name="T100" fmla="*/ 8364 w 20000"/>
                          <a:gd name="T101" fmla="*/ 5696 h 20000"/>
                          <a:gd name="T102" fmla="*/ 8364 w 20000"/>
                          <a:gd name="T103" fmla="*/ 6772 h 20000"/>
                          <a:gd name="T104" fmla="*/ 9482 w 20000"/>
                          <a:gd name="T105" fmla="*/ 7874 h 20000"/>
                          <a:gd name="T106" fmla="*/ 9896 w 20000"/>
                          <a:gd name="T107" fmla="*/ 6772 h 20000"/>
                          <a:gd name="T108" fmla="*/ 10518 w 20000"/>
                          <a:gd name="T109" fmla="*/ 6509 h 20000"/>
                          <a:gd name="T110" fmla="*/ 11180 w 20000"/>
                          <a:gd name="T111" fmla="*/ 5039 h 20000"/>
                          <a:gd name="T112" fmla="*/ 9896 w 20000"/>
                          <a:gd name="T113" fmla="*/ 3937 h 20000"/>
                          <a:gd name="T114" fmla="*/ 8364 w 20000"/>
                          <a:gd name="T115" fmla="*/ 3543 h 20000"/>
                          <a:gd name="T116" fmla="*/ 8820 w 20000"/>
                          <a:gd name="T117" fmla="*/ 123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000" h="20000">
                            <a:moveTo>
                              <a:pt x="8820" y="1234"/>
                            </a:moveTo>
                            <a:lnTo>
                              <a:pt x="10062" y="1076"/>
                            </a:lnTo>
                            <a:lnTo>
                              <a:pt x="10518" y="1234"/>
                            </a:lnTo>
                            <a:lnTo>
                              <a:pt x="11180" y="1076"/>
                            </a:lnTo>
                            <a:lnTo>
                              <a:pt x="11843" y="1234"/>
                            </a:lnTo>
                            <a:lnTo>
                              <a:pt x="12671" y="1234"/>
                            </a:lnTo>
                            <a:lnTo>
                              <a:pt x="12878" y="1234"/>
                            </a:lnTo>
                            <a:lnTo>
                              <a:pt x="13954" y="1234"/>
                            </a:lnTo>
                            <a:lnTo>
                              <a:pt x="14576" y="1076"/>
                            </a:lnTo>
                            <a:lnTo>
                              <a:pt x="15031" y="814"/>
                            </a:lnTo>
                            <a:lnTo>
                              <a:pt x="15652" y="814"/>
                            </a:lnTo>
                            <a:lnTo>
                              <a:pt x="15652" y="1076"/>
                            </a:lnTo>
                            <a:lnTo>
                              <a:pt x="16315" y="814"/>
                            </a:lnTo>
                            <a:lnTo>
                              <a:pt x="17184" y="682"/>
                            </a:lnTo>
                            <a:lnTo>
                              <a:pt x="18468" y="420"/>
                            </a:lnTo>
                            <a:lnTo>
                              <a:pt x="19130" y="0"/>
                            </a:lnTo>
                            <a:lnTo>
                              <a:pt x="19545" y="420"/>
                            </a:lnTo>
                            <a:lnTo>
                              <a:pt x="19130" y="1076"/>
                            </a:lnTo>
                            <a:lnTo>
                              <a:pt x="19130" y="1785"/>
                            </a:lnTo>
                            <a:lnTo>
                              <a:pt x="19130" y="2310"/>
                            </a:lnTo>
                            <a:lnTo>
                              <a:pt x="19545" y="2861"/>
                            </a:lnTo>
                            <a:lnTo>
                              <a:pt x="19130" y="2992"/>
                            </a:lnTo>
                            <a:lnTo>
                              <a:pt x="19545" y="3543"/>
                            </a:lnTo>
                            <a:lnTo>
                              <a:pt x="19545" y="4619"/>
                            </a:lnTo>
                            <a:lnTo>
                              <a:pt x="19959" y="4777"/>
                            </a:lnTo>
                            <a:lnTo>
                              <a:pt x="19545" y="5171"/>
                            </a:lnTo>
                            <a:lnTo>
                              <a:pt x="19130" y="5433"/>
                            </a:lnTo>
                            <a:lnTo>
                              <a:pt x="19545" y="5696"/>
                            </a:lnTo>
                            <a:lnTo>
                              <a:pt x="18882" y="6115"/>
                            </a:lnTo>
                            <a:lnTo>
                              <a:pt x="18012" y="6772"/>
                            </a:lnTo>
                            <a:lnTo>
                              <a:pt x="17847" y="6929"/>
                            </a:lnTo>
                            <a:lnTo>
                              <a:pt x="17350" y="7192"/>
                            </a:lnTo>
                            <a:lnTo>
                              <a:pt x="16315" y="7480"/>
                            </a:lnTo>
                            <a:lnTo>
                              <a:pt x="16108" y="7874"/>
                            </a:lnTo>
                            <a:lnTo>
                              <a:pt x="13954" y="8268"/>
                            </a:lnTo>
                            <a:lnTo>
                              <a:pt x="12671" y="8688"/>
                            </a:lnTo>
                            <a:lnTo>
                              <a:pt x="12257" y="8976"/>
                            </a:lnTo>
                            <a:lnTo>
                              <a:pt x="12257" y="9239"/>
                            </a:lnTo>
                            <a:lnTo>
                              <a:pt x="11180" y="9764"/>
                            </a:lnTo>
                            <a:lnTo>
                              <a:pt x="10062" y="10315"/>
                            </a:lnTo>
                            <a:lnTo>
                              <a:pt x="8364" y="11391"/>
                            </a:lnTo>
                            <a:lnTo>
                              <a:pt x="8157" y="11811"/>
                            </a:lnTo>
                            <a:lnTo>
                              <a:pt x="8364" y="12493"/>
                            </a:lnTo>
                            <a:lnTo>
                              <a:pt x="8820" y="13307"/>
                            </a:lnTo>
                            <a:lnTo>
                              <a:pt x="9027" y="14278"/>
                            </a:lnTo>
                            <a:lnTo>
                              <a:pt x="9027" y="13990"/>
                            </a:lnTo>
                            <a:lnTo>
                              <a:pt x="9482" y="14278"/>
                            </a:lnTo>
                            <a:lnTo>
                              <a:pt x="9482" y="15092"/>
                            </a:lnTo>
                            <a:lnTo>
                              <a:pt x="9027" y="15459"/>
                            </a:lnTo>
                            <a:lnTo>
                              <a:pt x="8820" y="16430"/>
                            </a:lnTo>
                            <a:lnTo>
                              <a:pt x="9027" y="16168"/>
                            </a:lnTo>
                            <a:lnTo>
                              <a:pt x="9482" y="16588"/>
                            </a:lnTo>
                            <a:lnTo>
                              <a:pt x="8364" y="17113"/>
                            </a:lnTo>
                            <a:lnTo>
                              <a:pt x="5590" y="17769"/>
                            </a:lnTo>
                            <a:lnTo>
                              <a:pt x="4928" y="17927"/>
                            </a:lnTo>
                            <a:lnTo>
                              <a:pt x="4306" y="18346"/>
                            </a:lnTo>
                            <a:lnTo>
                              <a:pt x="3644" y="18609"/>
                            </a:lnTo>
                            <a:lnTo>
                              <a:pt x="3892" y="19003"/>
                            </a:lnTo>
                            <a:lnTo>
                              <a:pt x="4306" y="18871"/>
                            </a:lnTo>
                            <a:lnTo>
                              <a:pt x="4306" y="19003"/>
                            </a:lnTo>
                            <a:lnTo>
                              <a:pt x="4306" y="19974"/>
                            </a:lnTo>
                            <a:lnTo>
                              <a:pt x="3644" y="19974"/>
                            </a:lnTo>
                            <a:lnTo>
                              <a:pt x="2816" y="19685"/>
                            </a:lnTo>
                            <a:lnTo>
                              <a:pt x="3230" y="19003"/>
                            </a:lnTo>
                            <a:lnTo>
                              <a:pt x="2816" y="18609"/>
                            </a:lnTo>
                            <a:lnTo>
                              <a:pt x="2816" y="18346"/>
                            </a:lnTo>
                            <a:lnTo>
                              <a:pt x="2816" y="17507"/>
                            </a:lnTo>
                            <a:lnTo>
                              <a:pt x="2816" y="16588"/>
                            </a:lnTo>
                            <a:lnTo>
                              <a:pt x="2153" y="15459"/>
                            </a:lnTo>
                            <a:lnTo>
                              <a:pt x="2567" y="15092"/>
                            </a:lnTo>
                            <a:lnTo>
                              <a:pt x="2153" y="14934"/>
                            </a:lnTo>
                            <a:lnTo>
                              <a:pt x="1946" y="14278"/>
                            </a:lnTo>
                            <a:lnTo>
                              <a:pt x="3892" y="13176"/>
                            </a:lnTo>
                            <a:lnTo>
                              <a:pt x="4306" y="12625"/>
                            </a:lnTo>
                            <a:lnTo>
                              <a:pt x="4306" y="12231"/>
                            </a:lnTo>
                            <a:lnTo>
                              <a:pt x="4513" y="11811"/>
                            </a:lnTo>
                            <a:lnTo>
                              <a:pt x="5342" y="11129"/>
                            </a:lnTo>
                            <a:lnTo>
                              <a:pt x="4928" y="10735"/>
                            </a:lnTo>
                            <a:lnTo>
                              <a:pt x="4928" y="10315"/>
                            </a:lnTo>
                            <a:lnTo>
                              <a:pt x="4928" y="9764"/>
                            </a:lnTo>
                            <a:lnTo>
                              <a:pt x="5342" y="9764"/>
                            </a:lnTo>
                            <a:lnTo>
                              <a:pt x="4928" y="9659"/>
                            </a:lnTo>
                            <a:lnTo>
                              <a:pt x="5342" y="9396"/>
                            </a:lnTo>
                            <a:lnTo>
                              <a:pt x="5342" y="9239"/>
                            </a:lnTo>
                            <a:lnTo>
                              <a:pt x="5342" y="8556"/>
                            </a:lnTo>
                            <a:lnTo>
                              <a:pt x="5342" y="7874"/>
                            </a:lnTo>
                            <a:lnTo>
                              <a:pt x="4928" y="7192"/>
                            </a:lnTo>
                            <a:lnTo>
                              <a:pt x="4928" y="6929"/>
                            </a:lnTo>
                            <a:lnTo>
                              <a:pt x="3644" y="6929"/>
                            </a:lnTo>
                            <a:lnTo>
                              <a:pt x="3230" y="6772"/>
                            </a:lnTo>
                            <a:lnTo>
                              <a:pt x="2567" y="6509"/>
                            </a:lnTo>
                            <a:lnTo>
                              <a:pt x="2153" y="6378"/>
                            </a:lnTo>
                            <a:lnTo>
                              <a:pt x="870" y="6509"/>
                            </a:lnTo>
                            <a:lnTo>
                              <a:pt x="414" y="6115"/>
                            </a:lnTo>
                            <a:lnTo>
                              <a:pt x="414" y="5696"/>
                            </a:lnTo>
                            <a:lnTo>
                              <a:pt x="0" y="5171"/>
                            </a:lnTo>
                            <a:lnTo>
                              <a:pt x="5590" y="4068"/>
                            </a:lnTo>
                            <a:lnTo>
                              <a:pt x="6004" y="3937"/>
                            </a:lnTo>
                            <a:lnTo>
                              <a:pt x="6667" y="4777"/>
                            </a:lnTo>
                            <a:lnTo>
                              <a:pt x="7702" y="4619"/>
                            </a:lnTo>
                            <a:lnTo>
                              <a:pt x="8364" y="4777"/>
                            </a:lnTo>
                            <a:lnTo>
                              <a:pt x="8364" y="5696"/>
                            </a:lnTo>
                            <a:lnTo>
                              <a:pt x="8157" y="6378"/>
                            </a:lnTo>
                            <a:lnTo>
                              <a:pt x="8364" y="6772"/>
                            </a:lnTo>
                            <a:lnTo>
                              <a:pt x="9027" y="7480"/>
                            </a:lnTo>
                            <a:lnTo>
                              <a:pt x="9482" y="7874"/>
                            </a:lnTo>
                            <a:lnTo>
                              <a:pt x="9896" y="7480"/>
                            </a:lnTo>
                            <a:lnTo>
                              <a:pt x="9896" y="6772"/>
                            </a:lnTo>
                            <a:lnTo>
                              <a:pt x="10062" y="6772"/>
                            </a:lnTo>
                            <a:lnTo>
                              <a:pt x="10518" y="6509"/>
                            </a:lnTo>
                            <a:lnTo>
                              <a:pt x="10932" y="5696"/>
                            </a:lnTo>
                            <a:lnTo>
                              <a:pt x="11180" y="5039"/>
                            </a:lnTo>
                            <a:lnTo>
                              <a:pt x="10518" y="4777"/>
                            </a:lnTo>
                            <a:lnTo>
                              <a:pt x="9896" y="3937"/>
                            </a:lnTo>
                            <a:lnTo>
                              <a:pt x="9027" y="3543"/>
                            </a:lnTo>
                            <a:lnTo>
                              <a:pt x="8364" y="3543"/>
                            </a:lnTo>
                            <a:lnTo>
                              <a:pt x="8364" y="1890"/>
                            </a:lnTo>
                            <a:lnTo>
                              <a:pt x="8820" y="1234"/>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7F8FA9">
                              <a:lumMod val="40000"/>
                              <a:lumOff val="60000"/>
                            </a:srgbClr>
                          </a:solidFill>
                          <a:effectLst/>
                          <a:uLnTx/>
                          <a:uFillTx/>
                          <a:latin typeface="Avenir "/>
                          <a:ea typeface="+mn-ea"/>
                          <a:cs typeface="+mn-cs"/>
                        </a:endParaRPr>
                      </a:p>
                    </p:txBody>
                  </p:sp>
                  <p:sp>
                    <p:nvSpPr>
                      <p:cNvPr id="570" name="Freeform 113">
                        <a:extLst>
                          <a:ext uri="{FF2B5EF4-FFF2-40B4-BE49-F238E27FC236}">
                            <a16:creationId xmlns:a16="http://schemas.microsoft.com/office/drawing/2014/main" id="{F92BCDCA-9338-4AF1-9F1E-A3EE8790FB22}"/>
                          </a:ext>
                        </a:extLst>
                      </p:cNvPr>
                      <p:cNvSpPr>
                        <a:spLocks/>
                      </p:cNvSpPr>
                      <p:nvPr/>
                    </p:nvSpPr>
                    <p:spPr bwMode="auto">
                      <a:xfrm>
                        <a:off x="4541164" y="5060559"/>
                        <a:ext cx="357868" cy="341257"/>
                      </a:xfrm>
                      <a:custGeom>
                        <a:avLst/>
                        <a:gdLst>
                          <a:gd name="T0" fmla="*/ 17162 w 20000"/>
                          <a:gd name="T1" fmla="*/ 1062 h 20000"/>
                          <a:gd name="T2" fmla="*/ 18378 w 20000"/>
                          <a:gd name="T3" fmla="*/ 708 h 20000"/>
                          <a:gd name="T4" fmla="*/ 18581 w 20000"/>
                          <a:gd name="T5" fmla="*/ 708 h 20000"/>
                          <a:gd name="T6" fmla="*/ 19426 w 20000"/>
                          <a:gd name="T7" fmla="*/ 1062 h 20000"/>
                          <a:gd name="T8" fmla="*/ 19966 w 20000"/>
                          <a:gd name="T9" fmla="*/ 1451 h 20000"/>
                          <a:gd name="T10" fmla="*/ 19426 w 20000"/>
                          <a:gd name="T11" fmla="*/ 1451 h 20000"/>
                          <a:gd name="T12" fmla="*/ 18919 w 20000"/>
                          <a:gd name="T13" fmla="*/ 1628 h 20000"/>
                          <a:gd name="T14" fmla="*/ 18581 w 20000"/>
                          <a:gd name="T15" fmla="*/ 1628 h 20000"/>
                          <a:gd name="T16" fmla="*/ 17500 w 20000"/>
                          <a:gd name="T17" fmla="*/ 2372 h 20000"/>
                          <a:gd name="T18" fmla="*/ 16993 w 20000"/>
                          <a:gd name="T19" fmla="*/ 1628 h 20000"/>
                          <a:gd name="T20" fmla="*/ 15777 w 20000"/>
                          <a:gd name="T21" fmla="*/ 2018 h 20000"/>
                          <a:gd name="T22" fmla="*/ 13818 w 20000"/>
                          <a:gd name="T23" fmla="*/ 2372 h 20000"/>
                          <a:gd name="T24" fmla="*/ 13480 w 20000"/>
                          <a:gd name="T25" fmla="*/ 8212 h 20000"/>
                          <a:gd name="T26" fmla="*/ 12095 w 20000"/>
                          <a:gd name="T27" fmla="*/ 8212 h 20000"/>
                          <a:gd name="T28" fmla="*/ 11892 w 20000"/>
                          <a:gd name="T29" fmla="*/ 12991 h 20000"/>
                          <a:gd name="T30" fmla="*/ 11554 w 20000"/>
                          <a:gd name="T31" fmla="*/ 19221 h 20000"/>
                          <a:gd name="T32" fmla="*/ 11047 w 20000"/>
                          <a:gd name="T33" fmla="*/ 19221 h 20000"/>
                          <a:gd name="T34" fmla="*/ 10304 w 20000"/>
                          <a:gd name="T35" fmla="*/ 19752 h 20000"/>
                          <a:gd name="T36" fmla="*/ 10169 w 20000"/>
                          <a:gd name="T37" fmla="*/ 19965 h 20000"/>
                          <a:gd name="T38" fmla="*/ 9628 w 20000"/>
                          <a:gd name="T39" fmla="*/ 19752 h 20000"/>
                          <a:gd name="T40" fmla="*/ 8919 w 20000"/>
                          <a:gd name="T41" fmla="*/ 19752 h 20000"/>
                          <a:gd name="T42" fmla="*/ 8412 w 20000"/>
                          <a:gd name="T43" fmla="*/ 19752 h 20000"/>
                          <a:gd name="T44" fmla="*/ 7534 w 20000"/>
                          <a:gd name="T45" fmla="*/ 19398 h 20000"/>
                          <a:gd name="T46" fmla="*/ 7534 w 20000"/>
                          <a:gd name="T47" fmla="*/ 18478 h 20000"/>
                          <a:gd name="T48" fmla="*/ 7399 w 20000"/>
                          <a:gd name="T49" fmla="*/ 18478 h 20000"/>
                          <a:gd name="T50" fmla="*/ 6993 w 20000"/>
                          <a:gd name="T51" fmla="*/ 18478 h 20000"/>
                          <a:gd name="T52" fmla="*/ 6655 w 20000"/>
                          <a:gd name="T53" fmla="*/ 19221 h 20000"/>
                          <a:gd name="T54" fmla="*/ 6486 w 20000"/>
                          <a:gd name="T55" fmla="*/ 19398 h 20000"/>
                          <a:gd name="T56" fmla="*/ 5270 w 20000"/>
                          <a:gd name="T57" fmla="*/ 18301 h 20000"/>
                          <a:gd name="T58" fmla="*/ 4730 w 20000"/>
                          <a:gd name="T59" fmla="*/ 16850 h 20000"/>
                          <a:gd name="T60" fmla="*/ 4730 w 20000"/>
                          <a:gd name="T61" fmla="*/ 16106 h 20000"/>
                          <a:gd name="T62" fmla="*/ 4561 w 20000"/>
                          <a:gd name="T63" fmla="*/ 15540 h 20000"/>
                          <a:gd name="T64" fmla="*/ 4223 w 20000"/>
                          <a:gd name="T65" fmla="*/ 13522 h 20000"/>
                          <a:gd name="T66" fmla="*/ 3885 w 20000"/>
                          <a:gd name="T67" fmla="*/ 12637 h 20000"/>
                          <a:gd name="T68" fmla="*/ 3682 w 20000"/>
                          <a:gd name="T69" fmla="*/ 11150 h 20000"/>
                          <a:gd name="T70" fmla="*/ 3682 w 20000"/>
                          <a:gd name="T71" fmla="*/ 10053 h 20000"/>
                          <a:gd name="T72" fmla="*/ 3682 w 20000"/>
                          <a:gd name="T73" fmla="*/ 9168 h 20000"/>
                          <a:gd name="T74" fmla="*/ 2973 w 20000"/>
                          <a:gd name="T75" fmla="*/ 8212 h 20000"/>
                          <a:gd name="T76" fmla="*/ 1959 w 20000"/>
                          <a:gd name="T77" fmla="*/ 5487 h 20000"/>
                          <a:gd name="T78" fmla="*/ 912 w 20000"/>
                          <a:gd name="T79" fmla="*/ 3469 h 20000"/>
                          <a:gd name="T80" fmla="*/ 541 w 20000"/>
                          <a:gd name="T81" fmla="*/ 2549 h 20000"/>
                          <a:gd name="T82" fmla="*/ 0 w 20000"/>
                          <a:gd name="T83" fmla="*/ 1451 h 20000"/>
                          <a:gd name="T84" fmla="*/ 0 w 20000"/>
                          <a:gd name="T85" fmla="*/ 496 h 20000"/>
                          <a:gd name="T86" fmla="*/ 203 w 20000"/>
                          <a:gd name="T87" fmla="*/ 496 h 20000"/>
                          <a:gd name="T88" fmla="*/ 912 w 20000"/>
                          <a:gd name="T89" fmla="*/ 496 h 20000"/>
                          <a:gd name="T90" fmla="*/ 1047 w 20000"/>
                          <a:gd name="T91" fmla="*/ 496 h 20000"/>
                          <a:gd name="T92" fmla="*/ 1959 w 20000"/>
                          <a:gd name="T93" fmla="*/ 0 h 20000"/>
                          <a:gd name="T94" fmla="*/ 2432 w 20000"/>
                          <a:gd name="T95" fmla="*/ 142 h 20000"/>
                          <a:gd name="T96" fmla="*/ 3345 w 20000"/>
                          <a:gd name="T97" fmla="*/ 708 h 20000"/>
                          <a:gd name="T98" fmla="*/ 3682 w 20000"/>
                          <a:gd name="T99" fmla="*/ 708 h 20000"/>
                          <a:gd name="T100" fmla="*/ 9628 w 20000"/>
                          <a:gd name="T101" fmla="*/ 496 h 20000"/>
                          <a:gd name="T102" fmla="*/ 9831 w 20000"/>
                          <a:gd name="T103" fmla="*/ 1062 h 20000"/>
                          <a:gd name="T104" fmla="*/ 10304 w 20000"/>
                          <a:gd name="T105" fmla="*/ 1451 h 20000"/>
                          <a:gd name="T106" fmla="*/ 12432 w 20000"/>
                          <a:gd name="T107" fmla="*/ 1628 h 20000"/>
                          <a:gd name="T108" fmla="*/ 13311 w 20000"/>
                          <a:gd name="T109" fmla="*/ 1628 h 20000"/>
                          <a:gd name="T110" fmla="*/ 13818 w 20000"/>
                          <a:gd name="T111" fmla="*/ 1628 h 20000"/>
                          <a:gd name="T112" fmla="*/ 14358 w 20000"/>
                          <a:gd name="T113" fmla="*/ 1628 h 20000"/>
                          <a:gd name="T114" fmla="*/ 17162 w 20000"/>
                          <a:gd name="T115" fmla="*/ 1062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000" h="20000">
                            <a:moveTo>
                              <a:pt x="17162" y="1062"/>
                            </a:moveTo>
                            <a:lnTo>
                              <a:pt x="18378" y="708"/>
                            </a:lnTo>
                            <a:lnTo>
                              <a:pt x="18581" y="708"/>
                            </a:lnTo>
                            <a:lnTo>
                              <a:pt x="19426" y="1062"/>
                            </a:lnTo>
                            <a:lnTo>
                              <a:pt x="19966" y="1451"/>
                            </a:lnTo>
                            <a:lnTo>
                              <a:pt x="19426" y="1451"/>
                            </a:lnTo>
                            <a:lnTo>
                              <a:pt x="18919" y="1628"/>
                            </a:lnTo>
                            <a:lnTo>
                              <a:pt x="18581" y="1628"/>
                            </a:lnTo>
                            <a:lnTo>
                              <a:pt x="17500" y="2372"/>
                            </a:lnTo>
                            <a:lnTo>
                              <a:pt x="16993" y="1628"/>
                            </a:lnTo>
                            <a:lnTo>
                              <a:pt x="15777" y="2018"/>
                            </a:lnTo>
                            <a:lnTo>
                              <a:pt x="13818" y="2372"/>
                            </a:lnTo>
                            <a:lnTo>
                              <a:pt x="13480" y="8212"/>
                            </a:lnTo>
                            <a:lnTo>
                              <a:pt x="12095" y="8212"/>
                            </a:lnTo>
                            <a:lnTo>
                              <a:pt x="11892" y="12991"/>
                            </a:lnTo>
                            <a:lnTo>
                              <a:pt x="11554" y="19221"/>
                            </a:lnTo>
                            <a:lnTo>
                              <a:pt x="11047" y="19221"/>
                            </a:lnTo>
                            <a:lnTo>
                              <a:pt x="10304" y="19752"/>
                            </a:lnTo>
                            <a:lnTo>
                              <a:pt x="10169" y="19965"/>
                            </a:lnTo>
                            <a:lnTo>
                              <a:pt x="9628" y="19752"/>
                            </a:lnTo>
                            <a:lnTo>
                              <a:pt x="8919" y="19752"/>
                            </a:lnTo>
                            <a:lnTo>
                              <a:pt x="8412" y="19752"/>
                            </a:lnTo>
                            <a:lnTo>
                              <a:pt x="7534" y="19398"/>
                            </a:lnTo>
                            <a:lnTo>
                              <a:pt x="7534" y="18478"/>
                            </a:lnTo>
                            <a:lnTo>
                              <a:pt x="7399" y="18478"/>
                            </a:lnTo>
                            <a:lnTo>
                              <a:pt x="6993" y="18478"/>
                            </a:lnTo>
                            <a:lnTo>
                              <a:pt x="6655" y="19221"/>
                            </a:lnTo>
                            <a:lnTo>
                              <a:pt x="6486" y="19398"/>
                            </a:lnTo>
                            <a:lnTo>
                              <a:pt x="5270" y="18301"/>
                            </a:lnTo>
                            <a:lnTo>
                              <a:pt x="4730" y="16850"/>
                            </a:lnTo>
                            <a:lnTo>
                              <a:pt x="4730" y="16106"/>
                            </a:lnTo>
                            <a:lnTo>
                              <a:pt x="4561" y="15540"/>
                            </a:lnTo>
                            <a:lnTo>
                              <a:pt x="4223" y="13522"/>
                            </a:lnTo>
                            <a:lnTo>
                              <a:pt x="3885" y="12637"/>
                            </a:lnTo>
                            <a:lnTo>
                              <a:pt x="3682" y="11150"/>
                            </a:lnTo>
                            <a:lnTo>
                              <a:pt x="3682" y="10053"/>
                            </a:lnTo>
                            <a:lnTo>
                              <a:pt x="3682" y="9168"/>
                            </a:lnTo>
                            <a:lnTo>
                              <a:pt x="2973" y="8212"/>
                            </a:lnTo>
                            <a:lnTo>
                              <a:pt x="1959" y="5487"/>
                            </a:lnTo>
                            <a:lnTo>
                              <a:pt x="912" y="3469"/>
                            </a:lnTo>
                            <a:lnTo>
                              <a:pt x="541" y="2549"/>
                            </a:lnTo>
                            <a:lnTo>
                              <a:pt x="0" y="1451"/>
                            </a:lnTo>
                            <a:lnTo>
                              <a:pt x="0" y="496"/>
                            </a:lnTo>
                            <a:lnTo>
                              <a:pt x="203" y="496"/>
                            </a:lnTo>
                            <a:lnTo>
                              <a:pt x="912" y="496"/>
                            </a:lnTo>
                            <a:lnTo>
                              <a:pt x="1047" y="496"/>
                            </a:lnTo>
                            <a:lnTo>
                              <a:pt x="1959" y="0"/>
                            </a:lnTo>
                            <a:lnTo>
                              <a:pt x="2432" y="142"/>
                            </a:lnTo>
                            <a:lnTo>
                              <a:pt x="3345" y="708"/>
                            </a:lnTo>
                            <a:lnTo>
                              <a:pt x="3682" y="708"/>
                            </a:lnTo>
                            <a:lnTo>
                              <a:pt x="9628" y="496"/>
                            </a:lnTo>
                            <a:lnTo>
                              <a:pt x="9831" y="1062"/>
                            </a:lnTo>
                            <a:lnTo>
                              <a:pt x="10304" y="1451"/>
                            </a:lnTo>
                            <a:lnTo>
                              <a:pt x="12432" y="1628"/>
                            </a:lnTo>
                            <a:lnTo>
                              <a:pt x="13311" y="1628"/>
                            </a:lnTo>
                            <a:lnTo>
                              <a:pt x="13818" y="1628"/>
                            </a:lnTo>
                            <a:lnTo>
                              <a:pt x="14358" y="1628"/>
                            </a:lnTo>
                            <a:lnTo>
                              <a:pt x="17162" y="1062"/>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7F8FA9">
                              <a:lumMod val="40000"/>
                              <a:lumOff val="60000"/>
                            </a:srgbClr>
                          </a:solidFill>
                          <a:effectLst/>
                          <a:uLnTx/>
                          <a:uFillTx/>
                          <a:latin typeface="Avenir "/>
                          <a:ea typeface="+mn-ea"/>
                          <a:cs typeface="+mn-cs"/>
                        </a:endParaRPr>
                      </a:p>
                    </p:txBody>
                  </p:sp>
                  <p:sp>
                    <p:nvSpPr>
                      <p:cNvPr id="571" name="Freeform 111">
                        <a:extLst>
                          <a:ext uri="{FF2B5EF4-FFF2-40B4-BE49-F238E27FC236}">
                            <a16:creationId xmlns:a16="http://schemas.microsoft.com/office/drawing/2014/main" id="{ACC9A645-30E1-41BC-B070-5D6D7C8B89CA}"/>
                          </a:ext>
                        </a:extLst>
                      </p:cNvPr>
                      <p:cNvSpPr>
                        <a:spLocks/>
                      </p:cNvSpPr>
                      <p:nvPr/>
                    </p:nvSpPr>
                    <p:spPr bwMode="auto">
                      <a:xfrm>
                        <a:off x="4304097" y="4219496"/>
                        <a:ext cx="320118" cy="262738"/>
                      </a:xfrm>
                      <a:custGeom>
                        <a:avLst/>
                        <a:gdLst>
                          <a:gd name="T0" fmla="*/ 18601 w 20000"/>
                          <a:gd name="T1" fmla="*/ 1193 h 20000"/>
                          <a:gd name="T2" fmla="*/ 18979 w 20000"/>
                          <a:gd name="T3" fmla="*/ 3073 h 20000"/>
                          <a:gd name="T4" fmla="*/ 19962 w 20000"/>
                          <a:gd name="T5" fmla="*/ 4771 h 20000"/>
                          <a:gd name="T6" fmla="*/ 18601 w 20000"/>
                          <a:gd name="T7" fmla="*/ 5459 h 20000"/>
                          <a:gd name="T8" fmla="*/ 18034 w 20000"/>
                          <a:gd name="T9" fmla="*/ 7385 h 20000"/>
                          <a:gd name="T10" fmla="*/ 17618 w 20000"/>
                          <a:gd name="T11" fmla="*/ 8991 h 20000"/>
                          <a:gd name="T12" fmla="*/ 16635 w 20000"/>
                          <a:gd name="T13" fmla="*/ 10413 h 20000"/>
                          <a:gd name="T14" fmla="*/ 15085 w 20000"/>
                          <a:gd name="T15" fmla="*/ 13486 h 20000"/>
                          <a:gd name="T16" fmla="*/ 15085 w 20000"/>
                          <a:gd name="T17" fmla="*/ 14220 h 20000"/>
                          <a:gd name="T18" fmla="*/ 13913 w 20000"/>
                          <a:gd name="T19" fmla="*/ 14954 h 20000"/>
                          <a:gd name="T20" fmla="*/ 13308 w 20000"/>
                          <a:gd name="T21" fmla="*/ 14037 h 20000"/>
                          <a:gd name="T22" fmla="*/ 12325 w 20000"/>
                          <a:gd name="T23" fmla="*/ 14220 h 20000"/>
                          <a:gd name="T24" fmla="*/ 10397 w 20000"/>
                          <a:gd name="T25" fmla="*/ 16101 h 20000"/>
                          <a:gd name="T26" fmla="*/ 9376 w 20000"/>
                          <a:gd name="T27" fmla="*/ 19220 h 20000"/>
                          <a:gd name="T28" fmla="*/ 9225 w 20000"/>
                          <a:gd name="T29" fmla="*/ 19220 h 20000"/>
                          <a:gd name="T30" fmla="*/ 6881 w 20000"/>
                          <a:gd name="T31" fmla="*/ 19220 h 20000"/>
                          <a:gd name="T32" fmla="*/ 5671 w 20000"/>
                          <a:gd name="T33" fmla="*/ 19954 h 20000"/>
                          <a:gd name="T34" fmla="*/ 4121 w 20000"/>
                          <a:gd name="T35" fmla="*/ 18073 h 20000"/>
                          <a:gd name="T36" fmla="*/ 4348 w 20000"/>
                          <a:gd name="T37" fmla="*/ 17339 h 20000"/>
                          <a:gd name="T38" fmla="*/ 3554 w 20000"/>
                          <a:gd name="T39" fmla="*/ 16101 h 20000"/>
                          <a:gd name="T40" fmla="*/ 227 w 20000"/>
                          <a:gd name="T41" fmla="*/ 15459 h 20000"/>
                          <a:gd name="T42" fmla="*/ 0 w 20000"/>
                          <a:gd name="T43" fmla="*/ 11147 h 20000"/>
                          <a:gd name="T44" fmla="*/ 605 w 20000"/>
                          <a:gd name="T45" fmla="*/ 9725 h 20000"/>
                          <a:gd name="T46" fmla="*/ 1172 w 20000"/>
                          <a:gd name="T47" fmla="*/ 8073 h 20000"/>
                          <a:gd name="T48" fmla="*/ 1550 w 20000"/>
                          <a:gd name="T49" fmla="*/ 6651 h 20000"/>
                          <a:gd name="T50" fmla="*/ 1172 w 20000"/>
                          <a:gd name="T51" fmla="*/ 4771 h 20000"/>
                          <a:gd name="T52" fmla="*/ 2155 w 20000"/>
                          <a:gd name="T53" fmla="*/ 1881 h 20000"/>
                          <a:gd name="T54" fmla="*/ 3176 w 20000"/>
                          <a:gd name="T55" fmla="*/ 459 h 20000"/>
                          <a:gd name="T56" fmla="*/ 4348 w 20000"/>
                          <a:gd name="T57" fmla="*/ 0 h 20000"/>
                          <a:gd name="T58" fmla="*/ 6276 w 20000"/>
                          <a:gd name="T59" fmla="*/ 917 h 20000"/>
                          <a:gd name="T60" fmla="*/ 8809 w 20000"/>
                          <a:gd name="T61" fmla="*/ 1193 h 20000"/>
                          <a:gd name="T62" fmla="*/ 11758 w 20000"/>
                          <a:gd name="T63" fmla="*/ 1881 h 20000"/>
                          <a:gd name="T64" fmla="*/ 12930 w 20000"/>
                          <a:gd name="T65" fmla="*/ 1193 h 20000"/>
                          <a:gd name="T66" fmla="*/ 16446 w 20000"/>
                          <a:gd name="T67" fmla="*/ 1651 h 20000"/>
                          <a:gd name="T68" fmla="*/ 17618 w 20000"/>
                          <a:gd name="T69" fmla="*/ 917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000" h="20000">
                            <a:moveTo>
                              <a:pt x="18034" y="0"/>
                            </a:moveTo>
                            <a:lnTo>
                              <a:pt x="18601" y="1193"/>
                            </a:lnTo>
                            <a:lnTo>
                              <a:pt x="18979" y="1651"/>
                            </a:lnTo>
                            <a:lnTo>
                              <a:pt x="18979" y="3073"/>
                            </a:lnTo>
                            <a:lnTo>
                              <a:pt x="19584" y="3532"/>
                            </a:lnTo>
                            <a:lnTo>
                              <a:pt x="19962" y="4771"/>
                            </a:lnTo>
                            <a:lnTo>
                              <a:pt x="19206" y="5917"/>
                            </a:lnTo>
                            <a:lnTo>
                              <a:pt x="18601" y="5459"/>
                            </a:lnTo>
                            <a:lnTo>
                              <a:pt x="18034" y="6651"/>
                            </a:lnTo>
                            <a:lnTo>
                              <a:pt x="18034" y="7385"/>
                            </a:lnTo>
                            <a:lnTo>
                              <a:pt x="17429" y="8073"/>
                            </a:lnTo>
                            <a:lnTo>
                              <a:pt x="17618" y="8991"/>
                            </a:lnTo>
                            <a:lnTo>
                              <a:pt x="16635" y="9266"/>
                            </a:lnTo>
                            <a:lnTo>
                              <a:pt x="16635" y="10413"/>
                            </a:lnTo>
                            <a:lnTo>
                              <a:pt x="16030" y="11147"/>
                            </a:lnTo>
                            <a:lnTo>
                              <a:pt x="15085" y="13486"/>
                            </a:lnTo>
                            <a:lnTo>
                              <a:pt x="15463" y="14220"/>
                            </a:lnTo>
                            <a:lnTo>
                              <a:pt x="15085" y="14220"/>
                            </a:lnTo>
                            <a:lnTo>
                              <a:pt x="14480" y="14954"/>
                            </a:lnTo>
                            <a:lnTo>
                              <a:pt x="13913" y="14954"/>
                            </a:lnTo>
                            <a:lnTo>
                              <a:pt x="13913" y="14725"/>
                            </a:lnTo>
                            <a:lnTo>
                              <a:pt x="13308" y="14037"/>
                            </a:lnTo>
                            <a:lnTo>
                              <a:pt x="12930" y="14220"/>
                            </a:lnTo>
                            <a:lnTo>
                              <a:pt x="12325" y="14220"/>
                            </a:lnTo>
                            <a:lnTo>
                              <a:pt x="11380" y="14954"/>
                            </a:lnTo>
                            <a:lnTo>
                              <a:pt x="10397" y="16101"/>
                            </a:lnTo>
                            <a:lnTo>
                              <a:pt x="9981" y="17798"/>
                            </a:lnTo>
                            <a:lnTo>
                              <a:pt x="9376" y="19220"/>
                            </a:lnTo>
                            <a:lnTo>
                              <a:pt x="9225" y="18991"/>
                            </a:lnTo>
                            <a:lnTo>
                              <a:pt x="9225" y="19220"/>
                            </a:lnTo>
                            <a:lnTo>
                              <a:pt x="7826" y="19679"/>
                            </a:lnTo>
                            <a:lnTo>
                              <a:pt x="6881" y="19220"/>
                            </a:lnTo>
                            <a:lnTo>
                              <a:pt x="6881" y="19679"/>
                            </a:lnTo>
                            <a:lnTo>
                              <a:pt x="5671" y="19954"/>
                            </a:lnTo>
                            <a:lnTo>
                              <a:pt x="5104" y="19679"/>
                            </a:lnTo>
                            <a:lnTo>
                              <a:pt x="4121" y="18073"/>
                            </a:lnTo>
                            <a:lnTo>
                              <a:pt x="4348" y="17798"/>
                            </a:lnTo>
                            <a:lnTo>
                              <a:pt x="4348" y="17339"/>
                            </a:lnTo>
                            <a:lnTo>
                              <a:pt x="3743" y="17339"/>
                            </a:lnTo>
                            <a:lnTo>
                              <a:pt x="3554" y="16101"/>
                            </a:lnTo>
                            <a:lnTo>
                              <a:pt x="2155" y="15459"/>
                            </a:lnTo>
                            <a:lnTo>
                              <a:pt x="227" y="15459"/>
                            </a:lnTo>
                            <a:lnTo>
                              <a:pt x="0" y="13486"/>
                            </a:lnTo>
                            <a:lnTo>
                              <a:pt x="0" y="11147"/>
                            </a:lnTo>
                            <a:lnTo>
                              <a:pt x="0" y="9954"/>
                            </a:lnTo>
                            <a:lnTo>
                              <a:pt x="605" y="9725"/>
                            </a:lnTo>
                            <a:lnTo>
                              <a:pt x="1021" y="8532"/>
                            </a:lnTo>
                            <a:lnTo>
                              <a:pt x="1172" y="8073"/>
                            </a:lnTo>
                            <a:lnTo>
                              <a:pt x="1172" y="7385"/>
                            </a:lnTo>
                            <a:lnTo>
                              <a:pt x="1550" y="6651"/>
                            </a:lnTo>
                            <a:lnTo>
                              <a:pt x="1172" y="4954"/>
                            </a:lnTo>
                            <a:lnTo>
                              <a:pt x="1172" y="4771"/>
                            </a:lnTo>
                            <a:lnTo>
                              <a:pt x="1172" y="2844"/>
                            </a:lnTo>
                            <a:lnTo>
                              <a:pt x="2155" y="1881"/>
                            </a:lnTo>
                            <a:lnTo>
                              <a:pt x="2571" y="917"/>
                            </a:lnTo>
                            <a:lnTo>
                              <a:pt x="3176" y="459"/>
                            </a:lnTo>
                            <a:lnTo>
                              <a:pt x="4348" y="459"/>
                            </a:lnTo>
                            <a:lnTo>
                              <a:pt x="4348" y="0"/>
                            </a:lnTo>
                            <a:lnTo>
                              <a:pt x="5293" y="459"/>
                            </a:lnTo>
                            <a:lnTo>
                              <a:pt x="6276" y="917"/>
                            </a:lnTo>
                            <a:lnTo>
                              <a:pt x="6881" y="1651"/>
                            </a:lnTo>
                            <a:lnTo>
                              <a:pt x="8809" y="1193"/>
                            </a:lnTo>
                            <a:lnTo>
                              <a:pt x="10775" y="2339"/>
                            </a:lnTo>
                            <a:lnTo>
                              <a:pt x="11758" y="1881"/>
                            </a:lnTo>
                            <a:lnTo>
                              <a:pt x="12325" y="1651"/>
                            </a:lnTo>
                            <a:lnTo>
                              <a:pt x="12930" y="1193"/>
                            </a:lnTo>
                            <a:lnTo>
                              <a:pt x="13497" y="917"/>
                            </a:lnTo>
                            <a:lnTo>
                              <a:pt x="16446" y="1651"/>
                            </a:lnTo>
                            <a:lnTo>
                              <a:pt x="17051" y="1193"/>
                            </a:lnTo>
                            <a:lnTo>
                              <a:pt x="17618" y="917"/>
                            </a:lnTo>
                            <a:lnTo>
                              <a:pt x="18034" y="0"/>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7F8FA9">
                              <a:lumMod val="40000"/>
                              <a:lumOff val="60000"/>
                            </a:srgbClr>
                          </a:solidFill>
                          <a:effectLst/>
                          <a:uLnTx/>
                          <a:uFillTx/>
                          <a:latin typeface="Avenir "/>
                          <a:ea typeface="+mn-ea"/>
                          <a:cs typeface="+mn-cs"/>
                        </a:endParaRPr>
                      </a:p>
                    </p:txBody>
                  </p:sp>
                  <p:sp>
                    <p:nvSpPr>
                      <p:cNvPr id="572" name="Freeform 110">
                        <a:extLst>
                          <a:ext uri="{FF2B5EF4-FFF2-40B4-BE49-F238E27FC236}">
                            <a16:creationId xmlns:a16="http://schemas.microsoft.com/office/drawing/2014/main" id="{D510A6B1-2EC6-4FBA-8E14-DF4B0F5D467D}"/>
                          </a:ext>
                        </a:extLst>
                      </p:cNvPr>
                      <p:cNvSpPr>
                        <a:spLocks/>
                      </p:cNvSpPr>
                      <p:nvPr/>
                    </p:nvSpPr>
                    <p:spPr bwMode="auto">
                      <a:xfrm>
                        <a:off x="5004731" y="4628702"/>
                        <a:ext cx="54360" cy="48320"/>
                      </a:xfrm>
                      <a:custGeom>
                        <a:avLst/>
                        <a:gdLst>
                          <a:gd name="T0" fmla="*/ 8090 w 20000"/>
                          <a:gd name="T1" fmla="*/ 2532 h 20000"/>
                          <a:gd name="T2" fmla="*/ 11461 w 20000"/>
                          <a:gd name="T3" fmla="*/ 2532 h 20000"/>
                          <a:gd name="T4" fmla="*/ 11461 w 20000"/>
                          <a:gd name="T5" fmla="*/ 4051 h 20000"/>
                          <a:gd name="T6" fmla="*/ 17528 w 20000"/>
                          <a:gd name="T7" fmla="*/ 0 h 20000"/>
                          <a:gd name="T8" fmla="*/ 19775 w 20000"/>
                          <a:gd name="T9" fmla="*/ 6582 h 20000"/>
                          <a:gd name="T10" fmla="*/ 19775 w 20000"/>
                          <a:gd name="T11" fmla="*/ 12911 h 20000"/>
                          <a:gd name="T12" fmla="*/ 19775 w 20000"/>
                          <a:gd name="T13" fmla="*/ 15696 h 20000"/>
                          <a:gd name="T14" fmla="*/ 17528 w 20000"/>
                          <a:gd name="T15" fmla="*/ 16962 h 20000"/>
                          <a:gd name="T16" fmla="*/ 15056 w 20000"/>
                          <a:gd name="T17" fmla="*/ 12911 h 20000"/>
                          <a:gd name="T18" fmla="*/ 11461 w 20000"/>
                          <a:gd name="T19" fmla="*/ 15696 h 20000"/>
                          <a:gd name="T20" fmla="*/ 9213 w 20000"/>
                          <a:gd name="T21" fmla="*/ 16962 h 20000"/>
                          <a:gd name="T22" fmla="*/ 5843 w 20000"/>
                          <a:gd name="T23" fmla="*/ 19747 h 20000"/>
                          <a:gd name="T24" fmla="*/ 5843 w 20000"/>
                          <a:gd name="T25" fmla="*/ 15696 h 20000"/>
                          <a:gd name="T26" fmla="*/ 0 w 20000"/>
                          <a:gd name="T27" fmla="*/ 16962 h 20000"/>
                          <a:gd name="T28" fmla="*/ 0 w 20000"/>
                          <a:gd name="T29" fmla="*/ 15696 h 20000"/>
                          <a:gd name="T30" fmla="*/ 2247 w 20000"/>
                          <a:gd name="T31" fmla="*/ 12911 h 20000"/>
                          <a:gd name="T32" fmla="*/ 4719 w 20000"/>
                          <a:gd name="T33" fmla="*/ 6582 h 20000"/>
                          <a:gd name="T34" fmla="*/ 8090 w 20000"/>
                          <a:gd name="T35" fmla="*/ 4051 h 20000"/>
                          <a:gd name="T36" fmla="*/ 8090 w 20000"/>
                          <a:gd name="T37" fmla="*/ 2532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000" h="20000">
                            <a:moveTo>
                              <a:pt x="8090" y="2532"/>
                            </a:moveTo>
                            <a:lnTo>
                              <a:pt x="11461" y="2532"/>
                            </a:lnTo>
                            <a:lnTo>
                              <a:pt x="11461" y="4051"/>
                            </a:lnTo>
                            <a:lnTo>
                              <a:pt x="17528" y="0"/>
                            </a:lnTo>
                            <a:lnTo>
                              <a:pt x="19775" y="6582"/>
                            </a:lnTo>
                            <a:lnTo>
                              <a:pt x="19775" y="12911"/>
                            </a:lnTo>
                            <a:lnTo>
                              <a:pt x="19775" y="15696"/>
                            </a:lnTo>
                            <a:lnTo>
                              <a:pt x="17528" y="16962"/>
                            </a:lnTo>
                            <a:lnTo>
                              <a:pt x="15056" y="12911"/>
                            </a:lnTo>
                            <a:lnTo>
                              <a:pt x="11461" y="15696"/>
                            </a:lnTo>
                            <a:lnTo>
                              <a:pt x="9213" y="16962"/>
                            </a:lnTo>
                            <a:lnTo>
                              <a:pt x="5843" y="19747"/>
                            </a:lnTo>
                            <a:lnTo>
                              <a:pt x="5843" y="15696"/>
                            </a:lnTo>
                            <a:lnTo>
                              <a:pt x="0" y="16962"/>
                            </a:lnTo>
                            <a:lnTo>
                              <a:pt x="0" y="15696"/>
                            </a:lnTo>
                            <a:lnTo>
                              <a:pt x="2247" y="12911"/>
                            </a:lnTo>
                            <a:lnTo>
                              <a:pt x="4719" y="6582"/>
                            </a:lnTo>
                            <a:lnTo>
                              <a:pt x="8090" y="4051"/>
                            </a:lnTo>
                            <a:lnTo>
                              <a:pt x="8090" y="2532"/>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7F8FA9">
                              <a:lumMod val="40000"/>
                              <a:lumOff val="60000"/>
                            </a:srgbClr>
                          </a:solidFill>
                          <a:effectLst/>
                          <a:uLnTx/>
                          <a:uFillTx/>
                          <a:latin typeface="Avenir "/>
                          <a:ea typeface="+mn-ea"/>
                          <a:cs typeface="+mn-cs"/>
                        </a:endParaRPr>
                      </a:p>
                    </p:txBody>
                  </p:sp>
                  <p:sp>
                    <p:nvSpPr>
                      <p:cNvPr id="573" name="Freeform 109">
                        <a:extLst>
                          <a:ext uri="{FF2B5EF4-FFF2-40B4-BE49-F238E27FC236}">
                            <a16:creationId xmlns:a16="http://schemas.microsoft.com/office/drawing/2014/main" id="{0904897B-D6DF-418A-A9F8-01DC53EE1AF7}"/>
                          </a:ext>
                        </a:extLst>
                      </p:cNvPr>
                      <p:cNvSpPr>
                        <a:spLocks/>
                      </p:cNvSpPr>
                      <p:nvPr/>
                    </p:nvSpPr>
                    <p:spPr bwMode="auto">
                      <a:xfrm>
                        <a:off x="4812962" y="4823491"/>
                        <a:ext cx="318608" cy="271798"/>
                      </a:xfrm>
                      <a:custGeom>
                        <a:avLst/>
                        <a:gdLst>
                          <a:gd name="T0" fmla="*/ 15871 w 20000"/>
                          <a:gd name="T1" fmla="*/ 1153 h 20000"/>
                          <a:gd name="T2" fmla="*/ 16818 w 20000"/>
                          <a:gd name="T3" fmla="*/ 1375 h 20000"/>
                          <a:gd name="T4" fmla="*/ 18030 w 20000"/>
                          <a:gd name="T5" fmla="*/ 1818 h 20000"/>
                          <a:gd name="T6" fmla="*/ 18598 w 20000"/>
                          <a:gd name="T7" fmla="*/ 2084 h 20000"/>
                          <a:gd name="T8" fmla="*/ 19583 w 20000"/>
                          <a:gd name="T9" fmla="*/ 3636 h 20000"/>
                          <a:gd name="T10" fmla="*/ 19962 w 20000"/>
                          <a:gd name="T11" fmla="*/ 4789 h 20000"/>
                          <a:gd name="T12" fmla="*/ 19394 w 20000"/>
                          <a:gd name="T13" fmla="*/ 5942 h 20000"/>
                          <a:gd name="T14" fmla="*/ 18977 w 20000"/>
                          <a:gd name="T15" fmla="*/ 7805 h 20000"/>
                          <a:gd name="T16" fmla="*/ 19394 w 20000"/>
                          <a:gd name="T17" fmla="*/ 8692 h 20000"/>
                          <a:gd name="T18" fmla="*/ 18598 w 20000"/>
                          <a:gd name="T19" fmla="*/ 9845 h 20000"/>
                          <a:gd name="T20" fmla="*/ 18598 w 20000"/>
                          <a:gd name="T21" fmla="*/ 11663 h 20000"/>
                          <a:gd name="T22" fmla="*/ 13864 w 20000"/>
                          <a:gd name="T23" fmla="*/ 14412 h 20000"/>
                          <a:gd name="T24" fmla="*/ 13485 w 20000"/>
                          <a:gd name="T25" fmla="*/ 15122 h 20000"/>
                          <a:gd name="T26" fmla="*/ 11364 w 20000"/>
                          <a:gd name="T27" fmla="*/ 15565 h 20000"/>
                          <a:gd name="T28" fmla="*/ 10379 w 20000"/>
                          <a:gd name="T29" fmla="*/ 16940 h 20000"/>
                          <a:gd name="T30" fmla="*/ 8598 w 20000"/>
                          <a:gd name="T31" fmla="*/ 19468 h 20000"/>
                          <a:gd name="T32" fmla="*/ 7652 w 20000"/>
                          <a:gd name="T33" fmla="*/ 19468 h 20000"/>
                          <a:gd name="T34" fmla="*/ 5265 w 20000"/>
                          <a:gd name="T35" fmla="*/ 19246 h 20000"/>
                          <a:gd name="T36" fmla="*/ 3712 w 20000"/>
                          <a:gd name="T37" fmla="*/ 18315 h 20000"/>
                          <a:gd name="T38" fmla="*/ 2159 w 20000"/>
                          <a:gd name="T39" fmla="*/ 18758 h 20000"/>
                          <a:gd name="T40" fmla="*/ 0 w 20000"/>
                          <a:gd name="T41" fmla="*/ 15787 h 20000"/>
                          <a:gd name="T42" fmla="*/ 3485 w 20000"/>
                          <a:gd name="T43" fmla="*/ 9623 h 20000"/>
                          <a:gd name="T44" fmla="*/ 3485 w 20000"/>
                          <a:gd name="T45" fmla="*/ 8692 h 20000"/>
                          <a:gd name="T46" fmla="*/ 3485 w 20000"/>
                          <a:gd name="T47" fmla="*/ 5055 h 20000"/>
                          <a:gd name="T48" fmla="*/ 4470 w 20000"/>
                          <a:gd name="T49" fmla="*/ 6608 h 20000"/>
                          <a:gd name="T50" fmla="*/ 6061 w 20000"/>
                          <a:gd name="T51" fmla="*/ 6608 h 20000"/>
                          <a:gd name="T52" fmla="*/ 7803 w 20000"/>
                          <a:gd name="T53" fmla="*/ 7317 h 20000"/>
                          <a:gd name="T54" fmla="*/ 8598 w 20000"/>
                          <a:gd name="T55" fmla="*/ 6608 h 20000"/>
                          <a:gd name="T56" fmla="*/ 9773 w 20000"/>
                          <a:gd name="T57" fmla="*/ 7982 h 20000"/>
                          <a:gd name="T58" fmla="*/ 11742 w 20000"/>
                          <a:gd name="T59" fmla="*/ 9623 h 20000"/>
                          <a:gd name="T60" fmla="*/ 12917 w 20000"/>
                          <a:gd name="T61" fmla="*/ 9845 h 20000"/>
                          <a:gd name="T62" fmla="*/ 13295 w 20000"/>
                          <a:gd name="T63" fmla="*/ 7982 h 20000"/>
                          <a:gd name="T64" fmla="*/ 12727 w 20000"/>
                          <a:gd name="T65" fmla="*/ 8514 h 20000"/>
                          <a:gd name="T66" fmla="*/ 11136 w 20000"/>
                          <a:gd name="T67" fmla="*/ 7317 h 20000"/>
                          <a:gd name="T68" fmla="*/ 11136 w 20000"/>
                          <a:gd name="T69" fmla="*/ 5942 h 20000"/>
                          <a:gd name="T70" fmla="*/ 11364 w 20000"/>
                          <a:gd name="T71" fmla="*/ 4346 h 20000"/>
                          <a:gd name="T72" fmla="*/ 11136 w 20000"/>
                          <a:gd name="T73" fmla="*/ 2528 h 20000"/>
                          <a:gd name="T74" fmla="*/ 11932 w 20000"/>
                          <a:gd name="T75" fmla="*/ 710 h 20000"/>
                          <a:gd name="T76" fmla="*/ 15265 w 20000"/>
                          <a:gd name="T77"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000" h="20000">
                            <a:moveTo>
                              <a:pt x="15265" y="0"/>
                            </a:moveTo>
                            <a:lnTo>
                              <a:pt x="15871" y="1153"/>
                            </a:lnTo>
                            <a:lnTo>
                              <a:pt x="16439" y="1153"/>
                            </a:lnTo>
                            <a:lnTo>
                              <a:pt x="16818" y="1375"/>
                            </a:lnTo>
                            <a:lnTo>
                              <a:pt x="17424" y="1818"/>
                            </a:lnTo>
                            <a:lnTo>
                              <a:pt x="18030" y="1818"/>
                            </a:lnTo>
                            <a:lnTo>
                              <a:pt x="18409" y="2084"/>
                            </a:lnTo>
                            <a:lnTo>
                              <a:pt x="18598" y="2084"/>
                            </a:lnTo>
                            <a:lnTo>
                              <a:pt x="18977" y="2971"/>
                            </a:lnTo>
                            <a:lnTo>
                              <a:pt x="19583" y="3636"/>
                            </a:lnTo>
                            <a:lnTo>
                              <a:pt x="19962" y="4346"/>
                            </a:lnTo>
                            <a:lnTo>
                              <a:pt x="19962" y="4789"/>
                            </a:lnTo>
                            <a:lnTo>
                              <a:pt x="19394" y="5055"/>
                            </a:lnTo>
                            <a:lnTo>
                              <a:pt x="19394" y="5942"/>
                            </a:lnTo>
                            <a:lnTo>
                              <a:pt x="19394" y="7317"/>
                            </a:lnTo>
                            <a:lnTo>
                              <a:pt x="18977" y="7805"/>
                            </a:lnTo>
                            <a:lnTo>
                              <a:pt x="19583" y="8514"/>
                            </a:lnTo>
                            <a:lnTo>
                              <a:pt x="19394" y="8692"/>
                            </a:lnTo>
                            <a:lnTo>
                              <a:pt x="18598" y="8692"/>
                            </a:lnTo>
                            <a:lnTo>
                              <a:pt x="18598" y="9845"/>
                            </a:lnTo>
                            <a:lnTo>
                              <a:pt x="18409" y="10776"/>
                            </a:lnTo>
                            <a:lnTo>
                              <a:pt x="18598" y="11663"/>
                            </a:lnTo>
                            <a:lnTo>
                              <a:pt x="13485" y="13525"/>
                            </a:lnTo>
                            <a:lnTo>
                              <a:pt x="13864" y="14412"/>
                            </a:lnTo>
                            <a:lnTo>
                              <a:pt x="13864" y="15122"/>
                            </a:lnTo>
                            <a:lnTo>
                              <a:pt x="13485" y="15122"/>
                            </a:lnTo>
                            <a:lnTo>
                              <a:pt x="12727" y="15122"/>
                            </a:lnTo>
                            <a:lnTo>
                              <a:pt x="11364" y="15565"/>
                            </a:lnTo>
                            <a:lnTo>
                              <a:pt x="11364" y="16497"/>
                            </a:lnTo>
                            <a:lnTo>
                              <a:pt x="10379" y="16940"/>
                            </a:lnTo>
                            <a:lnTo>
                              <a:pt x="9394" y="17650"/>
                            </a:lnTo>
                            <a:lnTo>
                              <a:pt x="8598" y="19468"/>
                            </a:lnTo>
                            <a:lnTo>
                              <a:pt x="7803" y="19956"/>
                            </a:lnTo>
                            <a:lnTo>
                              <a:pt x="7652" y="19468"/>
                            </a:lnTo>
                            <a:lnTo>
                              <a:pt x="6061" y="19468"/>
                            </a:lnTo>
                            <a:lnTo>
                              <a:pt x="5265" y="19246"/>
                            </a:lnTo>
                            <a:lnTo>
                              <a:pt x="4697" y="18758"/>
                            </a:lnTo>
                            <a:lnTo>
                              <a:pt x="3712" y="18315"/>
                            </a:lnTo>
                            <a:lnTo>
                              <a:pt x="3485" y="18315"/>
                            </a:lnTo>
                            <a:lnTo>
                              <a:pt x="2159" y="18758"/>
                            </a:lnTo>
                            <a:lnTo>
                              <a:pt x="1553" y="17428"/>
                            </a:lnTo>
                            <a:lnTo>
                              <a:pt x="0" y="15787"/>
                            </a:lnTo>
                            <a:lnTo>
                              <a:pt x="379" y="9623"/>
                            </a:lnTo>
                            <a:lnTo>
                              <a:pt x="3485" y="9623"/>
                            </a:lnTo>
                            <a:lnTo>
                              <a:pt x="3485" y="9135"/>
                            </a:lnTo>
                            <a:lnTo>
                              <a:pt x="3485" y="8692"/>
                            </a:lnTo>
                            <a:lnTo>
                              <a:pt x="3485" y="7317"/>
                            </a:lnTo>
                            <a:lnTo>
                              <a:pt x="3485" y="5055"/>
                            </a:lnTo>
                            <a:lnTo>
                              <a:pt x="4091" y="5499"/>
                            </a:lnTo>
                            <a:lnTo>
                              <a:pt x="4470" y="6608"/>
                            </a:lnTo>
                            <a:lnTo>
                              <a:pt x="5644" y="5499"/>
                            </a:lnTo>
                            <a:lnTo>
                              <a:pt x="6061" y="6608"/>
                            </a:lnTo>
                            <a:lnTo>
                              <a:pt x="7197" y="7317"/>
                            </a:lnTo>
                            <a:lnTo>
                              <a:pt x="7803" y="7317"/>
                            </a:lnTo>
                            <a:lnTo>
                              <a:pt x="8598" y="7317"/>
                            </a:lnTo>
                            <a:lnTo>
                              <a:pt x="8598" y="6608"/>
                            </a:lnTo>
                            <a:lnTo>
                              <a:pt x="8826" y="6608"/>
                            </a:lnTo>
                            <a:lnTo>
                              <a:pt x="9773" y="7982"/>
                            </a:lnTo>
                            <a:lnTo>
                              <a:pt x="10758" y="7982"/>
                            </a:lnTo>
                            <a:lnTo>
                              <a:pt x="11742" y="9623"/>
                            </a:lnTo>
                            <a:lnTo>
                              <a:pt x="11932" y="10333"/>
                            </a:lnTo>
                            <a:lnTo>
                              <a:pt x="12917" y="9845"/>
                            </a:lnTo>
                            <a:lnTo>
                              <a:pt x="12917" y="10333"/>
                            </a:lnTo>
                            <a:lnTo>
                              <a:pt x="13295" y="7982"/>
                            </a:lnTo>
                            <a:lnTo>
                              <a:pt x="12727" y="7982"/>
                            </a:lnTo>
                            <a:lnTo>
                              <a:pt x="12727" y="8514"/>
                            </a:lnTo>
                            <a:lnTo>
                              <a:pt x="11932" y="7982"/>
                            </a:lnTo>
                            <a:lnTo>
                              <a:pt x="11136" y="7317"/>
                            </a:lnTo>
                            <a:lnTo>
                              <a:pt x="10758" y="6874"/>
                            </a:lnTo>
                            <a:lnTo>
                              <a:pt x="11136" y="5942"/>
                            </a:lnTo>
                            <a:lnTo>
                              <a:pt x="11136" y="5055"/>
                            </a:lnTo>
                            <a:lnTo>
                              <a:pt x="11364" y="4346"/>
                            </a:lnTo>
                            <a:lnTo>
                              <a:pt x="11364" y="2971"/>
                            </a:lnTo>
                            <a:lnTo>
                              <a:pt x="11136" y="2528"/>
                            </a:lnTo>
                            <a:lnTo>
                              <a:pt x="11742" y="1818"/>
                            </a:lnTo>
                            <a:lnTo>
                              <a:pt x="11932" y="710"/>
                            </a:lnTo>
                            <a:lnTo>
                              <a:pt x="11932" y="177"/>
                            </a:lnTo>
                            <a:lnTo>
                              <a:pt x="15265" y="0"/>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7F8FA9">
                              <a:lumMod val="40000"/>
                              <a:lumOff val="60000"/>
                            </a:srgbClr>
                          </a:solidFill>
                          <a:effectLst/>
                          <a:uLnTx/>
                          <a:uFillTx/>
                          <a:latin typeface="Avenir "/>
                          <a:ea typeface="+mn-ea"/>
                          <a:cs typeface="+mn-cs"/>
                        </a:endParaRPr>
                      </a:p>
                    </p:txBody>
                  </p:sp>
                  <p:sp>
                    <p:nvSpPr>
                      <p:cNvPr id="574" name="Freeform 107">
                        <a:extLst>
                          <a:ext uri="{FF2B5EF4-FFF2-40B4-BE49-F238E27FC236}">
                            <a16:creationId xmlns:a16="http://schemas.microsoft.com/office/drawing/2014/main" id="{78DD06EC-92FC-4D80-B985-8BA4B270DD1F}"/>
                          </a:ext>
                        </a:extLst>
                      </p:cNvPr>
                      <p:cNvSpPr>
                        <a:spLocks/>
                      </p:cNvSpPr>
                      <p:nvPr/>
                    </p:nvSpPr>
                    <p:spPr bwMode="auto">
                      <a:xfrm>
                        <a:off x="3869220" y="4323685"/>
                        <a:ext cx="81539" cy="92110"/>
                      </a:xfrm>
                      <a:custGeom>
                        <a:avLst/>
                        <a:gdLst>
                          <a:gd name="T0" fmla="*/ 0 w 20000"/>
                          <a:gd name="T1" fmla="*/ 6184 h 20000"/>
                          <a:gd name="T2" fmla="*/ 2222 w 20000"/>
                          <a:gd name="T3" fmla="*/ 4079 h 20000"/>
                          <a:gd name="T4" fmla="*/ 3852 w 20000"/>
                          <a:gd name="T5" fmla="*/ 4079 h 20000"/>
                          <a:gd name="T6" fmla="*/ 6074 w 20000"/>
                          <a:gd name="T7" fmla="*/ 789 h 20000"/>
                          <a:gd name="T8" fmla="*/ 6815 w 20000"/>
                          <a:gd name="T9" fmla="*/ 789 h 20000"/>
                          <a:gd name="T10" fmla="*/ 13778 w 20000"/>
                          <a:gd name="T11" fmla="*/ 0 h 20000"/>
                          <a:gd name="T12" fmla="*/ 16000 w 20000"/>
                          <a:gd name="T13" fmla="*/ 3421 h 20000"/>
                          <a:gd name="T14" fmla="*/ 16000 w 20000"/>
                          <a:gd name="T15" fmla="*/ 5395 h 20000"/>
                          <a:gd name="T16" fmla="*/ 16889 w 20000"/>
                          <a:gd name="T17" fmla="*/ 6184 h 20000"/>
                          <a:gd name="T18" fmla="*/ 16889 w 20000"/>
                          <a:gd name="T19" fmla="*/ 9605 h 20000"/>
                          <a:gd name="T20" fmla="*/ 19852 w 20000"/>
                          <a:gd name="T21" fmla="*/ 9605 h 20000"/>
                          <a:gd name="T22" fmla="*/ 19852 w 20000"/>
                          <a:gd name="T23" fmla="*/ 11579 h 20000"/>
                          <a:gd name="T24" fmla="*/ 18370 w 20000"/>
                          <a:gd name="T25" fmla="*/ 11579 h 20000"/>
                          <a:gd name="T26" fmla="*/ 18370 w 20000"/>
                          <a:gd name="T27" fmla="*/ 14211 h 20000"/>
                          <a:gd name="T28" fmla="*/ 16000 w 20000"/>
                          <a:gd name="T29" fmla="*/ 16316 h 20000"/>
                          <a:gd name="T30" fmla="*/ 13778 w 20000"/>
                          <a:gd name="T31" fmla="*/ 19868 h 20000"/>
                          <a:gd name="T32" fmla="*/ 8444 w 20000"/>
                          <a:gd name="T33" fmla="*/ 17763 h 20000"/>
                          <a:gd name="T34" fmla="*/ 2222 w 20000"/>
                          <a:gd name="T35" fmla="*/ 15000 h 20000"/>
                          <a:gd name="T36" fmla="*/ 2222 w 20000"/>
                          <a:gd name="T37" fmla="*/ 12895 h 20000"/>
                          <a:gd name="T38" fmla="*/ 0 w 20000"/>
                          <a:gd name="T39" fmla="*/ 9605 h 20000"/>
                          <a:gd name="T40" fmla="*/ 0 w 20000"/>
                          <a:gd name="T41" fmla="*/ 7500 h 20000"/>
                          <a:gd name="T42" fmla="*/ 0 w 20000"/>
                          <a:gd name="T43" fmla="*/ 618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00" h="20000">
                            <a:moveTo>
                              <a:pt x="0" y="6184"/>
                            </a:moveTo>
                            <a:lnTo>
                              <a:pt x="2222" y="4079"/>
                            </a:lnTo>
                            <a:lnTo>
                              <a:pt x="3852" y="4079"/>
                            </a:lnTo>
                            <a:lnTo>
                              <a:pt x="6074" y="789"/>
                            </a:lnTo>
                            <a:lnTo>
                              <a:pt x="6815" y="789"/>
                            </a:lnTo>
                            <a:lnTo>
                              <a:pt x="13778" y="0"/>
                            </a:lnTo>
                            <a:lnTo>
                              <a:pt x="16000" y="3421"/>
                            </a:lnTo>
                            <a:lnTo>
                              <a:pt x="16000" y="5395"/>
                            </a:lnTo>
                            <a:lnTo>
                              <a:pt x="16889" y="6184"/>
                            </a:lnTo>
                            <a:lnTo>
                              <a:pt x="16889" y="9605"/>
                            </a:lnTo>
                            <a:lnTo>
                              <a:pt x="19852" y="9605"/>
                            </a:lnTo>
                            <a:lnTo>
                              <a:pt x="19852" y="11579"/>
                            </a:lnTo>
                            <a:lnTo>
                              <a:pt x="18370" y="11579"/>
                            </a:lnTo>
                            <a:lnTo>
                              <a:pt x="18370" y="14211"/>
                            </a:lnTo>
                            <a:lnTo>
                              <a:pt x="16000" y="16316"/>
                            </a:lnTo>
                            <a:lnTo>
                              <a:pt x="13778" y="19868"/>
                            </a:lnTo>
                            <a:lnTo>
                              <a:pt x="8444" y="17763"/>
                            </a:lnTo>
                            <a:lnTo>
                              <a:pt x="2222" y="15000"/>
                            </a:lnTo>
                            <a:lnTo>
                              <a:pt x="2222" y="12895"/>
                            </a:lnTo>
                            <a:lnTo>
                              <a:pt x="0" y="9605"/>
                            </a:lnTo>
                            <a:lnTo>
                              <a:pt x="0" y="7500"/>
                            </a:lnTo>
                            <a:lnTo>
                              <a:pt x="0" y="6184"/>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7F8FA9">
                              <a:lumMod val="40000"/>
                              <a:lumOff val="60000"/>
                            </a:srgbClr>
                          </a:solidFill>
                          <a:effectLst/>
                          <a:uLnTx/>
                          <a:uFillTx/>
                          <a:latin typeface="Avenir "/>
                          <a:ea typeface="+mn-ea"/>
                          <a:cs typeface="+mn-cs"/>
                        </a:endParaRPr>
                      </a:p>
                    </p:txBody>
                  </p:sp>
                  <p:sp>
                    <p:nvSpPr>
                      <p:cNvPr id="575" name="Freeform 106">
                        <a:extLst>
                          <a:ext uri="{FF2B5EF4-FFF2-40B4-BE49-F238E27FC236}">
                            <a16:creationId xmlns:a16="http://schemas.microsoft.com/office/drawing/2014/main" id="{8B465AF4-92E4-48AF-9BC2-D77BD510146F}"/>
                          </a:ext>
                        </a:extLst>
                      </p:cNvPr>
                      <p:cNvSpPr>
                        <a:spLocks/>
                      </p:cNvSpPr>
                      <p:nvPr/>
                    </p:nvSpPr>
                    <p:spPr bwMode="auto">
                      <a:xfrm>
                        <a:off x="4897522" y="5028850"/>
                        <a:ext cx="209889" cy="188748"/>
                      </a:xfrm>
                      <a:custGeom>
                        <a:avLst/>
                        <a:gdLst>
                          <a:gd name="T0" fmla="*/ 0 w 20000"/>
                          <a:gd name="T1" fmla="*/ 6026 h 20000"/>
                          <a:gd name="T2" fmla="*/ 1207 w 20000"/>
                          <a:gd name="T3" fmla="*/ 6282 h 20000"/>
                          <a:gd name="T4" fmla="*/ 3563 w 20000"/>
                          <a:gd name="T5" fmla="*/ 6282 h 20000"/>
                          <a:gd name="T6" fmla="*/ 3851 w 20000"/>
                          <a:gd name="T7" fmla="*/ 6987 h 20000"/>
                          <a:gd name="T8" fmla="*/ 5057 w 20000"/>
                          <a:gd name="T9" fmla="*/ 6282 h 20000"/>
                          <a:gd name="T10" fmla="*/ 6264 w 20000"/>
                          <a:gd name="T11" fmla="*/ 3654 h 20000"/>
                          <a:gd name="T12" fmla="*/ 7759 w 20000"/>
                          <a:gd name="T13" fmla="*/ 2628 h 20000"/>
                          <a:gd name="T14" fmla="*/ 9253 w 20000"/>
                          <a:gd name="T15" fmla="*/ 1987 h 20000"/>
                          <a:gd name="T16" fmla="*/ 9253 w 20000"/>
                          <a:gd name="T17" fmla="*/ 641 h 20000"/>
                          <a:gd name="T18" fmla="*/ 11322 w 20000"/>
                          <a:gd name="T19" fmla="*/ 0 h 20000"/>
                          <a:gd name="T20" fmla="*/ 12529 w 20000"/>
                          <a:gd name="T21" fmla="*/ 0 h 20000"/>
                          <a:gd name="T22" fmla="*/ 13103 w 20000"/>
                          <a:gd name="T23" fmla="*/ 0 h 20000"/>
                          <a:gd name="T24" fmla="*/ 13736 w 20000"/>
                          <a:gd name="T25" fmla="*/ 1026 h 20000"/>
                          <a:gd name="T26" fmla="*/ 15517 w 20000"/>
                          <a:gd name="T27" fmla="*/ 641 h 20000"/>
                          <a:gd name="T28" fmla="*/ 16092 w 20000"/>
                          <a:gd name="T29" fmla="*/ 1026 h 20000"/>
                          <a:gd name="T30" fmla="*/ 17011 w 20000"/>
                          <a:gd name="T31" fmla="*/ 1667 h 20000"/>
                          <a:gd name="T32" fmla="*/ 17586 w 20000"/>
                          <a:gd name="T33" fmla="*/ 1987 h 20000"/>
                          <a:gd name="T34" fmla="*/ 19368 w 20000"/>
                          <a:gd name="T35" fmla="*/ 1987 h 20000"/>
                          <a:gd name="T36" fmla="*/ 19368 w 20000"/>
                          <a:gd name="T37" fmla="*/ 2628 h 20000"/>
                          <a:gd name="T38" fmla="*/ 19943 w 20000"/>
                          <a:gd name="T39" fmla="*/ 4295 h 20000"/>
                          <a:gd name="T40" fmla="*/ 19943 w 20000"/>
                          <a:gd name="T41" fmla="*/ 6026 h 20000"/>
                          <a:gd name="T42" fmla="*/ 19943 w 20000"/>
                          <a:gd name="T43" fmla="*/ 7628 h 20000"/>
                          <a:gd name="T44" fmla="*/ 19943 w 20000"/>
                          <a:gd name="T45" fmla="*/ 8013 h 20000"/>
                          <a:gd name="T46" fmla="*/ 19368 w 20000"/>
                          <a:gd name="T47" fmla="*/ 8654 h 20000"/>
                          <a:gd name="T48" fmla="*/ 19943 w 20000"/>
                          <a:gd name="T49" fmla="*/ 8910 h 20000"/>
                          <a:gd name="T50" fmla="*/ 19368 w 20000"/>
                          <a:gd name="T51" fmla="*/ 8910 h 20000"/>
                          <a:gd name="T52" fmla="*/ 19368 w 20000"/>
                          <a:gd name="T53" fmla="*/ 10256 h 20000"/>
                          <a:gd name="T54" fmla="*/ 19368 w 20000"/>
                          <a:gd name="T55" fmla="*/ 11282 h 20000"/>
                          <a:gd name="T56" fmla="*/ 19943 w 20000"/>
                          <a:gd name="T57" fmla="*/ 12308 h 20000"/>
                          <a:gd name="T58" fmla="*/ 18793 w 20000"/>
                          <a:gd name="T59" fmla="*/ 13910 h 20000"/>
                          <a:gd name="T60" fmla="*/ 18448 w 20000"/>
                          <a:gd name="T61" fmla="*/ 14936 h 20000"/>
                          <a:gd name="T62" fmla="*/ 18448 w 20000"/>
                          <a:gd name="T63" fmla="*/ 15897 h 20000"/>
                          <a:gd name="T64" fmla="*/ 17874 w 20000"/>
                          <a:gd name="T65" fmla="*/ 17308 h 20000"/>
                          <a:gd name="T66" fmla="*/ 15172 w 20000"/>
                          <a:gd name="T67" fmla="*/ 19936 h 20000"/>
                          <a:gd name="T68" fmla="*/ 14598 w 20000"/>
                          <a:gd name="T69" fmla="*/ 19231 h 20000"/>
                          <a:gd name="T70" fmla="*/ 13103 w 20000"/>
                          <a:gd name="T71" fmla="*/ 19936 h 20000"/>
                          <a:gd name="T72" fmla="*/ 11609 w 20000"/>
                          <a:gd name="T73" fmla="*/ 19231 h 20000"/>
                          <a:gd name="T74" fmla="*/ 10115 w 20000"/>
                          <a:gd name="T75" fmla="*/ 19231 h 20000"/>
                          <a:gd name="T76" fmla="*/ 9253 w 20000"/>
                          <a:gd name="T77" fmla="*/ 19231 h 20000"/>
                          <a:gd name="T78" fmla="*/ 9253 w 20000"/>
                          <a:gd name="T79" fmla="*/ 17564 h 20000"/>
                          <a:gd name="T80" fmla="*/ 7759 w 20000"/>
                          <a:gd name="T81" fmla="*/ 17308 h 20000"/>
                          <a:gd name="T82" fmla="*/ 6839 w 20000"/>
                          <a:gd name="T83" fmla="*/ 17308 h 20000"/>
                          <a:gd name="T84" fmla="*/ 6264 w 20000"/>
                          <a:gd name="T85" fmla="*/ 15897 h 20000"/>
                          <a:gd name="T86" fmla="*/ 5977 w 20000"/>
                          <a:gd name="T87" fmla="*/ 13910 h 20000"/>
                          <a:gd name="T88" fmla="*/ 5402 w 20000"/>
                          <a:gd name="T89" fmla="*/ 13910 h 20000"/>
                          <a:gd name="T90" fmla="*/ 5057 w 20000"/>
                          <a:gd name="T91" fmla="*/ 12308 h 20000"/>
                          <a:gd name="T92" fmla="*/ 3563 w 20000"/>
                          <a:gd name="T93" fmla="*/ 11667 h 20000"/>
                          <a:gd name="T94" fmla="*/ 2126 w 20000"/>
                          <a:gd name="T95" fmla="*/ 10641 h 20000"/>
                          <a:gd name="T96" fmla="*/ 2126 w 20000"/>
                          <a:gd name="T97" fmla="*/ 9615 h 20000"/>
                          <a:gd name="T98" fmla="*/ 575 w 20000"/>
                          <a:gd name="T99" fmla="*/ 7628 h 20000"/>
                          <a:gd name="T100" fmla="*/ 0 w 20000"/>
                          <a:gd name="T101" fmla="*/ 602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000" h="20000">
                            <a:moveTo>
                              <a:pt x="0" y="6026"/>
                            </a:moveTo>
                            <a:lnTo>
                              <a:pt x="1207" y="6282"/>
                            </a:lnTo>
                            <a:lnTo>
                              <a:pt x="3563" y="6282"/>
                            </a:lnTo>
                            <a:lnTo>
                              <a:pt x="3851" y="6987"/>
                            </a:lnTo>
                            <a:lnTo>
                              <a:pt x="5057" y="6282"/>
                            </a:lnTo>
                            <a:lnTo>
                              <a:pt x="6264" y="3654"/>
                            </a:lnTo>
                            <a:lnTo>
                              <a:pt x="7759" y="2628"/>
                            </a:lnTo>
                            <a:lnTo>
                              <a:pt x="9253" y="1987"/>
                            </a:lnTo>
                            <a:lnTo>
                              <a:pt x="9253" y="641"/>
                            </a:lnTo>
                            <a:lnTo>
                              <a:pt x="11322" y="0"/>
                            </a:lnTo>
                            <a:lnTo>
                              <a:pt x="12529" y="0"/>
                            </a:lnTo>
                            <a:lnTo>
                              <a:pt x="13103" y="0"/>
                            </a:lnTo>
                            <a:lnTo>
                              <a:pt x="13736" y="1026"/>
                            </a:lnTo>
                            <a:lnTo>
                              <a:pt x="15517" y="641"/>
                            </a:lnTo>
                            <a:lnTo>
                              <a:pt x="16092" y="1026"/>
                            </a:lnTo>
                            <a:lnTo>
                              <a:pt x="17011" y="1667"/>
                            </a:lnTo>
                            <a:lnTo>
                              <a:pt x="17586" y="1987"/>
                            </a:lnTo>
                            <a:lnTo>
                              <a:pt x="19368" y="1987"/>
                            </a:lnTo>
                            <a:lnTo>
                              <a:pt x="19368" y="2628"/>
                            </a:lnTo>
                            <a:lnTo>
                              <a:pt x="19943" y="4295"/>
                            </a:lnTo>
                            <a:lnTo>
                              <a:pt x="19943" y="6026"/>
                            </a:lnTo>
                            <a:lnTo>
                              <a:pt x="19943" y="7628"/>
                            </a:lnTo>
                            <a:lnTo>
                              <a:pt x="19943" y="8013"/>
                            </a:lnTo>
                            <a:lnTo>
                              <a:pt x="19368" y="8654"/>
                            </a:lnTo>
                            <a:lnTo>
                              <a:pt x="19943" y="8910"/>
                            </a:lnTo>
                            <a:lnTo>
                              <a:pt x="19368" y="8910"/>
                            </a:lnTo>
                            <a:lnTo>
                              <a:pt x="19368" y="10256"/>
                            </a:lnTo>
                            <a:lnTo>
                              <a:pt x="19368" y="11282"/>
                            </a:lnTo>
                            <a:lnTo>
                              <a:pt x="19943" y="12308"/>
                            </a:lnTo>
                            <a:lnTo>
                              <a:pt x="18793" y="13910"/>
                            </a:lnTo>
                            <a:lnTo>
                              <a:pt x="18448" y="14936"/>
                            </a:lnTo>
                            <a:lnTo>
                              <a:pt x="18448" y="15897"/>
                            </a:lnTo>
                            <a:lnTo>
                              <a:pt x="17874" y="17308"/>
                            </a:lnTo>
                            <a:lnTo>
                              <a:pt x="15172" y="19936"/>
                            </a:lnTo>
                            <a:lnTo>
                              <a:pt x="14598" y="19231"/>
                            </a:lnTo>
                            <a:lnTo>
                              <a:pt x="13103" y="19936"/>
                            </a:lnTo>
                            <a:lnTo>
                              <a:pt x="11609" y="19231"/>
                            </a:lnTo>
                            <a:lnTo>
                              <a:pt x="10115" y="19231"/>
                            </a:lnTo>
                            <a:lnTo>
                              <a:pt x="9253" y="19231"/>
                            </a:lnTo>
                            <a:lnTo>
                              <a:pt x="9253" y="17564"/>
                            </a:lnTo>
                            <a:lnTo>
                              <a:pt x="7759" y="17308"/>
                            </a:lnTo>
                            <a:lnTo>
                              <a:pt x="6839" y="17308"/>
                            </a:lnTo>
                            <a:lnTo>
                              <a:pt x="6264" y="15897"/>
                            </a:lnTo>
                            <a:lnTo>
                              <a:pt x="5977" y="13910"/>
                            </a:lnTo>
                            <a:lnTo>
                              <a:pt x="5402" y="13910"/>
                            </a:lnTo>
                            <a:lnTo>
                              <a:pt x="5057" y="12308"/>
                            </a:lnTo>
                            <a:lnTo>
                              <a:pt x="3563" y="11667"/>
                            </a:lnTo>
                            <a:lnTo>
                              <a:pt x="2126" y="10641"/>
                            </a:lnTo>
                            <a:lnTo>
                              <a:pt x="2126" y="9615"/>
                            </a:lnTo>
                            <a:lnTo>
                              <a:pt x="575" y="7628"/>
                            </a:lnTo>
                            <a:lnTo>
                              <a:pt x="0" y="6026"/>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7F8FA9">
                              <a:lumMod val="40000"/>
                              <a:lumOff val="60000"/>
                            </a:srgbClr>
                          </a:solidFill>
                          <a:effectLst/>
                          <a:uLnTx/>
                          <a:uFillTx/>
                          <a:latin typeface="Avenir "/>
                          <a:ea typeface="+mn-ea"/>
                          <a:cs typeface="+mn-cs"/>
                        </a:endParaRPr>
                      </a:p>
                    </p:txBody>
                  </p:sp>
                  <p:sp>
                    <p:nvSpPr>
                      <p:cNvPr id="576" name="Freeform 105">
                        <a:extLst>
                          <a:ext uri="{FF2B5EF4-FFF2-40B4-BE49-F238E27FC236}">
                            <a16:creationId xmlns:a16="http://schemas.microsoft.com/office/drawing/2014/main" id="{03FEEAD8-93D9-4C1F-87D0-3B93F841E6A9}"/>
                          </a:ext>
                        </a:extLst>
                      </p:cNvPr>
                      <p:cNvSpPr>
                        <a:spLocks/>
                      </p:cNvSpPr>
                      <p:nvPr/>
                    </p:nvSpPr>
                    <p:spPr bwMode="auto">
                      <a:xfrm>
                        <a:off x="5332398" y="4275365"/>
                        <a:ext cx="268778" cy="363908"/>
                      </a:xfrm>
                      <a:custGeom>
                        <a:avLst/>
                        <a:gdLst>
                          <a:gd name="T0" fmla="*/ 3453 w 20000"/>
                          <a:gd name="T1" fmla="*/ 1728 h 20000"/>
                          <a:gd name="T2" fmla="*/ 3946 w 20000"/>
                          <a:gd name="T3" fmla="*/ 1229 h 20000"/>
                          <a:gd name="T4" fmla="*/ 4170 w 20000"/>
                          <a:gd name="T5" fmla="*/ 897 h 20000"/>
                          <a:gd name="T6" fmla="*/ 5785 w 20000"/>
                          <a:gd name="T7" fmla="*/ 2259 h 20000"/>
                          <a:gd name="T8" fmla="*/ 6951 w 20000"/>
                          <a:gd name="T9" fmla="*/ 2591 h 20000"/>
                          <a:gd name="T10" fmla="*/ 9058 w 20000"/>
                          <a:gd name="T11" fmla="*/ 1728 h 20000"/>
                          <a:gd name="T12" fmla="*/ 10628 w 20000"/>
                          <a:gd name="T13" fmla="*/ 1894 h 20000"/>
                          <a:gd name="T14" fmla="*/ 12556 w 20000"/>
                          <a:gd name="T15" fmla="*/ 1395 h 20000"/>
                          <a:gd name="T16" fmla="*/ 13229 w 20000"/>
                          <a:gd name="T17" fmla="*/ 1395 h 20000"/>
                          <a:gd name="T18" fmla="*/ 15112 w 20000"/>
                          <a:gd name="T19" fmla="*/ 1229 h 20000"/>
                          <a:gd name="T20" fmla="*/ 16233 w 20000"/>
                          <a:gd name="T21" fmla="*/ 1229 h 20000"/>
                          <a:gd name="T22" fmla="*/ 17668 w 20000"/>
                          <a:gd name="T23" fmla="*/ 897 h 20000"/>
                          <a:gd name="T24" fmla="*/ 18565 w 20000"/>
                          <a:gd name="T25" fmla="*/ 532 h 20000"/>
                          <a:gd name="T26" fmla="*/ 18789 w 20000"/>
                          <a:gd name="T27" fmla="*/ 0 h 20000"/>
                          <a:gd name="T28" fmla="*/ 19955 w 20000"/>
                          <a:gd name="T29" fmla="*/ 365 h 20000"/>
                          <a:gd name="T30" fmla="*/ 19507 w 20000"/>
                          <a:gd name="T31" fmla="*/ 1229 h 20000"/>
                          <a:gd name="T32" fmla="*/ 19507 w 20000"/>
                          <a:gd name="T33" fmla="*/ 1395 h 20000"/>
                          <a:gd name="T34" fmla="*/ 19507 w 20000"/>
                          <a:gd name="T35" fmla="*/ 2591 h 20000"/>
                          <a:gd name="T36" fmla="*/ 19238 w 20000"/>
                          <a:gd name="T37" fmla="*/ 3953 h 20000"/>
                          <a:gd name="T38" fmla="*/ 17668 w 20000"/>
                          <a:gd name="T39" fmla="*/ 5515 h 20000"/>
                          <a:gd name="T40" fmla="*/ 17399 w 20000"/>
                          <a:gd name="T41" fmla="*/ 6179 h 20000"/>
                          <a:gd name="T42" fmla="*/ 17399 w 20000"/>
                          <a:gd name="T43" fmla="*/ 6711 h 20000"/>
                          <a:gd name="T44" fmla="*/ 15785 w 20000"/>
                          <a:gd name="T45" fmla="*/ 8439 h 20000"/>
                          <a:gd name="T46" fmla="*/ 15785 w 20000"/>
                          <a:gd name="T47" fmla="*/ 8970 h 20000"/>
                          <a:gd name="T48" fmla="*/ 13722 w 20000"/>
                          <a:gd name="T49" fmla="*/ 11362 h 20000"/>
                          <a:gd name="T50" fmla="*/ 10179 w 20000"/>
                          <a:gd name="T51" fmla="*/ 13920 h 20000"/>
                          <a:gd name="T52" fmla="*/ 7892 w 20000"/>
                          <a:gd name="T53" fmla="*/ 15349 h 20000"/>
                          <a:gd name="T54" fmla="*/ 4170 w 20000"/>
                          <a:gd name="T55" fmla="*/ 17542 h 20000"/>
                          <a:gd name="T56" fmla="*/ 1166 w 20000"/>
                          <a:gd name="T57" fmla="*/ 19967 h 20000"/>
                          <a:gd name="T58" fmla="*/ 0 w 20000"/>
                          <a:gd name="T59" fmla="*/ 18937 h 20000"/>
                          <a:gd name="T60" fmla="*/ 0 w 20000"/>
                          <a:gd name="T61" fmla="*/ 13588 h 20000"/>
                          <a:gd name="T62" fmla="*/ 1839 w 20000"/>
                          <a:gd name="T63" fmla="*/ 12027 h 20000"/>
                          <a:gd name="T64" fmla="*/ 2780 w 20000"/>
                          <a:gd name="T65" fmla="*/ 11694 h 20000"/>
                          <a:gd name="T66" fmla="*/ 3946 w 20000"/>
                          <a:gd name="T67" fmla="*/ 11694 h 20000"/>
                          <a:gd name="T68" fmla="*/ 4664 w 20000"/>
                          <a:gd name="T69" fmla="*/ 10864 h 20000"/>
                          <a:gd name="T70" fmla="*/ 7220 w 20000"/>
                          <a:gd name="T71" fmla="*/ 10332 h 20000"/>
                          <a:gd name="T72" fmla="*/ 7892 w 20000"/>
                          <a:gd name="T73" fmla="*/ 10332 h 20000"/>
                          <a:gd name="T74" fmla="*/ 13722 w 20000"/>
                          <a:gd name="T75" fmla="*/ 5847 h 20000"/>
                          <a:gd name="T76" fmla="*/ 11839 w 20000"/>
                          <a:gd name="T77" fmla="*/ 5847 h 20000"/>
                          <a:gd name="T78" fmla="*/ 5785 w 20000"/>
                          <a:gd name="T79" fmla="*/ 4153 h 20000"/>
                          <a:gd name="T80" fmla="*/ 4664 w 20000"/>
                          <a:gd name="T81" fmla="*/ 3621 h 20000"/>
                          <a:gd name="T82" fmla="*/ 3004 w 20000"/>
                          <a:gd name="T83" fmla="*/ 2259 h 20000"/>
                          <a:gd name="T84" fmla="*/ 3453 w 20000"/>
                          <a:gd name="T85" fmla="*/ 172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000" h="20000">
                            <a:moveTo>
                              <a:pt x="3453" y="1728"/>
                            </a:moveTo>
                            <a:lnTo>
                              <a:pt x="3946" y="1229"/>
                            </a:lnTo>
                            <a:lnTo>
                              <a:pt x="4170" y="897"/>
                            </a:lnTo>
                            <a:lnTo>
                              <a:pt x="5785" y="2259"/>
                            </a:lnTo>
                            <a:lnTo>
                              <a:pt x="6951" y="2591"/>
                            </a:lnTo>
                            <a:lnTo>
                              <a:pt x="9058" y="1728"/>
                            </a:lnTo>
                            <a:lnTo>
                              <a:pt x="10628" y="1894"/>
                            </a:lnTo>
                            <a:lnTo>
                              <a:pt x="12556" y="1395"/>
                            </a:lnTo>
                            <a:lnTo>
                              <a:pt x="13229" y="1395"/>
                            </a:lnTo>
                            <a:lnTo>
                              <a:pt x="15112" y="1229"/>
                            </a:lnTo>
                            <a:lnTo>
                              <a:pt x="16233" y="1229"/>
                            </a:lnTo>
                            <a:lnTo>
                              <a:pt x="17668" y="897"/>
                            </a:lnTo>
                            <a:lnTo>
                              <a:pt x="18565" y="532"/>
                            </a:lnTo>
                            <a:lnTo>
                              <a:pt x="18789" y="0"/>
                            </a:lnTo>
                            <a:lnTo>
                              <a:pt x="19955" y="365"/>
                            </a:lnTo>
                            <a:lnTo>
                              <a:pt x="19507" y="1229"/>
                            </a:lnTo>
                            <a:lnTo>
                              <a:pt x="19507" y="1395"/>
                            </a:lnTo>
                            <a:lnTo>
                              <a:pt x="19507" y="2591"/>
                            </a:lnTo>
                            <a:lnTo>
                              <a:pt x="19238" y="3953"/>
                            </a:lnTo>
                            <a:lnTo>
                              <a:pt x="17668" y="5515"/>
                            </a:lnTo>
                            <a:lnTo>
                              <a:pt x="17399" y="6179"/>
                            </a:lnTo>
                            <a:lnTo>
                              <a:pt x="17399" y="6711"/>
                            </a:lnTo>
                            <a:lnTo>
                              <a:pt x="15785" y="8439"/>
                            </a:lnTo>
                            <a:lnTo>
                              <a:pt x="15785" y="8970"/>
                            </a:lnTo>
                            <a:lnTo>
                              <a:pt x="13722" y="11362"/>
                            </a:lnTo>
                            <a:lnTo>
                              <a:pt x="10179" y="13920"/>
                            </a:lnTo>
                            <a:lnTo>
                              <a:pt x="7892" y="15349"/>
                            </a:lnTo>
                            <a:lnTo>
                              <a:pt x="4170" y="17542"/>
                            </a:lnTo>
                            <a:lnTo>
                              <a:pt x="1166" y="19967"/>
                            </a:lnTo>
                            <a:lnTo>
                              <a:pt x="0" y="18937"/>
                            </a:lnTo>
                            <a:lnTo>
                              <a:pt x="0" y="13588"/>
                            </a:lnTo>
                            <a:lnTo>
                              <a:pt x="1839" y="12027"/>
                            </a:lnTo>
                            <a:lnTo>
                              <a:pt x="2780" y="11694"/>
                            </a:lnTo>
                            <a:lnTo>
                              <a:pt x="3946" y="11694"/>
                            </a:lnTo>
                            <a:lnTo>
                              <a:pt x="4664" y="10864"/>
                            </a:lnTo>
                            <a:lnTo>
                              <a:pt x="7220" y="10332"/>
                            </a:lnTo>
                            <a:lnTo>
                              <a:pt x="7892" y="10332"/>
                            </a:lnTo>
                            <a:lnTo>
                              <a:pt x="13722" y="5847"/>
                            </a:lnTo>
                            <a:lnTo>
                              <a:pt x="11839" y="5847"/>
                            </a:lnTo>
                            <a:lnTo>
                              <a:pt x="5785" y="4153"/>
                            </a:lnTo>
                            <a:lnTo>
                              <a:pt x="4664" y="3621"/>
                            </a:lnTo>
                            <a:lnTo>
                              <a:pt x="3004" y="2259"/>
                            </a:lnTo>
                            <a:lnTo>
                              <a:pt x="3453" y="1728"/>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7F8FA9">
                              <a:lumMod val="40000"/>
                              <a:lumOff val="60000"/>
                            </a:srgbClr>
                          </a:solidFill>
                          <a:effectLst/>
                          <a:uLnTx/>
                          <a:uFillTx/>
                          <a:latin typeface="Avenir "/>
                          <a:ea typeface="+mn-ea"/>
                          <a:cs typeface="+mn-cs"/>
                        </a:endParaRPr>
                      </a:p>
                    </p:txBody>
                  </p:sp>
                  <p:sp>
                    <p:nvSpPr>
                      <p:cNvPr id="577" name="Freeform 104">
                        <a:extLst>
                          <a:ext uri="{FF2B5EF4-FFF2-40B4-BE49-F238E27FC236}">
                            <a16:creationId xmlns:a16="http://schemas.microsoft.com/office/drawing/2014/main" id="{E827F80D-0875-4548-A0D1-0FA4ECBA3F86}"/>
                          </a:ext>
                        </a:extLst>
                      </p:cNvPr>
                      <p:cNvSpPr>
                        <a:spLocks/>
                      </p:cNvSpPr>
                      <p:nvPr/>
                    </p:nvSpPr>
                    <p:spPr bwMode="auto">
                      <a:xfrm>
                        <a:off x="4657434" y="5210048"/>
                        <a:ext cx="434877" cy="369947"/>
                      </a:xfrm>
                      <a:custGeom>
                        <a:avLst/>
                        <a:gdLst>
                          <a:gd name="T0" fmla="*/ 15090 w 20000"/>
                          <a:gd name="T1" fmla="*/ 523 h 20000"/>
                          <a:gd name="T2" fmla="*/ 13953 w 20000"/>
                          <a:gd name="T3" fmla="*/ 1373 h 20000"/>
                          <a:gd name="T4" fmla="*/ 13509 w 20000"/>
                          <a:gd name="T5" fmla="*/ 1699 h 20000"/>
                          <a:gd name="T6" fmla="*/ 12788 w 20000"/>
                          <a:gd name="T7" fmla="*/ 2549 h 20000"/>
                          <a:gd name="T8" fmla="*/ 12372 w 20000"/>
                          <a:gd name="T9" fmla="*/ 3562 h 20000"/>
                          <a:gd name="T10" fmla="*/ 11068 w 20000"/>
                          <a:gd name="T11" fmla="*/ 5261 h 20000"/>
                          <a:gd name="T12" fmla="*/ 9764 w 20000"/>
                          <a:gd name="T13" fmla="*/ 5261 h 20000"/>
                          <a:gd name="T14" fmla="*/ 8350 w 20000"/>
                          <a:gd name="T15" fmla="*/ 4739 h 20000"/>
                          <a:gd name="T16" fmla="*/ 7628 w 20000"/>
                          <a:gd name="T17" fmla="*/ 5752 h 20000"/>
                          <a:gd name="T18" fmla="*/ 6463 w 20000"/>
                          <a:gd name="T19" fmla="*/ 6601 h 20000"/>
                          <a:gd name="T20" fmla="*/ 5742 w 20000"/>
                          <a:gd name="T21" fmla="*/ 6765 h 20000"/>
                          <a:gd name="T22" fmla="*/ 5049 w 20000"/>
                          <a:gd name="T23" fmla="*/ 6275 h 20000"/>
                          <a:gd name="T24" fmla="*/ 5049 w 20000"/>
                          <a:gd name="T25" fmla="*/ 5261 h 20000"/>
                          <a:gd name="T26" fmla="*/ 4438 w 20000"/>
                          <a:gd name="T27" fmla="*/ 3889 h 20000"/>
                          <a:gd name="T28" fmla="*/ 3745 w 20000"/>
                          <a:gd name="T29" fmla="*/ 9641 h 20000"/>
                          <a:gd name="T30" fmla="*/ 3024 w 20000"/>
                          <a:gd name="T31" fmla="*/ 10359 h 20000"/>
                          <a:gd name="T32" fmla="*/ 1997 w 20000"/>
                          <a:gd name="T33" fmla="*/ 10163 h 20000"/>
                          <a:gd name="T34" fmla="*/ 860 w 20000"/>
                          <a:gd name="T35" fmla="*/ 9837 h 20000"/>
                          <a:gd name="T36" fmla="*/ 749 w 20000"/>
                          <a:gd name="T37" fmla="*/ 8954 h 20000"/>
                          <a:gd name="T38" fmla="*/ 166 w 20000"/>
                          <a:gd name="T39" fmla="*/ 9641 h 20000"/>
                          <a:gd name="T40" fmla="*/ 166 w 20000"/>
                          <a:gd name="T41" fmla="*/ 10686 h 20000"/>
                          <a:gd name="T42" fmla="*/ 1886 w 20000"/>
                          <a:gd name="T43" fmla="*/ 14706 h 20000"/>
                          <a:gd name="T44" fmla="*/ 1886 w 20000"/>
                          <a:gd name="T45" fmla="*/ 16438 h 20000"/>
                          <a:gd name="T46" fmla="*/ 1442 w 20000"/>
                          <a:gd name="T47" fmla="*/ 16765 h 20000"/>
                          <a:gd name="T48" fmla="*/ 1886 w 20000"/>
                          <a:gd name="T49" fmla="*/ 18954 h 20000"/>
                          <a:gd name="T50" fmla="*/ 1997 w 20000"/>
                          <a:gd name="T51" fmla="*/ 18627 h 20000"/>
                          <a:gd name="T52" fmla="*/ 2607 w 20000"/>
                          <a:gd name="T53" fmla="*/ 19118 h 20000"/>
                          <a:gd name="T54" fmla="*/ 3162 w 20000"/>
                          <a:gd name="T55" fmla="*/ 19641 h 20000"/>
                          <a:gd name="T56" fmla="*/ 4161 w 20000"/>
                          <a:gd name="T57" fmla="*/ 19444 h 20000"/>
                          <a:gd name="T58" fmla="*/ 5603 w 20000"/>
                          <a:gd name="T59" fmla="*/ 19118 h 20000"/>
                          <a:gd name="T60" fmla="*/ 6463 w 20000"/>
                          <a:gd name="T61" fmla="*/ 18627 h 20000"/>
                          <a:gd name="T62" fmla="*/ 8350 w 20000"/>
                          <a:gd name="T63" fmla="*/ 18627 h 20000"/>
                          <a:gd name="T64" fmla="*/ 9931 w 20000"/>
                          <a:gd name="T65" fmla="*/ 18627 h 20000"/>
                          <a:gd name="T66" fmla="*/ 10902 w 20000"/>
                          <a:gd name="T67" fmla="*/ 18301 h 20000"/>
                          <a:gd name="T68" fmla="*/ 14092 w 20000"/>
                          <a:gd name="T69" fmla="*/ 16438 h 20000"/>
                          <a:gd name="T70" fmla="*/ 16533 w 20000"/>
                          <a:gd name="T71" fmla="*/ 13889 h 20000"/>
                          <a:gd name="T72" fmla="*/ 17365 w 20000"/>
                          <a:gd name="T73" fmla="*/ 12353 h 20000"/>
                          <a:gd name="T74" fmla="*/ 18974 w 20000"/>
                          <a:gd name="T75" fmla="*/ 10163 h 20000"/>
                          <a:gd name="T76" fmla="*/ 19972 w 20000"/>
                          <a:gd name="T77" fmla="*/ 7484 h 20000"/>
                          <a:gd name="T78" fmla="*/ 18974 w 20000"/>
                          <a:gd name="T79" fmla="*/ 7092 h 20000"/>
                          <a:gd name="T80" fmla="*/ 18114 w 20000"/>
                          <a:gd name="T81" fmla="*/ 7614 h 20000"/>
                          <a:gd name="T82" fmla="*/ 18114 w 20000"/>
                          <a:gd name="T83" fmla="*/ 5752 h 20000"/>
                          <a:gd name="T84" fmla="*/ 18974 w 20000"/>
                          <a:gd name="T85" fmla="*/ 5425 h 20000"/>
                          <a:gd name="T86" fmla="*/ 18974 w 20000"/>
                          <a:gd name="T87" fmla="*/ 3235 h 20000"/>
                          <a:gd name="T88" fmla="*/ 18835 w 20000"/>
                          <a:gd name="T89" fmla="*/ 1373 h 20000"/>
                          <a:gd name="T90" fmla="*/ 18391 w 20000"/>
                          <a:gd name="T91" fmla="*/ 359 h 20000"/>
                          <a:gd name="T92" fmla="*/ 17365 w 20000"/>
                          <a:gd name="T93" fmla="*/ 359 h 20000"/>
                          <a:gd name="T94" fmla="*/ 15950 w 20000"/>
                          <a:gd name="T95"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000" h="20000">
                            <a:moveTo>
                              <a:pt x="15506" y="0"/>
                            </a:moveTo>
                            <a:lnTo>
                              <a:pt x="15090" y="523"/>
                            </a:lnTo>
                            <a:lnTo>
                              <a:pt x="14646" y="523"/>
                            </a:lnTo>
                            <a:lnTo>
                              <a:pt x="13953" y="1373"/>
                            </a:lnTo>
                            <a:lnTo>
                              <a:pt x="13675" y="1373"/>
                            </a:lnTo>
                            <a:lnTo>
                              <a:pt x="13509" y="1699"/>
                            </a:lnTo>
                            <a:lnTo>
                              <a:pt x="13232" y="1863"/>
                            </a:lnTo>
                            <a:lnTo>
                              <a:pt x="12788" y="2549"/>
                            </a:lnTo>
                            <a:lnTo>
                              <a:pt x="12788" y="3235"/>
                            </a:lnTo>
                            <a:lnTo>
                              <a:pt x="12372" y="3562"/>
                            </a:lnTo>
                            <a:lnTo>
                              <a:pt x="11650" y="3889"/>
                            </a:lnTo>
                            <a:lnTo>
                              <a:pt x="11068" y="5261"/>
                            </a:lnTo>
                            <a:lnTo>
                              <a:pt x="10485" y="5261"/>
                            </a:lnTo>
                            <a:lnTo>
                              <a:pt x="9764" y="5261"/>
                            </a:lnTo>
                            <a:lnTo>
                              <a:pt x="9071" y="5261"/>
                            </a:lnTo>
                            <a:lnTo>
                              <a:pt x="8350" y="4739"/>
                            </a:lnTo>
                            <a:lnTo>
                              <a:pt x="7628" y="4739"/>
                            </a:lnTo>
                            <a:lnTo>
                              <a:pt x="7628" y="5752"/>
                            </a:lnTo>
                            <a:lnTo>
                              <a:pt x="6907" y="6601"/>
                            </a:lnTo>
                            <a:lnTo>
                              <a:pt x="6463" y="6601"/>
                            </a:lnTo>
                            <a:lnTo>
                              <a:pt x="6463" y="6765"/>
                            </a:lnTo>
                            <a:lnTo>
                              <a:pt x="5742" y="6765"/>
                            </a:lnTo>
                            <a:lnTo>
                              <a:pt x="5049" y="7092"/>
                            </a:lnTo>
                            <a:lnTo>
                              <a:pt x="5049" y="6275"/>
                            </a:lnTo>
                            <a:lnTo>
                              <a:pt x="5326" y="5752"/>
                            </a:lnTo>
                            <a:lnTo>
                              <a:pt x="5049" y="5261"/>
                            </a:lnTo>
                            <a:lnTo>
                              <a:pt x="4882" y="4412"/>
                            </a:lnTo>
                            <a:lnTo>
                              <a:pt x="4438" y="3889"/>
                            </a:lnTo>
                            <a:lnTo>
                              <a:pt x="4161" y="9641"/>
                            </a:lnTo>
                            <a:lnTo>
                              <a:pt x="3745" y="9641"/>
                            </a:lnTo>
                            <a:lnTo>
                              <a:pt x="3162" y="10163"/>
                            </a:lnTo>
                            <a:lnTo>
                              <a:pt x="3024" y="10359"/>
                            </a:lnTo>
                            <a:lnTo>
                              <a:pt x="2607" y="10163"/>
                            </a:lnTo>
                            <a:lnTo>
                              <a:pt x="1997" y="10163"/>
                            </a:lnTo>
                            <a:lnTo>
                              <a:pt x="1581" y="10163"/>
                            </a:lnTo>
                            <a:lnTo>
                              <a:pt x="860" y="9837"/>
                            </a:lnTo>
                            <a:lnTo>
                              <a:pt x="860" y="8954"/>
                            </a:lnTo>
                            <a:lnTo>
                              <a:pt x="749" y="8954"/>
                            </a:lnTo>
                            <a:lnTo>
                              <a:pt x="444" y="8954"/>
                            </a:lnTo>
                            <a:lnTo>
                              <a:pt x="166" y="9641"/>
                            </a:lnTo>
                            <a:lnTo>
                              <a:pt x="0" y="9837"/>
                            </a:lnTo>
                            <a:lnTo>
                              <a:pt x="166" y="10686"/>
                            </a:lnTo>
                            <a:lnTo>
                              <a:pt x="860" y="12516"/>
                            </a:lnTo>
                            <a:lnTo>
                              <a:pt x="1886" y="14706"/>
                            </a:lnTo>
                            <a:lnTo>
                              <a:pt x="1997" y="15556"/>
                            </a:lnTo>
                            <a:lnTo>
                              <a:pt x="1886" y="16438"/>
                            </a:lnTo>
                            <a:lnTo>
                              <a:pt x="1442" y="16438"/>
                            </a:lnTo>
                            <a:lnTo>
                              <a:pt x="1442" y="16765"/>
                            </a:lnTo>
                            <a:lnTo>
                              <a:pt x="1997" y="18105"/>
                            </a:lnTo>
                            <a:lnTo>
                              <a:pt x="1886" y="18954"/>
                            </a:lnTo>
                            <a:lnTo>
                              <a:pt x="1997" y="18954"/>
                            </a:lnTo>
                            <a:lnTo>
                              <a:pt x="1997" y="18627"/>
                            </a:lnTo>
                            <a:lnTo>
                              <a:pt x="2607" y="18627"/>
                            </a:lnTo>
                            <a:lnTo>
                              <a:pt x="2607" y="19118"/>
                            </a:lnTo>
                            <a:lnTo>
                              <a:pt x="2746" y="19118"/>
                            </a:lnTo>
                            <a:lnTo>
                              <a:pt x="3162" y="19641"/>
                            </a:lnTo>
                            <a:lnTo>
                              <a:pt x="3883" y="19967"/>
                            </a:lnTo>
                            <a:lnTo>
                              <a:pt x="4161" y="19444"/>
                            </a:lnTo>
                            <a:lnTo>
                              <a:pt x="4438" y="19118"/>
                            </a:lnTo>
                            <a:lnTo>
                              <a:pt x="5603" y="19118"/>
                            </a:lnTo>
                            <a:lnTo>
                              <a:pt x="6463" y="18954"/>
                            </a:lnTo>
                            <a:lnTo>
                              <a:pt x="6463" y="18627"/>
                            </a:lnTo>
                            <a:lnTo>
                              <a:pt x="7628" y="18627"/>
                            </a:lnTo>
                            <a:lnTo>
                              <a:pt x="8350" y="18627"/>
                            </a:lnTo>
                            <a:lnTo>
                              <a:pt x="9764" y="18954"/>
                            </a:lnTo>
                            <a:lnTo>
                              <a:pt x="9931" y="18627"/>
                            </a:lnTo>
                            <a:lnTo>
                              <a:pt x="10624" y="18627"/>
                            </a:lnTo>
                            <a:lnTo>
                              <a:pt x="10902" y="18301"/>
                            </a:lnTo>
                            <a:lnTo>
                              <a:pt x="11789" y="18301"/>
                            </a:lnTo>
                            <a:lnTo>
                              <a:pt x="14092" y="16438"/>
                            </a:lnTo>
                            <a:lnTo>
                              <a:pt x="15368" y="15098"/>
                            </a:lnTo>
                            <a:lnTo>
                              <a:pt x="16533" y="13889"/>
                            </a:lnTo>
                            <a:lnTo>
                              <a:pt x="16533" y="13366"/>
                            </a:lnTo>
                            <a:lnTo>
                              <a:pt x="17365" y="12353"/>
                            </a:lnTo>
                            <a:lnTo>
                              <a:pt x="17365" y="11830"/>
                            </a:lnTo>
                            <a:lnTo>
                              <a:pt x="18974" y="10163"/>
                            </a:lnTo>
                            <a:lnTo>
                              <a:pt x="19528" y="8824"/>
                            </a:lnTo>
                            <a:lnTo>
                              <a:pt x="19972" y="7484"/>
                            </a:lnTo>
                            <a:lnTo>
                              <a:pt x="19528" y="7484"/>
                            </a:lnTo>
                            <a:lnTo>
                              <a:pt x="18974" y="7092"/>
                            </a:lnTo>
                            <a:lnTo>
                              <a:pt x="18974" y="7614"/>
                            </a:lnTo>
                            <a:lnTo>
                              <a:pt x="18114" y="7614"/>
                            </a:lnTo>
                            <a:lnTo>
                              <a:pt x="17365" y="6601"/>
                            </a:lnTo>
                            <a:lnTo>
                              <a:pt x="18114" y="5752"/>
                            </a:lnTo>
                            <a:lnTo>
                              <a:pt x="18974" y="5752"/>
                            </a:lnTo>
                            <a:lnTo>
                              <a:pt x="18974" y="5425"/>
                            </a:lnTo>
                            <a:lnTo>
                              <a:pt x="18974" y="4412"/>
                            </a:lnTo>
                            <a:lnTo>
                              <a:pt x="18974" y="3235"/>
                            </a:lnTo>
                            <a:lnTo>
                              <a:pt x="18558" y="1863"/>
                            </a:lnTo>
                            <a:lnTo>
                              <a:pt x="18835" y="1373"/>
                            </a:lnTo>
                            <a:lnTo>
                              <a:pt x="18558" y="1209"/>
                            </a:lnTo>
                            <a:lnTo>
                              <a:pt x="18391" y="359"/>
                            </a:lnTo>
                            <a:lnTo>
                              <a:pt x="18114" y="0"/>
                            </a:lnTo>
                            <a:lnTo>
                              <a:pt x="17365" y="359"/>
                            </a:lnTo>
                            <a:lnTo>
                              <a:pt x="16671" y="0"/>
                            </a:lnTo>
                            <a:lnTo>
                              <a:pt x="15950" y="0"/>
                            </a:lnTo>
                            <a:lnTo>
                              <a:pt x="15506" y="0"/>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7F8FA9">
                              <a:lumMod val="40000"/>
                              <a:lumOff val="60000"/>
                            </a:srgbClr>
                          </a:solidFill>
                          <a:effectLst/>
                          <a:uLnTx/>
                          <a:uFillTx/>
                          <a:latin typeface="Avenir "/>
                          <a:ea typeface="+mn-ea"/>
                          <a:cs typeface="+mn-cs"/>
                        </a:endParaRPr>
                      </a:p>
                    </p:txBody>
                  </p:sp>
                  <p:sp>
                    <p:nvSpPr>
                      <p:cNvPr id="578" name="Freeform 103">
                        <a:extLst>
                          <a:ext uri="{FF2B5EF4-FFF2-40B4-BE49-F238E27FC236}">
                            <a16:creationId xmlns:a16="http://schemas.microsoft.com/office/drawing/2014/main" id="{1ADC2938-0347-4170-9B0B-F5DBBF9F0E90}"/>
                          </a:ext>
                        </a:extLst>
                      </p:cNvPr>
                      <p:cNvSpPr>
                        <a:spLocks/>
                      </p:cNvSpPr>
                      <p:nvPr/>
                    </p:nvSpPr>
                    <p:spPr bwMode="auto">
                      <a:xfrm>
                        <a:off x="4935272" y="5392756"/>
                        <a:ext cx="60400" cy="63420"/>
                      </a:xfrm>
                      <a:custGeom>
                        <a:avLst/>
                        <a:gdLst>
                          <a:gd name="T0" fmla="*/ 18586 w 20000"/>
                          <a:gd name="T1" fmla="*/ 12885 h 20000"/>
                          <a:gd name="T2" fmla="*/ 9495 w 20000"/>
                          <a:gd name="T3" fmla="*/ 14808 h 20000"/>
                          <a:gd name="T4" fmla="*/ 8283 w 20000"/>
                          <a:gd name="T5" fmla="*/ 19808 h 20000"/>
                          <a:gd name="T6" fmla="*/ 3232 w 20000"/>
                          <a:gd name="T7" fmla="*/ 17885 h 20000"/>
                          <a:gd name="T8" fmla="*/ 808 w 20000"/>
                          <a:gd name="T9" fmla="*/ 11923 h 20000"/>
                          <a:gd name="T10" fmla="*/ 0 w 20000"/>
                          <a:gd name="T11" fmla="*/ 9808 h 20000"/>
                          <a:gd name="T12" fmla="*/ 808 w 20000"/>
                          <a:gd name="T13" fmla="*/ 7885 h 20000"/>
                          <a:gd name="T14" fmla="*/ 5253 w 20000"/>
                          <a:gd name="T15" fmla="*/ 3077 h 20000"/>
                          <a:gd name="T16" fmla="*/ 13535 w 20000"/>
                          <a:gd name="T17" fmla="*/ 0 h 20000"/>
                          <a:gd name="T18" fmla="*/ 16566 w 20000"/>
                          <a:gd name="T19" fmla="*/ 1923 h 20000"/>
                          <a:gd name="T20" fmla="*/ 19798 w 20000"/>
                          <a:gd name="T21" fmla="*/ 6923 h 20000"/>
                          <a:gd name="T22" fmla="*/ 18586 w 20000"/>
                          <a:gd name="T23" fmla="*/ 9808 h 20000"/>
                          <a:gd name="T24" fmla="*/ 18586 w 20000"/>
                          <a:gd name="T25" fmla="*/ 1288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00" h="20000">
                            <a:moveTo>
                              <a:pt x="18586" y="12885"/>
                            </a:moveTo>
                            <a:lnTo>
                              <a:pt x="9495" y="14808"/>
                            </a:lnTo>
                            <a:lnTo>
                              <a:pt x="8283" y="19808"/>
                            </a:lnTo>
                            <a:lnTo>
                              <a:pt x="3232" y="17885"/>
                            </a:lnTo>
                            <a:lnTo>
                              <a:pt x="808" y="11923"/>
                            </a:lnTo>
                            <a:lnTo>
                              <a:pt x="0" y="9808"/>
                            </a:lnTo>
                            <a:lnTo>
                              <a:pt x="808" y="7885"/>
                            </a:lnTo>
                            <a:lnTo>
                              <a:pt x="5253" y="3077"/>
                            </a:lnTo>
                            <a:lnTo>
                              <a:pt x="13535" y="0"/>
                            </a:lnTo>
                            <a:lnTo>
                              <a:pt x="16566" y="1923"/>
                            </a:lnTo>
                            <a:lnTo>
                              <a:pt x="19798" y="6923"/>
                            </a:lnTo>
                            <a:lnTo>
                              <a:pt x="18586" y="9808"/>
                            </a:lnTo>
                            <a:lnTo>
                              <a:pt x="18586" y="12885"/>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7F8FA9">
                              <a:lumMod val="40000"/>
                              <a:lumOff val="60000"/>
                            </a:srgbClr>
                          </a:solidFill>
                          <a:effectLst/>
                          <a:uLnTx/>
                          <a:uFillTx/>
                          <a:latin typeface="Avenir "/>
                          <a:ea typeface="+mn-ea"/>
                          <a:cs typeface="+mn-cs"/>
                        </a:endParaRPr>
                      </a:p>
                    </p:txBody>
                  </p:sp>
                  <p:sp>
                    <p:nvSpPr>
                      <p:cNvPr id="579" name="Freeform 101">
                        <a:extLst>
                          <a:ext uri="{FF2B5EF4-FFF2-40B4-BE49-F238E27FC236}">
                            <a16:creationId xmlns:a16="http://schemas.microsoft.com/office/drawing/2014/main" id="{D3574DBC-453D-4C83-B24F-C3B2E490150A}"/>
                          </a:ext>
                        </a:extLst>
                      </p:cNvPr>
                      <p:cNvSpPr>
                        <a:spLocks/>
                      </p:cNvSpPr>
                      <p:nvPr/>
                    </p:nvSpPr>
                    <p:spPr bwMode="auto">
                      <a:xfrm>
                        <a:off x="5034931" y="5317257"/>
                        <a:ext cx="42280" cy="34730"/>
                      </a:xfrm>
                      <a:custGeom>
                        <a:avLst/>
                        <a:gdLst>
                          <a:gd name="T0" fmla="*/ 16812 w 20000"/>
                          <a:gd name="T1" fmla="*/ 0 h 20000"/>
                          <a:gd name="T2" fmla="*/ 19710 w 20000"/>
                          <a:gd name="T3" fmla="*/ 5517 h 20000"/>
                          <a:gd name="T4" fmla="*/ 16812 w 20000"/>
                          <a:gd name="T5" fmla="*/ 14138 h 20000"/>
                          <a:gd name="T6" fmla="*/ 16812 w 20000"/>
                          <a:gd name="T7" fmla="*/ 19655 h 20000"/>
                          <a:gd name="T8" fmla="*/ 7826 w 20000"/>
                          <a:gd name="T9" fmla="*/ 19655 h 20000"/>
                          <a:gd name="T10" fmla="*/ 0 w 20000"/>
                          <a:gd name="T11" fmla="*/ 8966 h 20000"/>
                          <a:gd name="T12" fmla="*/ 7826 w 20000"/>
                          <a:gd name="T13" fmla="*/ 0 h 20000"/>
                          <a:gd name="T14" fmla="*/ 16812 w 20000"/>
                          <a:gd name="T15" fmla="*/ 0 h 200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00" h="20000">
                            <a:moveTo>
                              <a:pt x="16812" y="0"/>
                            </a:moveTo>
                            <a:lnTo>
                              <a:pt x="19710" y="5517"/>
                            </a:lnTo>
                            <a:lnTo>
                              <a:pt x="16812" y="14138"/>
                            </a:lnTo>
                            <a:lnTo>
                              <a:pt x="16812" y="19655"/>
                            </a:lnTo>
                            <a:lnTo>
                              <a:pt x="7826" y="19655"/>
                            </a:lnTo>
                            <a:lnTo>
                              <a:pt x="0" y="8966"/>
                            </a:lnTo>
                            <a:lnTo>
                              <a:pt x="7826" y="0"/>
                            </a:lnTo>
                            <a:lnTo>
                              <a:pt x="16812" y="0"/>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7F8FA9">
                              <a:lumMod val="40000"/>
                              <a:lumOff val="60000"/>
                            </a:srgbClr>
                          </a:solidFill>
                          <a:effectLst/>
                          <a:uLnTx/>
                          <a:uFillTx/>
                          <a:latin typeface="Avenir "/>
                          <a:ea typeface="+mn-ea"/>
                          <a:cs typeface="+mn-cs"/>
                        </a:endParaRPr>
                      </a:p>
                    </p:txBody>
                  </p:sp>
                  <p:sp>
                    <p:nvSpPr>
                      <p:cNvPr id="580" name="Freeform 100">
                        <a:extLst>
                          <a:ext uri="{FF2B5EF4-FFF2-40B4-BE49-F238E27FC236}">
                            <a16:creationId xmlns:a16="http://schemas.microsoft.com/office/drawing/2014/main" id="{E9E6D8C5-B4DB-4531-8577-D729E5ECF164}"/>
                          </a:ext>
                        </a:extLst>
                      </p:cNvPr>
                      <p:cNvSpPr>
                        <a:spLocks/>
                      </p:cNvSpPr>
                      <p:nvPr/>
                    </p:nvSpPr>
                    <p:spPr bwMode="auto">
                      <a:xfrm>
                        <a:off x="5019831" y="4625682"/>
                        <a:ext cx="288407" cy="291428"/>
                      </a:xfrm>
                      <a:custGeom>
                        <a:avLst/>
                        <a:gdLst>
                          <a:gd name="T0" fmla="*/ 2845 w 20000"/>
                          <a:gd name="T1" fmla="*/ 0 h 20000"/>
                          <a:gd name="T2" fmla="*/ 8452 w 20000"/>
                          <a:gd name="T3" fmla="*/ 0 h 20000"/>
                          <a:gd name="T4" fmla="*/ 15816 w 20000"/>
                          <a:gd name="T5" fmla="*/ 4058 h 20000"/>
                          <a:gd name="T6" fmla="*/ 18201 w 20000"/>
                          <a:gd name="T7" fmla="*/ 7288 h 20000"/>
                          <a:gd name="T8" fmla="*/ 17573 w 20000"/>
                          <a:gd name="T9" fmla="*/ 9896 h 20000"/>
                          <a:gd name="T10" fmla="*/ 18201 w 20000"/>
                          <a:gd name="T11" fmla="*/ 10932 h 20000"/>
                          <a:gd name="T12" fmla="*/ 18661 w 20000"/>
                          <a:gd name="T13" fmla="*/ 11843 h 20000"/>
                          <a:gd name="T14" fmla="*/ 18661 w 20000"/>
                          <a:gd name="T15" fmla="*/ 13085 h 20000"/>
                          <a:gd name="T16" fmla="*/ 18661 w 20000"/>
                          <a:gd name="T17" fmla="*/ 15487 h 20000"/>
                          <a:gd name="T18" fmla="*/ 19707 w 20000"/>
                          <a:gd name="T19" fmla="*/ 17184 h 20000"/>
                          <a:gd name="T20" fmla="*/ 19958 w 20000"/>
                          <a:gd name="T21" fmla="*/ 18012 h 20000"/>
                          <a:gd name="T22" fmla="*/ 17992 w 20000"/>
                          <a:gd name="T23" fmla="*/ 19089 h 20000"/>
                          <a:gd name="T24" fmla="*/ 16444 w 20000"/>
                          <a:gd name="T25" fmla="*/ 19710 h 20000"/>
                          <a:gd name="T26" fmla="*/ 15816 w 20000"/>
                          <a:gd name="T27" fmla="*/ 19296 h 20000"/>
                          <a:gd name="T28" fmla="*/ 14728 w 20000"/>
                          <a:gd name="T29" fmla="*/ 19959 h 20000"/>
                          <a:gd name="T30" fmla="*/ 13431 w 20000"/>
                          <a:gd name="T31" fmla="*/ 19959 h 20000"/>
                          <a:gd name="T32" fmla="*/ 11925 w 20000"/>
                          <a:gd name="T33" fmla="*/ 19710 h 20000"/>
                          <a:gd name="T34" fmla="*/ 10795 w 20000"/>
                          <a:gd name="T35" fmla="*/ 19710 h 20000"/>
                          <a:gd name="T36" fmla="*/ 9079 w 20000"/>
                          <a:gd name="T37" fmla="*/ 19710 h 20000"/>
                          <a:gd name="T38" fmla="*/ 8033 w 20000"/>
                          <a:gd name="T39" fmla="*/ 16315 h 20000"/>
                          <a:gd name="T40" fmla="*/ 6276 w 20000"/>
                          <a:gd name="T41" fmla="*/ 15487 h 20000"/>
                          <a:gd name="T42" fmla="*/ 5649 w 20000"/>
                          <a:gd name="T43" fmla="*/ 15238 h 20000"/>
                          <a:gd name="T44" fmla="*/ 4351 w 20000"/>
                          <a:gd name="T45" fmla="*/ 14824 h 20000"/>
                          <a:gd name="T46" fmla="*/ 3264 w 20000"/>
                          <a:gd name="T47" fmla="*/ 14576 h 20000"/>
                          <a:gd name="T48" fmla="*/ 1715 w 20000"/>
                          <a:gd name="T49" fmla="*/ 11843 h 20000"/>
                          <a:gd name="T50" fmla="*/ 0 w 20000"/>
                          <a:gd name="T51" fmla="*/ 9648 h 20000"/>
                          <a:gd name="T52" fmla="*/ 0 w 20000"/>
                          <a:gd name="T53" fmla="*/ 7288 h 20000"/>
                          <a:gd name="T54" fmla="*/ 1088 w 20000"/>
                          <a:gd name="T55" fmla="*/ 6253 h 20000"/>
                          <a:gd name="T56" fmla="*/ 2845 w 20000"/>
                          <a:gd name="T57" fmla="*/ 4513 h 20000"/>
                          <a:gd name="T58" fmla="*/ 2176 w 20000"/>
                          <a:gd name="T59" fmla="*/ 3478 h 20000"/>
                          <a:gd name="T60" fmla="*/ 2594 w 20000"/>
                          <a:gd name="T61" fmla="*/ 2816 h 20000"/>
                          <a:gd name="T62" fmla="*/ 2594 w 20000"/>
                          <a:gd name="T63" fmla="*/ 128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000" h="20000">
                            <a:moveTo>
                              <a:pt x="2176" y="248"/>
                            </a:moveTo>
                            <a:lnTo>
                              <a:pt x="2845" y="0"/>
                            </a:lnTo>
                            <a:lnTo>
                              <a:pt x="5649" y="0"/>
                            </a:lnTo>
                            <a:lnTo>
                              <a:pt x="8452" y="0"/>
                            </a:lnTo>
                            <a:lnTo>
                              <a:pt x="9079" y="0"/>
                            </a:lnTo>
                            <a:lnTo>
                              <a:pt x="15816" y="4058"/>
                            </a:lnTo>
                            <a:lnTo>
                              <a:pt x="15816" y="5176"/>
                            </a:lnTo>
                            <a:lnTo>
                              <a:pt x="18201" y="7288"/>
                            </a:lnTo>
                            <a:lnTo>
                              <a:pt x="17573" y="8571"/>
                            </a:lnTo>
                            <a:lnTo>
                              <a:pt x="17573" y="9896"/>
                            </a:lnTo>
                            <a:lnTo>
                              <a:pt x="17992" y="10725"/>
                            </a:lnTo>
                            <a:lnTo>
                              <a:pt x="18201" y="10932"/>
                            </a:lnTo>
                            <a:lnTo>
                              <a:pt x="18661" y="11346"/>
                            </a:lnTo>
                            <a:lnTo>
                              <a:pt x="18661" y="11843"/>
                            </a:lnTo>
                            <a:lnTo>
                              <a:pt x="18201" y="12008"/>
                            </a:lnTo>
                            <a:lnTo>
                              <a:pt x="18661" y="13085"/>
                            </a:lnTo>
                            <a:lnTo>
                              <a:pt x="18201" y="14161"/>
                            </a:lnTo>
                            <a:lnTo>
                              <a:pt x="18661" y="15487"/>
                            </a:lnTo>
                            <a:lnTo>
                              <a:pt x="18828" y="16936"/>
                            </a:lnTo>
                            <a:lnTo>
                              <a:pt x="19707" y="17184"/>
                            </a:lnTo>
                            <a:lnTo>
                              <a:pt x="19958" y="17598"/>
                            </a:lnTo>
                            <a:lnTo>
                              <a:pt x="19958" y="18012"/>
                            </a:lnTo>
                            <a:lnTo>
                              <a:pt x="19289" y="18675"/>
                            </a:lnTo>
                            <a:lnTo>
                              <a:pt x="17992" y="19089"/>
                            </a:lnTo>
                            <a:lnTo>
                              <a:pt x="17113" y="19296"/>
                            </a:lnTo>
                            <a:lnTo>
                              <a:pt x="16444" y="19710"/>
                            </a:lnTo>
                            <a:lnTo>
                              <a:pt x="16444" y="19296"/>
                            </a:lnTo>
                            <a:lnTo>
                              <a:pt x="15816" y="19296"/>
                            </a:lnTo>
                            <a:lnTo>
                              <a:pt x="15397" y="19710"/>
                            </a:lnTo>
                            <a:lnTo>
                              <a:pt x="14728" y="19959"/>
                            </a:lnTo>
                            <a:lnTo>
                              <a:pt x="13640" y="19959"/>
                            </a:lnTo>
                            <a:lnTo>
                              <a:pt x="13431" y="19959"/>
                            </a:lnTo>
                            <a:lnTo>
                              <a:pt x="12594" y="19959"/>
                            </a:lnTo>
                            <a:lnTo>
                              <a:pt x="11925" y="19710"/>
                            </a:lnTo>
                            <a:lnTo>
                              <a:pt x="11297" y="19959"/>
                            </a:lnTo>
                            <a:lnTo>
                              <a:pt x="10795" y="19710"/>
                            </a:lnTo>
                            <a:lnTo>
                              <a:pt x="9540" y="19959"/>
                            </a:lnTo>
                            <a:lnTo>
                              <a:pt x="9079" y="19710"/>
                            </a:lnTo>
                            <a:lnTo>
                              <a:pt x="9079" y="18675"/>
                            </a:lnTo>
                            <a:lnTo>
                              <a:pt x="8033" y="16315"/>
                            </a:lnTo>
                            <a:lnTo>
                              <a:pt x="7364" y="15901"/>
                            </a:lnTo>
                            <a:lnTo>
                              <a:pt x="6276" y="15487"/>
                            </a:lnTo>
                            <a:lnTo>
                              <a:pt x="6067" y="15487"/>
                            </a:lnTo>
                            <a:lnTo>
                              <a:pt x="5649" y="15238"/>
                            </a:lnTo>
                            <a:lnTo>
                              <a:pt x="4979" y="15238"/>
                            </a:lnTo>
                            <a:lnTo>
                              <a:pt x="4351" y="14824"/>
                            </a:lnTo>
                            <a:lnTo>
                              <a:pt x="3933" y="14576"/>
                            </a:lnTo>
                            <a:lnTo>
                              <a:pt x="3264" y="14576"/>
                            </a:lnTo>
                            <a:lnTo>
                              <a:pt x="2594" y="13540"/>
                            </a:lnTo>
                            <a:lnTo>
                              <a:pt x="1715" y="11843"/>
                            </a:lnTo>
                            <a:lnTo>
                              <a:pt x="669" y="10725"/>
                            </a:lnTo>
                            <a:lnTo>
                              <a:pt x="0" y="9648"/>
                            </a:lnTo>
                            <a:lnTo>
                              <a:pt x="0" y="8157"/>
                            </a:lnTo>
                            <a:lnTo>
                              <a:pt x="0" y="7288"/>
                            </a:lnTo>
                            <a:lnTo>
                              <a:pt x="0" y="6460"/>
                            </a:lnTo>
                            <a:lnTo>
                              <a:pt x="1088" y="6253"/>
                            </a:lnTo>
                            <a:lnTo>
                              <a:pt x="2176" y="5176"/>
                            </a:lnTo>
                            <a:lnTo>
                              <a:pt x="2845" y="4513"/>
                            </a:lnTo>
                            <a:lnTo>
                              <a:pt x="2845" y="3644"/>
                            </a:lnTo>
                            <a:lnTo>
                              <a:pt x="2176" y="3478"/>
                            </a:lnTo>
                            <a:lnTo>
                              <a:pt x="2176" y="3023"/>
                            </a:lnTo>
                            <a:lnTo>
                              <a:pt x="2594" y="2816"/>
                            </a:lnTo>
                            <a:lnTo>
                              <a:pt x="2594" y="2360"/>
                            </a:lnTo>
                            <a:lnTo>
                              <a:pt x="2594" y="1284"/>
                            </a:lnTo>
                            <a:lnTo>
                              <a:pt x="2176" y="248"/>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7F8FA9">
                              <a:lumMod val="40000"/>
                              <a:lumOff val="60000"/>
                            </a:srgbClr>
                          </a:solidFill>
                          <a:effectLst/>
                          <a:uLnTx/>
                          <a:uFillTx/>
                          <a:latin typeface="Avenir "/>
                          <a:ea typeface="+mn-ea"/>
                          <a:cs typeface="+mn-cs"/>
                        </a:endParaRPr>
                      </a:p>
                    </p:txBody>
                  </p:sp>
                  <p:sp>
                    <p:nvSpPr>
                      <p:cNvPr id="581" name="Freeform 99">
                        <a:extLst>
                          <a:ext uri="{FF2B5EF4-FFF2-40B4-BE49-F238E27FC236}">
                            <a16:creationId xmlns:a16="http://schemas.microsoft.com/office/drawing/2014/main" id="{B85C3B3B-3417-47BE-AA10-A37AA28FF80D}"/>
                          </a:ext>
                        </a:extLst>
                      </p:cNvPr>
                      <p:cNvSpPr>
                        <a:spLocks/>
                      </p:cNvSpPr>
                      <p:nvPr/>
                    </p:nvSpPr>
                    <p:spPr bwMode="auto">
                      <a:xfrm>
                        <a:off x="4225577" y="4301035"/>
                        <a:ext cx="48320" cy="131369"/>
                      </a:xfrm>
                      <a:custGeom>
                        <a:avLst/>
                        <a:gdLst>
                          <a:gd name="T0" fmla="*/ 2532 w 20000"/>
                          <a:gd name="T1" fmla="*/ 0 h 20000"/>
                          <a:gd name="T2" fmla="*/ 5316 w 20000"/>
                          <a:gd name="T3" fmla="*/ 0 h 20000"/>
                          <a:gd name="T4" fmla="*/ 9367 w 20000"/>
                          <a:gd name="T5" fmla="*/ 0 h 20000"/>
                          <a:gd name="T6" fmla="*/ 11899 w 20000"/>
                          <a:gd name="T7" fmla="*/ 2396 h 20000"/>
                          <a:gd name="T8" fmla="*/ 15696 w 20000"/>
                          <a:gd name="T9" fmla="*/ 3779 h 20000"/>
                          <a:gd name="T10" fmla="*/ 17215 w 20000"/>
                          <a:gd name="T11" fmla="*/ 5622 h 20000"/>
                          <a:gd name="T12" fmla="*/ 19747 w 20000"/>
                          <a:gd name="T13" fmla="*/ 7097 h 20000"/>
                          <a:gd name="T14" fmla="*/ 19747 w 20000"/>
                          <a:gd name="T15" fmla="*/ 17143 h 20000"/>
                          <a:gd name="T16" fmla="*/ 19747 w 20000"/>
                          <a:gd name="T17" fmla="*/ 17512 h 20000"/>
                          <a:gd name="T18" fmla="*/ 19747 w 20000"/>
                          <a:gd name="T19" fmla="*/ 19447 h 20000"/>
                          <a:gd name="T20" fmla="*/ 17215 w 20000"/>
                          <a:gd name="T21" fmla="*/ 19447 h 20000"/>
                          <a:gd name="T22" fmla="*/ 13165 w 20000"/>
                          <a:gd name="T23" fmla="*/ 19908 h 20000"/>
                          <a:gd name="T24" fmla="*/ 9367 w 20000"/>
                          <a:gd name="T25" fmla="*/ 18525 h 20000"/>
                          <a:gd name="T26" fmla="*/ 6582 w 20000"/>
                          <a:gd name="T27" fmla="*/ 15668 h 20000"/>
                          <a:gd name="T28" fmla="*/ 6582 w 20000"/>
                          <a:gd name="T29" fmla="*/ 13272 h 20000"/>
                          <a:gd name="T30" fmla="*/ 6582 w 20000"/>
                          <a:gd name="T31" fmla="*/ 11429 h 20000"/>
                          <a:gd name="T32" fmla="*/ 9367 w 20000"/>
                          <a:gd name="T33" fmla="*/ 9954 h 20000"/>
                          <a:gd name="T34" fmla="*/ 6582 w 20000"/>
                          <a:gd name="T35" fmla="*/ 8479 h 20000"/>
                          <a:gd name="T36" fmla="*/ 6582 w 20000"/>
                          <a:gd name="T37" fmla="*/ 7558 h 20000"/>
                          <a:gd name="T38" fmla="*/ 6582 w 20000"/>
                          <a:gd name="T39" fmla="*/ 6175 h 20000"/>
                          <a:gd name="T40" fmla="*/ 2532 w 20000"/>
                          <a:gd name="T41" fmla="*/ 5622 h 20000"/>
                          <a:gd name="T42" fmla="*/ 5316 w 20000"/>
                          <a:gd name="T43" fmla="*/ 3779 h 20000"/>
                          <a:gd name="T44" fmla="*/ 5316 w 20000"/>
                          <a:gd name="T45" fmla="*/ 2396 h 20000"/>
                          <a:gd name="T46" fmla="*/ 0 w 20000"/>
                          <a:gd name="T47" fmla="*/ 922 h 20000"/>
                          <a:gd name="T48" fmla="*/ 2532 w 20000"/>
                          <a:gd name="T49"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00" h="20000">
                            <a:moveTo>
                              <a:pt x="2532" y="0"/>
                            </a:moveTo>
                            <a:lnTo>
                              <a:pt x="5316" y="0"/>
                            </a:lnTo>
                            <a:lnTo>
                              <a:pt x="9367" y="0"/>
                            </a:lnTo>
                            <a:lnTo>
                              <a:pt x="11899" y="2396"/>
                            </a:lnTo>
                            <a:lnTo>
                              <a:pt x="15696" y="3779"/>
                            </a:lnTo>
                            <a:lnTo>
                              <a:pt x="17215" y="5622"/>
                            </a:lnTo>
                            <a:lnTo>
                              <a:pt x="19747" y="7097"/>
                            </a:lnTo>
                            <a:lnTo>
                              <a:pt x="19747" y="17143"/>
                            </a:lnTo>
                            <a:lnTo>
                              <a:pt x="19747" y="17512"/>
                            </a:lnTo>
                            <a:lnTo>
                              <a:pt x="19747" y="19447"/>
                            </a:lnTo>
                            <a:lnTo>
                              <a:pt x="17215" y="19447"/>
                            </a:lnTo>
                            <a:lnTo>
                              <a:pt x="13165" y="19908"/>
                            </a:lnTo>
                            <a:lnTo>
                              <a:pt x="9367" y="18525"/>
                            </a:lnTo>
                            <a:lnTo>
                              <a:pt x="6582" y="15668"/>
                            </a:lnTo>
                            <a:lnTo>
                              <a:pt x="6582" y="13272"/>
                            </a:lnTo>
                            <a:lnTo>
                              <a:pt x="6582" y="11429"/>
                            </a:lnTo>
                            <a:lnTo>
                              <a:pt x="9367" y="9954"/>
                            </a:lnTo>
                            <a:lnTo>
                              <a:pt x="6582" y="8479"/>
                            </a:lnTo>
                            <a:lnTo>
                              <a:pt x="6582" y="7558"/>
                            </a:lnTo>
                            <a:lnTo>
                              <a:pt x="6582" y="6175"/>
                            </a:lnTo>
                            <a:lnTo>
                              <a:pt x="2532" y="5622"/>
                            </a:lnTo>
                            <a:lnTo>
                              <a:pt x="5316" y="3779"/>
                            </a:lnTo>
                            <a:lnTo>
                              <a:pt x="5316" y="2396"/>
                            </a:lnTo>
                            <a:lnTo>
                              <a:pt x="0" y="922"/>
                            </a:lnTo>
                            <a:lnTo>
                              <a:pt x="2532" y="0"/>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7F8FA9">
                              <a:lumMod val="40000"/>
                              <a:lumOff val="60000"/>
                            </a:srgbClr>
                          </a:solidFill>
                          <a:effectLst/>
                          <a:uLnTx/>
                          <a:uFillTx/>
                          <a:latin typeface="Avenir "/>
                          <a:ea typeface="+mn-ea"/>
                          <a:cs typeface="+mn-cs"/>
                        </a:endParaRPr>
                      </a:p>
                    </p:txBody>
                  </p:sp>
                  <p:sp>
                    <p:nvSpPr>
                      <p:cNvPr id="582" name="Freeform 96">
                        <a:extLst>
                          <a:ext uri="{FF2B5EF4-FFF2-40B4-BE49-F238E27FC236}">
                            <a16:creationId xmlns:a16="http://schemas.microsoft.com/office/drawing/2014/main" id="{0BF0E0F2-B5DB-4932-9393-09760A06C422}"/>
                          </a:ext>
                        </a:extLst>
                      </p:cNvPr>
                      <p:cNvSpPr>
                        <a:spLocks/>
                      </p:cNvSpPr>
                      <p:nvPr/>
                    </p:nvSpPr>
                    <p:spPr bwMode="auto">
                      <a:xfrm>
                        <a:off x="5025871" y="4488274"/>
                        <a:ext cx="147979" cy="150999"/>
                      </a:xfrm>
                      <a:custGeom>
                        <a:avLst/>
                        <a:gdLst>
                          <a:gd name="T0" fmla="*/ 4245 w 20000"/>
                          <a:gd name="T1" fmla="*/ 1280 h 20000"/>
                          <a:gd name="T2" fmla="*/ 4735 w 20000"/>
                          <a:gd name="T3" fmla="*/ 800 h 20000"/>
                          <a:gd name="T4" fmla="*/ 7673 w 20000"/>
                          <a:gd name="T5" fmla="*/ 1280 h 20000"/>
                          <a:gd name="T6" fmla="*/ 8898 w 20000"/>
                          <a:gd name="T7" fmla="*/ 2080 h 20000"/>
                          <a:gd name="T8" fmla="*/ 9388 w 20000"/>
                          <a:gd name="T9" fmla="*/ 1280 h 20000"/>
                          <a:gd name="T10" fmla="*/ 11429 w 20000"/>
                          <a:gd name="T11" fmla="*/ 1280 h 20000"/>
                          <a:gd name="T12" fmla="*/ 14367 w 20000"/>
                          <a:gd name="T13" fmla="*/ 1280 h 20000"/>
                          <a:gd name="T14" fmla="*/ 16571 w 20000"/>
                          <a:gd name="T15" fmla="*/ 0 h 20000"/>
                          <a:gd name="T16" fmla="*/ 16571 w 20000"/>
                          <a:gd name="T17" fmla="*/ 800 h 20000"/>
                          <a:gd name="T18" fmla="*/ 17796 w 20000"/>
                          <a:gd name="T19" fmla="*/ 1280 h 20000"/>
                          <a:gd name="T20" fmla="*/ 17796 w 20000"/>
                          <a:gd name="T21" fmla="*/ 2480 h 20000"/>
                          <a:gd name="T22" fmla="*/ 18204 w 20000"/>
                          <a:gd name="T23" fmla="*/ 4560 h 20000"/>
                          <a:gd name="T24" fmla="*/ 19918 w 20000"/>
                          <a:gd name="T25" fmla="*/ 7840 h 20000"/>
                          <a:gd name="T26" fmla="*/ 18204 w 20000"/>
                          <a:gd name="T27" fmla="*/ 9920 h 20000"/>
                          <a:gd name="T28" fmla="*/ 15673 w 20000"/>
                          <a:gd name="T29" fmla="*/ 14080 h 20000"/>
                          <a:gd name="T30" fmla="*/ 15673 w 20000"/>
                          <a:gd name="T31" fmla="*/ 18240 h 20000"/>
                          <a:gd name="T32" fmla="*/ 10204 w 20000"/>
                          <a:gd name="T33" fmla="*/ 18240 h 20000"/>
                          <a:gd name="T34" fmla="*/ 4735 w 20000"/>
                          <a:gd name="T35" fmla="*/ 18240 h 20000"/>
                          <a:gd name="T36" fmla="*/ 3429 w 20000"/>
                          <a:gd name="T37" fmla="*/ 18640 h 20000"/>
                          <a:gd name="T38" fmla="*/ 1306 w 20000"/>
                          <a:gd name="T39" fmla="*/ 19920 h 20000"/>
                          <a:gd name="T40" fmla="*/ 1306 w 20000"/>
                          <a:gd name="T41" fmla="*/ 19440 h 20000"/>
                          <a:gd name="T42" fmla="*/ 0 w 20000"/>
                          <a:gd name="T43" fmla="*/ 19440 h 20000"/>
                          <a:gd name="T44" fmla="*/ 490 w 20000"/>
                          <a:gd name="T45" fmla="*/ 14880 h 20000"/>
                          <a:gd name="T46" fmla="*/ 1306 w 20000"/>
                          <a:gd name="T47" fmla="*/ 12880 h 20000"/>
                          <a:gd name="T48" fmla="*/ 2531 w 20000"/>
                          <a:gd name="T49" fmla="*/ 10800 h 20000"/>
                          <a:gd name="T50" fmla="*/ 4735 w 20000"/>
                          <a:gd name="T51" fmla="*/ 8720 h 20000"/>
                          <a:gd name="T52" fmla="*/ 6041 w 20000"/>
                          <a:gd name="T53" fmla="*/ 7520 h 20000"/>
                          <a:gd name="T54" fmla="*/ 4735 w 20000"/>
                          <a:gd name="T55" fmla="*/ 5360 h 20000"/>
                          <a:gd name="T56" fmla="*/ 4735 w 20000"/>
                          <a:gd name="T57" fmla="*/ 4080 h 20000"/>
                          <a:gd name="T58" fmla="*/ 4735 w 20000"/>
                          <a:gd name="T59" fmla="*/ 2480 h 20000"/>
                          <a:gd name="T60" fmla="*/ 4245 w 20000"/>
                          <a:gd name="T61" fmla="*/ 128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000" h="20000">
                            <a:moveTo>
                              <a:pt x="4245" y="1280"/>
                            </a:moveTo>
                            <a:lnTo>
                              <a:pt x="4735" y="800"/>
                            </a:lnTo>
                            <a:lnTo>
                              <a:pt x="7673" y="1280"/>
                            </a:lnTo>
                            <a:lnTo>
                              <a:pt x="8898" y="2080"/>
                            </a:lnTo>
                            <a:lnTo>
                              <a:pt x="9388" y="1280"/>
                            </a:lnTo>
                            <a:lnTo>
                              <a:pt x="11429" y="1280"/>
                            </a:lnTo>
                            <a:lnTo>
                              <a:pt x="14367" y="1280"/>
                            </a:lnTo>
                            <a:lnTo>
                              <a:pt x="16571" y="0"/>
                            </a:lnTo>
                            <a:lnTo>
                              <a:pt x="16571" y="800"/>
                            </a:lnTo>
                            <a:lnTo>
                              <a:pt x="17796" y="1280"/>
                            </a:lnTo>
                            <a:lnTo>
                              <a:pt x="17796" y="2480"/>
                            </a:lnTo>
                            <a:lnTo>
                              <a:pt x="18204" y="4560"/>
                            </a:lnTo>
                            <a:lnTo>
                              <a:pt x="19918" y="7840"/>
                            </a:lnTo>
                            <a:lnTo>
                              <a:pt x="18204" y="9920"/>
                            </a:lnTo>
                            <a:lnTo>
                              <a:pt x="15673" y="14080"/>
                            </a:lnTo>
                            <a:lnTo>
                              <a:pt x="15673" y="18240"/>
                            </a:lnTo>
                            <a:lnTo>
                              <a:pt x="10204" y="18240"/>
                            </a:lnTo>
                            <a:lnTo>
                              <a:pt x="4735" y="18240"/>
                            </a:lnTo>
                            <a:lnTo>
                              <a:pt x="3429" y="18640"/>
                            </a:lnTo>
                            <a:lnTo>
                              <a:pt x="1306" y="19920"/>
                            </a:lnTo>
                            <a:lnTo>
                              <a:pt x="1306" y="19440"/>
                            </a:lnTo>
                            <a:lnTo>
                              <a:pt x="0" y="19440"/>
                            </a:lnTo>
                            <a:lnTo>
                              <a:pt x="490" y="14880"/>
                            </a:lnTo>
                            <a:lnTo>
                              <a:pt x="1306" y="12880"/>
                            </a:lnTo>
                            <a:lnTo>
                              <a:pt x="2531" y="10800"/>
                            </a:lnTo>
                            <a:lnTo>
                              <a:pt x="4735" y="8720"/>
                            </a:lnTo>
                            <a:lnTo>
                              <a:pt x="6041" y="7520"/>
                            </a:lnTo>
                            <a:lnTo>
                              <a:pt x="4735" y="5360"/>
                            </a:lnTo>
                            <a:lnTo>
                              <a:pt x="4735" y="4080"/>
                            </a:lnTo>
                            <a:lnTo>
                              <a:pt x="4735" y="2480"/>
                            </a:lnTo>
                            <a:lnTo>
                              <a:pt x="4245" y="1280"/>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7F8FA9">
                              <a:lumMod val="40000"/>
                              <a:lumOff val="60000"/>
                            </a:srgbClr>
                          </a:solidFill>
                          <a:effectLst/>
                          <a:uLnTx/>
                          <a:uFillTx/>
                          <a:latin typeface="Avenir "/>
                          <a:ea typeface="+mn-ea"/>
                          <a:cs typeface="+mn-cs"/>
                        </a:endParaRPr>
                      </a:p>
                    </p:txBody>
                  </p:sp>
                  <p:sp>
                    <p:nvSpPr>
                      <p:cNvPr id="583" name="Freeform 95">
                        <a:extLst>
                          <a:ext uri="{FF2B5EF4-FFF2-40B4-BE49-F238E27FC236}">
                            <a16:creationId xmlns:a16="http://schemas.microsoft.com/office/drawing/2014/main" id="{CBCCF92F-C6C4-4FBB-9C17-57913BC985EF}"/>
                          </a:ext>
                        </a:extLst>
                      </p:cNvPr>
                      <p:cNvSpPr>
                        <a:spLocks/>
                      </p:cNvSpPr>
                      <p:nvPr/>
                    </p:nvSpPr>
                    <p:spPr bwMode="auto">
                      <a:xfrm>
                        <a:off x="4557775" y="4453544"/>
                        <a:ext cx="513396" cy="510376"/>
                      </a:xfrm>
                      <a:custGeom>
                        <a:avLst/>
                        <a:gdLst>
                          <a:gd name="T0" fmla="*/ 6565 w 20000"/>
                          <a:gd name="T1" fmla="*/ 970 h 20000"/>
                          <a:gd name="T2" fmla="*/ 8376 w 20000"/>
                          <a:gd name="T3" fmla="*/ 734 h 20000"/>
                          <a:gd name="T4" fmla="*/ 10212 w 20000"/>
                          <a:gd name="T5" fmla="*/ 1112 h 20000"/>
                          <a:gd name="T6" fmla="*/ 11200 w 20000"/>
                          <a:gd name="T7" fmla="*/ 734 h 20000"/>
                          <a:gd name="T8" fmla="*/ 12776 w 20000"/>
                          <a:gd name="T9" fmla="*/ 379 h 20000"/>
                          <a:gd name="T10" fmla="*/ 13765 w 20000"/>
                          <a:gd name="T11" fmla="*/ 142 h 20000"/>
                          <a:gd name="T12" fmla="*/ 14729 w 20000"/>
                          <a:gd name="T13" fmla="*/ 142 h 20000"/>
                          <a:gd name="T14" fmla="*/ 15459 w 20000"/>
                          <a:gd name="T15" fmla="*/ 142 h 20000"/>
                          <a:gd name="T16" fmla="*/ 16306 w 20000"/>
                          <a:gd name="T17" fmla="*/ 734 h 20000"/>
                          <a:gd name="T18" fmla="*/ 17271 w 20000"/>
                          <a:gd name="T19" fmla="*/ 970 h 20000"/>
                          <a:gd name="T20" fmla="*/ 18000 w 20000"/>
                          <a:gd name="T21" fmla="*/ 970 h 20000"/>
                          <a:gd name="T22" fmla="*/ 18612 w 20000"/>
                          <a:gd name="T23" fmla="*/ 1112 h 20000"/>
                          <a:gd name="T24" fmla="*/ 19600 w 20000"/>
                          <a:gd name="T25" fmla="*/ 2556 h 20000"/>
                          <a:gd name="T26" fmla="*/ 19600 w 20000"/>
                          <a:gd name="T27" fmla="*/ 3929 h 20000"/>
                          <a:gd name="T28" fmla="*/ 18376 w 20000"/>
                          <a:gd name="T29" fmla="*/ 5751 h 20000"/>
                          <a:gd name="T30" fmla="*/ 17906 w 20000"/>
                          <a:gd name="T31" fmla="*/ 7456 h 20000"/>
                          <a:gd name="T32" fmla="*/ 17412 w 20000"/>
                          <a:gd name="T33" fmla="*/ 8450 h 20000"/>
                          <a:gd name="T34" fmla="*/ 17906 w 20000"/>
                          <a:gd name="T35" fmla="*/ 9325 h 20000"/>
                          <a:gd name="T36" fmla="*/ 18000 w 20000"/>
                          <a:gd name="T37" fmla="*/ 10414 h 20000"/>
                          <a:gd name="T38" fmla="*/ 18000 w 20000"/>
                          <a:gd name="T39" fmla="*/ 12237 h 20000"/>
                          <a:gd name="T40" fmla="*/ 19482 w 20000"/>
                          <a:gd name="T41" fmla="*/ 14462 h 20000"/>
                          <a:gd name="T42" fmla="*/ 17271 w 20000"/>
                          <a:gd name="T43" fmla="*/ 15432 h 20000"/>
                          <a:gd name="T44" fmla="*/ 17035 w 20000"/>
                          <a:gd name="T45" fmla="*/ 16781 h 20000"/>
                          <a:gd name="T46" fmla="*/ 16682 w 20000"/>
                          <a:gd name="T47" fmla="*/ 18130 h 20000"/>
                          <a:gd name="T48" fmla="*/ 17906 w 20000"/>
                          <a:gd name="T49" fmla="*/ 19006 h 20000"/>
                          <a:gd name="T50" fmla="*/ 18000 w 20000"/>
                          <a:gd name="T51" fmla="*/ 19976 h 20000"/>
                          <a:gd name="T52" fmla="*/ 17271 w 20000"/>
                          <a:gd name="T53" fmla="*/ 19598 h 20000"/>
                          <a:gd name="T54" fmla="*/ 15459 w 20000"/>
                          <a:gd name="T55" fmla="*/ 17988 h 20000"/>
                          <a:gd name="T56" fmla="*/ 14847 w 20000"/>
                          <a:gd name="T57" fmla="*/ 18367 h 20000"/>
                          <a:gd name="T58" fmla="*/ 13506 w 20000"/>
                          <a:gd name="T59" fmla="*/ 17396 h 20000"/>
                          <a:gd name="T60" fmla="*/ 12165 w 20000"/>
                          <a:gd name="T61" fmla="*/ 17160 h 20000"/>
                          <a:gd name="T62" fmla="*/ 11200 w 20000"/>
                          <a:gd name="T63" fmla="*/ 17396 h 20000"/>
                          <a:gd name="T64" fmla="*/ 10353 w 20000"/>
                          <a:gd name="T65" fmla="*/ 17396 h 20000"/>
                          <a:gd name="T66" fmla="*/ 10212 w 20000"/>
                          <a:gd name="T67" fmla="*/ 16047 h 20000"/>
                          <a:gd name="T68" fmla="*/ 9976 w 20000"/>
                          <a:gd name="T69" fmla="*/ 14201 h 20000"/>
                          <a:gd name="T70" fmla="*/ 8753 w 20000"/>
                          <a:gd name="T71" fmla="*/ 12852 h 20000"/>
                          <a:gd name="T72" fmla="*/ 7647 w 20000"/>
                          <a:gd name="T73" fmla="*/ 13586 h 20000"/>
                          <a:gd name="T74" fmla="*/ 6565 w 20000"/>
                          <a:gd name="T75" fmla="*/ 13964 h 20000"/>
                          <a:gd name="T76" fmla="*/ 4847 w 20000"/>
                          <a:gd name="T77" fmla="*/ 13231 h 20000"/>
                          <a:gd name="T78" fmla="*/ 4612 w 20000"/>
                          <a:gd name="T79" fmla="*/ 12379 h 20000"/>
                          <a:gd name="T80" fmla="*/ 1929 w 20000"/>
                          <a:gd name="T81" fmla="*/ 11882 h 20000"/>
                          <a:gd name="T82" fmla="*/ 729 w 20000"/>
                          <a:gd name="T83" fmla="*/ 11882 h 20000"/>
                          <a:gd name="T84" fmla="*/ 376 w 20000"/>
                          <a:gd name="T85" fmla="*/ 11645 h 20000"/>
                          <a:gd name="T86" fmla="*/ 729 w 20000"/>
                          <a:gd name="T87" fmla="*/ 10414 h 20000"/>
                          <a:gd name="T88" fmla="*/ 1435 w 20000"/>
                          <a:gd name="T89" fmla="*/ 10651 h 20000"/>
                          <a:gd name="T90" fmla="*/ 2306 w 20000"/>
                          <a:gd name="T91" fmla="*/ 10414 h 20000"/>
                          <a:gd name="T92" fmla="*/ 3035 w 20000"/>
                          <a:gd name="T93" fmla="*/ 10296 h 20000"/>
                          <a:gd name="T94" fmla="*/ 4000 w 20000"/>
                          <a:gd name="T95" fmla="*/ 9041 h 20000"/>
                          <a:gd name="T96" fmla="*/ 4518 w 20000"/>
                          <a:gd name="T97" fmla="*/ 7456 h 20000"/>
                          <a:gd name="T98" fmla="*/ 5224 w 20000"/>
                          <a:gd name="T99" fmla="*/ 6722 h 20000"/>
                          <a:gd name="T100" fmla="*/ 5835 w 20000"/>
                          <a:gd name="T101" fmla="*/ 5278 h 20000"/>
                          <a:gd name="T102" fmla="*/ 6071 w 20000"/>
                          <a:gd name="T103" fmla="*/ 3550 h 20000"/>
                          <a:gd name="T104" fmla="*/ 6565 w 20000"/>
                          <a:gd name="T105" fmla="*/ 170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00" h="20000">
                            <a:moveTo>
                              <a:pt x="6565" y="1704"/>
                            </a:moveTo>
                            <a:lnTo>
                              <a:pt x="6565" y="1112"/>
                            </a:lnTo>
                            <a:lnTo>
                              <a:pt x="6565" y="970"/>
                            </a:lnTo>
                            <a:lnTo>
                              <a:pt x="7059" y="615"/>
                            </a:lnTo>
                            <a:lnTo>
                              <a:pt x="7647" y="142"/>
                            </a:lnTo>
                            <a:lnTo>
                              <a:pt x="8376" y="734"/>
                            </a:lnTo>
                            <a:lnTo>
                              <a:pt x="8988" y="970"/>
                            </a:lnTo>
                            <a:lnTo>
                              <a:pt x="9624" y="1112"/>
                            </a:lnTo>
                            <a:lnTo>
                              <a:pt x="10212" y="1112"/>
                            </a:lnTo>
                            <a:lnTo>
                              <a:pt x="10588" y="1349"/>
                            </a:lnTo>
                            <a:lnTo>
                              <a:pt x="10965" y="734"/>
                            </a:lnTo>
                            <a:lnTo>
                              <a:pt x="11200" y="734"/>
                            </a:lnTo>
                            <a:lnTo>
                              <a:pt x="11788" y="734"/>
                            </a:lnTo>
                            <a:lnTo>
                              <a:pt x="12165" y="615"/>
                            </a:lnTo>
                            <a:lnTo>
                              <a:pt x="12776" y="379"/>
                            </a:lnTo>
                            <a:lnTo>
                              <a:pt x="13129" y="379"/>
                            </a:lnTo>
                            <a:lnTo>
                              <a:pt x="13506" y="379"/>
                            </a:lnTo>
                            <a:lnTo>
                              <a:pt x="13765" y="142"/>
                            </a:lnTo>
                            <a:lnTo>
                              <a:pt x="13859" y="0"/>
                            </a:lnTo>
                            <a:lnTo>
                              <a:pt x="14353" y="142"/>
                            </a:lnTo>
                            <a:lnTo>
                              <a:pt x="14729" y="142"/>
                            </a:lnTo>
                            <a:lnTo>
                              <a:pt x="14847" y="379"/>
                            </a:lnTo>
                            <a:lnTo>
                              <a:pt x="15341" y="379"/>
                            </a:lnTo>
                            <a:lnTo>
                              <a:pt x="15459" y="142"/>
                            </a:lnTo>
                            <a:lnTo>
                              <a:pt x="15835" y="142"/>
                            </a:lnTo>
                            <a:lnTo>
                              <a:pt x="16306" y="379"/>
                            </a:lnTo>
                            <a:lnTo>
                              <a:pt x="16306" y="734"/>
                            </a:lnTo>
                            <a:lnTo>
                              <a:pt x="16682" y="970"/>
                            </a:lnTo>
                            <a:lnTo>
                              <a:pt x="17035" y="1112"/>
                            </a:lnTo>
                            <a:lnTo>
                              <a:pt x="17271" y="970"/>
                            </a:lnTo>
                            <a:lnTo>
                              <a:pt x="17412" y="734"/>
                            </a:lnTo>
                            <a:lnTo>
                              <a:pt x="17412" y="970"/>
                            </a:lnTo>
                            <a:lnTo>
                              <a:pt x="18000" y="970"/>
                            </a:lnTo>
                            <a:lnTo>
                              <a:pt x="18000" y="734"/>
                            </a:lnTo>
                            <a:lnTo>
                              <a:pt x="18235" y="734"/>
                            </a:lnTo>
                            <a:lnTo>
                              <a:pt x="18612" y="1112"/>
                            </a:lnTo>
                            <a:lnTo>
                              <a:pt x="19482" y="1704"/>
                            </a:lnTo>
                            <a:lnTo>
                              <a:pt x="19600" y="2083"/>
                            </a:lnTo>
                            <a:lnTo>
                              <a:pt x="19600" y="2556"/>
                            </a:lnTo>
                            <a:lnTo>
                              <a:pt x="19600" y="2935"/>
                            </a:lnTo>
                            <a:lnTo>
                              <a:pt x="19976" y="3550"/>
                            </a:lnTo>
                            <a:lnTo>
                              <a:pt x="19600" y="3929"/>
                            </a:lnTo>
                            <a:lnTo>
                              <a:pt x="18988" y="4544"/>
                            </a:lnTo>
                            <a:lnTo>
                              <a:pt x="18612" y="5136"/>
                            </a:lnTo>
                            <a:lnTo>
                              <a:pt x="18376" y="5751"/>
                            </a:lnTo>
                            <a:lnTo>
                              <a:pt x="18235" y="7101"/>
                            </a:lnTo>
                            <a:lnTo>
                              <a:pt x="18235" y="7219"/>
                            </a:lnTo>
                            <a:lnTo>
                              <a:pt x="17906" y="7456"/>
                            </a:lnTo>
                            <a:lnTo>
                              <a:pt x="17647" y="8071"/>
                            </a:lnTo>
                            <a:lnTo>
                              <a:pt x="17412" y="8331"/>
                            </a:lnTo>
                            <a:lnTo>
                              <a:pt x="17412" y="8450"/>
                            </a:lnTo>
                            <a:lnTo>
                              <a:pt x="17647" y="8805"/>
                            </a:lnTo>
                            <a:lnTo>
                              <a:pt x="17906" y="9041"/>
                            </a:lnTo>
                            <a:lnTo>
                              <a:pt x="17906" y="9325"/>
                            </a:lnTo>
                            <a:lnTo>
                              <a:pt x="17906" y="9680"/>
                            </a:lnTo>
                            <a:lnTo>
                              <a:pt x="18000" y="10296"/>
                            </a:lnTo>
                            <a:lnTo>
                              <a:pt x="18000" y="10414"/>
                            </a:lnTo>
                            <a:lnTo>
                              <a:pt x="18000" y="10888"/>
                            </a:lnTo>
                            <a:lnTo>
                              <a:pt x="18000" y="11408"/>
                            </a:lnTo>
                            <a:lnTo>
                              <a:pt x="18000" y="12237"/>
                            </a:lnTo>
                            <a:lnTo>
                              <a:pt x="18376" y="12852"/>
                            </a:lnTo>
                            <a:lnTo>
                              <a:pt x="18988" y="13491"/>
                            </a:lnTo>
                            <a:lnTo>
                              <a:pt x="19482" y="14462"/>
                            </a:lnTo>
                            <a:lnTo>
                              <a:pt x="17412" y="14556"/>
                            </a:lnTo>
                            <a:lnTo>
                              <a:pt x="17412" y="14840"/>
                            </a:lnTo>
                            <a:lnTo>
                              <a:pt x="17271" y="15432"/>
                            </a:lnTo>
                            <a:lnTo>
                              <a:pt x="16918" y="15811"/>
                            </a:lnTo>
                            <a:lnTo>
                              <a:pt x="17035" y="16047"/>
                            </a:lnTo>
                            <a:lnTo>
                              <a:pt x="17035" y="16781"/>
                            </a:lnTo>
                            <a:lnTo>
                              <a:pt x="16918" y="17160"/>
                            </a:lnTo>
                            <a:lnTo>
                              <a:pt x="16918" y="17633"/>
                            </a:lnTo>
                            <a:lnTo>
                              <a:pt x="16682" y="18130"/>
                            </a:lnTo>
                            <a:lnTo>
                              <a:pt x="16918" y="18367"/>
                            </a:lnTo>
                            <a:lnTo>
                              <a:pt x="17412" y="18722"/>
                            </a:lnTo>
                            <a:lnTo>
                              <a:pt x="17906" y="19006"/>
                            </a:lnTo>
                            <a:lnTo>
                              <a:pt x="17906" y="18722"/>
                            </a:lnTo>
                            <a:lnTo>
                              <a:pt x="18235" y="18722"/>
                            </a:lnTo>
                            <a:lnTo>
                              <a:pt x="18000" y="19976"/>
                            </a:lnTo>
                            <a:lnTo>
                              <a:pt x="18000" y="19716"/>
                            </a:lnTo>
                            <a:lnTo>
                              <a:pt x="17412" y="19976"/>
                            </a:lnTo>
                            <a:lnTo>
                              <a:pt x="17271" y="19598"/>
                            </a:lnTo>
                            <a:lnTo>
                              <a:pt x="16682" y="18722"/>
                            </a:lnTo>
                            <a:lnTo>
                              <a:pt x="16071" y="18722"/>
                            </a:lnTo>
                            <a:lnTo>
                              <a:pt x="15459" y="17988"/>
                            </a:lnTo>
                            <a:lnTo>
                              <a:pt x="15341" y="17988"/>
                            </a:lnTo>
                            <a:lnTo>
                              <a:pt x="15341" y="18367"/>
                            </a:lnTo>
                            <a:lnTo>
                              <a:pt x="14847" y="18367"/>
                            </a:lnTo>
                            <a:lnTo>
                              <a:pt x="14471" y="18367"/>
                            </a:lnTo>
                            <a:lnTo>
                              <a:pt x="13765" y="17988"/>
                            </a:lnTo>
                            <a:lnTo>
                              <a:pt x="13506" y="17396"/>
                            </a:lnTo>
                            <a:lnTo>
                              <a:pt x="12776" y="17988"/>
                            </a:lnTo>
                            <a:lnTo>
                              <a:pt x="12541" y="17396"/>
                            </a:lnTo>
                            <a:lnTo>
                              <a:pt x="12165" y="17160"/>
                            </a:lnTo>
                            <a:lnTo>
                              <a:pt x="12165" y="17396"/>
                            </a:lnTo>
                            <a:lnTo>
                              <a:pt x="11788" y="17160"/>
                            </a:lnTo>
                            <a:lnTo>
                              <a:pt x="11200" y="17396"/>
                            </a:lnTo>
                            <a:lnTo>
                              <a:pt x="10706" y="17396"/>
                            </a:lnTo>
                            <a:lnTo>
                              <a:pt x="10588" y="17633"/>
                            </a:lnTo>
                            <a:lnTo>
                              <a:pt x="10353" y="17396"/>
                            </a:lnTo>
                            <a:lnTo>
                              <a:pt x="10353" y="17018"/>
                            </a:lnTo>
                            <a:lnTo>
                              <a:pt x="10353" y="16166"/>
                            </a:lnTo>
                            <a:lnTo>
                              <a:pt x="10212" y="16047"/>
                            </a:lnTo>
                            <a:lnTo>
                              <a:pt x="9718" y="15574"/>
                            </a:lnTo>
                            <a:lnTo>
                              <a:pt x="10212" y="14840"/>
                            </a:lnTo>
                            <a:lnTo>
                              <a:pt x="9976" y="14201"/>
                            </a:lnTo>
                            <a:lnTo>
                              <a:pt x="9718" y="13491"/>
                            </a:lnTo>
                            <a:lnTo>
                              <a:pt x="8753" y="13491"/>
                            </a:lnTo>
                            <a:lnTo>
                              <a:pt x="8753" y="12852"/>
                            </a:lnTo>
                            <a:lnTo>
                              <a:pt x="8141" y="12970"/>
                            </a:lnTo>
                            <a:lnTo>
                              <a:pt x="7647" y="13231"/>
                            </a:lnTo>
                            <a:lnTo>
                              <a:pt x="7647" y="13586"/>
                            </a:lnTo>
                            <a:lnTo>
                              <a:pt x="7412" y="13586"/>
                            </a:lnTo>
                            <a:lnTo>
                              <a:pt x="7412" y="13964"/>
                            </a:lnTo>
                            <a:lnTo>
                              <a:pt x="6565" y="13964"/>
                            </a:lnTo>
                            <a:lnTo>
                              <a:pt x="6447" y="14201"/>
                            </a:lnTo>
                            <a:lnTo>
                              <a:pt x="5482" y="14201"/>
                            </a:lnTo>
                            <a:lnTo>
                              <a:pt x="4847" y="13231"/>
                            </a:lnTo>
                            <a:lnTo>
                              <a:pt x="4847" y="12970"/>
                            </a:lnTo>
                            <a:lnTo>
                              <a:pt x="4612" y="12615"/>
                            </a:lnTo>
                            <a:lnTo>
                              <a:pt x="4612" y="12379"/>
                            </a:lnTo>
                            <a:lnTo>
                              <a:pt x="4518" y="11882"/>
                            </a:lnTo>
                            <a:lnTo>
                              <a:pt x="3882" y="11882"/>
                            </a:lnTo>
                            <a:lnTo>
                              <a:pt x="1929" y="11882"/>
                            </a:lnTo>
                            <a:lnTo>
                              <a:pt x="1435" y="12000"/>
                            </a:lnTo>
                            <a:lnTo>
                              <a:pt x="1082" y="11882"/>
                            </a:lnTo>
                            <a:lnTo>
                              <a:pt x="729" y="11882"/>
                            </a:lnTo>
                            <a:lnTo>
                              <a:pt x="94" y="11882"/>
                            </a:lnTo>
                            <a:lnTo>
                              <a:pt x="0" y="11645"/>
                            </a:lnTo>
                            <a:lnTo>
                              <a:pt x="376" y="11645"/>
                            </a:lnTo>
                            <a:lnTo>
                              <a:pt x="376" y="11030"/>
                            </a:lnTo>
                            <a:lnTo>
                              <a:pt x="729" y="10651"/>
                            </a:lnTo>
                            <a:lnTo>
                              <a:pt x="729" y="10414"/>
                            </a:lnTo>
                            <a:lnTo>
                              <a:pt x="965" y="10414"/>
                            </a:lnTo>
                            <a:lnTo>
                              <a:pt x="1082" y="10651"/>
                            </a:lnTo>
                            <a:lnTo>
                              <a:pt x="1435" y="10651"/>
                            </a:lnTo>
                            <a:lnTo>
                              <a:pt x="1694" y="10296"/>
                            </a:lnTo>
                            <a:lnTo>
                              <a:pt x="2071" y="10296"/>
                            </a:lnTo>
                            <a:lnTo>
                              <a:pt x="2306" y="10414"/>
                            </a:lnTo>
                            <a:lnTo>
                              <a:pt x="2541" y="10888"/>
                            </a:lnTo>
                            <a:lnTo>
                              <a:pt x="2918" y="10414"/>
                            </a:lnTo>
                            <a:lnTo>
                              <a:pt x="3035" y="10296"/>
                            </a:lnTo>
                            <a:lnTo>
                              <a:pt x="3506" y="10059"/>
                            </a:lnTo>
                            <a:lnTo>
                              <a:pt x="3882" y="9680"/>
                            </a:lnTo>
                            <a:lnTo>
                              <a:pt x="4000" y="9041"/>
                            </a:lnTo>
                            <a:lnTo>
                              <a:pt x="4000" y="8450"/>
                            </a:lnTo>
                            <a:lnTo>
                              <a:pt x="4000" y="7834"/>
                            </a:lnTo>
                            <a:lnTo>
                              <a:pt x="4518" y="7456"/>
                            </a:lnTo>
                            <a:lnTo>
                              <a:pt x="4612" y="7219"/>
                            </a:lnTo>
                            <a:lnTo>
                              <a:pt x="4847" y="6722"/>
                            </a:lnTo>
                            <a:lnTo>
                              <a:pt x="5224" y="6722"/>
                            </a:lnTo>
                            <a:lnTo>
                              <a:pt x="5835" y="6130"/>
                            </a:lnTo>
                            <a:lnTo>
                              <a:pt x="5835" y="5751"/>
                            </a:lnTo>
                            <a:lnTo>
                              <a:pt x="5835" y="5278"/>
                            </a:lnTo>
                            <a:lnTo>
                              <a:pt x="5835" y="4639"/>
                            </a:lnTo>
                            <a:lnTo>
                              <a:pt x="6071" y="4166"/>
                            </a:lnTo>
                            <a:lnTo>
                              <a:pt x="6071" y="3550"/>
                            </a:lnTo>
                            <a:lnTo>
                              <a:pt x="6447" y="2698"/>
                            </a:lnTo>
                            <a:lnTo>
                              <a:pt x="6565" y="2320"/>
                            </a:lnTo>
                            <a:lnTo>
                              <a:pt x="6565" y="1704"/>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7F8FA9">
                              <a:lumMod val="40000"/>
                              <a:lumOff val="60000"/>
                            </a:srgbClr>
                          </a:solidFill>
                          <a:effectLst/>
                          <a:uLnTx/>
                          <a:uFillTx/>
                          <a:latin typeface="Avenir "/>
                          <a:ea typeface="+mn-ea"/>
                          <a:cs typeface="+mn-cs"/>
                        </a:endParaRPr>
                      </a:p>
                    </p:txBody>
                  </p:sp>
                  <p:sp>
                    <p:nvSpPr>
                      <p:cNvPr id="584" name="Freeform 94">
                        <a:extLst>
                          <a:ext uri="{FF2B5EF4-FFF2-40B4-BE49-F238E27FC236}">
                            <a16:creationId xmlns:a16="http://schemas.microsoft.com/office/drawing/2014/main" id="{C60BCC22-8000-4402-A9E2-3E3A9225CEA9}"/>
                          </a:ext>
                        </a:extLst>
                      </p:cNvPr>
                      <p:cNvSpPr>
                        <a:spLocks/>
                      </p:cNvSpPr>
                      <p:nvPr/>
                    </p:nvSpPr>
                    <p:spPr bwMode="auto">
                      <a:xfrm>
                        <a:off x="4622704" y="4301035"/>
                        <a:ext cx="341257" cy="235558"/>
                      </a:xfrm>
                      <a:custGeom>
                        <a:avLst/>
                        <a:gdLst>
                          <a:gd name="T0" fmla="*/ 2014 w 20000"/>
                          <a:gd name="T1" fmla="*/ 7661 h 20000"/>
                          <a:gd name="T2" fmla="*/ 3110 w 20000"/>
                          <a:gd name="T3" fmla="*/ 7404 h 20000"/>
                          <a:gd name="T4" fmla="*/ 4558 w 20000"/>
                          <a:gd name="T5" fmla="*/ 6375 h 20000"/>
                          <a:gd name="T6" fmla="*/ 5512 w 20000"/>
                          <a:gd name="T7" fmla="*/ 6375 h 20000"/>
                          <a:gd name="T8" fmla="*/ 6784 w 20000"/>
                          <a:gd name="T9" fmla="*/ 6067 h 20000"/>
                          <a:gd name="T10" fmla="*/ 6784 w 20000"/>
                          <a:gd name="T11" fmla="*/ 4781 h 20000"/>
                          <a:gd name="T12" fmla="*/ 8763 w 20000"/>
                          <a:gd name="T13" fmla="*/ 3959 h 20000"/>
                          <a:gd name="T14" fmla="*/ 9682 w 20000"/>
                          <a:gd name="T15" fmla="*/ 3136 h 20000"/>
                          <a:gd name="T16" fmla="*/ 10777 w 20000"/>
                          <a:gd name="T17" fmla="*/ 1851 h 20000"/>
                          <a:gd name="T18" fmla="*/ 12085 w 20000"/>
                          <a:gd name="T19" fmla="*/ 0 h 20000"/>
                          <a:gd name="T20" fmla="*/ 13004 w 20000"/>
                          <a:gd name="T21" fmla="*/ 514 h 20000"/>
                          <a:gd name="T22" fmla="*/ 14099 w 20000"/>
                          <a:gd name="T23" fmla="*/ 3445 h 20000"/>
                          <a:gd name="T24" fmla="*/ 13887 w 20000"/>
                          <a:gd name="T25" fmla="*/ 4216 h 20000"/>
                          <a:gd name="T26" fmla="*/ 14099 w 20000"/>
                          <a:gd name="T27" fmla="*/ 5296 h 20000"/>
                          <a:gd name="T28" fmla="*/ 15018 w 20000"/>
                          <a:gd name="T29" fmla="*/ 6067 h 20000"/>
                          <a:gd name="T30" fmla="*/ 16466 w 20000"/>
                          <a:gd name="T31" fmla="*/ 6889 h 20000"/>
                          <a:gd name="T32" fmla="*/ 17739 w 20000"/>
                          <a:gd name="T33" fmla="*/ 8792 h 20000"/>
                          <a:gd name="T34" fmla="*/ 18304 w 20000"/>
                          <a:gd name="T35" fmla="*/ 9563 h 20000"/>
                          <a:gd name="T36" fmla="*/ 18869 w 20000"/>
                          <a:gd name="T37" fmla="*/ 11105 h 20000"/>
                          <a:gd name="T38" fmla="*/ 19965 w 20000"/>
                          <a:gd name="T39" fmla="*/ 13316 h 20000"/>
                          <a:gd name="T40" fmla="*/ 19223 w 20000"/>
                          <a:gd name="T41" fmla="*/ 13830 h 20000"/>
                          <a:gd name="T42" fmla="*/ 18304 w 20000"/>
                          <a:gd name="T43" fmla="*/ 13316 h 20000"/>
                          <a:gd name="T44" fmla="*/ 16996 w 20000"/>
                          <a:gd name="T45" fmla="*/ 13008 h 20000"/>
                          <a:gd name="T46" fmla="*/ 16466 w 20000"/>
                          <a:gd name="T47" fmla="*/ 13830 h 20000"/>
                          <a:gd name="T48" fmla="*/ 15371 w 20000"/>
                          <a:gd name="T49" fmla="*/ 13830 h 20000"/>
                          <a:gd name="T50" fmla="*/ 13887 w 20000"/>
                          <a:gd name="T51" fmla="*/ 14602 h 20000"/>
                          <a:gd name="T52" fmla="*/ 12650 w 20000"/>
                          <a:gd name="T53" fmla="*/ 14602 h 20000"/>
                          <a:gd name="T54" fmla="*/ 11519 w 20000"/>
                          <a:gd name="T55" fmla="*/ 15424 h 20000"/>
                          <a:gd name="T56" fmla="*/ 9682 w 20000"/>
                          <a:gd name="T57" fmla="*/ 15116 h 20000"/>
                          <a:gd name="T58" fmla="*/ 7668 w 20000"/>
                          <a:gd name="T59" fmla="*/ 13316 h 20000"/>
                          <a:gd name="T60" fmla="*/ 6007 w 20000"/>
                          <a:gd name="T61" fmla="*/ 15116 h 20000"/>
                          <a:gd name="T62" fmla="*/ 6007 w 20000"/>
                          <a:gd name="T63" fmla="*/ 16710 h 20000"/>
                          <a:gd name="T64" fmla="*/ 4417 w 20000"/>
                          <a:gd name="T65" fmla="*/ 16710 h 20000"/>
                          <a:gd name="T66" fmla="*/ 2968 w 20000"/>
                          <a:gd name="T67" fmla="*/ 18560 h 20000"/>
                          <a:gd name="T68" fmla="*/ 2014 w 20000"/>
                          <a:gd name="T69" fmla="*/ 19383 h 20000"/>
                          <a:gd name="T70" fmla="*/ 2014 w 20000"/>
                          <a:gd name="T71" fmla="*/ 18046 h 20000"/>
                          <a:gd name="T72" fmla="*/ 742 w 20000"/>
                          <a:gd name="T73" fmla="*/ 15116 h 20000"/>
                          <a:gd name="T74" fmla="*/ 212 w 20000"/>
                          <a:gd name="T75" fmla="*/ 13316 h 20000"/>
                          <a:gd name="T76" fmla="*/ 0 w 20000"/>
                          <a:gd name="T77" fmla="*/ 11105 h 20000"/>
                          <a:gd name="T78" fmla="*/ 742 w 20000"/>
                          <a:gd name="T79" fmla="*/ 8792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000" h="20000">
                            <a:moveTo>
                              <a:pt x="1449" y="8175"/>
                            </a:moveTo>
                            <a:lnTo>
                              <a:pt x="2014" y="7661"/>
                            </a:lnTo>
                            <a:lnTo>
                              <a:pt x="2968" y="6889"/>
                            </a:lnTo>
                            <a:lnTo>
                              <a:pt x="3110" y="7404"/>
                            </a:lnTo>
                            <a:lnTo>
                              <a:pt x="3852" y="6889"/>
                            </a:lnTo>
                            <a:lnTo>
                              <a:pt x="4558" y="6375"/>
                            </a:lnTo>
                            <a:lnTo>
                              <a:pt x="4947" y="6889"/>
                            </a:lnTo>
                            <a:lnTo>
                              <a:pt x="5512" y="6375"/>
                            </a:lnTo>
                            <a:lnTo>
                              <a:pt x="5866" y="6375"/>
                            </a:lnTo>
                            <a:lnTo>
                              <a:pt x="6784" y="6067"/>
                            </a:lnTo>
                            <a:lnTo>
                              <a:pt x="6961" y="5296"/>
                            </a:lnTo>
                            <a:lnTo>
                              <a:pt x="6784" y="4781"/>
                            </a:lnTo>
                            <a:lnTo>
                              <a:pt x="7314" y="4216"/>
                            </a:lnTo>
                            <a:lnTo>
                              <a:pt x="8763" y="3959"/>
                            </a:lnTo>
                            <a:lnTo>
                              <a:pt x="9329" y="3445"/>
                            </a:lnTo>
                            <a:lnTo>
                              <a:pt x="9682" y="3136"/>
                            </a:lnTo>
                            <a:lnTo>
                              <a:pt x="10247" y="2108"/>
                            </a:lnTo>
                            <a:lnTo>
                              <a:pt x="10777" y="1851"/>
                            </a:lnTo>
                            <a:lnTo>
                              <a:pt x="11166" y="514"/>
                            </a:lnTo>
                            <a:lnTo>
                              <a:pt x="12085" y="0"/>
                            </a:lnTo>
                            <a:lnTo>
                              <a:pt x="12650" y="0"/>
                            </a:lnTo>
                            <a:lnTo>
                              <a:pt x="13004" y="514"/>
                            </a:lnTo>
                            <a:lnTo>
                              <a:pt x="13887" y="2108"/>
                            </a:lnTo>
                            <a:lnTo>
                              <a:pt x="14099" y="3445"/>
                            </a:lnTo>
                            <a:lnTo>
                              <a:pt x="13534" y="3959"/>
                            </a:lnTo>
                            <a:lnTo>
                              <a:pt x="13887" y="4216"/>
                            </a:lnTo>
                            <a:lnTo>
                              <a:pt x="13887" y="4781"/>
                            </a:lnTo>
                            <a:lnTo>
                              <a:pt x="14099" y="5296"/>
                            </a:lnTo>
                            <a:lnTo>
                              <a:pt x="15018" y="5296"/>
                            </a:lnTo>
                            <a:lnTo>
                              <a:pt x="15018" y="6067"/>
                            </a:lnTo>
                            <a:lnTo>
                              <a:pt x="15901" y="6067"/>
                            </a:lnTo>
                            <a:lnTo>
                              <a:pt x="16466" y="6889"/>
                            </a:lnTo>
                            <a:lnTo>
                              <a:pt x="16855" y="8792"/>
                            </a:lnTo>
                            <a:lnTo>
                              <a:pt x="17739" y="8792"/>
                            </a:lnTo>
                            <a:lnTo>
                              <a:pt x="17915" y="9563"/>
                            </a:lnTo>
                            <a:lnTo>
                              <a:pt x="18304" y="9563"/>
                            </a:lnTo>
                            <a:lnTo>
                              <a:pt x="18481" y="9820"/>
                            </a:lnTo>
                            <a:lnTo>
                              <a:pt x="18869" y="11105"/>
                            </a:lnTo>
                            <a:lnTo>
                              <a:pt x="19753" y="11928"/>
                            </a:lnTo>
                            <a:lnTo>
                              <a:pt x="19965" y="13316"/>
                            </a:lnTo>
                            <a:lnTo>
                              <a:pt x="19399" y="13316"/>
                            </a:lnTo>
                            <a:lnTo>
                              <a:pt x="19223" y="13830"/>
                            </a:lnTo>
                            <a:lnTo>
                              <a:pt x="18481" y="13830"/>
                            </a:lnTo>
                            <a:lnTo>
                              <a:pt x="18304" y="13316"/>
                            </a:lnTo>
                            <a:lnTo>
                              <a:pt x="17739" y="13316"/>
                            </a:lnTo>
                            <a:lnTo>
                              <a:pt x="16996" y="13008"/>
                            </a:lnTo>
                            <a:lnTo>
                              <a:pt x="16855" y="13316"/>
                            </a:lnTo>
                            <a:lnTo>
                              <a:pt x="16466" y="13830"/>
                            </a:lnTo>
                            <a:lnTo>
                              <a:pt x="15901" y="13830"/>
                            </a:lnTo>
                            <a:lnTo>
                              <a:pt x="15371" y="13830"/>
                            </a:lnTo>
                            <a:lnTo>
                              <a:pt x="14452" y="14344"/>
                            </a:lnTo>
                            <a:lnTo>
                              <a:pt x="13887" y="14602"/>
                            </a:lnTo>
                            <a:lnTo>
                              <a:pt x="13004" y="14602"/>
                            </a:lnTo>
                            <a:lnTo>
                              <a:pt x="12650" y="14602"/>
                            </a:lnTo>
                            <a:lnTo>
                              <a:pt x="12085" y="15938"/>
                            </a:lnTo>
                            <a:lnTo>
                              <a:pt x="11519" y="15424"/>
                            </a:lnTo>
                            <a:lnTo>
                              <a:pt x="10636" y="15424"/>
                            </a:lnTo>
                            <a:lnTo>
                              <a:pt x="9682" y="15116"/>
                            </a:lnTo>
                            <a:lnTo>
                              <a:pt x="8763" y="14602"/>
                            </a:lnTo>
                            <a:lnTo>
                              <a:pt x="7668" y="13316"/>
                            </a:lnTo>
                            <a:lnTo>
                              <a:pt x="6784" y="14344"/>
                            </a:lnTo>
                            <a:lnTo>
                              <a:pt x="6007" y="15116"/>
                            </a:lnTo>
                            <a:lnTo>
                              <a:pt x="6007" y="15424"/>
                            </a:lnTo>
                            <a:lnTo>
                              <a:pt x="6007" y="16710"/>
                            </a:lnTo>
                            <a:lnTo>
                              <a:pt x="5300" y="16710"/>
                            </a:lnTo>
                            <a:lnTo>
                              <a:pt x="4417" y="16710"/>
                            </a:lnTo>
                            <a:lnTo>
                              <a:pt x="3110" y="16710"/>
                            </a:lnTo>
                            <a:lnTo>
                              <a:pt x="2968" y="18560"/>
                            </a:lnTo>
                            <a:lnTo>
                              <a:pt x="2191" y="19949"/>
                            </a:lnTo>
                            <a:lnTo>
                              <a:pt x="2014" y="19383"/>
                            </a:lnTo>
                            <a:lnTo>
                              <a:pt x="2191" y="18046"/>
                            </a:lnTo>
                            <a:lnTo>
                              <a:pt x="2014" y="18046"/>
                            </a:lnTo>
                            <a:lnTo>
                              <a:pt x="742" y="16452"/>
                            </a:lnTo>
                            <a:lnTo>
                              <a:pt x="742" y="15116"/>
                            </a:lnTo>
                            <a:lnTo>
                              <a:pt x="212" y="14602"/>
                            </a:lnTo>
                            <a:lnTo>
                              <a:pt x="212" y="13316"/>
                            </a:lnTo>
                            <a:lnTo>
                              <a:pt x="0" y="13008"/>
                            </a:lnTo>
                            <a:lnTo>
                              <a:pt x="0" y="11105"/>
                            </a:lnTo>
                            <a:lnTo>
                              <a:pt x="212" y="10900"/>
                            </a:lnTo>
                            <a:lnTo>
                              <a:pt x="742" y="8792"/>
                            </a:lnTo>
                            <a:lnTo>
                              <a:pt x="1449" y="8175"/>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7F8FA9">
                              <a:lumMod val="40000"/>
                              <a:lumOff val="60000"/>
                            </a:srgbClr>
                          </a:solidFill>
                          <a:effectLst/>
                          <a:uLnTx/>
                          <a:uFillTx/>
                          <a:latin typeface="Avenir "/>
                          <a:ea typeface="+mn-ea"/>
                          <a:cs typeface="+mn-cs"/>
                        </a:endParaRPr>
                      </a:p>
                    </p:txBody>
                  </p:sp>
                  <p:sp>
                    <p:nvSpPr>
                      <p:cNvPr id="585" name="Freeform 93">
                        <a:extLst>
                          <a:ext uri="{FF2B5EF4-FFF2-40B4-BE49-F238E27FC236}">
                            <a16:creationId xmlns:a16="http://schemas.microsoft.com/office/drawing/2014/main" id="{89AE9438-CACD-4927-B48C-65DF6741A350}"/>
                          </a:ext>
                        </a:extLst>
                      </p:cNvPr>
                      <p:cNvSpPr>
                        <a:spLocks/>
                      </p:cNvSpPr>
                      <p:nvPr/>
                    </p:nvSpPr>
                    <p:spPr bwMode="auto">
                      <a:xfrm>
                        <a:off x="4935272" y="5392756"/>
                        <a:ext cx="60400" cy="63420"/>
                      </a:xfrm>
                      <a:custGeom>
                        <a:avLst/>
                        <a:gdLst>
                          <a:gd name="T0" fmla="*/ 5253 w 20000"/>
                          <a:gd name="T1" fmla="*/ 3077 h 20000"/>
                          <a:gd name="T2" fmla="*/ 13535 w 20000"/>
                          <a:gd name="T3" fmla="*/ 0 h 20000"/>
                          <a:gd name="T4" fmla="*/ 16566 w 20000"/>
                          <a:gd name="T5" fmla="*/ 1923 h 20000"/>
                          <a:gd name="T6" fmla="*/ 19798 w 20000"/>
                          <a:gd name="T7" fmla="*/ 6923 h 20000"/>
                          <a:gd name="T8" fmla="*/ 18586 w 20000"/>
                          <a:gd name="T9" fmla="*/ 9808 h 20000"/>
                          <a:gd name="T10" fmla="*/ 18586 w 20000"/>
                          <a:gd name="T11" fmla="*/ 12885 h 20000"/>
                          <a:gd name="T12" fmla="*/ 9495 w 20000"/>
                          <a:gd name="T13" fmla="*/ 14808 h 20000"/>
                          <a:gd name="T14" fmla="*/ 8283 w 20000"/>
                          <a:gd name="T15" fmla="*/ 19808 h 20000"/>
                          <a:gd name="T16" fmla="*/ 3232 w 20000"/>
                          <a:gd name="T17" fmla="*/ 17885 h 20000"/>
                          <a:gd name="T18" fmla="*/ 808 w 20000"/>
                          <a:gd name="T19" fmla="*/ 11923 h 20000"/>
                          <a:gd name="T20" fmla="*/ 0 w 20000"/>
                          <a:gd name="T21" fmla="*/ 9808 h 20000"/>
                          <a:gd name="T22" fmla="*/ 808 w 20000"/>
                          <a:gd name="T23" fmla="*/ 7885 h 20000"/>
                          <a:gd name="T24" fmla="*/ 5253 w 20000"/>
                          <a:gd name="T25" fmla="*/ 3077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00" h="20000">
                            <a:moveTo>
                              <a:pt x="5253" y="3077"/>
                            </a:moveTo>
                            <a:lnTo>
                              <a:pt x="13535" y="0"/>
                            </a:lnTo>
                            <a:lnTo>
                              <a:pt x="16566" y="1923"/>
                            </a:lnTo>
                            <a:lnTo>
                              <a:pt x="19798" y="6923"/>
                            </a:lnTo>
                            <a:lnTo>
                              <a:pt x="18586" y="9808"/>
                            </a:lnTo>
                            <a:lnTo>
                              <a:pt x="18586" y="12885"/>
                            </a:lnTo>
                            <a:lnTo>
                              <a:pt x="9495" y="14808"/>
                            </a:lnTo>
                            <a:lnTo>
                              <a:pt x="8283" y="19808"/>
                            </a:lnTo>
                            <a:lnTo>
                              <a:pt x="3232" y="17885"/>
                            </a:lnTo>
                            <a:lnTo>
                              <a:pt x="808" y="11923"/>
                            </a:lnTo>
                            <a:lnTo>
                              <a:pt x="0" y="9808"/>
                            </a:lnTo>
                            <a:lnTo>
                              <a:pt x="808" y="7885"/>
                            </a:lnTo>
                            <a:lnTo>
                              <a:pt x="5253" y="3077"/>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7F8FA9">
                              <a:lumMod val="40000"/>
                              <a:lumOff val="60000"/>
                            </a:srgbClr>
                          </a:solidFill>
                          <a:effectLst/>
                          <a:uLnTx/>
                          <a:uFillTx/>
                          <a:latin typeface="Avenir "/>
                          <a:ea typeface="+mn-ea"/>
                          <a:cs typeface="+mn-cs"/>
                        </a:endParaRPr>
                      </a:p>
                    </p:txBody>
                  </p:sp>
                  <p:sp>
                    <p:nvSpPr>
                      <p:cNvPr id="586" name="Freeform 9">
                        <a:extLst>
                          <a:ext uri="{FF2B5EF4-FFF2-40B4-BE49-F238E27FC236}">
                            <a16:creationId xmlns:a16="http://schemas.microsoft.com/office/drawing/2014/main" id="{EC0ECD67-8048-46F8-941A-E52AA93344B7}"/>
                          </a:ext>
                        </a:extLst>
                      </p:cNvPr>
                      <p:cNvSpPr>
                        <a:spLocks/>
                      </p:cNvSpPr>
                      <p:nvPr/>
                    </p:nvSpPr>
                    <p:spPr bwMode="auto">
                      <a:xfrm>
                        <a:off x="5691776" y="5179849"/>
                        <a:ext cx="16610" cy="16609"/>
                      </a:xfrm>
                      <a:custGeom>
                        <a:avLst/>
                        <a:gdLst>
                          <a:gd name="T0" fmla="*/ 11852 w 20000"/>
                          <a:gd name="T1" fmla="*/ 19259 h 20000"/>
                          <a:gd name="T2" fmla="*/ 0 w 20000"/>
                          <a:gd name="T3" fmla="*/ 15556 h 20000"/>
                          <a:gd name="T4" fmla="*/ 7407 w 20000"/>
                          <a:gd name="T5" fmla="*/ 0 h 20000"/>
                          <a:gd name="T6" fmla="*/ 19259 w 20000"/>
                          <a:gd name="T7" fmla="*/ 15556 h 20000"/>
                          <a:gd name="T8" fmla="*/ 11852 w 20000"/>
                          <a:gd name="T9" fmla="*/ 19259 h 20000"/>
                        </a:gdLst>
                        <a:ahLst/>
                        <a:cxnLst>
                          <a:cxn ang="0">
                            <a:pos x="T0" y="T1"/>
                          </a:cxn>
                          <a:cxn ang="0">
                            <a:pos x="T2" y="T3"/>
                          </a:cxn>
                          <a:cxn ang="0">
                            <a:pos x="T4" y="T5"/>
                          </a:cxn>
                          <a:cxn ang="0">
                            <a:pos x="T6" y="T7"/>
                          </a:cxn>
                          <a:cxn ang="0">
                            <a:pos x="T8" y="T9"/>
                          </a:cxn>
                        </a:cxnLst>
                        <a:rect l="0" t="0" r="r" b="b"/>
                        <a:pathLst>
                          <a:path w="20000" h="20000">
                            <a:moveTo>
                              <a:pt x="11852" y="19259"/>
                            </a:moveTo>
                            <a:lnTo>
                              <a:pt x="0" y="15556"/>
                            </a:lnTo>
                            <a:lnTo>
                              <a:pt x="7407" y="0"/>
                            </a:lnTo>
                            <a:lnTo>
                              <a:pt x="19259" y="15556"/>
                            </a:lnTo>
                            <a:lnTo>
                              <a:pt x="11852" y="19259"/>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7F8FA9">
                              <a:lumMod val="40000"/>
                              <a:lumOff val="60000"/>
                            </a:srgbClr>
                          </a:solidFill>
                          <a:effectLst/>
                          <a:uLnTx/>
                          <a:uFillTx/>
                          <a:latin typeface="Avenir "/>
                          <a:ea typeface="+mn-ea"/>
                          <a:cs typeface="+mn-cs"/>
                        </a:endParaRPr>
                      </a:p>
                    </p:txBody>
                  </p:sp>
                  <p:sp>
                    <p:nvSpPr>
                      <p:cNvPr id="587" name="Freeform 1">
                        <a:extLst>
                          <a:ext uri="{FF2B5EF4-FFF2-40B4-BE49-F238E27FC236}">
                            <a16:creationId xmlns:a16="http://schemas.microsoft.com/office/drawing/2014/main" id="{608B9B32-5C5B-49F0-931F-7AC9ECC2F623}"/>
                          </a:ext>
                        </a:extLst>
                      </p:cNvPr>
                      <p:cNvSpPr>
                        <a:spLocks/>
                      </p:cNvSpPr>
                      <p:nvPr/>
                    </p:nvSpPr>
                    <p:spPr bwMode="auto">
                      <a:xfrm>
                        <a:off x="4477745" y="4529043"/>
                        <a:ext cx="57380" cy="42280"/>
                      </a:xfrm>
                      <a:custGeom>
                        <a:avLst/>
                        <a:gdLst>
                          <a:gd name="T0" fmla="*/ 4421 w 20000"/>
                          <a:gd name="T1" fmla="*/ 0 h 20000"/>
                          <a:gd name="T2" fmla="*/ 7789 w 20000"/>
                          <a:gd name="T3" fmla="*/ 3188 h 20000"/>
                          <a:gd name="T4" fmla="*/ 19789 w 20000"/>
                          <a:gd name="T5" fmla="*/ 4638 h 20000"/>
                          <a:gd name="T6" fmla="*/ 19789 w 20000"/>
                          <a:gd name="T7" fmla="*/ 19710 h 20000"/>
                          <a:gd name="T8" fmla="*/ 14316 w 20000"/>
                          <a:gd name="T9" fmla="*/ 19710 h 20000"/>
                          <a:gd name="T10" fmla="*/ 8842 w 20000"/>
                          <a:gd name="T11" fmla="*/ 19710 h 20000"/>
                          <a:gd name="T12" fmla="*/ 2316 w 20000"/>
                          <a:gd name="T13" fmla="*/ 19710 h 20000"/>
                          <a:gd name="T14" fmla="*/ 0 w 20000"/>
                          <a:gd name="T15" fmla="*/ 16522 h 20000"/>
                          <a:gd name="T16" fmla="*/ 4421 w 20000"/>
                          <a:gd name="T17" fmla="*/ 7826 h 20000"/>
                          <a:gd name="T18" fmla="*/ 4421 w 20000"/>
                          <a:gd name="T19"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00" h="20000">
                            <a:moveTo>
                              <a:pt x="4421" y="0"/>
                            </a:moveTo>
                            <a:lnTo>
                              <a:pt x="7789" y="3188"/>
                            </a:lnTo>
                            <a:lnTo>
                              <a:pt x="19789" y="4638"/>
                            </a:lnTo>
                            <a:lnTo>
                              <a:pt x="19789" y="19710"/>
                            </a:lnTo>
                            <a:lnTo>
                              <a:pt x="14316" y="19710"/>
                            </a:lnTo>
                            <a:lnTo>
                              <a:pt x="8842" y="19710"/>
                            </a:lnTo>
                            <a:lnTo>
                              <a:pt x="2316" y="19710"/>
                            </a:lnTo>
                            <a:lnTo>
                              <a:pt x="0" y="16522"/>
                            </a:lnTo>
                            <a:lnTo>
                              <a:pt x="4421" y="7826"/>
                            </a:lnTo>
                            <a:lnTo>
                              <a:pt x="4421" y="0"/>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7F8FA9">
                              <a:lumMod val="40000"/>
                              <a:lumOff val="60000"/>
                            </a:srgbClr>
                          </a:solidFill>
                          <a:effectLst/>
                          <a:uLnTx/>
                          <a:uFillTx/>
                          <a:latin typeface="Avenir "/>
                          <a:ea typeface="+mn-ea"/>
                          <a:cs typeface="+mn-cs"/>
                        </a:endParaRPr>
                      </a:p>
                    </p:txBody>
                  </p:sp>
                  <p:sp>
                    <p:nvSpPr>
                      <p:cNvPr id="588" name="Forme libre 261">
                        <a:extLst>
                          <a:ext uri="{FF2B5EF4-FFF2-40B4-BE49-F238E27FC236}">
                            <a16:creationId xmlns:a16="http://schemas.microsoft.com/office/drawing/2014/main" id="{558E1001-EC08-49E5-B5C5-1548D55F4F5D}"/>
                          </a:ext>
                        </a:extLst>
                      </p:cNvPr>
                      <p:cNvSpPr/>
                      <p:nvPr/>
                    </p:nvSpPr>
                    <p:spPr>
                      <a:xfrm>
                        <a:off x="5203602" y="4210621"/>
                        <a:ext cx="154467" cy="64306"/>
                      </a:xfrm>
                      <a:custGeom>
                        <a:avLst/>
                        <a:gdLst>
                          <a:gd name="connsiteX0" fmla="*/ 0 w 159544"/>
                          <a:gd name="connsiteY0" fmla="*/ 7143 h 64306"/>
                          <a:gd name="connsiteX1" fmla="*/ 30956 w 159544"/>
                          <a:gd name="connsiteY1" fmla="*/ 4762 h 64306"/>
                          <a:gd name="connsiteX2" fmla="*/ 40481 w 159544"/>
                          <a:gd name="connsiteY2" fmla="*/ 2381 h 64306"/>
                          <a:gd name="connsiteX3" fmla="*/ 57150 w 159544"/>
                          <a:gd name="connsiteY3" fmla="*/ 0 h 64306"/>
                          <a:gd name="connsiteX4" fmla="*/ 90487 w 159544"/>
                          <a:gd name="connsiteY4" fmla="*/ 2381 h 64306"/>
                          <a:gd name="connsiteX5" fmla="*/ 119062 w 159544"/>
                          <a:gd name="connsiteY5" fmla="*/ 26193 h 64306"/>
                          <a:gd name="connsiteX6" fmla="*/ 123825 w 159544"/>
                          <a:gd name="connsiteY6" fmla="*/ 33337 h 64306"/>
                          <a:gd name="connsiteX7" fmla="*/ 130969 w 159544"/>
                          <a:gd name="connsiteY7" fmla="*/ 38100 h 64306"/>
                          <a:gd name="connsiteX8" fmla="*/ 138112 w 159544"/>
                          <a:gd name="connsiteY8" fmla="*/ 45243 h 64306"/>
                          <a:gd name="connsiteX9" fmla="*/ 145256 w 159544"/>
                          <a:gd name="connsiteY9" fmla="*/ 50006 h 64306"/>
                          <a:gd name="connsiteX10" fmla="*/ 152400 w 159544"/>
                          <a:gd name="connsiteY10" fmla="*/ 57150 h 64306"/>
                          <a:gd name="connsiteX11" fmla="*/ 159544 w 159544"/>
                          <a:gd name="connsiteY11" fmla="*/ 64293 h 64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9544" h="64306">
                            <a:moveTo>
                              <a:pt x="0" y="7143"/>
                            </a:moveTo>
                            <a:cubicBezTo>
                              <a:pt x="10319" y="6349"/>
                              <a:pt x="20678" y="5971"/>
                              <a:pt x="30956" y="4762"/>
                            </a:cubicBezTo>
                            <a:cubicBezTo>
                              <a:pt x="34206" y="4380"/>
                              <a:pt x="37261" y="2966"/>
                              <a:pt x="40481" y="2381"/>
                            </a:cubicBezTo>
                            <a:cubicBezTo>
                              <a:pt x="46003" y="1377"/>
                              <a:pt x="51594" y="794"/>
                              <a:pt x="57150" y="0"/>
                            </a:cubicBezTo>
                            <a:cubicBezTo>
                              <a:pt x="68262" y="794"/>
                              <a:pt x="79679" y="-321"/>
                              <a:pt x="90487" y="2381"/>
                            </a:cubicBezTo>
                            <a:cubicBezTo>
                              <a:pt x="97516" y="4138"/>
                              <a:pt x="115862" y="21394"/>
                              <a:pt x="119062" y="26193"/>
                            </a:cubicBezTo>
                            <a:cubicBezTo>
                              <a:pt x="120650" y="28574"/>
                              <a:pt x="121801" y="31313"/>
                              <a:pt x="123825" y="33337"/>
                            </a:cubicBezTo>
                            <a:cubicBezTo>
                              <a:pt x="125849" y="35361"/>
                              <a:pt x="128770" y="36268"/>
                              <a:pt x="130969" y="38100"/>
                            </a:cubicBezTo>
                            <a:cubicBezTo>
                              <a:pt x="133556" y="40256"/>
                              <a:pt x="135525" y="43087"/>
                              <a:pt x="138112" y="45243"/>
                            </a:cubicBezTo>
                            <a:cubicBezTo>
                              <a:pt x="140311" y="47075"/>
                              <a:pt x="143057" y="48174"/>
                              <a:pt x="145256" y="50006"/>
                            </a:cubicBezTo>
                            <a:cubicBezTo>
                              <a:pt x="147843" y="52162"/>
                              <a:pt x="150244" y="54563"/>
                              <a:pt x="152400" y="57150"/>
                            </a:cubicBezTo>
                            <a:cubicBezTo>
                              <a:pt x="158903" y="64954"/>
                              <a:pt x="153939" y="64293"/>
                              <a:pt x="159544" y="64293"/>
                            </a:cubicBezTo>
                          </a:path>
                        </a:pathLst>
                      </a:custGeom>
                      <a:grpFill/>
                      <a:ln w="3175" cap="flat" cmpd="sng" algn="ctr">
                        <a:solidFill>
                          <a:srgbClr val="FFFFFF"/>
                        </a:solidFill>
                        <a:prstDash val="solid"/>
                        <a:miter lim="800000"/>
                      </a:ln>
                      <a:effectLst/>
                    </p:spPr>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7F8FA9">
                              <a:lumMod val="40000"/>
                              <a:lumOff val="60000"/>
                            </a:srgbClr>
                          </a:solidFill>
                          <a:effectLst/>
                          <a:uLnTx/>
                          <a:uFillTx/>
                          <a:latin typeface="Calibri" panose="020F0502020204030204"/>
                          <a:ea typeface="+mn-ea"/>
                          <a:cs typeface="+mn-cs"/>
                        </a:endParaRPr>
                      </a:p>
                    </p:txBody>
                  </p:sp>
                  <p:sp>
                    <p:nvSpPr>
                      <p:cNvPr id="589" name="Forme libre 262">
                        <a:extLst>
                          <a:ext uri="{FF2B5EF4-FFF2-40B4-BE49-F238E27FC236}">
                            <a16:creationId xmlns:a16="http://schemas.microsoft.com/office/drawing/2014/main" id="{82A9B7B4-C8FF-43D6-8444-4116A778F570}"/>
                          </a:ext>
                        </a:extLst>
                      </p:cNvPr>
                      <p:cNvSpPr/>
                      <p:nvPr/>
                    </p:nvSpPr>
                    <p:spPr>
                      <a:xfrm>
                        <a:off x="4861282" y="4260709"/>
                        <a:ext cx="292314" cy="95727"/>
                      </a:xfrm>
                      <a:custGeom>
                        <a:avLst/>
                        <a:gdLst>
                          <a:gd name="connsiteX0" fmla="*/ 297657 w 297657"/>
                          <a:gd name="connsiteY0" fmla="*/ 95250 h 122003"/>
                          <a:gd name="connsiteX1" fmla="*/ 285750 w 297657"/>
                          <a:gd name="connsiteY1" fmla="*/ 83344 h 122003"/>
                          <a:gd name="connsiteX2" fmla="*/ 276225 w 297657"/>
                          <a:gd name="connsiteY2" fmla="*/ 69056 h 122003"/>
                          <a:gd name="connsiteX3" fmla="*/ 269082 w 297657"/>
                          <a:gd name="connsiteY3" fmla="*/ 54769 h 122003"/>
                          <a:gd name="connsiteX4" fmla="*/ 264319 w 297657"/>
                          <a:gd name="connsiteY4" fmla="*/ 40481 h 122003"/>
                          <a:gd name="connsiteX5" fmla="*/ 259557 w 297657"/>
                          <a:gd name="connsiteY5" fmla="*/ 21431 h 122003"/>
                          <a:gd name="connsiteX6" fmla="*/ 252413 w 297657"/>
                          <a:gd name="connsiteY6" fmla="*/ 14288 h 122003"/>
                          <a:gd name="connsiteX7" fmla="*/ 242888 w 297657"/>
                          <a:gd name="connsiteY7" fmla="*/ 0 h 122003"/>
                          <a:gd name="connsiteX8" fmla="*/ 230982 w 297657"/>
                          <a:gd name="connsiteY8" fmla="*/ 2381 h 122003"/>
                          <a:gd name="connsiteX9" fmla="*/ 219075 w 297657"/>
                          <a:gd name="connsiteY9" fmla="*/ 14288 h 122003"/>
                          <a:gd name="connsiteX10" fmla="*/ 211932 w 297657"/>
                          <a:gd name="connsiteY10" fmla="*/ 19050 h 122003"/>
                          <a:gd name="connsiteX11" fmla="*/ 207169 w 297657"/>
                          <a:gd name="connsiteY11" fmla="*/ 40481 h 122003"/>
                          <a:gd name="connsiteX12" fmla="*/ 202407 w 297657"/>
                          <a:gd name="connsiteY12" fmla="*/ 54769 h 122003"/>
                          <a:gd name="connsiteX13" fmla="*/ 188119 w 297657"/>
                          <a:gd name="connsiteY13" fmla="*/ 69056 h 122003"/>
                          <a:gd name="connsiteX14" fmla="*/ 173832 w 297657"/>
                          <a:gd name="connsiteY14" fmla="*/ 78581 h 122003"/>
                          <a:gd name="connsiteX15" fmla="*/ 166688 w 297657"/>
                          <a:gd name="connsiteY15" fmla="*/ 83344 h 122003"/>
                          <a:gd name="connsiteX16" fmla="*/ 159544 w 297657"/>
                          <a:gd name="connsiteY16" fmla="*/ 88106 h 122003"/>
                          <a:gd name="connsiteX17" fmla="*/ 130969 w 297657"/>
                          <a:gd name="connsiteY17" fmla="*/ 95250 h 122003"/>
                          <a:gd name="connsiteX18" fmla="*/ 123825 w 297657"/>
                          <a:gd name="connsiteY18" fmla="*/ 97631 h 122003"/>
                          <a:gd name="connsiteX19" fmla="*/ 116682 w 297657"/>
                          <a:gd name="connsiteY19" fmla="*/ 102394 h 122003"/>
                          <a:gd name="connsiteX20" fmla="*/ 102394 w 297657"/>
                          <a:gd name="connsiteY20" fmla="*/ 107156 h 122003"/>
                          <a:gd name="connsiteX21" fmla="*/ 95250 w 297657"/>
                          <a:gd name="connsiteY21" fmla="*/ 109538 h 122003"/>
                          <a:gd name="connsiteX22" fmla="*/ 88107 w 297657"/>
                          <a:gd name="connsiteY22" fmla="*/ 111919 h 122003"/>
                          <a:gd name="connsiteX23" fmla="*/ 80963 w 297657"/>
                          <a:gd name="connsiteY23" fmla="*/ 114300 h 122003"/>
                          <a:gd name="connsiteX24" fmla="*/ 33338 w 297657"/>
                          <a:gd name="connsiteY24" fmla="*/ 116681 h 122003"/>
                          <a:gd name="connsiteX25" fmla="*/ 26194 w 297657"/>
                          <a:gd name="connsiteY25" fmla="*/ 111919 h 122003"/>
                          <a:gd name="connsiteX26" fmla="*/ 4763 w 297657"/>
                          <a:gd name="connsiteY26" fmla="*/ 104775 h 122003"/>
                          <a:gd name="connsiteX27" fmla="*/ 0 w 297657"/>
                          <a:gd name="connsiteY27" fmla="*/ 102394 h 122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97657" h="122003">
                            <a:moveTo>
                              <a:pt x="297657" y="95250"/>
                            </a:moveTo>
                            <a:cubicBezTo>
                              <a:pt x="293688" y="91281"/>
                              <a:pt x="289304" y="87688"/>
                              <a:pt x="285750" y="83344"/>
                            </a:cubicBezTo>
                            <a:cubicBezTo>
                              <a:pt x="282125" y="78914"/>
                              <a:pt x="276225" y="69056"/>
                              <a:pt x="276225" y="69056"/>
                            </a:cubicBezTo>
                            <a:cubicBezTo>
                              <a:pt x="267542" y="43008"/>
                              <a:pt x="281390" y="82462"/>
                              <a:pt x="269082" y="54769"/>
                            </a:cubicBezTo>
                            <a:cubicBezTo>
                              <a:pt x="267043" y="50181"/>
                              <a:pt x="265907" y="45244"/>
                              <a:pt x="264319" y="40481"/>
                            </a:cubicBezTo>
                            <a:cubicBezTo>
                              <a:pt x="263518" y="38078"/>
                              <a:pt x="261932" y="24994"/>
                              <a:pt x="259557" y="21431"/>
                            </a:cubicBezTo>
                            <a:cubicBezTo>
                              <a:pt x="257689" y="18629"/>
                              <a:pt x="254480" y="16946"/>
                              <a:pt x="252413" y="14288"/>
                            </a:cubicBezTo>
                            <a:cubicBezTo>
                              <a:pt x="248899" y="9770"/>
                              <a:pt x="242888" y="0"/>
                              <a:pt x="242888" y="0"/>
                            </a:cubicBezTo>
                            <a:cubicBezTo>
                              <a:pt x="238919" y="794"/>
                              <a:pt x="234772" y="960"/>
                              <a:pt x="230982" y="2381"/>
                            </a:cubicBezTo>
                            <a:cubicBezTo>
                              <a:pt x="220823" y="6191"/>
                              <a:pt x="226059" y="7304"/>
                              <a:pt x="219075" y="14288"/>
                            </a:cubicBezTo>
                            <a:cubicBezTo>
                              <a:pt x="217052" y="16311"/>
                              <a:pt x="214313" y="17463"/>
                              <a:pt x="211932" y="19050"/>
                            </a:cubicBezTo>
                            <a:cubicBezTo>
                              <a:pt x="205122" y="39476"/>
                              <a:pt x="215543" y="6982"/>
                              <a:pt x="207169" y="40481"/>
                            </a:cubicBezTo>
                            <a:cubicBezTo>
                              <a:pt x="205952" y="45351"/>
                              <a:pt x="203994" y="50006"/>
                              <a:pt x="202407" y="54769"/>
                            </a:cubicBezTo>
                            <a:cubicBezTo>
                              <a:pt x="200277" y="61159"/>
                              <a:pt x="192882" y="64294"/>
                              <a:pt x="188119" y="69056"/>
                            </a:cubicBezTo>
                            <a:cubicBezTo>
                              <a:pt x="184072" y="73103"/>
                              <a:pt x="178594" y="75406"/>
                              <a:pt x="173832" y="78581"/>
                            </a:cubicBezTo>
                            <a:lnTo>
                              <a:pt x="166688" y="83344"/>
                            </a:lnTo>
                            <a:cubicBezTo>
                              <a:pt x="164307" y="84931"/>
                              <a:pt x="162320" y="87412"/>
                              <a:pt x="159544" y="88106"/>
                            </a:cubicBezTo>
                            <a:lnTo>
                              <a:pt x="130969" y="95250"/>
                            </a:lnTo>
                            <a:cubicBezTo>
                              <a:pt x="128534" y="95859"/>
                              <a:pt x="126206" y="96837"/>
                              <a:pt x="123825" y="97631"/>
                            </a:cubicBezTo>
                            <a:cubicBezTo>
                              <a:pt x="121444" y="99219"/>
                              <a:pt x="119297" y="101232"/>
                              <a:pt x="116682" y="102394"/>
                            </a:cubicBezTo>
                            <a:cubicBezTo>
                              <a:pt x="112094" y="104433"/>
                              <a:pt x="107157" y="105568"/>
                              <a:pt x="102394" y="107156"/>
                            </a:cubicBezTo>
                            <a:lnTo>
                              <a:pt x="95250" y="109538"/>
                            </a:lnTo>
                            <a:lnTo>
                              <a:pt x="88107" y="111919"/>
                            </a:lnTo>
                            <a:lnTo>
                              <a:pt x="80963" y="114300"/>
                            </a:lnTo>
                            <a:cubicBezTo>
                              <a:pt x="63597" y="125878"/>
                              <a:pt x="71839" y="122456"/>
                              <a:pt x="33338" y="116681"/>
                            </a:cubicBezTo>
                            <a:cubicBezTo>
                              <a:pt x="30508" y="116256"/>
                              <a:pt x="28809" y="113081"/>
                              <a:pt x="26194" y="111919"/>
                            </a:cubicBezTo>
                            <a:cubicBezTo>
                              <a:pt x="26180" y="111913"/>
                              <a:pt x="8342" y="105968"/>
                              <a:pt x="4763" y="104775"/>
                            </a:cubicBezTo>
                            <a:cubicBezTo>
                              <a:pt x="3079" y="104214"/>
                              <a:pt x="1588" y="103188"/>
                              <a:pt x="0" y="102394"/>
                            </a:cubicBezTo>
                          </a:path>
                        </a:pathLst>
                      </a:custGeom>
                      <a:grpFill/>
                      <a:ln w="3175" cap="flat" cmpd="sng" algn="ctr">
                        <a:solidFill>
                          <a:srgbClr val="FFFFFF"/>
                        </a:solidFill>
                        <a:prstDash val="solid"/>
                        <a:miter lim="800000"/>
                      </a:ln>
                      <a:effectLst/>
                    </p:spPr>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7F8FA9">
                              <a:lumMod val="40000"/>
                              <a:lumOff val="60000"/>
                            </a:srgbClr>
                          </a:solidFill>
                          <a:effectLst/>
                          <a:uLnTx/>
                          <a:uFillTx/>
                          <a:latin typeface="Calibri" panose="020F0502020204030204"/>
                          <a:ea typeface="+mn-ea"/>
                          <a:cs typeface="+mn-cs"/>
                        </a:endParaRPr>
                      </a:p>
                    </p:txBody>
                  </p:sp>
                </p:grpSp>
              </p:grpSp>
            </p:grpSp>
          </p:grpSp>
          <p:grpSp>
            <p:nvGrpSpPr>
              <p:cNvPr id="368" name="Groupe 268">
                <a:extLst>
                  <a:ext uri="{FF2B5EF4-FFF2-40B4-BE49-F238E27FC236}">
                    <a16:creationId xmlns:a16="http://schemas.microsoft.com/office/drawing/2014/main" id="{300B3DB5-7F2B-466D-9153-1F922AB6D110}"/>
                  </a:ext>
                </a:extLst>
              </p:cNvPr>
              <p:cNvGrpSpPr/>
              <p:nvPr/>
            </p:nvGrpSpPr>
            <p:grpSpPr>
              <a:xfrm>
                <a:off x="5347093" y="2541978"/>
                <a:ext cx="1172729" cy="843476"/>
                <a:chOff x="5358069" y="3456951"/>
                <a:chExt cx="1435998" cy="1032832"/>
              </a:xfrm>
              <a:solidFill>
                <a:srgbClr val="FCD26A"/>
              </a:solidFill>
              <a:effectLst/>
            </p:grpSpPr>
            <p:sp>
              <p:nvSpPr>
                <p:cNvPr id="530" name="Freeform 220">
                  <a:extLst>
                    <a:ext uri="{FF2B5EF4-FFF2-40B4-BE49-F238E27FC236}">
                      <a16:creationId xmlns:a16="http://schemas.microsoft.com/office/drawing/2014/main" id="{33BF01CF-92E1-4FDE-85C2-F59AE8C6C855}"/>
                    </a:ext>
                  </a:extLst>
                </p:cNvPr>
                <p:cNvSpPr>
                  <a:spLocks/>
                </p:cNvSpPr>
                <p:nvPr/>
              </p:nvSpPr>
              <p:spPr bwMode="auto">
                <a:xfrm>
                  <a:off x="5805025" y="3482621"/>
                  <a:ext cx="353337" cy="294447"/>
                </a:xfrm>
                <a:custGeom>
                  <a:avLst/>
                  <a:gdLst>
                    <a:gd name="T0" fmla="*/ 14471 w 20000"/>
                    <a:gd name="T1" fmla="*/ 861 h 20000"/>
                    <a:gd name="T2" fmla="*/ 15358 w 20000"/>
                    <a:gd name="T3" fmla="*/ 4262 h 20000"/>
                    <a:gd name="T4" fmla="*/ 17133 w 20000"/>
                    <a:gd name="T5" fmla="*/ 2787 h 20000"/>
                    <a:gd name="T6" fmla="*/ 19078 w 20000"/>
                    <a:gd name="T7" fmla="*/ 2541 h 20000"/>
                    <a:gd name="T8" fmla="*/ 19966 w 20000"/>
                    <a:gd name="T9" fmla="*/ 2787 h 20000"/>
                    <a:gd name="T10" fmla="*/ 19625 w 20000"/>
                    <a:gd name="T11" fmla="*/ 3197 h 20000"/>
                    <a:gd name="T12" fmla="*/ 17679 w 20000"/>
                    <a:gd name="T13" fmla="*/ 3607 h 20000"/>
                    <a:gd name="T14" fmla="*/ 15904 w 20000"/>
                    <a:gd name="T15" fmla="*/ 4467 h 20000"/>
                    <a:gd name="T16" fmla="*/ 15904 w 20000"/>
                    <a:gd name="T17" fmla="*/ 6967 h 20000"/>
                    <a:gd name="T18" fmla="*/ 15358 w 20000"/>
                    <a:gd name="T19" fmla="*/ 8893 h 20000"/>
                    <a:gd name="T20" fmla="*/ 14471 w 20000"/>
                    <a:gd name="T21" fmla="*/ 9959 h 20000"/>
                    <a:gd name="T22" fmla="*/ 14334 w 20000"/>
                    <a:gd name="T23" fmla="*/ 10820 h 20000"/>
                    <a:gd name="T24" fmla="*/ 13618 w 20000"/>
                    <a:gd name="T25" fmla="*/ 12090 h 20000"/>
                    <a:gd name="T26" fmla="*/ 13413 w 20000"/>
                    <a:gd name="T27" fmla="*/ 13770 h 20000"/>
                    <a:gd name="T28" fmla="*/ 13072 w 20000"/>
                    <a:gd name="T29" fmla="*/ 15492 h 20000"/>
                    <a:gd name="T30" fmla="*/ 12218 w 20000"/>
                    <a:gd name="T31" fmla="*/ 15287 h 20000"/>
                    <a:gd name="T32" fmla="*/ 11331 w 20000"/>
                    <a:gd name="T33" fmla="*/ 15287 h 20000"/>
                    <a:gd name="T34" fmla="*/ 10273 w 20000"/>
                    <a:gd name="T35" fmla="*/ 15902 h 20000"/>
                    <a:gd name="T36" fmla="*/ 9727 w 20000"/>
                    <a:gd name="T37" fmla="*/ 16107 h 20000"/>
                    <a:gd name="T38" fmla="*/ 9386 w 20000"/>
                    <a:gd name="T39" fmla="*/ 18689 h 20000"/>
                    <a:gd name="T40" fmla="*/ 6212 w 20000"/>
                    <a:gd name="T41" fmla="*/ 19713 h 20000"/>
                    <a:gd name="T42" fmla="*/ 4778 w 20000"/>
                    <a:gd name="T43" fmla="*/ 19959 h 20000"/>
                    <a:gd name="T44" fmla="*/ 1604 w 20000"/>
                    <a:gd name="T45" fmla="*/ 19303 h 20000"/>
                    <a:gd name="T46" fmla="*/ 2457 w 20000"/>
                    <a:gd name="T47" fmla="*/ 16967 h 20000"/>
                    <a:gd name="T48" fmla="*/ 922 w 20000"/>
                    <a:gd name="T49" fmla="*/ 15492 h 20000"/>
                    <a:gd name="T50" fmla="*/ 205 w 20000"/>
                    <a:gd name="T51" fmla="*/ 12090 h 20000"/>
                    <a:gd name="T52" fmla="*/ 205 w 20000"/>
                    <a:gd name="T53" fmla="*/ 11066 h 20000"/>
                    <a:gd name="T54" fmla="*/ 546 w 20000"/>
                    <a:gd name="T55" fmla="*/ 9754 h 20000"/>
                    <a:gd name="T56" fmla="*/ 546 w 20000"/>
                    <a:gd name="T57" fmla="*/ 8074 h 20000"/>
                    <a:gd name="T58" fmla="*/ 2321 w 20000"/>
                    <a:gd name="T59" fmla="*/ 7213 h 20000"/>
                    <a:gd name="T60" fmla="*/ 3720 w 20000"/>
                    <a:gd name="T61" fmla="*/ 6557 h 20000"/>
                    <a:gd name="T62" fmla="*/ 5666 w 20000"/>
                    <a:gd name="T63" fmla="*/ 4877 h 20000"/>
                    <a:gd name="T64" fmla="*/ 6724 w 20000"/>
                    <a:gd name="T65" fmla="*/ 2787 h 20000"/>
                    <a:gd name="T66" fmla="*/ 9898 w 20000"/>
                    <a:gd name="T67" fmla="*/ 3852 h 20000"/>
                    <a:gd name="T68" fmla="*/ 11672 w 20000"/>
                    <a:gd name="T69" fmla="*/ 3197 h 20000"/>
                    <a:gd name="T70" fmla="*/ 13413 w 20000"/>
                    <a:gd name="T71" fmla="*/ 1926 h 20000"/>
                    <a:gd name="T72" fmla="*/ 13618 w 20000"/>
                    <a:gd name="T73"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000" h="20000">
                      <a:moveTo>
                        <a:pt x="13618" y="0"/>
                      </a:moveTo>
                      <a:lnTo>
                        <a:pt x="14471" y="861"/>
                      </a:lnTo>
                      <a:lnTo>
                        <a:pt x="14881" y="1066"/>
                      </a:lnTo>
                      <a:lnTo>
                        <a:pt x="15358" y="4262"/>
                      </a:lnTo>
                      <a:lnTo>
                        <a:pt x="16280" y="3607"/>
                      </a:lnTo>
                      <a:lnTo>
                        <a:pt x="17133" y="2787"/>
                      </a:lnTo>
                      <a:lnTo>
                        <a:pt x="18225" y="2131"/>
                      </a:lnTo>
                      <a:lnTo>
                        <a:pt x="19078" y="2541"/>
                      </a:lnTo>
                      <a:lnTo>
                        <a:pt x="19420" y="2541"/>
                      </a:lnTo>
                      <a:lnTo>
                        <a:pt x="19966" y="2787"/>
                      </a:lnTo>
                      <a:lnTo>
                        <a:pt x="19420" y="2787"/>
                      </a:lnTo>
                      <a:lnTo>
                        <a:pt x="19625" y="3197"/>
                      </a:lnTo>
                      <a:lnTo>
                        <a:pt x="19966" y="3607"/>
                      </a:lnTo>
                      <a:lnTo>
                        <a:pt x="17679" y="3607"/>
                      </a:lnTo>
                      <a:lnTo>
                        <a:pt x="16792" y="3852"/>
                      </a:lnTo>
                      <a:lnTo>
                        <a:pt x="15904" y="4467"/>
                      </a:lnTo>
                      <a:lnTo>
                        <a:pt x="15734" y="5287"/>
                      </a:lnTo>
                      <a:lnTo>
                        <a:pt x="15904" y="6967"/>
                      </a:lnTo>
                      <a:lnTo>
                        <a:pt x="15734" y="8279"/>
                      </a:lnTo>
                      <a:lnTo>
                        <a:pt x="15358" y="8893"/>
                      </a:lnTo>
                      <a:lnTo>
                        <a:pt x="15734" y="9959"/>
                      </a:lnTo>
                      <a:lnTo>
                        <a:pt x="14471" y="9959"/>
                      </a:lnTo>
                      <a:lnTo>
                        <a:pt x="13959" y="9959"/>
                      </a:lnTo>
                      <a:lnTo>
                        <a:pt x="14334" y="10820"/>
                      </a:lnTo>
                      <a:lnTo>
                        <a:pt x="14471" y="11475"/>
                      </a:lnTo>
                      <a:lnTo>
                        <a:pt x="13618" y="12090"/>
                      </a:lnTo>
                      <a:lnTo>
                        <a:pt x="13618" y="13156"/>
                      </a:lnTo>
                      <a:lnTo>
                        <a:pt x="13413" y="13770"/>
                      </a:lnTo>
                      <a:lnTo>
                        <a:pt x="13618" y="14836"/>
                      </a:lnTo>
                      <a:lnTo>
                        <a:pt x="13072" y="15492"/>
                      </a:lnTo>
                      <a:lnTo>
                        <a:pt x="12560" y="15287"/>
                      </a:lnTo>
                      <a:lnTo>
                        <a:pt x="12218" y="15287"/>
                      </a:lnTo>
                      <a:lnTo>
                        <a:pt x="11672" y="14836"/>
                      </a:lnTo>
                      <a:lnTo>
                        <a:pt x="11331" y="15287"/>
                      </a:lnTo>
                      <a:lnTo>
                        <a:pt x="11126" y="15902"/>
                      </a:lnTo>
                      <a:lnTo>
                        <a:pt x="10273" y="15902"/>
                      </a:lnTo>
                      <a:lnTo>
                        <a:pt x="9898" y="15902"/>
                      </a:lnTo>
                      <a:lnTo>
                        <a:pt x="9727" y="16107"/>
                      </a:lnTo>
                      <a:lnTo>
                        <a:pt x="9386" y="16516"/>
                      </a:lnTo>
                      <a:lnTo>
                        <a:pt x="9386" y="18689"/>
                      </a:lnTo>
                      <a:lnTo>
                        <a:pt x="7611" y="19303"/>
                      </a:lnTo>
                      <a:lnTo>
                        <a:pt x="6212" y="19713"/>
                      </a:lnTo>
                      <a:lnTo>
                        <a:pt x="5666" y="19959"/>
                      </a:lnTo>
                      <a:lnTo>
                        <a:pt x="4778" y="19959"/>
                      </a:lnTo>
                      <a:lnTo>
                        <a:pt x="3720" y="19959"/>
                      </a:lnTo>
                      <a:lnTo>
                        <a:pt x="1604" y="19303"/>
                      </a:lnTo>
                      <a:lnTo>
                        <a:pt x="1945" y="17828"/>
                      </a:lnTo>
                      <a:lnTo>
                        <a:pt x="2457" y="16967"/>
                      </a:lnTo>
                      <a:lnTo>
                        <a:pt x="2321" y="15902"/>
                      </a:lnTo>
                      <a:lnTo>
                        <a:pt x="922" y="15492"/>
                      </a:lnTo>
                      <a:lnTo>
                        <a:pt x="922" y="13770"/>
                      </a:lnTo>
                      <a:lnTo>
                        <a:pt x="205" y="12090"/>
                      </a:lnTo>
                      <a:lnTo>
                        <a:pt x="546" y="11475"/>
                      </a:lnTo>
                      <a:lnTo>
                        <a:pt x="205" y="11066"/>
                      </a:lnTo>
                      <a:lnTo>
                        <a:pt x="0" y="9959"/>
                      </a:lnTo>
                      <a:lnTo>
                        <a:pt x="546" y="9754"/>
                      </a:lnTo>
                      <a:lnTo>
                        <a:pt x="205" y="9344"/>
                      </a:lnTo>
                      <a:lnTo>
                        <a:pt x="546" y="8074"/>
                      </a:lnTo>
                      <a:lnTo>
                        <a:pt x="546" y="6557"/>
                      </a:lnTo>
                      <a:lnTo>
                        <a:pt x="2321" y="7213"/>
                      </a:lnTo>
                      <a:lnTo>
                        <a:pt x="2321" y="8074"/>
                      </a:lnTo>
                      <a:lnTo>
                        <a:pt x="3720" y="6557"/>
                      </a:lnTo>
                      <a:lnTo>
                        <a:pt x="3379" y="6393"/>
                      </a:lnTo>
                      <a:lnTo>
                        <a:pt x="5666" y="4877"/>
                      </a:lnTo>
                      <a:lnTo>
                        <a:pt x="5666" y="3197"/>
                      </a:lnTo>
                      <a:lnTo>
                        <a:pt x="6724" y="2787"/>
                      </a:lnTo>
                      <a:lnTo>
                        <a:pt x="7952" y="3197"/>
                      </a:lnTo>
                      <a:lnTo>
                        <a:pt x="9898" y="3852"/>
                      </a:lnTo>
                      <a:lnTo>
                        <a:pt x="11331" y="2787"/>
                      </a:lnTo>
                      <a:lnTo>
                        <a:pt x="11672" y="3197"/>
                      </a:lnTo>
                      <a:lnTo>
                        <a:pt x="12014" y="2541"/>
                      </a:lnTo>
                      <a:lnTo>
                        <a:pt x="13413" y="1926"/>
                      </a:lnTo>
                      <a:lnTo>
                        <a:pt x="13072" y="1516"/>
                      </a:lnTo>
                      <a:lnTo>
                        <a:pt x="13618" y="0"/>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531" name="Freeform 219">
                  <a:extLst>
                    <a:ext uri="{FF2B5EF4-FFF2-40B4-BE49-F238E27FC236}">
                      <a16:creationId xmlns:a16="http://schemas.microsoft.com/office/drawing/2014/main" id="{F31DF773-E62C-4C6D-ADED-182D5658EB92}"/>
                    </a:ext>
                  </a:extLst>
                </p:cNvPr>
                <p:cNvSpPr>
                  <a:spLocks/>
                </p:cNvSpPr>
                <p:nvPr/>
              </p:nvSpPr>
              <p:spPr bwMode="auto">
                <a:xfrm>
                  <a:off x="6561529" y="3851059"/>
                  <a:ext cx="131369" cy="163079"/>
                </a:xfrm>
                <a:custGeom>
                  <a:avLst/>
                  <a:gdLst>
                    <a:gd name="T0" fmla="*/ 6147 w 20000"/>
                    <a:gd name="T1" fmla="*/ 17704 h 20000"/>
                    <a:gd name="T2" fmla="*/ 3303 w 20000"/>
                    <a:gd name="T3" fmla="*/ 10741 h 20000"/>
                    <a:gd name="T4" fmla="*/ 3761 w 20000"/>
                    <a:gd name="T5" fmla="*/ 8815 h 20000"/>
                    <a:gd name="T6" fmla="*/ 1284 w 20000"/>
                    <a:gd name="T7" fmla="*/ 8074 h 20000"/>
                    <a:gd name="T8" fmla="*/ 0 w 20000"/>
                    <a:gd name="T9" fmla="*/ 6963 h 20000"/>
                    <a:gd name="T10" fmla="*/ 1284 w 20000"/>
                    <a:gd name="T11" fmla="*/ 6519 h 20000"/>
                    <a:gd name="T12" fmla="*/ 1284 w 20000"/>
                    <a:gd name="T13" fmla="*/ 4963 h 20000"/>
                    <a:gd name="T14" fmla="*/ 3761 w 20000"/>
                    <a:gd name="T15" fmla="*/ 4963 h 20000"/>
                    <a:gd name="T16" fmla="*/ 2385 w 20000"/>
                    <a:gd name="T17" fmla="*/ 3778 h 20000"/>
                    <a:gd name="T18" fmla="*/ 1284 w 20000"/>
                    <a:gd name="T19" fmla="*/ 3778 h 20000"/>
                    <a:gd name="T20" fmla="*/ 0 w 20000"/>
                    <a:gd name="T21" fmla="*/ 2741 h 20000"/>
                    <a:gd name="T22" fmla="*/ 917 w 20000"/>
                    <a:gd name="T23" fmla="*/ 0 h 20000"/>
                    <a:gd name="T24" fmla="*/ 2385 w 20000"/>
                    <a:gd name="T25" fmla="*/ 0 h 20000"/>
                    <a:gd name="T26" fmla="*/ 4679 w 20000"/>
                    <a:gd name="T27" fmla="*/ 1556 h 20000"/>
                    <a:gd name="T28" fmla="*/ 7064 w 20000"/>
                    <a:gd name="T29" fmla="*/ 2741 h 20000"/>
                    <a:gd name="T30" fmla="*/ 7523 w 20000"/>
                    <a:gd name="T31" fmla="*/ 4593 h 20000"/>
                    <a:gd name="T32" fmla="*/ 7064 w 20000"/>
                    <a:gd name="T33" fmla="*/ 4963 h 20000"/>
                    <a:gd name="T34" fmla="*/ 16147 w 20000"/>
                    <a:gd name="T35" fmla="*/ 4593 h 20000"/>
                    <a:gd name="T36" fmla="*/ 17064 w 20000"/>
                    <a:gd name="T37" fmla="*/ 5778 h 20000"/>
                    <a:gd name="T38" fmla="*/ 16147 w 20000"/>
                    <a:gd name="T39" fmla="*/ 6519 h 20000"/>
                    <a:gd name="T40" fmla="*/ 16147 w 20000"/>
                    <a:gd name="T41" fmla="*/ 7704 h 20000"/>
                    <a:gd name="T42" fmla="*/ 13670 w 20000"/>
                    <a:gd name="T43" fmla="*/ 8074 h 20000"/>
                    <a:gd name="T44" fmla="*/ 13303 w 20000"/>
                    <a:gd name="T45" fmla="*/ 9556 h 20000"/>
                    <a:gd name="T46" fmla="*/ 12202 w 20000"/>
                    <a:gd name="T47" fmla="*/ 10000 h 20000"/>
                    <a:gd name="T48" fmla="*/ 13303 w 20000"/>
                    <a:gd name="T49" fmla="*/ 12667 h 20000"/>
                    <a:gd name="T50" fmla="*/ 13670 w 20000"/>
                    <a:gd name="T51" fmla="*/ 12667 h 20000"/>
                    <a:gd name="T52" fmla="*/ 14679 w 20000"/>
                    <a:gd name="T53" fmla="*/ 13037 h 20000"/>
                    <a:gd name="T54" fmla="*/ 15138 w 20000"/>
                    <a:gd name="T55" fmla="*/ 13037 h 20000"/>
                    <a:gd name="T56" fmla="*/ 17064 w 20000"/>
                    <a:gd name="T57" fmla="*/ 11481 h 20000"/>
                    <a:gd name="T58" fmla="*/ 17064 w 20000"/>
                    <a:gd name="T59" fmla="*/ 13037 h 20000"/>
                    <a:gd name="T60" fmla="*/ 18440 w 20000"/>
                    <a:gd name="T61" fmla="*/ 14519 h 20000"/>
                    <a:gd name="T62" fmla="*/ 19358 w 20000"/>
                    <a:gd name="T63" fmla="*/ 16148 h 20000"/>
                    <a:gd name="T64" fmla="*/ 19908 w 20000"/>
                    <a:gd name="T65" fmla="*/ 19926 h 20000"/>
                    <a:gd name="T66" fmla="*/ 18440 w 20000"/>
                    <a:gd name="T67" fmla="*/ 19556 h 20000"/>
                    <a:gd name="T68" fmla="*/ 17431 w 20000"/>
                    <a:gd name="T69" fmla="*/ 19926 h 20000"/>
                    <a:gd name="T70" fmla="*/ 17064 w 20000"/>
                    <a:gd name="T71" fmla="*/ 18000 h 20000"/>
                    <a:gd name="T72" fmla="*/ 16147 w 20000"/>
                    <a:gd name="T73" fmla="*/ 15704 h 20000"/>
                    <a:gd name="T74" fmla="*/ 13670 w 20000"/>
                    <a:gd name="T75" fmla="*/ 13778 h 20000"/>
                    <a:gd name="T76" fmla="*/ 11284 w 20000"/>
                    <a:gd name="T77" fmla="*/ 13037 h 20000"/>
                    <a:gd name="T78" fmla="*/ 10826 w 20000"/>
                    <a:gd name="T79" fmla="*/ 11481 h 20000"/>
                    <a:gd name="T80" fmla="*/ 8440 w 20000"/>
                    <a:gd name="T81" fmla="*/ 10741 h 20000"/>
                    <a:gd name="T82" fmla="*/ 8440 w 20000"/>
                    <a:gd name="T83" fmla="*/ 11926 h 20000"/>
                    <a:gd name="T84" fmla="*/ 9908 w 20000"/>
                    <a:gd name="T85" fmla="*/ 11926 h 20000"/>
                    <a:gd name="T86" fmla="*/ 10826 w 20000"/>
                    <a:gd name="T87" fmla="*/ 13778 h 20000"/>
                    <a:gd name="T88" fmla="*/ 9908 w 20000"/>
                    <a:gd name="T89" fmla="*/ 14519 h 20000"/>
                    <a:gd name="T90" fmla="*/ 10826 w 20000"/>
                    <a:gd name="T91" fmla="*/ 15704 h 20000"/>
                    <a:gd name="T92" fmla="*/ 9908 w 20000"/>
                    <a:gd name="T93" fmla="*/ 17704 h 20000"/>
                    <a:gd name="T94" fmla="*/ 8440 w 20000"/>
                    <a:gd name="T95" fmla="*/ 16148 h 20000"/>
                    <a:gd name="T96" fmla="*/ 8440 w 20000"/>
                    <a:gd name="T97" fmla="*/ 15704 h 20000"/>
                    <a:gd name="T98" fmla="*/ 7523 w 20000"/>
                    <a:gd name="T99" fmla="*/ 16148 h 20000"/>
                    <a:gd name="T100" fmla="*/ 8440 w 20000"/>
                    <a:gd name="T101" fmla="*/ 17704 h 20000"/>
                    <a:gd name="T102" fmla="*/ 7064 w 20000"/>
                    <a:gd name="T103" fmla="*/ 17704 h 20000"/>
                    <a:gd name="T104" fmla="*/ 6147 w 20000"/>
                    <a:gd name="T105" fmla="*/ 1770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00" h="20000">
                      <a:moveTo>
                        <a:pt x="6147" y="17704"/>
                      </a:moveTo>
                      <a:lnTo>
                        <a:pt x="3303" y="10741"/>
                      </a:lnTo>
                      <a:lnTo>
                        <a:pt x="3761" y="8815"/>
                      </a:lnTo>
                      <a:lnTo>
                        <a:pt x="1284" y="8074"/>
                      </a:lnTo>
                      <a:lnTo>
                        <a:pt x="0" y="6963"/>
                      </a:lnTo>
                      <a:lnTo>
                        <a:pt x="1284" y="6519"/>
                      </a:lnTo>
                      <a:lnTo>
                        <a:pt x="1284" y="4963"/>
                      </a:lnTo>
                      <a:lnTo>
                        <a:pt x="3761" y="4963"/>
                      </a:lnTo>
                      <a:lnTo>
                        <a:pt x="2385" y="3778"/>
                      </a:lnTo>
                      <a:lnTo>
                        <a:pt x="1284" y="3778"/>
                      </a:lnTo>
                      <a:lnTo>
                        <a:pt x="0" y="2741"/>
                      </a:lnTo>
                      <a:lnTo>
                        <a:pt x="917" y="0"/>
                      </a:lnTo>
                      <a:lnTo>
                        <a:pt x="2385" y="0"/>
                      </a:lnTo>
                      <a:lnTo>
                        <a:pt x="4679" y="1556"/>
                      </a:lnTo>
                      <a:lnTo>
                        <a:pt x="7064" y="2741"/>
                      </a:lnTo>
                      <a:lnTo>
                        <a:pt x="7523" y="4593"/>
                      </a:lnTo>
                      <a:lnTo>
                        <a:pt x="7064" y="4963"/>
                      </a:lnTo>
                      <a:lnTo>
                        <a:pt x="16147" y="4593"/>
                      </a:lnTo>
                      <a:lnTo>
                        <a:pt x="17064" y="5778"/>
                      </a:lnTo>
                      <a:lnTo>
                        <a:pt x="16147" y="6519"/>
                      </a:lnTo>
                      <a:lnTo>
                        <a:pt x="16147" y="7704"/>
                      </a:lnTo>
                      <a:lnTo>
                        <a:pt x="13670" y="8074"/>
                      </a:lnTo>
                      <a:lnTo>
                        <a:pt x="13303" y="9556"/>
                      </a:lnTo>
                      <a:lnTo>
                        <a:pt x="12202" y="10000"/>
                      </a:lnTo>
                      <a:lnTo>
                        <a:pt x="13303" y="12667"/>
                      </a:lnTo>
                      <a:lnTo>
                        <a:pt x="13670" y="12667"/>
                      </a:lnTo>
                      <a:lnTo>
                        <a:pt x="14679" y="13037"/>
                      </a:lnTo>
                      <a:lnTo>
                        <a:pt x="15138" y="13037"/>
                      </a:lnTo>
                      <a:lnTo>
                        <a:pt x="17064" y="11481"/>
                      </a:lnTo>
                      <a:lnTo>
                        <a:pt x="17064" y="13037"/>
                      </a:lnTo>
                      <a:lnTo>
                        <a:pt x="18440" y="14519"/>
                      </a:lnTo>
                      <a:lnTo>
                        <a:pt x="19358" y="16148"/>
                      </a:lnTo>
                      <a:lnTo>
                        <a:pt x="19908" y="19926"/>
                      </a:lnTo>
                      <a:lnTo>
                        <a:pt x="18440" y="19556"/>
                      </a:lnTo>
                      <a:lnTo>
                        <a:pt x="17431" y="19926"/>
                      </a:lnTo>
                      <a:lnTo>
                        <a:pt x="17064" y="18000"/>
                      </a:lnTo>
                      <a:lnTo>
                        <a:pt x="16147" y="15704"/>
                      </a:lnTo>
                      <a:lnTo>
                        <a:pt x="13670" y="13778"/>
                      </a:lnTo>
                      <a:lnTo>
                        <a:pt x="11284" y="13037"/>
                      </a:lnTo>
                      <a:lnTo>
                        <a:pt x="10826" y="11481"/>
                      </a:lnTo>
                      <a:lnTo>
                        <a:pt x="8440" y="10741"/>
                      </a:lnTo>
                      <a:lnTo>
                        <a:pt x="8440" y="11926"/>
                      </a:lnTo>
                      <a:lnTo>
                        <a:pt x="9908" y="11926"/>
                      </a:lnTo>
                      <a:lnTo>
                        <a:pt x="10826" y="13778"/>
                      </a:lnTo>
                      <a:lnTo>
                        <a:pt x="9908" y="14519"/>
                      </a:lnTo>
                      <a:lnTo>
                        <a:pt x="10826" y="15704"/>
                      </a:lnTo>
                      <a:lnTo>
                        <a:pt x="9908" y="17704"/>
                      </a:lnTo>
                      <a:lnTo>
                        <a:pt x="8440" y="16148"/>
                      </a:lnTo>
                      <a:lnTo>
                        <a:pt x="8440" y="15704"/>
                      </a:lnTo>
                      <a:lnTo>
                        <a:pt x="7523" y="16148"/>
                      </a:lnTo>
                      <a:lnTo>
                        <a:pt x="8440" y="17704"/>
                      </a:lnTo>
                      <a:lnTo>
                        <a:pt x="7064" y="17704"/>
                      </a:lnTo>
                      <a:lnTo>
                        <a:pt x="6147" y="17704"/>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532" name="Freeform 218">
                  <a:extLst>
                    <a:ext uri="{FF2B5EF4-FFF2-40B4-BE49-F238E27FC236}">
                      <a16:creationId xmlns:a16="http://schemas.microsoft.com/office/drawing/2014/main" id="{55B78E06-DB0D-4F3E-A373-32414B18AE16}"/>
                    </a:ext>
                  </a:extLst>
                </p:cNvPr>
                <p:cNvSpPr>
                  <a:spLocks/>
                </p:cNvSpPr>
                <p:nvPr/>
              </p:nvSpPr>
              <p:spPr bwMode="auto">
                <a:xfrm>
                  <a:off x="6570589" y="3801229"/>
                  <a:ext cx="89090" cy="40770"/>
                </a:xfrm>
                <a:custGeom>
                  <a:avLst/>
                  <a:gdLst>
                    <a:gd name="T0" fmla="*/ 0 w 20000"/>
                    <a:gd name="T1" fmla="*/ 10588 h 20000"/>
                    <a:gd name="T2" fmla="*/ 3673 w 20000"/>
                    <a:gd name="T3" fmla="*/ 7647 h 20000"/>
                    <a:gd name="T4" fmla="*/ 5034 w 20000"/>
                    <a:gd name="T5" fmla="*/ 0 h 20000"/>
                    <a:gd name="T6" fmla="*/ 8435 w 20000"/>
                    <a:gd name="T7" fmla="*/ 2941 h 20000"/>
                    <a:gd name="T8" fmla="*/ 12789 w 20000"/>
                    <a:gd name="T9" fmla="*/ 2941 h 20000"/>
                    <a:gd name="T10" fmla="*/ 14150 w 20000"/>
                    <a:gd name="T11" fmla="*/ 0 h 20000"/>
                    <a:gd name="T12" fmla="*/ 16190 w 20000"/>
                    <a:gd name="T13" fmla="*/ 4706 h 20000"/>
                    <a:gd name="T14" fmla="*/ 16190 w 20000"/>
                    <a:gd name="T15" fmla="*/ 10588 h 20000"/>
                    <a:gd name="T16" fmla="*/ 18367 w 20000"/>
                    <a:gd name="T17" fmla="*/ 12059 h 20000"/>
                    <a:gd name="T18" fmla="*/ 19864 w 20000"/>
                    <a:gd name="T19" fmla="*/ 19706 h 20000"/>
                    <a:gd name="T20" fmla="*/ 10612 w 20000"/>
                    <a:gd name="T21" fmla="*/ 19706 h 20000"/>
                    <a:gd name="T22" fmla="*/ 10612 w 20000"/>
                    <a:gd name="T23" fmla="*/ 17941 h 20000"/>
                    <a:gd name="T24" fmla="*/ 7075 w 20000"/>
                    <a:gd name="T25" fmla="*/ 19706 h 20000"/>
                    <a:gd name="T26" fmla="*/ 2857 w 20000"/>
                    <a:gd name="T27" fmla="*/ 17941 h 20000"/>
                    <a:gd name="T28" fmla="*/ 0 w 20000"/>
                    <a:gd name="T29" fmla="*/ 15000 h 20000"/>
                    <a:gd name="T30" fmla="*/ 0 w 20000"/>
                    <a:gd name="T31" fmla="*/ 1058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000" h="20000">
                      <a:moveTo>
                        <a:pt x="0" y="10588"/>
                      </a:moveTo>
                      <a:lnTo>
                        <a:pt x="3673" y="7647"/>
                      </a:lnTo>
                      <a:lnTo>
                        <a:pt x="5034" y="0"/>
                      </a:lnTo>
                      <a:lnTo>
                        <a:pt x="8435" y="2941"/>
                      </a:lnTo>
                      <a:lnTo>
                        <a:pt x="12789" y="2941"/>
                      </a:lnTo>
                      <a:lnTo>
                        <a:pt x="14150" y="0"/>
                      </a:lnTo>
                      <a:lnTo>
                        <a:pt x="16190" y="4706"/>
                      </a:lnTo>
                      <a:lnTo>
                        <a:pt x="16190" y="10588"/>
                      </a:lnTo>
                      <a:lnTo>
                        <a:pt x="18367" y="12059"/>
                      </a:lnTo>
                      <a:lnTo>
                        <a:pt x="19864" y="19706"/>
                      </a:lnTo>
                      <a:lnTo>
                        <a:pt x="10612" y="19706"/>
                      </a:lnTo>
                      <a:lnTo>
                        <a:pt x="10612" y="17941"/>
                      </a:lnTo>
                      <a:lnTo>
                        <a:pt x="7075" y="19706"/>
                      </a:lnTo>
                      <a:lnTo>
                        <a:pt x="2857" y="17941"/>
                      </a:lnTo>
                      <a:lnTo>
                        <a:pt x="0" y="15000"/>
                      </a:lnTo>
                      <a:lnTo>
                        <a:pt x="0" y="10588"/>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533" name="Freeform 213">
                  <a:extLst>
                    <a:ext uri="{FF2B5EF4-FFF2-40B4-BE49-F238E27FC236}">
                      <a16:creationId xmlns:a16="http://schemas.microsoft.com/office/drawing/2014/main" id="{E8865398-FCAD-4ABD-BC80-C8392A6EF8B3}"/>
                    </a:ext>
                  </a:extLst>
                </p:cNvPr>
                <p:cNvSpPr>
                  <a:spLocks/>
                </p:cNvSpPr>
                <p:nvPr/>
              </p:nvSpPr>
              <p:spPr bwMode="auto">
                <a:xfrm>
                  <a:off x="6042093" y="3579261"/>
                  <a:ext cx="751974" cy="809354"/>
                </a:xfrm>
                <a:custGeom>
                  <a:avLst/>
                  <a:gdLst>
                    <a:gd name="T0" fmla="*/ 6318 w 20000"/>
                    <a:gd name="T1" fmla="*/ 850 h 20000"/>
                    <a:gd name="T2" fmla="*/ 7074 w 20000"/>
                    <a:gd name="T3" fmla="*/ 2013 h 20000"/>
                    <a:gd name="T4" fmla="*/ 6415 w 20000"/>
                    <a:gd name="T5" fmla="*/ 2476 h 20000"/>
                    <a:gd name="T6" fmla="*/ 7251 w 20000"/>
                    <a:gd name="T7" fmla="*/ 3236 h 20000"/>
                    <a:gd name="T8" fmla="*/ 7926 w 20000"/>
                    <a:gd name="T9" fmla="*/ 4638 h 20000"/>
                    <a:gd name="T10" fmla="*/ 8585 w 20000"/>
                    <a:gd name="T11" fmla="*/ 5488 h 20000"/>
                    <a:gd name="T12" fmla="*/ 11158 w 20000"/>
                    <a:gd name="T13" fmla="*/ 6249 h 20000"/>
                    <a:gd name="T14" fmla="*/ 12235 w 20000"/>
                    <a:gd name="T15" fmla="*/ 6711 h 20000"/>
                    <a:gd name="T16" fmla="*/ 12990 w 20000"/>
                    <a:gd name="T17" fmla="*/ 6861 h 20000"/>
                    <a:gd name="T18" fmla="*/ 14068 w 20000"/>
                    <a:gd name="T19" fmla="*/ 5638 h 20000"/>
                    <a:gd name="T20" fmla="*/ 14904 w 20000"/>
                    <a:gd name="T21" fmla="*/ 6488 h 20000"/>
                    <a:gd name="T22" fmla="*/ 16238 w 20000"/>
                    <a:gd name="T23" fmla="*/ 6100 h 20000"/>
                    <a:gd name="T24" fmla="*/ 16672 w 20000"/>
                    <a:gd name="T25" fmla="*/ 5638 h 20000"/>
                    <a:gd name="T26" fmla="*/ 17492 w 20000"/>
                    <a:gd name="T27" fmla="*/ 5026 h 20000"/>
                    <a:gd name="T28" fmla="*/ 18810 w 20000"/>
                    <a:gd name="T29" fmla="*/ 4474 h 20000"/>
                    <a:gd name="T30" fmla="*/ 19325 w 20000"/>
                    <a:gd name="T31" fmla="*/ 4787 h 20000"/>
                    <a:gd name="T32" fmla="*/ 19486 w 20000"/>
                    <a:gd name="T33" fmla="*/ 5250 h 20000"/>
                    <a:gd name="T34" fmla="*/ 19727 w 20000"/>
                    <a:gd name="T35" fmla="*/ 5712 h 20000"/>
                    <a:gd name="T36" fmla="*/ 19068 w 20000"/>
                    <a:gd name="T37" fmla="*/ 6249 h 20000"/>
                    <a:gd name="T38" fmla="*/ 18248 w 20000"/>
                    <a:gd name="T39" fmla="*/ 7711 h 20000"/>
                    <a:gd name="T40" fmla="*/ 17588 w 20000"/>
                    <a:gd name="T41" fmla="*/ 9262 h 20000"/>
                    <a:gd name="T42" fmla="*/ 17074 w 20000"/>
                    <a:gd name="T43" fmla="*/ 9650 h 20000"/>
                    <a:gd name="T44" fmla="*/ 16415 w 20000"/>
                    <a:gd name="T45" fmla="*/ 9336 h 20000"/>
                    <a:gd name="T46" fmla="*/ 16158 w 20000"/>
                    <a:gd name="T47" fmla="*/ 8650 h 20000"/>
                    <a:gd name="T48" fmla="*/ 16833 w 20000"/>
                    <a:gd name="T49" fmla="*/ 7875 h 20000"/>
                    <a:gd name="T50" fmla="*/ 15064 w 20000"/>
                    <a:gd name="T51" fmla="*/ 7263 h 20000"/>
                    <a:gd name="T52" fmla="*/ 13842 w 20000"/>
                    <a:gd name="T53" fmla="*/ 7263 h 20000"/>
                    <a:gd name="T54" fmla="*/ 14068 w 20000"/>
                    <a:gd name="T55" fmla="*/ 7711 h 20000"/>
                    <a:gd name="T56" fmla="*/ 14502 w 20000"/>
                    <a:gd name="T57" fmla="*/ 8501 h 20000"/>
                    <a:gd name="T58" fmla="*/ 14502 w 20000"/>
                    <a:gd name="T59" fmla="*/ 10112 h 20000"/>
                    <a:gd name="T60" fmla="*/ 14003 w 20000"/>
                    <a:gd name="T61" fmla="*/ 9963 h 20000"/>
                    <a:gd name="T62" fmla="*/ 13151 w 20000"/>
                    <a:gd name="T63" fmla="*/ 10723 h 20000"/>
                    <a:gd name="T64" fmla="*/ 12910 w 20000"/>
                    <a:gd name="T65" fmla="*/ 11738 h 20000"/>
                    <a:gd name="T66" fmla="*/ 12235 w 20000"/>
                    <a:gd name="T67" fmla="*/ 11887 h 20000"/>
                    <a:gd name="T68" fmla="*/ 10161 w 20000"/>
                    <a:gd name="T69" fmla="*/ 13900 h 20000"/>
                    <a:gd name="T70" fmla="*/ 9244 w 20000"/>
                    <a:gd name="T71" fmla="*/ 14601 h 20000"/>
                    <a:gd name="T72" fmla="*/ 8842 w 20000"/>
                    <a:gd name="T73" fmla="*/ 15600 h 20000"/>
                    <a:gd name="T74" fmla="*/ 9003 w 20000"/>
                    <a:gd name="T75" fmla="*/ 16585 h 20000"/>
                    <a:gd name="T76" fmla="*/ 8328 w 20000"/>
                    <a:gd name="T77" fmla="*/ 18449 h 20000"/>
                    <a:gd name="T78" fmla="*/ 7749 w 20000"/>
                    <a:gd name="T79" fmla="*/ 19224 h 20000"/>
                    <a:gd name="T80" fmla="*/ 6158 w 20000"/>
                    <a:gd name="T81" fmla="*/ 18747 h 20000"/>
                    <a:gd name="T82" fmla="*/ 4839 w 20000"/>
                    <a:gd name="T83" fmla="*/ 16122 h 20000"/>
                    <a:gd name="T84" fmla="*/ 3328 w 20000"/>
                    <a:gd name="T85" fmla="*/ 12349 h 20000"/>
                    <a:gd name="T86" fmla="*/ 3087 w 20000"/>
                    <a:gd name="T87" fmla="*/ 10664 h 20000"/>
                    <a:gd name="T88" fmla="*/ 3167 w 20000"/>
                    <a:gd name="T89" fmla="*/ 10112 h 20000"/>
                    <a:gd name="T90" fmla="*/ 2508 w 20000"/>
                    <a:gd name="T91" fmla="*/ 10336 h 20000"/>
                    <a:gd name="T92" fmla="*/ 1350 w 20000"/>
                    <a:gd name="T93" fmla="*/ 10887 h 20000"/>
                    <a:gd name="T94" fmla="*/ 1350 w 20000"/>
                    <a:gd name="T95" fmla="*/ 9500 h 20000"/>
                    <a:gd name="T96" fmla="*/ 96 w 20000"/>
                    <a:gd name="T97" fmla="*/ 8874 h 20000"/>
                    <a:gd name="T98" fmla="*/ 257 w 20000"/>
                    <a:gd name="T99" fmla="*/ 8650 h 20000"/>
                    <a:gd name="T100" fmla="*/ 1592 w 20000"/>
                    <a:gd name="T101" fmla="*/ 8650 h 20000"/>
                    <a:gd name="T102" fmla="*/ 1093 w 20000"/>
                    <a:gd name="T103" fmla="*/ 7412 h 20000"/>
                    <a:gd name="T104" fmla="*/ 1093 w 20000"/>
                    <a:gd name="T105" fmla="*/ 5861 h 20000"/>
                    <a:gd name="T106" fmla="*/ 2251 w 20000"/>
                    <a:gd name="T107" fmla="*/ 5638 h 20000"/>
                    <a:gd name="T108" fmla="*/ 3087 w 20000"/>
                    <a:gd name="T109" fmla="*/ 4400 h 20000"/>
                    <a:gd name="T110" fmla="*/ 3585 w 20000"/>
                    <a:gd name="T111" fmla="*/ 3013 h 20000"/>
                    <a:gd name="T112" fmla="*/ 3585 w 20000"/>
                    <a:gd name="T113" fmla="*/ 2237 h 20000"/>
                    <a:gd name="T114" fmla="*/ 2830 w 20000"/>
                    <a:gd name="T115" fmla="*/ 850 h 20000"/>
                    <a:gd name="T116" fmla="*/ 4839 w 20000"/>
                    <a:gd name="T117" fmla="*/ 552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000" h="20000">
                      <a:moveTo>
                        <a:pt x="5498" y="0"/>
                      </a:moveTo>
                      <a:lnTo>
                        <a:pt x="5659" y="0"/>
                      </a:lnTo>
                      <a:lnTo>
                        <a:pt x="6158" y="552"/>
                      </a:lnTo>
                      <a:lnTo>
                        <a:pt x="6318" y="850"/>
                      </a:lnTo>
                      <a:lnTo>
                        <a:pt x="6415" y="1163"/>
                      </a:lnTo>
                      <a:lnTo>
                        <a:pt x="6576" y="1626"/>
                      </a:lnTo>
                      <a:lnTo>
                        <a:pt x="6833" y="1775"/>
                      </a:lnTo>
                      <a:lnTo>
                        <a:pt x="7074" y="2013"/>
                      </a:lnTo>
                      <a:lnTo>
                        <a:pt x="6672" y="2401"/>
                      </a:lnTo>
                      <a:lnTo>
                        <a:pt x="6415" y="2163"/>
                      </a:lnTo>
                      <a:lnTo>
                        <a:pt x="6318" y="2237"/>
                      </a:lnTo>
                      <a:lnTo>
                        <a:pt x="6415" y="2476"/>
                      </a:lnTo>
                      <a:lnTo>
                        <a:pt x="6576" y="2476"/>
                      </a:lnTo>
                      <a:lnTo>
                        <a:pt x="6576" y="2774"/>
                      </a:lnTo>
                      <a:lnTo>
                        <a:pt x="6833" y="3386"/>
                      </a:lnTo>
                      <a:lnTo>
                        <a:pt x="7251" y="3236"/>
                      </a:lnTo>
                      <a:lnTo>
                        <a:pt x="7412" y="3386"/>
                      </a:lnTo>
                      <a:lnTo>
                        <a:pt x="8328" y="3863"/>
                      </a:lnTo>
                      <a:lnTo>
                        <a:pt x="8087" y="4400"/>
                      </a:lnTo>
                      <a:lnTo>
                        <a:pt x="7926" y="4638"/>
                      </a:lnTo>
                      <a:lnTo>
                        <a:pt x="8087" y="4877"/>
                      </a:lnTo>
                      <a:lnTo>
                        <a:pt x="7749" y="5026"/>
                      </a:lnTo>
                      <a:lnTo>
                        <a:pt x="8087" y="5250"/>
                      </a:lnTo>
                      <a:lnTo>
                        <a:pt x="8585" y="5488"/>
                      </a:lnTo>
                      <a:lnTo>
                        <a:pt x="9164" y="5712"/>
                      </a:lnTo>
                      <a:lnTo>
                        <a:pt x="9662" y="5861"/>
                      </a:lnTo>
                      <a:lnTo>
                        <a:pt x="10498" y="6100"/>
                      </a:lnTo>
                      <a:lnTo>
                        <a:pt x="11158" y="6249"/>
                      </a:lnTo>
                      <a:lnTo>
                        <a:pt x="11254" y="6398"/>
                      </a:lnTo>
                      <a:lnTo>
                        <a:pt x="11672" y="6637"/>
                      </a:lnTo>
                      <a:lnTo>
                        <a:pt x="11913" y="6488"/>
                      </a:lnTo>
                      <a:lnTo>
                        <a:pt x="12235" y="6711"/>
                      </a:lnTo>
                      <a:lnTo>
                        <a:pt x="12331" y="6711"/>
                      </a:lnTo>
                      <a:lnTo>
                        <a:pt x="12749" y="6711"/>
                      </a:lnTo>
                      <a:lnTo>
                        <a:pt x="12990" y="6711"/>
                      </a:lnTo>
                      <a:lnTo>
                        <a:pt x="12990" y="6861"/>
                      </a:lnTo>
                      <a:lnTo>
                        <a:pt x="13650" y="6861"/>
                      </a:lnTo>
                      <a:lnTo>
                        <a:pt x="13585" y="6100"/>
                      </a:lnTo>
                      <a:lnTo>
                        <a:pt x="13650" y="5712"/>
                      </a:lnTo>
                      <a:lnTo>
                        <a:pt x="14068" y="5638"/>
                      </a:lnTo>
                      <a:lnTo>
                        <a:pt x="14068" y="6025"/>
                      </a:lnTo>
                      <a:lnTo>
                        <a:pt x="14068" y="6249"/>
                      </a:lnTo>
                      <a:lnTo>
                        <a:pt x="14405" y="6398"/>
                      </a:lnTo>
                      <a:lnTo>
                        <a:pt x="14904" y="6488"/>
                      </a:lnTo>
                      <a:lnTo>
                        <a:pt x="15322" y="6398"/>
                      </a:lnTo>
                      <a:lnTo>
                        <a:pt x="15322" y="6488"/>
                      </a:lnTo>
                      <a:lnTo>
                        <a:pt x="16415" y="6488"/>
                      </a:lnTo>
                      <a:lnTo>
                        <a:pt x="16238" y="6100"/>
                      </a:lnTo>
                      <a:lnTo>
                        <a:pt x="15981" y="6025"/>
                      </a:lnTo>
                      <a:lnTo>
                        <a:pt x="15981" y="5712"/>
                      </a:lnTo>
                      <a:lnTo>
                        <a:pt x="16238" y="5712"/>
                      </a:lnTo>
                      <a:lnTo>
                        <a:pt x="16672" y="5638"/>
                      </a:lnTo>
                      <a:lnTo>
                        <a:pt x="16833" y="5488"/>
                      </a:lnTo>
                      <a:lnTo>
                        <a:pt x="16897" y="5399"/>
                      </a:lnTo>
                      <a:lnTo>
                        <a:pt x="16897" y="5101"/>
                      </a:lnTo>
                      <a:lnTo>
                        <a:pt x="17492" y="5026"/>
                      </a:lnTo>
                      <a:lnTo>
                        <a:pt x="17588" y="4787"/>
                      </a:lnTo>
                      <a:lnTo>
                        <a:pt x="17910" y="4638"/>
                      </a:lnTo>
                      <a:lnTo>
                        <a:pt x="18569" y="4787"/>
                      </a:lnTo>
                      <a:lnTo>
                        <a:pt x="18810" y="4474"/>
                      </a:lnTo>
                      <a:lnTo>
                        <a:pt x="19068" y="4400"/>
                      </a:lnTo>
                      <a:lnTo>
                        <a:pt x="19244" y="4474"/>
                      </a:lnTo>
                      <a:lnTo>
                        <a:pt x="19068" y="4787"/>
                      </a:lnTo>
                      <a:lnTo>
                        <a:pt x="19325" y="4787"/>
                      </a:lnTo>
                      <a:lnTo>
                        <a:pt x="19325" y="5026"/>
                      </a:lnTo>
                      <a:lnTo>
                        <a:pt x="19244" y="5250"/>
                      </a:lnTo>
                      <a:lnTo>
                        <a:pt x="19486" y="5101"/>
                      </a:lnTo>
                      <a:lnTo>
                        <a:pt x="19486" y="5250"/>
                      </a:lnTo>
                      <a:lnTo>
                        <a:pt x="19727" y="5250"/>
                      </a:lnTo>
                      <a:lnTo>
                        <a:pt x="19984" y="5488"/>
                      </a:lnTo>
                      <a:lnTo>
                        <a:pt x="19904" y="5488"/>
                      </a:lnTo>
                      <a:lnTo>
                        <a:pt x="19727" y="5712"/>
                      </a:lnTo>
                      <a:lnTo>
                        <a:pt x="19904" y="6100"/>
                      </a:lnTo>
                      <a:lnTo>
                        <a:pt x="19727" y="6249"/>
                      </a:lnTo>
                      <a:lnTo>
                        <a:pt x="19662" y="6100"/>
                      </a:lnTo>
                      <a:lnTo>
                        <a:pt x="19068" y="6249"/>
                      </a:lnTo>
                      <a:lnTo>
                        <a:pt x="18569" y="6711"/>
                      </a:lnTo>
                      <a:lnTo>
                        <a:pt x="18569" y="7263"/>
                      </a:lnTo>
                      <a:lnTo>
                        <a:pt x="18248" y="7487"/>
                      </a:lnTo>
                      <a:lnTo>
                        <a:pt x="18248" y="7711"/>
                      </a:lnTo>
                      <a:lnTo>
                        <a:pt x="18248" y="8113"/>
                      </a:lnTo>
                      <a:lnTo>
                        <a:pt x="17990" y="8650"/>
                      </a:lnTo>
                      <a:lnTo>
                        <a:pt x="17588" y="8650"/>
                      </a:lnTo>
                      <a:lnTo>
                        <a:pt x="17588" y="9262"/>
                      </a:lnTo>
                      <a:lnTo>
                        <a:pt x="17331" y="9336"/>
                      </a:lnTo>
                      <a:lnTo>
                        <a:pt x="17492" y="9963"/>
                      </a:lnTo>
                      <a:lnTo>
                        <a:pt x="17235" y="9963"/>
                      </a:lnTo>
                      <a:lnTo>
                        <a:pt x="17074" y="9650"/>
                      </a:lnTo>
                      <a:lnTo>
                        <a:pt x="16833" y="9336"/>
                      </a:lnTo>
                      <a:lnTo>
                        <a:pt x="16833" y="9023"/>
                      </a:lnTo>
                      <a:lnTo>
                        <a:pt x="16495" y="9336"/>
                      </a:lnTo>
                      <a:lnTo>
                        <a:pt x="16415" y="9336"/>
                      </a:lnTo>
                      <a:lnTo>
                        <a:pt x="16238" y="9262"/>
                      </a:lnTo>
                      <a:lnTo>
                        <a:pt x="16158" y="9262"/>
                      </a:lnTo>
                      <a:lnTo>
                        <a:pt x="15981" y="8725"/>
                      </a:lnTo>
                      <a:lnTo>
                        <a:pt x="16158" y="8650"/>
                      </a:lnTo>
                      <a:lnTo>
                        <a:pt x="16238" y="8352"/>
                      </a:lnTo>
                      <a:lnTo>
                        <a:pt x="16672" y="8262"/>
                      </a:lnTo>
                      <a:lnTo>
                        <a:pt x="16672" y="8024"/>
                      </a:lnTo>
                      <a:lnTo>
                        <a:pt x="16833" y="7875"/>
                      </a:lnTo>
                      <a:lnTo>
                        <a:pt x="16672" y="7651"/>
                      </a:lnTo>
                      <a:lnTo>
                        <a:pt x="15064" y="7711"/>
                      </a:lnTo>
                      <a:lnTo>
                        <a:pt x="15161" y="7651"/>
                      </a:lnTo>
                      <a:lnTo>
                        <a:pt x="15064" y="7263"/>
                      </a:lnTo>
                      <a:lnTo>
                        <a:pt x="14662" y="7040"/>
                      </a:lnTo>
                      <a:lnTo>
                        <a:pt x="14244" y="6711"/>
                      </a:lnTo>
                      <a:lnTo>
                        <a:pt x="14003" y="6711"/>
                      </a:lnTo>
                      <a:lnTo>
                        <a:pt x="13842" y="7263"/>
                      </a:lnTo>
                      <a:lnTo>
                        <a:pt x="14068" y="7487"/>
                      </a:lnTo>
                      <a:lnTo>
                        <a:pt x="14244" y="7487"/>
                      </a:lnTo>
                      <a:lnTo>
                        <a:pt x="14502" y="7711"/>
                      </a:lnTo>
                      <a:lnTo>
                        <a:pt x="14068" y="7711"/>
                      </a:lnTo>
                      <a:lnTo>
                        <a:pt x="14068" y="8024"/>
                      </a:lnTo>
                      <a:lnTo>
                        <a:pt x="13842" y="8113"/>
                      </a:lnTo>
                      <a:lnTo>
                        <a:pt x="14068" y="8352"/>
                      </a:lnTo>
                      <a:lnTo>
                        <a:pt x="14502" y="8501"/>
                      </a:lnTo>
                      <a:lnTo>
                        <a:pt x="14405" y="8874"/>
                      </a:lnTo>
                      <a:lnTo>
                        <a:pt x="14904" y="10276"/>
                      </a:lnTo>
                      <a:lnTo>
                        <a:pt x="14502" y="10336"/>
                      </a:lnTo>
                      <a:lnTo>
                        <a:pt x="14502" y="10112"/>
                      </a:lnTo>
                      <a:lnTo>
                        <a:pt x="14244" y="10500"/>
                      </a:lnTo>
                      <a:lnTo>
                        <a:pt x="14068" y="10336"/>
                      </a:lnTo>
                      <a:lnTo>
                        <a:pt x="14068" y="9963"/>
                      </a:lnTo>
                      <a:lnTo>
                        <a:pt x="14003" y="9963"/>
                      </a:lnTo>
                      <a:lnTo>
                        <a:pt x="14003" y="10276"/>
                      </a:lnTo>
                      <a:lnTo>
                        <a:pt x="13408" y="10500"/>
                      </a:lnTo>
                      <a:lnTo>
                        <a:pt x="13151" y="10664"/>
                      </a:lnTo>
                      <a:lnTo>
                        <a:pt x="13151" y="10723"/>
                      </a:lnTo>
                      <a:lnTo>
                        <a:pt x="13328" y="11126"/>
                      </a:lnTo>
                      <a:lnTo>
                        <a:pt x="13151" y="11350"/>
                      </a:lnTo>
                      <a:lnTo>
                        <a:pt x="12990" y="11499"/>
                      </a:lnTo>
                      <a:lnTo>
                        <a:pt x="12910" y="11738"/>
                      </a:lnTo>
                      <a:lnTo>
                        <a:pt x="12331" y="11887"/>
                      </a:lnTo>
                      <a:lnTo>
                        <a:pt x="12331" y="11738"/>
                      </a:lnTo>
                      <a:lnTo>
                        <a:pt x="12074" y="11887"/>
                      </a:lnTo>
                      <a:lnTo>
                        <a:pt x="12235" y="11887"/>
                      </a:lnTo>
                      <a:lnTo>
                        <a:pt x="11576" y="12737"/>
                      </a:lnTo>
                      <a:lnTo>
                        <a:pt x="10997" y="13125"/>
                      </a:lnTo>
                      <a:lnTo>
                        <a:pt x="10498" y="13587"/>
                      </a:lnTo>
                      <a:lnTo>
                        <a:pt x="10161" y="13900"/>
                      </a:lnTo>
                      <a:lnTo>
                        <a:pt x="10322" y="13960"/>
                      </a:lnTo>
                      <a:lnTo>
                        <a:pt x="9839" y="14198"/>
                      </a:lnTo>
                      <a:lnTo>
                        <a:pt x="9502" y="14362"/>
                      </a:lnTo>
                      <a:lnTo>
                        <a:pt x="9244" y="14601"/>
                      </a:lnTo>
                      <a:lnTo>
                        <a:pt x="9164" y="14601"/>
                      </a:lnTo>
                      <a:lnTo>
                        <a:pt x="8842" y="14750"/>
                      </a:lnTo>
                      <a:lnTo>
                        <a:pt x="8746" y="15213"/>
                      </a:lnTo>
                      <a:lnTo>
                        <a:pt x="8842" y="15600"/>
                      </a:lnTo>
                      <a:lnTo>
                        <a:pt x="8842" y="15824"/>
                      </a:lnTo>
                      <a:lnTo>
                        <a:pt x="8842" y="16212"/>
                      </a:lnTo>
                      <a:lnTo>
                        <a:pt x="8746" y="16212"/>
                      </a:lnTo>
                      <a:lnTo>
                        <a:pt x="9003" y="16585"/>
                      </a:lnTo>
                      <a:lnTo>
                        <a:pt x="8746" y="17136"/>
                      </a:lnTo>
                      <a:lnTo>
                        <a:pt x="8585" y="17435"/>
                      </a:lnTo>
                      <a:lnTo>
                        <a:pt x="8746" y="18449"/>
                      </a:lnTo>
                      <a:lnTo>
                        <a:pt x="8328" y="18449"/>
                      </a:lnTo>
                      <a:lnTo>
                        <a:pt x="8087" y="18986"/>
                      </a:lnTo>
                      <a:lnTo>
                        <a:pt x="8424" y="19075"/>
                      </a:lnTo>
                      <a:lnTo>
                        <a:pt x="8328" y="19224"/>
                      </a:lnTo>
                      <a:lnTo>
                        <a:pt x="7749" y="19224"/>
                      </a:lnTo>
                      <a:lnTo>
                        <a:pt x="7492" y="19448"/>
                      </a:lnTo>
                      <a:lnTo>
                        <a:pt x="7492" y="19687"/>
                      </a:lnTo>
                      <a:lnTo>
                        <a:pt x="7074" y="19985"/>
                      </a:lnTo>
                      <a:lnTo>
                        <a:pt x="6158" y="18747"/>
                      </a:lnTo>
                      <a:lnTo>
                        <a:pt x="6318" y="18837"/>
                      </a:lnTo>
                      <a:lnTo>
                        <a:pt x="5756" y="17763"/>
                      </a:lnTo>
                      <a:lnTo>
                        <a:pt x="5338" y="17136"/>
                      </a:lnTo>
                      <a:lnTo>
                        <a:pt x="4839" y="16122"/>
                      </a:lnTo>
                      <a:lnTo>
                        <a:pt x="4582" y="15362"/>
                      </a:lnTo>
                      <a:lnTo>
                        <a:pt x="4180" y="14750"/>
                      </a:lnTo>
                      <a:lnTo>
                        <a:pt x="3489" y="12886"/>
                      </a:lnTo>
                      <a:lnTo>
                        <a:pt x="3328" y="12349"/>
                      </a:lnTo>
                      <a:lnTo>
                        <a:pt x="3167" y="11499"/>
                      </a:lnTo>
                      <a:lnTo>
                        <a:pt x="3167" y="10962"/>
                      </a:lnTo>
                      <a:lnTo>
                        <a:pt x="3087" y="10723"/>
                      </a:lnTo>
                      <a:lnTo>
                        <a:pt x="3087" y="10664"/>
                      </a:lnTo>
                      <a:lnTo>
                        <a:pt x="3167" y="10500"/>
                      </a:lnTo>
                      <a:lnTo>
                        <a:pt x="3087" y="10336"/>
                      </a:lnTo>
                      <a:lnTo>
                        <a:pt x="2926" y="10112"/>
                      </a:lnTo>
                      <a:lnTo>
                        <a:pt x="3167" y="10112"/>
                      </a:lnTo>
                      <a:lnTo>
                        <a:pt x="3167" y="9963"/>
                      </a:lnTo>
                      <a:lnTo>
                        <a:pt x="2830" y="9963"/>
                      </a:lnTo>
                      <a:lnTo>
                        <a:pt x="2830" y="10276"/>
                      </a:lnTo>
                      <a:lnTo>
                        <a:pt x="2508" y="10336"/>
                      </a:lnTo>
                      <a:lnTo>
                        <a:pt x="2830" y="10500"/>
                      </a:lnTo>
                      <a:lnTo>
                        <a:pt x="2669" y="10887"/>
                      </a:lnTo>
                      <a:lnTo>
                        <a:pt x="1849" y="11126"/>
                      </a:lnTo>
                      <a:lnTo>
                        <a:pt x="1350" y="10887"/>
                      </a:lnTo>
                      <a:lnTo>
                        <a:pt x="434" y="9963"/>
                      </a:lnTo>
                      <a:lnTo>
                        <a:pt x="675" y="9963"/>
                      </a:lnTo>
                      <a:lnTo>
                        <a:pt x="1350" y="9724"/>
                      </a:lnTo>
                      <a:lnTo>
                        <a:pt x="1350" y="9500"/>
                      </a:lnTo>
                      <a:lnTo>
                        <a:pt x="756" y="9724"/>
                      </a:lnTo>
                      <a:lnTo>
                        <a:pt x="96" y="9336"/>
                      </a:lnTo>
                      <a:lnTo>
                        <a:pt x="0" y="9023"/>
                      </a:lnTo>
                      <a:lnTo>
                        <a:pt x="96" y="8874"/>
                      </a:lnTo>
                      <a:lnTo>
                        <a:pt x="0" y="8874"/>
                      </a:lnTo>
                      <a:lnTo>
                        <a:pt x="0" y="8725"/>
                      </a:lnTo>
                      <a:lnTo>
                        <a:pt x="257" y="8725"/>
                      </a:lnTo>
                      <a:lnTo>
                        <a:pt x="257" y="8650"/>
                      </a:lnTo>
                      <a:lnTo>
                        <a:pt x="916" y="8650"/>
                      </a:lnTo>
                      <a:lnTo>
                        <a:pt x="1158" y="8650"/>
                      </a:lnTo>
                      <a:lnTo>
                        <a:pt x="1415" y="8501"/>
                      </a:lnTo>
                      <a:lnTo>
                        <a:pt x="1592" y="8650"/>
                      </a:lnTo>
                      <a:lnTo>
                        <a:pt x="1752" y="8501"/>
                      </a:lnTo>
                      <a:lnTo>
                        <a:pt x="1752" y="8352"/>
                      </a:lnTo>
                      <a:lnTo>
                        <a:pt x="1350" y="7487"/>
                      </a:lnTo>
                      <a:lnTo>
                        <a:pt x="1093" y="7412"/>
                      </a:lnTo>
                      <a:lnTo>
                        <a:pt x="1093" y="6711"/>
                      </a:lnTo>
                      <a:lnTo>
                        <a:pt x="498" y="6637"/>
                      </a:lnTo>
                      <a:lnTo>
                        <a:pt x="916" y="6025"/>
                      </a:lnTo>
                      <a:lnTo>
                        <a:pt x="1093" y="5861"/>
                      </a:lnTo>
                      <a:lnTo>
                        <a:pt x="1158" y="5712"/>
                      </a:lnTo>
                      <a:lnTo>
                        <a:pt x="1350" y="6025"/>
                      </a:lnTo>
                      <a:lnTo>
                        <a:pt x="2170" y="5712"/>
                      </a:lnTo>
                      <a:lnTo>
                        <a:pt x="2251" y="5638"/>
                      </a:lnTo>
                      <a:lnTo>
                        <a:pt x="2412" y="5488"/>
                      </a:lnTo>
                      <a:lnTo>
                        <a:pt x="2412" y="5101"/>
                      </a:lnTo>
                      <a:lnTo>
                        <a:pt x="3087" y="4787"/>
                      </a:lnTo>
                      <a:lnTo>
                        <a:pt x="3087" y="4400"/>
                      </a:lnTo>
                      <a:lnTo>
                        <a:pt x="3328" y="4087"/>
                      </a:lnTo>
                      <a:lnTo>
                        <a:pt x="3585" y="3624"/>
                      </a:lnTo>
                      <a:lnTo>
                        <a:pt x="3923" y="3386"/>
                      </a:lnTo>
                      <a:lnTo>
                        <a:pt x="3585" y="3013"/>
                      </a:lnTo>
                      <a:lnTo>
                        <a:pt x="3923" y="2774"/>
                      </a:lnTo>
                      <a:lnTo>
                        <a:pt x="4180" y="2625"/>
                      </a:lnTo>
                      <a:lnTo>
                        <a:pt x="4180" y="2401"/>
                      </a:lnTo>
                      <a:lnTo>
                        <a:pt x="3585" y="2237"/>
                      </a:lnTo>
                      <a:lnTo>
                        <a:pt x="3489" y="2013"/>
                      </a:lnTo>
                      <a:lnTo>
                        <a:pt x="3167" y="1864"/>
                      </a:lnTo>
                      <a:lnTo>
                        <a:pt x="3167" y="1223"/>
                      </a:lnTo>
                      <a:lnTo>
                        <a:pt x="2830" y="850"/>
                      </a:lnTo>
                      <a:lnTo>
                        <a:pt x="3087" y="611"/>
                      </a:lnTo>
                      <a:lnTo>
                        <a:pt x="3746" y="611"/>
                      </a:lnTo>
                      <a:lnTo>
                        <a:pt x="4180" y="776"/>
                      </a:lnTo>
                      <a:lnTo>
                        <a:pt x="4839" y="552"/>
                      </a:lnTo>
                      <a:lnTo>
                        <a:pt x="5338" y="149"/>
                      </a:lnTo>
                      <a:lnTo>
                        <a:pt x="5498" y="0"/>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534" name="Freeform 188">
                  <a:extLst>
                    <a:ext uri="{FF2B5EF4-FFF2-40B4-BE49-F238E27FC236}">
                      <a16:creationId xmlns:a16="http://schemas.microsoft.com/office/drawing/2014/main" id="{03064346-F391-4E9F-925B-94763FE0657E}"/>
                    </a:ext>
                  </a:extLst>
                </p:cNvPr>
                <p:cNvSpPr>
                  <a:spLocks/>
                </p:cNvSpPr>
                <p:nvPr/>
              </p:nvSpPr>
              <p:spPr bwMode="auto">
                <a:xfrm>
                  <a:off x="5358069" y="3456951"/>
                  <a:ext cx="542085" cy="446957"/>
                </a:xfrm>
                <a:custGeom>
                  <a:avLst/>
                  <a:gdLst>
                    <a:gd name="T0" fmla="*/ 4504 w 20000"/>
                    <a:gd name="T1" fmla="*/ 1808 h 20000"/>
                    <a:gd name="T2" fmla="*/ 5061 w 20000"/>
                    <a:gd name="T3" fmla="*/ 3212 h 20000"/>
                    <a:gd name="T4" fmla="*/ 6800 w 20000"/>
                    <a:gd name="T5" fmla="*/ 4049 h 20000"/>
                    <a:gd name="T6" fmla="*/ 9342 w 20000"/>
                    <a:gd name="T7" fmla="*/ 3914 h 20000"/>
                    <a:gd name="T8" fmla="*/ 9253 w 20000"/>
                    <a:gd name="T9" fmla="*/ 4049 h 20000"/>
                    <a:gd name="T10" fmla="*/ 9810 w 20000"/>
                    <a:gd name="T11" fmla="*/ 4049 h 20000"/>
                    <a:gd name="T12" fmla="*/ 10502 w 20000"/>
                    <a:gd name="T13" fmla="*/ 3212 h 20000"/>
                    <a:gd name="T14" fmla="*/ 11773 w 20000"/>
                    <a:gd name="T15" fmla="*/ 2105 h 20000"/>
                    <a:gd name="T16" fmla="*/ 12910 w 20000"/>
                    <a:gd name="T17" fmla="*/ 2375 h 20000"/>
                    <a:gd name="T18" fmla="*/ 16611 w 20000"/>
                    <a:gd name="T19" fmla="*/ 4049 h 20000"/>
                    <a:gd name="T20" fmla="*/ 16834 w 20000"/>
                    <a:gd name="T21" fmla="*/ 6424 h 20000"/>
                    <a:gd name="T22" fmla="*/ 16834 w 20000"/>
                    <a:gd name="T23" fmla="*/ 7557 h 20000"/>
                    <a:gd name="T24" fmla="*/ 16611 w 20000"/>
                    <a:gd name="T25" fmla="*/ 8394 h 20000"/>
                    <a:gd name="T26" fmla="*/ 16611 w 20000"/>
                    <a:gd name="T27" fmla="*/ 9096 h 20000"/>
                    <a:gd name="T28" fmla="*/ 17101 w 20000"/>
                    <a:gd name="T29" fmla="*/ 11309 h 20000"/>
                    <a:gd name="T30" fmla="*/ 18105 w 20000"/>
                    <a:gd name="T31" fmla="*/ 12308 h 20000"/>
                    <a:gd name="T32" fmla="*/ 17547 w 20000"/>
                    <a:gd name="T33" fmla="*/ 13846 h 20000"/>
                    <a:gd name="T34" fmla="*/ 18930 w 20000"/>
                    <a:gd name="T35" fmla="*/ 15358 h 20000"/>
                    <a:gd name="T36" fmla="*/ 19621 w 20000"/>
                    <a:gd name="T37" fmla="*/ 17031 h 20000"/>
                    <a:gd name="T38" fmla="*/ 19978 w 20000"/>
                    <a:gd name="T39" fmla="*/ 17598 h 20000"/>
                    <a:gd name="T40" fmla="*/ 19844 w 20000"/>
                    <a:gd name="T41" fmla="*/ 17868 h 20000"/>
                    <a:gd name="T42" fmla="*/ 19041 w 20000"/>
                    <a:gd name="T43" fmla="*/ 18273 h 20000"/>
                    <a:gd name="T44" fmla="*/ 18462 w 20000"/>
                    <a:gd name="T45" fmla="*/ 19271 h 20000"/>
                    <a:gd name="T46" fmla="*/ 18016 w 20000"/>
                    <a:gd name="T47" fmla="*/ 19703 h 20000"/>
                    <a:gd name="T48" fmla="*/ 16054 w 20000"/>
                    <a:gd name="T49" fmla="*/ 19406 h 20000"/>
                    <a:gd name="T50" fmla="*/ 14091 w 20000"/>
                    <a:gd name="T51" fmla="*/ 18974 h 20000"/>
                    <a:gd name="T52" fmla="*/ 13177 w 20000"/>
                    <a:gd name="T53" fmla="*/ 17166 h 20000"/>
                    <a:gd name="T54" fmla="*/ 12219 w 20000"/>
                    <a:gd name="T55" fmla="*/ 17598 h 20000"/>
                    <a:gd name="T56" fmla="*/ 11438 w 20000"/>
                    <a:gd name="T57" fmla="*/ 18165 h 20000"/>
                    <a:gd name="T58" fmla="*/ 9922 w 20000"/>
                    <a:gd name="T59" fmla="*/ 17436 h 20000"/>
                    <a:gd name="T60" fmla="*/ 8986 w 20000"/>
                    <a:gd name="T61" fmla="*/ 16491 h 20000"/>
                    <a:gd name="T62" fmla="*/ 7737 w 20000"/>
                    <a:gd name="T63" fmla="*/ 15223 h 20000"/>
                    <a:gd name="T64" fmla="*/ 7157 w 20000"/>
                    <a:gd name="T65" fmla="*/ 14521 h 20000"/>
                    <a:gd name="T66" fmla="*/ 6577 w 20000"/>
                    <a:gd name="T67" fmla="*/ 13117 h 20000"/>
                    <a:gd name="T68" fmla="*/ 5663 w 20000"/>
                    <a:gd name="T69" fmla="*/ 13117 h 20000"/>
                    <a:gd name="T70" fmla="*/ 5418 w 20000"/>
                    <a:gd name="T71" fmla="*/ 12848 h 20000"/>
                    <a:gd name="T72" fmla="*/ 5061 w 20000"/>
                    <a:gd name="T73" fmla="*/ 13522 h 20000"/>
                    <a:gd name="T74" fmla="*/ 4727 w 20000"/>
                    <a:gd name="T75" fmla="*/ 12308 h 20000"/>
                    <a:gd name="T76" fmla="*/ 4370 w 20000"/>
                    <a:gd name="T77" fmla="*/ 11309 h 20000"/>
                    <a:gd name="T78" fmla="*/ 3924 w 20000"/>
                    <a:gd name="T79" fmla="*/ 10202 h 20000"/>
                    <a:gd name="T80" fmla="*/ 2653 w 20000"/>
                    <a:gd name="T81" fmla="*/ 9366 h 20000"/>
                    <a:gd name="T82" fmla="*/ 1962 w 20000"/>
                    <a:gd name="T83" fmla="*/ 8232 h 20000"/>
                    <a:gd name="T84" fmla="*/ 2096 w 20000"/>
                    <a:gd name="T85" fmla="*/ 7287 h 20000"/>
                    <a:gd name="T86" fmla="*/ 2542 w 20000"/>
                    <a:gd name="T87" fmla="*/ 6559 h 20000"/>
                    <a:gd name="T88" fmla="*/ 2653 w 20000"/>
                    <a:gd name="T89" fmla="*/ 5722 h 20000"/>
                    <a:gd name="T90" fmla="*/ 2096 w 20000"/>
                    <a:gd name="T91" fmla="*/ 5452 h 20000"/>
                    <a:gd name="T92" fmla="*/ 1382 w 20000"/>
                    <a:gd name="T93" fmla="*/ 4750 h 20000"/>
                    <a:gd name="T94" fmla="*/ 1048 w 20000"/>
                    <a:gd name="T95" fmla="*/ 3914 h 20000"/>
                    <a:gd name="T96" fmla="*/ 580 w 20000"/>
                    <a:gd name="T97" fmla="*/ 2537 h 20000"/>
                    <a:gd name="T98" fmla="*/ 468 w 20000"/>
                    <a:gd name="T99" fmla="*/ 1673 h 20000"/>
                    <a:gd name="T100" fmla="*/ 468 w 20000"/>
                    <a:gd name="T101" fmla="*/ 0 h 20000"/>
                    <a:gd name="T102" fmla="*/ 2542 w 20000"/>
                    <a:gd name="T103" fmla="*/ 140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00" h="20000">
                      <a:moveTo>
                        <a:pt x="3233" y="1107"/>
                      </a:moveTo>
                      <a:lnTo>
                        <a:pt x="4504" y="1808"/>
                      </a:lnTo>
                      <a:lnTo>
                        <a:pt x="4370" y="2105"/>
                      </a:lnTo>
                      <a:lnTo>
                        <a:pt x="5061" y="3212"/>
                      </a:lnTo>
                      <a:lnTo>
                        <a:pt x="5886" y="3482"/>
                      </a:lnTo>
                      <a:lnTo>
                        <a:pt x="6800" y="4049"/>
                      </a:lnTo>
                      <a:lnTo>
                        <a:pt x="8294" y="4318"/>
                      </a:lnTo>
                      <a:lnTo>
                        <a:pt x="9342" y="3914"/>
                      </a:lnTo>
                      <a:lnTo>
                        <a:pt x="9588" y="3914"/>
                      </a:lnTo>
                      <a:lnTo>
                        <a:pt x="9253" y="4049"/>
                      </a:lnTo>
                      <a:lnTo>
                        <a:pt x="9253" y="4318"/>
                      </a:lnTo>
                      <a:lnTo>
                        <a:pt x="9810" y="4049"/>
                      </a:lnTo>
                      <a:lnTo>
                        <a:pt x="9588" y="3482"/>
                      </a:lnTo>
                      <a:lnTo>
                        <a:pt x="10502" y="3212"/>
                      </a:lnTo>
                      <a:lnTo>
                        <a:pt x="11081" y="2105"/>
                      </a:lnTo>
                      <a:lnTo>
                        <a:pt x="11773" y="2105"/>
                      </a:lnTo>
                      <a:lnTo>
                        <a:pt x="12687" y="1808"/>
                      </a:lnTo>
                      <a:lnTo>
                        <a:pt x="12910" y="2375"/>
                      </a:lnTo>
                      <a:lnTo>
                        <a:pt x="14181" y="2807"/>
                      </a:lnTo>
                      <a:lnTo>
                        <a:pt x="16611" y="4049"/>
                      </a:lnTo>
                      <a:lnTo>
                        <a:pt x="16834" y="5452"/>
                      </a:lnTo>
                      <a:lnTo>
                        <a:pt x="16834" y="6424"/>
                      </a:lnTo>
                      <a:lnTo>
                        <a:pt x="16611" y="7287"/>
                      </a:lnTo>
                      <a:lnTo>
                        <a:pt x="16834" y="7557"/>
                      </a:lnTo>
                      <a:lnTo>
                        <a:pt x="16499" y="7665"/>
                      </a:lnTo>
                      <a:lnTo>
                        <a:pt x="16611" y="8394"/>
                      </a:lnTo>
                      <a:lnTo>
                        <a:pt x="16834" y="8664"/>
                      </a:lnTo>
                      <a:lnTo>
                        <a:pt x="16611" y="9096"/>
                      </a:lnTo>
                      <a:lnTo>
                        <a:pt x="17101" y="10202"/>
                      </a:lnTo>
                      <a:lnTo>
                        <a:pt x="17101" y="11309"/>
                      </a:lnTo>
                      <a:lnTo>
                        <a:pt x="18016" y="11579"/>
                      </a:lnTo>
                      <a:lnTo>
                        <a:pt x="18105" y="12308"/>
                      </a:lnTo>
                      <a:lnTo>
                        <a:pt x="17770" y="12848"/>
                      </a:lnTo>
                      <a:lnTo>
                        <a:pt x="17547" y="13846"/>
                      </a:lnTo>
                      <a:lnTo>
                        <a:pt x="18350" y="15223"/>
                      </a:lnTo>
                      <a:lnTo>
                        <a:pt x="18930" y="15358"/>
                      </a:lnTo>
                      <a:lnTo>
                        <a:pt x="19509" y="16059"/>
                      </a:lnTo>
                      <a:lnTo>
                        <a:pt x="19621" y="17031"/>
                      </a:lnTo>
                      <a:lnTo>
                        <a:pt x="19978" y="17031"/>
                      </a:lnTo>
                      <a:lnTo>
                        <a:pt x="19978" y="17598"/>
                      </a:lnTo>
                      <a:lnTo>
                        <a:pt x="19844" y="17598"/>
                      </a:lnTo>
                      <a:lnTo>
                        <a:pt x="19844" y="17868"/>
                      </a:lnTo>
                      <a:lnTo>
                        <a:pt x="19509" y="17868"/>
                      </a:lnTo>
                      <a:lnTo>
                        <a:pt x="19041" y="18273"/>
                      </a:lnTo>
                      <a:lnTo>
                        <a:pt x="18707" y="18273"/>
                      </a:lnTo>
                      <a:lnTo>
                        <a:pt x="18462" y="19271"/>
                      </a:lnTo>
                      <a:lnTo>
                        <a:pt x="18462" y="19973"/>
                      </a:lnTo>
                      <a:lnTo>
                        <a:pt x="18016" y="19703"/>
                      </a:lnTo>
                      <a:lnTo>
                        <a:pt x="17101" y="19406"/>
                      </a:lnTo>
                      <a:lnTo>
                        <a:pt x="16054" y="19406"/>
                      </a:lnTo>
                      <a:lnTo>
                        <a:pt x="15139" y="19271"/>
                      </a:lnTo>
                      <a:lnTo>
                        <a:pt x="14091" y="18974"/>
                      </a:lnTo>
                      <a:lnTo>
                        <a:pt x="13623" y="17868"/>
                      </a:lnTo>
                      <a:lnTo>
                        <a:pt x="13177" y="17166"/>
                      </a:lnTo>
                      <a:lnTo>
                        <a:pt x="12575" y="17436"/>
                      </a:lnTo>
                      <a:lnTo>
                        <a:pt x="12219" y="17598"/>
                      </a:lnTo>
                      <a:lnTo>
                        <a:pt x="11773" y="17868"/>
                      </a:lnTo>
                      <a:lnTo>
                        <a:pt x="11438" y="18165"/>
                      </a:lnTo>
                      <a:lnTo>
                        <a:pt x="10725" y="17868"/>
                      </a:lnTo>
                      <a:lnTo>
                        <a:pt x="9922" y="17436"/>
                      </a:lnTo>
                      <a:lnTo>
                        <a:pt x="9342" y="17031"/>
                      </a:lnTo>
                      <a:lnTo>
                        <a:pt x="8986" y="16491"/>
                      </a:lnTo>
                      <a:lnTo>
                        <a:pt x="8294" y="16329"/>
                      </a:lnTo>
                      <a:lnTo>
                        <a:pt x="7737" y="15223"/>
                      </a:lnTo>
                      <a:lnTo>
                        <a:pt x="7514" y="14683"/>
                      </a:lnTo>
                      <a:lnTo>
                        <a:pt x="7157" y="14521"/>
                      </a:lnTo>
                      <a:lnTo>
                        <a:pt x="6800" y="13522"/>
                      </a:lnTo>
                      <a:lnTo>
                        <a:pt x="6577" y="13117"/>
                      </a:lnTo>
                      <a:lnTo>
                        <a:pt x="6243" y="13522"/>
                      </a:lnTo>
                      <a:lnTo>
                        <a:pt x="5663" y="13117"/>
                      </a:lnTo>
                      <a:lnTo>
                        <a:pt x="5663" y="12848"/>
                      </a:lnTo>
                      <a:lnTo>
                        <a:pt x="5418" y="12848"/>
                      </a:lnTo>
                      <a:lnTo>
                        <a:pt x="5418" y="13522"/>
                      </a:lnTo>
                      <a:lnTo>
                        <a:pt x="5061" y="13522"/>
                      </a:lnTo>
                      <a:lnTo>
                        <a:pt x="4727" y="12848"/>
                      </a:lnTo>
                      <a:lnTo>
                        <a:pt x="4727" y="12308"/>
                      </a:lnTo>
                      <a:lnTo>
                        <a:pt x="4370" y="12011"/>
                      </a:lnTo>
                      <a:lnTo>
                        <a:pt x="4370" y="11309"/>
                      </a:lnTo>
                      <a:lnTo>
                        <a:pt x="4370" y="11201"/>
                      </a:lnTo>
                      <a:lnTo>
                        <a:pt x="3924" y="10202"/>
                      </a:lnTo>
                      <a:lnTo>
                        <a:pt x="3456" y="9933"/>
                      </a:lnTo>
                      <a:lnTo>
                        <a:pt x="2653" y="9366"/>
                      </a:lnTo>
                      <a:lnTo>
                        <a:pt x="2542" y="8799"/>
                      </a:lnTo>
                      <a:lnTo>
                        <a:pt x="1962" y="8232"/>
                      </a:lnTo>
                      <a:lnTo>
                        <a:pt x="1962" y="7557"/>
                      </a:lnTo>
                      <a:lnTo>
                        <a:pt x="2096" y="7287"/>
                      </a:lnTo>
                      <a:lnTo>
                        <a:pt x="2096" y="6856"/>
                      </a:lnTo>
                      <a:lnTo>
                        <a:pt x="2542" y="6559"/>
                      </a:lnTo>
                      <a:lnTo>
                        <a:pt x="2319" y="5857"/>
                      </a:lnTo>
                      <a:lnTo>
                        <a:pt x="2653" y="5722"/>
                      </a:lnTo>
                      <a:lnTo>
                        <a:pt x="2542" y="5452"/>
                      </a:lnTo>
                      <a:lnTo>
                        <a:pt x="2096" y="5452"/>
                      </a:lnTo>
                      <a:lnTo>
                        <a:pt x="1739" y="5452"/>
                      </a:lnTo>
                      <a:lnTo>
                        <a:pt x="1382" y="4750"/>
                      </a:lnTo>
                      <a:lnTo>
                        <a:pt x="1137" y="4318"/>
                      </a:lnTo>
                      <a:lnTo>
                        <a:pt x="1048" y="3914"/>
                      </a:lnTo>
                      <a:lnTo>
                        <a:pt x="803" y="3212"/>
                      </a:lnTo>
                      <a:lnTo>
                        <a:pt x="580" y="2537"/>
                      </a:lnTo>
                      <a:lnTo>
                        <a:pt x="580" y="2375"/>
                      </a:lnTo>
                      <a:lnTo>
                        <a:pt x="468" y="1673"/>
                      </a:lnTo>
                      <a:lnTo>
                        <a:pt x="0" y="567"/>
                      </a:lnTo>
                      <a:lnTo>
                        <a:pt x="468" y="0"/>
                      </a:lnTo>
                      <a:lnTo>
                        <a:pt x="1137" y="1107"/>
                      </a:lnTo>
                      <a:lnTo>
                        <a:pt x="2542" y="1404"/>
                      </a:lnTo>
                      <a:lnTo>
                        <a:pt x="3233" y="1107"/>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535" name="Freeform 172">
                  <a:extLst>
                    <a:ext uri="{FF2B5EF4-FFF2-40B4-BE49-F238E27FC236}">
                      <a16:creationId xmlns:a16="http://schemas.microsoft.com/office/drawing/2014/main" id="{E4F93ED7-CCFB-418C-B4D6-29DBDBAAECCE}"/>
                    </a:ext>
                  </a:extLst>
                </p:cNvPr>
                <p:cNvSpPr>
                  <a:spLocks/>
                </p:cNvSpPr>
                <p:nvPr/>
              </p:nvSpPr>
              <p:spPr bwMode="auto">
                <a:xfrm>
                  <a:off x="6333521" y="3734789"/>
                  <a:ext cx="223478" cy="122310"/>
                </a:xfrm>
                <a:custGeom>
                  <a:avLst/>
                  <a:gdLst>
                    <a:gd name="T0" fmla="*/ 2005 w 20000"/>
                    <a:gd name="T1" fmla="*/ 0 h 20000"/>
                    <a:gd name="T2" fmla="*/ 3360 w 20000"/>
                    <a:gd name="T3" fmla="*/ 1084 h 20000"/>
                    <a:gd name="T4" fmla="*/ 7317 w 20000"/>
                    <a:gd name="T5" fmla="*/ 4039 h 20000"/>
                    <a:gd name="T6" fmla="*/ 8130 w 20000"/>
                    <a:gd name="T7" fmla="*/ 6700 h 20000"/>
                    <a:gd name="T8" fmla="*/ 8726 w 20000"/>
                    <a:gd name="T9" fmla="*/ 6108 h 20000"/>
                    <a:gd name="T10" fmla="*/ 9539 w 20000"/>
                    <a:gd name="T11" fmla="*/ 6108 h 20000"/>
                    <a:gd name="T12" fmla="*/ 10136 w 20000"/>
                    <a:gd name="T13" fmla="*/ 8276 h 20000"/>
                    <a:gd name="T14" fmla="*/ 11545 w 20000"/>
                    <a:gd name="T15" fmla="*/ 9261 h 20000"/>
                    <a:gd name="T16" fmla="*/ 12412 w 20000"/>
                    <a:gd name="T17" fmla="*/ 8276 h 20000"/>
                    <a:gd name="T18" fmla="*/ 12412 w 20000"/>
                    <a:gd name="T19" fmla="*/ 10739 h 20000"/>
                    <a:gd name="T20" fmla="*/ 13225 w 20000"/>
                    <a:gd name="T21" fmla="*/ 10739 h 20000"/>
                    <a:gd name="T22" fmla="*/ 15447 w 20000"/>
                    <a:gd name="T23" fmla="*/ 12315 h 20000"/>
                    <a:gd name="T24" fmla="*/ 15989 w 20000"/>
                    <a:gd name="T25" fmla="*/ 11724 h 20000"/>
                    <a:gd name="T26" fmla="*/ 17398 w 20000"/>
                    <a:gd name="T27" fmla="*/ 12315 h 20000"/>
                    <a:gd name="T28" fmla="*/ 19946 w 20000"/>
                    <a:gd name="T29" fmla="*/ 12315 h 20000"/>
                    <a:gd name="T30" fmla="*/ 19675 w 20000"/>
                    <a:gd name="T31" fmla="*/ 14877 h 20000"/>
                    <a:gd name="T32" fmla="*/ 19946 w 20000"/>
                    <a:gd name="T33" fmla="*/ 19901 h 20000"/>
                    <a:gd name="T34" fmla="*/ 17724 w 20000"/>
                    <a:gd name="T35" fmla="*/ 19901 h 20000"/>
                    <a:gd name="T36" fmla="*/ 17724 w 20000"/>
                    <a:gd name="T37" fmla="*/ 18916 h 20000"/>
                    <a:gd name="T38" fmla="*/ 16856 w 20000"/>
                    <a:gd name="T39" fmla="*/ 18916 h 20000"/>
                    <a:gd name="T40" fmla="*/ 15447 w 20000"/>
                    <a:gd name="T41" fmla="*/ 18916 h 20000"/>
                    <a:gd name="T42" fmla="*/ 15176 w 20000"/>
                    <a:gd name="T43" fmla="*/ 18916 h 20000"/>
                    <a:gd name="T44" fmla="*/ 14092 w 20000"/>
                    <a:gd name="T45" fmla="*/ 17340 h 20000"/>
                    <a:gd name="T46" fmla="*/ 13225 w 20000"/>
                    <a:gd name="T47" fmla="*/ 18325 h 20000"/>
                    <a:gd name="T48" fmla="*/ 11870 w 20000"/>
                    <a:gd name="T49" fmla="*/ 16847 h 20000"/>
                    <a:gd name="T50" fmla="*/ 11545 w 20000"/>
                    <a:gd name="T51" fmla="*/ 15862 h 20000"/>
                    <a:gd name="T52" fmla="*/ 9322 w 20000"/>
                    <a:gd name="T53" fmla="*/ 14877 h 20000"/>
                    <a:gd name="T54" fmla="*/ 6450 w 20000"/>
                    <a:gd name="T55" fmla="*/ 13300 h 20000"/>
                    <a:gd name="T56" fmla="*/ 4770 w 20000"/>
                    <a:gd name="T57" fmla="*/ 12315 h 20000"/>
                    <a:gd name="T58" fmla="*/ 2818 w 20000"/>
                    <a:gd name="T59" fmla="*/ 10739 h 20000"/>
                    <a:gd name="T60" fmla="*/ 1138 w 20000"/>
                    <a:gd name="T61" fmla="*/ 9261 h 20000"/>
                    <a:gd name="T62" fmla="*/ 0 w 20000"/>
                    <a:gd name="T63" fmla="*/ 7685 h 20000"/>
                    <a:gd name="T64" fmla="*/ 1138 w 20000"/>
                    <a:gd name="T65" fmla="*/ 6700 h 20000"/>
                    <a:gd name="T66" fmla="*/ 596 w 20000"/>
                    <a:gd name="T67" fmla="*/ 5123 h 20000"/>
                    <a:gd name="T68" fmla="*/ 1138 w 20000"/>
                    <a:gd name="T69" fmla="*/ 3645 h 20000"/>
                    <a:gd name="T70" fmla="*/ 2005 w 20000"/>
                    <a:gd name="T71"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000" h="20000">
                      <a:moveTo>
                        <a:pt x="2005" y="0"/>
                      </a:moveTo>
                      <a:lnTo>
                        <a:pt x="3360" y="1084"/>
                      </a:lnTo>
                      <a:lnTo>
                        <a:pt x="7317" y="4039"/>
                      </a:lnTo>
                      <a:lnTo>
                        <a:pt x="8130" y="6700"/>
                      </a:lnTo>
                      <a:lnTo>
                        <a:pt x="8726" y="6108"/>
                      </a:lnTo>
                      <a:lnTo>
                        <a:pt x="9539" y="6108"/>
                      </a:lnTo>
                      <a:lnTo>
                        <a:pt x="10136" y="8276"/>
                      </a:lnTo>
                      <a:lnTo>
                        <a:pt x="11545" y="9261"/>
                      </a:lnTo>
                      <a:lnTo>
                        <a:pt x="12412" y="8276"/>
                      </a:lnTo>
                      <a:lnTo>
                        <a:pt x="12412" y="10739"/>
                      </a:lnTo>
                      <a:lnTo>
                        <a:pt x="13225" y="10739"/>
                      </a:lnTo>
                      <a:lnTo>
                        <a:pt x="15447" y="12315"/>
                      </a:lnTo>
                      <a:lnTo>
                        <a:pt x="15989" y="11724"/>
                      </a:lnTo>
                      <a:lnTo>
                        <a:pt x="17398" y="12315"/>
                      </a:lnTo>
                      <a:lnTo>
                        <a:pt x="19946" y="12315"/>
                      </a:lnTo>
                      <a:lnTo>
                        <a:pt x="19675" y="14877"/>
                      </a:lnTo>
                      <a:lnTo>
                        <a:pt x="19946" y="19901"/>
                      </a:lnTo>
                      <a:lnTo>
                        <a:pt x="17724" y="19901"/>
                      </a:lnTo>
                      <a:lnTo>
                        <a:pt x="17724" y="18916"/>
                      </a:lnTo>
                      <a:lnTo>
                        <a:pt x="16856" y="18916"/>
                      </a:lnTo>
                      <a:lnTo>
                        <a:pt x="15447" y="18916"/>
                      </a:lnTo>
                      <a:lnTo>
                        <a:pt x="15176" y="18916"/>
                      </a:lnTo>
                      <a:lnTo>
                        <a:pt x="14092" y="17340"/>
                      </a:lnTo>
                      <a:lnTo>
                        <a:pt x="13225" y="18325"/>
                      </a:lnTo>
                      <a:lnTo>
                        <a:pt x="11870" y="16847"/>
                      </a:lnTo>
                      <a:lnTo>
                        <a:pt x="11545" y="15862"/>
                      </a:lnTo>
                      <a:lnTo>
                        <a:pt x="9322" y="14877"/>
                      </a:lnTo>
                      <a:lnTo>
                        <a:pt x="6450" y="13300"/>
                      </a:lnTo>
                      <a:lnTo>
                        <a:pt x="4770" y="12315"/>
                      </a:lnTo>
                      <a:lnTo>
                        <a:pt x="2818" y="10739"/>
                      </a:lnTo>
                      <a:lnTo>
                        <a:pt x="1138" y="9261"/>
                      </a:lnTo>
                      <a:lnTo>
                        <a:pt x="0" y="7685"/>
                      </a:lnTo>
                      <a:lnTo>
                        <a:pt x="1138" y="6700"/>
                      </a:lnTo>
                      <a:lnTo>
                        <a:pt x="596" y="5123"/>
                      </a:lnTo>
                      <a:lnTo>
                        <a:pt x="1138" y="3645"/>
                      </a:lnTo>
                      <a:lnTo>
                        <a:pt x="2005" y="0"/>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536" name="Freeform 170">
                  <a:extLst>
                    <a:ext uri="{FF2B5EF4-FFF2-40B4-BE49-F238E27FC236}">
                      <a16:creationId xmlns:a16="http://schemas.microsoft.com/office/drawing/2014/main" id="{AFF8B495-75E2-450F-BA9D-E84F6825491A}"/>
                    </a:ext>
                  </a:extLst>
                </p:cNvPr>
                <p:cNvSpPr>
                  <a:spLocks/>
                </p:cNvSpPr>
                <p:nvPr/>
              </p:nvSpPr>
              <p:spPr bwMode="auto">
                <a:xfrm>
                  <a:off x="5833715" y="3529431"/>
                  <a:ext cx="416757" cy="416757"/>
                </a:xfrm>
                <a:custGeom>
                  <a:avLst/>
                  <a:gdLst>
                    <a:gd name="T0" fmla="*/ 16348 w 20000"/>
                    <a:gd name="T1" fmla="*/ 0 h 20000"/>
                    <a:gd name="T2" fmla="*/ 18783 w 20000"/>
                    <a:gd name="T3" fmla="*/ 1480 h 20000"/>
                    <a:gd name="T4" fmla="*/ 19681 w 20000"/>
                    <a:gd name="T5" fmla="*/ 2700 h 20000"/>
                    <a:gd name="T6" fmla="*/ 17565 w 20000"/>
                    <a:gd name="T7" fmla="*/ 3919 h 20000"/>
                    <a:gd name="T8" fmla="*/ 15594 w 20000"/>
                    <a:gd name="T9" fmla="*/ 3599 h 20000"/>
                    <a:gd name="T10" fmla="*/ 15768 w 20000"/>
                    <a:gd name="T11" fmla="*/ 4790 h 20000"/>
                    <a:gd name="T12" fmla="*/ 16348 w 20000"/>
                    <a:gd name="T13" fmla="*/ 6299 h 20000"/>
                    <a:gd name="T14" fmla="*/ 17565 w 20000"/>
                    <a:gd name="T15" fmla="*/ 7054 h 20000"/>
                    <a:gd name="T16" fmla="*/ 17130 w 20000"/>
                    <a:gd name="T17" fmla="*/ 7808 h 20000"/>
                    <a:gd name="T18" fmla="*/ 17130 w 20000"/>
                    <a:gd name="T19" fmla="*/ 8999 h 20000"/>
                    <a:gd name="T20" fmla="*/ 16058 w 20000"/>
                    <a:gd name="T21" fmla="*/ 10363 h 20000"/>
                    <a:gd name="T22" fmla="*/ 15594 w 20000"/>
                    <a:gd name="T23" fmla="*/ 11727 h 20000"/>
                    <a:gd name="T24" fmla="*/ 14406 w 20000"/>
                    <a:gd name="T25" fmla="*/ 13062 h 20000"/>
                    <a:gd name="T26" fmla="*/ 13971 w 20000"/>
                    <a:gd name="T27" fmla="*/ 13527 h 20000"/>
                    <a:gd name="T28" fmla="*/ 12145 w 20000"/>
                    <a:gd name="T29" fmla="*/ 13527 h 20000"/>
                    <a:gd name="T30" fmla="*/ 11710 w 20000"/>
                    <a:gd name="T31" fmla="*/ 14107 h 20000"/>
                    <a:gd name="T32" fmla="*/ 12029 w 20000"/>
                    <a:gd name="T33" fmla="*/ 15472 h 20000"/>
                    <a:gd name="T34" fmla="*/ 12464 w 20000"/>
                    <a:gd name="T35" fmla="*/ 16952 h 20000"/>
                    <a:gd name="T36" fmla="*/ 13217 w 20000"/>
                    <a:gd name="T37" fmla="*/ 18926 h 20000"/>
                    <a:gd name="T38" fmla="*/ 12609 w 20000"/>
                    <a:gd name="T39" fmla="*/ 18926 h 20000"/>
                    <a:gd name="T40" fmla="*/ 11710 w 20000"/>
                    <a:gd name="T41" fmla="*/ 19216 h 20000"/>
                    <a:gd name="T42" fmla="*/ 10493 w 20000"/>
                    <a:gd name="T43" fmla="*/ 19390 h 20000"/>
                    <a:gd name="T44" fmla="*/ 10058 w 20000"/>
                    <a:gd name="T45" fmla="*/ 19681 h 20000"/>
                    <a:gd name="T46" fmla="*/ 8551 w 20000"/>
                    <a:gd name="T47" fmla="*/ 19390 h 20000"/>
                    <a:gd name="T48" fmla="*/ 8116 w 20000"/>
                    <a:gd name="T49" fmla="*/ 18200 h 20000"/>
                    <a:gd name="T50" fmla="*/ 7362 w 20000"/>
                    <a:gd name="T51" fmla="*/ 17417 h 20000"/>
                    <a:gd name="T52" fmla="*/ 6290 w 20000"/>
                    <a:gd name="T53" fmla="*/ 17417 h 20000"/>
                    <a:gd name="T54" fmla="*/ 4957 w 20000"/>
                    <a:gd name="T55" fmla="*/ 18026 h 20000"/>
                    <a:gd name="T56" fmla="*/ 3913 w 20000"/>
                    <a:gd name="T57" fmla="*/ 17417 h 20000"/>
                    <a:gd name="T58" fmla="*/ 1942 w 20000"/>
                    <a:gd name="T59" fmla="*/ 17736 h 20000"/>
                    <a:gd name="T60" fmla="*/ 1188 w 20000"/>
                    <a:gd name="T61" fmla="*/ 17271 h 20000"/>
                    <a:gd name="T62" fmla="*/ 1942 w 20000"/>
                    <a:gd name="T63" fmla="*/ 16226 h 20000"/>
                    <a:gd name="T64" fmla="*/ 3014 w 20000"/>
                    <a:gd name="T65" fmla="*/ 15762 h 20000"/>
                    <a:gd name="T66" fmla="*/ 3159 w 20000"/>
                    <a:gd name="T67" fmla="*/ 15472 h 20000"/>
                    <a:gd name="T68" fmla="*/ 2725 w 20000"/>
                    <a:gd name="T69" fmla="*/ 14862 h 20000"/>
                    <a:gd name="T70" fmla="*/ 1797 w 20000"/>
                    <a:gd name="T71" fmla="*/ 13062 h 20000"/>
                    <a:gd name="T72" fmla="*/ 0 w 20000"/>
                    <a:gd name="T73" fmla="*/ 11437 h 20000"/>
                    <a:gd name="T74" fmla="*/ 2725 w 20000"/>
                    <a:gd name="T75" fmla="*/ 11872 h 20000"/>
                    <a:gd name="T76" fmla="*/ 3913 w 20000"/>
                    <a:gd name="T77" fmla="*/ 11727 h 20000"/>
                    <a:gd name="T78" fmla="*/ 6638 w 20000"/>
                    <a:gd name="T79" fmla="*/ 10972 h 20000"/>
                    <a:gd name="T80" fmla="*/ 6928 w 20000"/>
                    <a:gd name="T81" fmla="*/ 9173 h 20000"/>
                    <a:gd name="T82" fmla="*/ 7362 w 20000"/>
                    <a:gd name="T83" fmla="*/ 8999 h 20000"/>
                    <a:gd name="T84" fmla="*/ 8261 w 20000"/>
                    <a:gd name="T85" fmla="*/ 8563 h 20000"/>
                    <a:gd name="T86" fmla="*/ 9014 w 20000"/>
                    <a:gd name="T87" fmla="*/ 8563 h 20000"/>
                    <a:gd name="T88" fmla="*/ 9768 w 20000"/>
                    <a:gd name="T89" fmla="*/ 8708 h 20000"/>
                    <a:gd name="T90" fmla="*/ 10058 w 20000"/>
                    <a:gd name="T91" fmla="*/ 7518 h 20000"/>
                    <a:gd name="T92" fmla="*/ 10203 w 20000"/>
                    <a:gd name="T93" fmla="*/ 6299 h 20000"/>
                    <a:gd name="T94" fmla="*/ 10812 w 20000"/>
                    <a:gd name="T95" fmla="*/ 5399 h 20000"/>
                    <a:gd name="T96" fmla="*/ 10957 w 20000"/>
                    <a:gd name="T97" fmla="*/ 4790 h 20000"/>
                    <a:gd name="T98" fmla="*/ 11710 w 20000"/>
                    <a:gd name="T99" fmla="*/ 4035 h 20000"/>
                    <a:gd name="T100" fmla="*/ 12145 w 20000"/>
                    <a:gd name="T101" fmla="*/ 2700 h 20000"/>
                    <a:gd name="T102" fmla="*/ 12145 w 20000"/>
                    <a:gd name="T103" fmla="*/ 900 h 20000"/>
                    <a:gd name="T104" fmla="*/ 13681 w 20000"/>
                    <a:gd name="T105" fmla="*/ 29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00" h="20000">
                      <a:moveTo>
                        <a:pt x="15594" y="290"/>
                      </a:moveTo>
                      <a:lnTo>
                        <a:pt x="16348" y="0"/>
                      </a:lnTo>
                      <a:lnTo>
                        <a:pt x="18029" y="755"/>
                      </a:lnTo>
                      <a:lnTo>
                        <a:pt x="18783" y="1480"/>
                      </a:lnTo>
                      <a:lnTo>
                        <a:pt x="19971" y="2409"/>
                      </a:lnTo>
                      <a:lnTo>
                        <a:pt x="19681" y="2700"/>
                      </a:lnTo>
                      <a:lnTo>
                        <a:pt x="18783" y="3454"/>
                      </a:lnTo>
                      <a:lnTo>
                        <a:pt x="17565" y="3919"/>
                      </a:lnTo>
                      <a:lnTo>
                        <a:pt x="16812" y="3599"/>
                      </a:lnTo>
                      <a:lnTo>
                        <a:pt x="15594" y="3599"/>
                      </a:lnTo>
                      <a:lnTo>
                        <a:pt x="15159" y="4035"/>
                      </a:lnTo>
                      <a:lnTo>
                        <a:pt x="15768" y="4790"/>
                      </a:lnTo>
                      <a:lnTo>
                        <a:pt x="15768" y="6009"/>
                      </a:lnTo>
                      <a:lnTo>
                        <a:pt x="16348" y="6299"/>
                      </a:lnTo>
                      <a:lnTo>
                        <a:pt x="16522" y="6763"/>
                      </a:lnTo>
                      <a:lnTo>
                        <a:pt x="17565" y="7054"/>
                      </a:lnTo>
                      <a:lnTo>
                        <a:pt x="17565" y="7518"/>
                      </a:lnTo>
                      <a:lnTo>
                        <a:pt x="17130" y="7808"/>
                      </a:lnTo>
                      <a:lnTo>
                        <a:pt x="16522" y="8244"/>
                      </a:lnTo>
                      <a:lnTo>
                        <a:pt x="17130" y="8999"/>
                      </a:lnTo>
                      <a:lnTo>
                        <a:pt x="16522" y="9463"/>
                      </a:lnTo>
                      <a:lnTo>
                        <a:pt x="16058" y="10363"/>
                      </a:lnTo>
                      <a:lnTo>
                        <a:pt x="15594" y="10972"/>
                      </a:lnTo>
                      <a:lnTo>
                        <a:pt x="15594" y="11727"/>
                      </a:lnTo>
                      <a:lnTo>
                        <a:pt x="14406" y="12337"/>
                      </a:lnTo>
                      <a:lnTo>
                        <a:pt x="14406" y="13062"/>
                      </a:lnTo>
                      <a:lnTo>
                        <a:pt x="14116" y="13353"/>
                      </a:lnTo>
                      <a:lnTo>
                        <a:pt x="13971" y="13527"/>
                      </a:lnTo>
                      <a:lnTo>
                        <a:pt x="12464" y="14107"/>
                      </a:lnTo>
                      <a:lnTo>
                        <a:pt x="12145" y="13527"/>
                      </a:lnTo>
                      <a:lnTo>
                        <a:pt x="12029" y="13817"/>
                      </a:lnTo>
                      <a:lnTo>
                        <a:pt x="11710" y="14107"/>
                      </a:lnTo>
                      <a:lnTo>
                        <a:pt x="10957" y="15298"/>
                      </a:lnTo>
                      <a:lnTo>
                        <a:pt x="12029" y="15472"/>
                      </a:lnTo>
                      <a:lnTo>
                        <a:pt x="12029" y="16836"/>
                      </a:lnTo>
                      <a:lnTo>
                        <a:pt x="12464" y="16952"/>
                      </a:lnTo>
                      <a:lnTo>
                        <a:pt x="13217" y="18636"/>
                      </a:lnTo>
                      <a:lnTo>
                        <a:pt x="13217" y="18926"/>
                      </a:lnTo>
                      <a:lnTo>
                        <a:pt x="12928" y="19216"/>
                      </a:lnTo>
                      <a:lnTo>
                        <a:pt x="12609" y="18926"/>
                      </a:lnTo>
                      <a:lnTo>
                        <a:pt x="12145" y="19216"/>
                      </a:lnTo>
                      <a:lnTo>
                        <a:pt x="11710" y="19216"/>
                      </a:lnTo>
                      <a:lnTo>
                        <a:pt x="10493" y="19216"/>
                      </a:lnTo>
                      <a:lnTo>
                        <a:pt x="10493" y="19390"/>
                      </a:lnTo>
                      <a:lnTo>
                        <a:pt x="10058" y="19390"/>
                      </a:lnTo>
                      <a:lnTo>
                        <a:pt x="10058" y="19681"/>
                      </a:lnTo>
                      <a:lnTo>
                        <a:pt x="9768" y="19971"/>
                      </a:lnTo>
                      <a:lnTo>
                        <a:pt x="8551" y="19390"/>
                      </a:lnTo>
                      <a:lnTo>
                        <a:pt x="8261" y="18636"/>
                      </a:lnTo>
                      <a:lnTo>
                        <a:pt x="8116" y="18200"/>
                      </a:lnTo>
                      <a:lnTo>
                        <a:pt x="7507" y="18200"/>
                      </a:lnTo>
                      <a:lnTo>
                        <a:pt x="7362" y="17417"/>
                      </a:lnTo>
                      <a:lnTo>
                        <a:pt x="6928" y="17271"/>
                      </a:lnTo>
                      <a:lnTo>
                        <a:pt x="6290" y="17417"/>
                      </a:lnTo>
                      <a:lnTo>
                        <a:pt x="4957" y="17736"/>
                      </a:lnTo>
                      <a:lnTo>
                        <a:pt x="4957" y="18026"/>
                      </a:lnTo>
                      <a:lnTo>
                        <a:pt x="4348" y="17736"/>
                      </a:lnTo>
                      <a:lnTo>
                        <a:pt x="3913" y="17417"/>
                      </a:lnTo>
                      <a:lnTo>
                        <a:pt x="3014" y="17736"/>
                      </a:lnTo>
                      <a:lnTo>
                        <a:pt x="1942" y="17736"/>
                      </a:lnTo>
                      <a:lnTo>
                        <a:pt x="1188" y="18026"/>
                      </a:lnTo>
                      <a:lnTo>
                        <a:pt x="1188" y="17271"/>
                      </a:lnTo>
                      <a:lnTo>
                        <a:pt x="1507" y="16226"/>
                      </a:lnTo>
                      <a:lnTo>
                        <a:pt x="1942" y="16226"/>
                      </a:lnTo>
                      <a:lnTo>
                        <a:pt x="2551" y="15762"/>
                      </a:lnTo>
                      <a:lnTo>
                        <a:pt x="3014" y="15762"/>
                      </a:lnTo>
                      <a:lnTo>
                        <a:pt x="3014" y="15472"/>
                      </a:lnTo>
                      <a:lnTo>
                        <a:pt x="3159" y="15472"/>
                      </a:lnTo>
                      <a:lnTo>
                        <a:pt x="3159" y="14862"/>
                      </a:lnTo>
                      <a:lnTo>
                        <a:pt x="2725" y="14862"/>
                      </a:lnTo>
                      <a:lnTo>
                        <a:pt x="2551" y="13817"/>
                      </a:lnTo>
                      <a:lnTo>
                        <a:pt x="1797" y="13062"/>
                      </a:lnTo>
                      <a:lnTo>
                        <a:pt x="1072" y="12917"/>
                      </a:lnTo>
                      <a:lnTo>
                        <a:pt x="0" y="11437"/>
                      </a:lnTo>
                      <a:lnTo>
                        <a:pt x="1797" y="11872"/>
                      </a:lnTo>
                      <a:lnTo>
                        <a:pt x="2725" y="11872"/>
                      </a:lnTo>
                      <a:lnTo>
                        <a:pt x="3449" y="11872"/>
                      </a:lnTo>
                      <a:lnTo>
                        <a:pt x="3913" y="11727"/>
                      </a:lnTo>
                      <a:lnTo>
                        <a:pt x="5101" y="11437"/>
                      </a:lnTo>
                      <a:lnTo>
                        <a:pt x="6638" y="10972"/>
                      </a:lnTo>
                      <a:lnTo>
                        <a:pt x="6638" y="9463"/>
                      </a:lnTo>
                      <a:lnTo>
                        <a:pt x="6928" y="9173"/>
                      </a:lnTo>
                      <a:lnTo>
                        <a:pt x="7043" y="8999"/>
                      </a:lnTo>
                      <a:lnTo>
                        <a:pt x="7362" y="8999"/>
                      </a:lnTo>
                      <a:lnTo>
                        <a:pt x="8116" y="8999"/>
                      </a:lnTo>
                      <a:lnTo>
                        <a:pt x="8261" y="8563"/>
                      </a:lnTo>
                      <a:lnTo>
                        <a:pt x="8551" y="8244"/>
                      </a:lnTo>
                      <a:lnTo>
                        <a:pt x="9014" y="8563"/>
                      </a:lnTo>
                      <a:lnTo>
                        <a:pt x="9304" y="8563"/>
                      </a:lnTo>
                      <a:lnTo>
                        <a:pt x="9768" y="8708"/>
                      </a:lnTo>
                      <a:lnTo>
                        <a:pt x="10203" y="8244"/>
                      </a:lnTo>
                      <a:lnTo>
                        <a:pt x="10058" y="7518"/>
                      </a:lnTo>
                      <a:lnTo>
                        <a:pt x="10203" y="7054"/>
                      </a:lnTo>
                      <a:lnTo>
                        <a:pt x="10203" y="6299"/>
                      </a:lnTo>
                      <a:lnTo>
                        <a:pt x="10957" y="5864"/>
                      </a:lnTo>
                      <a:lnTo>
                        <a:pt x="10812" y="5399"/>
                      </a:lnTo>
                      <a:lnTo>
                        <a:pt x="10493" y="4790"/>
                      </a:lnTo>
                      <a:lnTo>
                        <a:pt x="10957" y="4790"/>
                      </a:lnTo>
                      <a:lnTo>
                        <a:pt x="12029" y="4790"/>
                      </a:lnTo>
                      <a:lnTo>
                        <a:pt x="11710" y="4035"/>
                      </a:lnTo>
                      <a:lnTo>
                        <a:pt x="12029" y="3599"/>
                      </a:lnTo>
                      <a:lnTo>
                        <a:pt x="12145" y="2700"/>
                      </a:lnTo>
                      <a:lnTo>
                        <a:pt x="12029" y="1480"/>
                      </a:lnTo>
                      <a:lnTo>
                        <a:pt x="12145" y="900"/>
                      </a:lnTo>
                      <a:lnTo>
                        <a:pt x="12928" y="464"/>
                      </a:lnTo>
                      <a:lnTo>
                        <a:pt x="13681" y="290"/>
                      </a:lnTo>
                      <a:lnTo>
                        <a:pt x="15594" y="290"/>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537" name="Freeform 159">
                  <a:extLst>
                    <a:ext uri="{FF2B5EF4-FFF2-40B4-BE49-F238E27FC236}">
                      <a16:creationId xmlns:a16="http://schemas.microsoft.com/office/drawing/2014/main" id="{031AA923-2944-4107-B6A3-313A70350735}"/>
                    </a:ext>
                  </a:extLst>
                </p:cNvPr>
                <p:cNvSpPr>
                  <a:spLocks/>
                </p:cNvSpPr>
                <p:nvPr/>
              </p:nvSpPr>
              <p:spPr bwMode="auto">
                <a:xfrm>
                  <a:off x="6365231" y="4341804"/>
                  <a:ext cx="60400" cy="107210"/>
                </a:xfrm>
                <a:custGeom>
                  <a:avLst/>
                  <a:gdLst>
                    <a:gd name="T0" fmla="*/ 8283 w 20000"/>
                    <a:gd name="T1" fmla="*/ 19887 h 20000"/>
                    <a:gd name="T2" fmla="*/ 5253 w 20000"/>
                    <a:gd name="T3" fmla="*/ 16836 h 20000"/>
                    <a:gd name="T4" fmla="*/ 3232 w 20000"/>
                    <a:gd name="T5" fmla="*/ 12203 h 20000"/>
                    <a:gd name="T6" fmla="*/ 0 w 20000"/>
                    <a:gd name="T7" fmla="*/ 8701 h 20000"/>
                    <a:gd name="T8" fmla="*/ 2020 w 20000"/>
                    <a:gd name="T9" fmla="*/ 8701 h 20000"/>
                    <a:gd name="T10" fmla="*/ 3232 w 20000"/>
                    <a:gd name="T11" fmla="*/ 4633 h 20000"/>
                    <a:gd name="T12" fmla="*/ 2020 w 20000"/>
                    <a:gd name="T13" fmla="*/ 4068 h 20000"/>
                    <a:gd name="T14" fmla="*/ 3232 w 20000"/>
                    <a:gd name="T15" fmla="*/ 2938 h 20000"/>
                    <a:gd name="T16" fmla="*/ 5253 w 20000"/>
                    <a:gd name="T17" fmla="*/ 1130 h 20000"/>
                    <a:gd name="T18" fmla="*/ 3232 w 20000"/>
                    <a:gd name="T19" fmla="*/ 0 h 20000"/>
                    <a:gd name="T20" fmla="*/ 11515 w 20000"/>
                    <a:gd name="T21" fmla="*/ 2938 h 20000"/>
                    <a:gd name="T22" fmla="*/ 11515 w 20000"/>
                    <a:gd name="T23" fmla="*/ 4068 h 20000"/>
                    <a:gd name="T24" fmla="*/ 15758 w 20000"/>
                    <a:gd name="T25" fmla="*/ 6441 h 20000"/>
                    <a:gd name="T26" fmla="*/ 19798 w 20000"/>
                    <a:gd name="T27" fmla="*/ 11751 h 20000"/>
                    <a:gd name="T28" fmla="*/ 18586 w 20000"/>
                    <a:gd name="T29" fmla="*/ 16836 h 20000"/>
                    <a:gd name="T30" fmla="*/ 8283 w 20000"/>
                    <a:gd name="T31" fmla="*/ 19887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000" h="20000">
                      <a:moveTo>
                        <a:pt x="8283" y="19887"/>
                      </a:moveTo>
                      <a:lnTo>
                        <a:pt x="5253" y="16836"/>
                      </a:lnTo>
                      <a:lnTo>
                        <a:pt x="3232" y="12203"/>
                      </a:lnTo>
                      <a:lnTo>
                        <a:pt x="0" y="8701"/>
                      </a:lnTo>
                      <a:lnTo>
                        <a:pt x="2020" y="8701"/>
                      </a:lnTo>
                      <a:lnTo>
                        <a:pt x="3232" y="4633"/>
                      </a:lnTo>
                      <a:lnTo>
                        <a:pt x="2020" y="4068"/>
                      </a:lnTo>
                      <a:lnTo>
                        <a:pt x="3232" y="2938"/>
                      </a:lnTo>
                      <a:lnTo>
                        <a:pt x="5253" y="1130"/>
                      </a:lnTo>
                      <a:lnTo>
                        <a:pt x="3232" y="0"/>
                      </a:lnTo>
                      <a:lnTo>
                        <a:pt x="11515" y="2938"/>
                      </a:lnTo>
                      <a:lnTo>
                        <a:pt x="11515" y="4068"/>
                      </a:lnTo>
                      <a:lnTo>
                        <a:pt x="15758" y="6441"/>
                      </a:lnTo>
                      <a:lnTo>
                        <a:pt x="19798" y="11751"/>
                      </a:lnTo>
                      <a:lnTo>
                        <a:pt x="18586" y="16836"/>
                      </a:lnTo>
                      <a:lnTo>
                        <a:pt x="8283" y="19887"/>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538" name="Freeform 148">
                  <a:extLst>
                    <a:ext uri="{FF2B5EF4-FFF2-40B4-BE49-F238E27FC236}">
                      <a16:creationId xmlns:a16="http://schemas.microsoft.com/office/drawing/2014/main" id="{490C6529-4491-4717-B937-C81C5D1B5AF5}"/>
                    </a:ext>
                  </a:extLst>
                </p:cNvPr>
                <p:cNvSpPr>
                  <a:spLocks/>
                </p:cNvSpPr>
                <p:nvPr/>
              </p:nvSpPr>
              <p:spPr bwMode="auto">
                <a:xfrm>
                  <a:off x="6233862" y="4479214"/>
                  <a:ext cx="10569" cy="10569"/>
                </a:xfrm>
                <a:custGeom>
                  <a:avLst/>
                  <a:gdLst>
                    <a:gd name="T0" fmla="*/ 11765 w 20000"/>
                    <a:gd name="T1" fmla="*/ 7059 h 20000"/>
                    <a:gd name="T2" fmla="*/ 18824 w 20000"/>
                    <a:gd name="T3" fmla="*/ 18824 h 20000"/>
                    <a:gd name="T4" fmla="*/ 11765 w 20000"/>
                    <a:gd name="T5" fmla="*/ 18824 h 20000"/>
                    <a:gd name="T6" fmla="*/ 0 w 20000"/>
                    <a:gd name="T7" fmla="*/ 18824 h 20000"/>
                    <a:gd name="T8" fmla="*/ 0 w 20000"/>
                    <a:gd name="T9" fmla="*/ 0 h 20000"/>
                    <a:gd name="T10" fmla="*/ 11765 w 20000"/>
                    <a:gd name="T11" fmla="*/ 0 h 20000"/>
                    <a:gd name="T12" fmla="*/ 11765 w 20000"/>
                    <a:gd name="T13" fmla="*/ 7059 h 20000"/>
                  </a:gdLst>
                  <a:ahLst/>
                  <a:cxnLst>
                    <a:cxn ang="0">
                      <a:pos x="T0" y="T1"/>
                    </a:cxn>
                    <a:cxn ang="0">
                      <a:pos x="T2" y="T3"/>
                    </a:cxn>
                    <a:cxn ang="0">
                      <a:pos x="T4" y="T5"/>
                    </a:cxn>
                    <a:cxn ang="0">
                      <a:pos x="T6" y="T7"/>
                    </a:cxn>
                    <a:cxn ang="0">
                      <a:pos x="T8" y="T9"/>
                    </a:cxn>
                    <a:cxn ang="0">
                      <a:pos x="T10" y="T11"/>
                    </a:cxn>
                    <a:cxn ang="0">
                      <a:pos x="T12" y="T13"/>
                    </a:cxn>
                  </a:cxnLst>
                  <a:rect l="0" t="0" r="r" b="b"/>
                  <a:pathLst>
                    <a:path w="20000" h="20000">
                      <a:moveTo>
                        <a:pt x="11765" y="7059"/>
                      </a:moveTo>
                      <a:lnTo>
                        <a:pt x="18824" y="18824"/>
                      </a:lnTo>
                      <a:lnTo>
                        <a:pt x="11765" y="18824"/>
                      </a:lnTo>
                      <a:lnTo>
                        <a:pt x="0" y="18824"/>
                      </a:lnTo>
                      <a:lnTo>
                        <a:pt x="0" y="0"/>
                      </a:lnTo>
                      <a:lnTo>
                        <a:pt x="11765" y="0"/>
                      </a:lnTo>
                      <a:lnTo>
                        <a:pt x="11765" y="7059"/>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grpSp>
          <p:grpSp>
            <p:nvGrpSpPr>
              <p:cNvPr id="369" name="Groupe 278">
                <a:extLst>
                  <a:ext uri="{FF2B5EF4-FFF2-40B4-BE49-F238E27FC236}">
                    <a16:creationId xmlns:a16="http://schemas.microsoft.com/office/drawing/2014/main" id="{FD47CCA6-6AAE-4B8D-8EB3-92260A77D3C0}"/>
                  </a:ext>
                </a:extLst>
              </p:cNvPr>
              <p:cNvGrpSpPr/>
              <p:nvPr/>
            </p:nvGrpSpPr>
            <p:grpSpPr>
              <a:xfrm>
                <a:off x="6866337" y="3545765"/>
                <a:ext cx="1308375" cy="1298511"/>
                <a:chOff x="7218375" y="4686082"/>
                <a:chExt cx="1602097" cy="1590018"/>
              </a:xfrm>
              <a:solidFill>
                <a:srgbClr val="FCD26A"/>
              </a:solidFill>
              <a:effectLst/>
            </p:grpSpPr>
            <p:sp>
              <p:nvSpPr>
                <p:cNvPr id="517" name="Freeform 23">
                  <a:extLst>
                    <a:ext uri="{FF2B5EF4-FFF2-40B4-BE49-F238E27FC236}">
                      <a16:creationId xmlns:a16="http://schemas.microsoft.com/office/drawing/2014/main" id="{ACAE3483-E996-4286-A012-752C7EA6B033}"/>
                    </a:ext>
                  </a:extLst>
                </p:cNvPr>
                <p:cNvSpPr>
                  <a:spLocks/>
                </p:cNvSpPr>
                <p:nvPr/>
              </p:nvSpPr>
              <p:spPr bwMode="auto">
                <a:xfrm>
                  <a:off x="7218375" y="4917111"/>
                  <a:ext cx="1067561" cy="966393"/>
                </a:xfrm>
                <a:custGeom>
                  <a:avLst/>
                  <a:gdLst>
                    <a:gd name="T0" fmla="*/ 14420 w 20000"/>
                    <a:gd name="T1" fmla="*/ 19150 h 20000"/>
                    <a:gd name="T2" fmla="*/ 13956 w 20000"/>
                    <a:gd name="T3" fmla="*/ 19025 h 20000"/>
                    <a:gd name="T4" fmla="*/ 12779 w 20000"/>
                    <a:gd name="T5" fmla="*/ 19275 h 20000"/>
                    <a:gd name="T6" fmla="*/ 11964 w 20000"/>
                    <a:gd name="T7" fmla="*/ 18638 h 20000"/>
                    <a:gd name="T8" fmla="*/ 11851 w 20000"/>
                    <a:gd name="T9" fmla="*/ 16825 h 20000"/>
                    <a:gd name="T10" fmla="*/ 11545 w 20000"/>
                    <a:gd name="T11" fmla="*/ 16313 h 20000"/>
                    <a:gd name="T12" fmla="*/ 10730 w 20000"/>
                    <a:gd name="T13" fmla="*/ 16563 h 20000"/>
                    <a:gd name="T14" fmla="*/ 11500 w 20000"/>
                    <a:gd name="T15" fmla="*/ 15075 h 20000"/>
                    <a:gd name="T16" fmla="*/ 11081 w 20000"/>
                    <a:gd name="T17" fmla="*/ 15275 h 20000"/>
                    <a:gd name="T18" fmla="*/ 10141 w 20000"/>
                    <a:gd name="T19" fmla="*/ 16238 h 20000"/>
                    <a:gd name="T20" fmla="*/ 9859 w 20000"/>
                    <a:gd name="T21" fmla="*/ 14938 h 20000"/>
                    <a:gd name="T22" fmla="*/ 9677 w 20000"/>
                    <a:gd name="T23" fmla="*/ 14225 h 20000"/>
                    <a:gd name="T24" fmla="*/ 8444 w 20000"/>
                    <a:gd name="T25" fmla="*/ 13525 h 20000"/>
                    <a:gd name="T26" fmla="*/ 5048 w 20000"/>
                    <a:gd name="T27" fmla="*/ 14225 h 20000"/>
                    <a:gd name="T28" fmla="*/ 4097 w 20000"/>
                    <a:gd name="T29" fmla="*/ 15075 h 20000"/>
                    <a:gd name="T30" fmla="*/ 2637 w 20000"/>
                    <a:gd name="T31" fmla="*/ 14938 h 20000"/>
                    <a:gd name="T32" fmla="*/ 1177 w 20000"/>
                    <a:gd name="T33" fmla="*/ 15725 h 20000"/>
                    <a:gd name="T34" fmla="*/ 113 w 20000"/>
                    <a:gd name="T35" fmla="*/ 14688 h 20000"/>
                    <a:gd name="T36" fmla="*/ 770 w 20000"/>
                    <a:gd name="T37" fmla="*/ 13525 h 20000"/>
                    <a:gd name="T38" fmla="*/ 294 w 20000"/>
                    <a:gd name="T39" fmla="*/ 10875 h 20000"/>
                    <a:gd name="T40" fmla="*/ 181 w 20000"/>
                    <a:gd name="T41" fmla="*/ 9775 h 20000"/>
                    <a:gd name="T42" fmla="*/ 294 w 20000"/>
                    <a:gd name="T43" fmla="*/ 9450 h 20000"/>
                    <a:gd name="T44" fmla="*/ 294 w 20000"/>
                    <a:gd name="T45" fmla="*/ 8275 h 20000"/>
                    <a:gd name="T46" fmla="*/ 883 w 20000"/>
                    <a:gd name="T47" fmla="*/ 6613 h 20000"/>
                    <a:gd name="T48" fmla="*/ 1709 w 20000"/>
                    <a:gd name="T49" fmla="*/ 6275 h 20000"/>
                    <a:gd name="T50" fmla="*/ 3407 w 20000"/>
                    <a:gd name="T51" fmla="*/ 5700 h 20000"/>
                    <a:gd name="T52" fmla="*/ 5093 w 20000"/>
                    <a:gd name="T53" fmla="*/ 4338 h 20000"/>
                    <a:gd name="T54" fmla="*/ 5693 w 20000"/>
                    <a:gd name="T55" fmla="*/ 3550 h 20000"/>
                    <a:gd name="T56" fmla="*/ 5863 w 20000"/>
                    <a:gd name="T57" fmla="*/ 3238 h 20000"/>
                    <a:gd name="T58" fmla="*/ 6452 w 20000"/>
                    <a:gd name="T59" fmla="*/ 3363 h 20000"/>
                    <a:gd name="T60" fmla="*/ 6621 w 20000"/>
                    <a:gd name="T61" fmla="*/ 2838 h 20000"/>
                    <a:gd name="T62" fmla="*/ 7040 w 20000"/>
                    <a:gd name="T63" fmla="*/ 2138 h 20000"/>
                    <a:gd name="T64" fmla="*/ 7799 w 20000"/>
                    <a:gd name="T65" fmla="*/ 1688 h 20000"/>
                    <a:gd name="T66" fmla="*/ 8444 w 20000"/>
                    <a:gd name="T67" fmla="*/ 2450 h 20000"/>
                    <a:gd name="T68" fmla="*/ 9032 w 20000"/>
                    <a:gd name="T69" fmla="*/ 2525 h 20000"/>
                    <a:gd name="T70" fmla="*/ 9372 w 20000"/>
                    <a:gd name="T71" fmla="*/ 1613 h 20000"/>
                    <a:gd name="T72" fmla="*/ 9859 w 20000"/>
                    <a:gd name="T73" fmla="*/ 838 h 20000"/>
                    <a:gd name="T74" fmla="*/ 10323 w 20000"/>
                    <a:gd name="T75" fmla="*/ 263 h 20000"/>
                    <a:gd name="T76" fmla="*/ 11319 w 20000"/>
                    <a:gd name="T77" fmla="*/ 638 h 20000"/>
                    <a:gd name="T78" fmla="*/ 12315 w 20000"/>
                    <a:gd name="T79" fmla="*/ 838 h 20000"/>
                    <a:gd name="T80" fmla="*/ 12722 w 20000"/>
                    <a:gd name="T81" fmla="*/ 838 h 20000"/>
                    <a:gd name="T82" fmla="*/ 12541 w 20000"/>
                    <a:gd name="T83" fmla="*/ 1350 h 20000"/>
                    <a:gd name="T84" fmla="*/ 11964 w 20000"/>
                    <a:gd name="T85" fmla="*/ 2525 h 20000"/>
                    <a:gd name="T86" fmla="*/ 13073 w 20000"/>
                    <a:gd name="T87" fmla="*/ 3688 h 20000"/>
                    <a:gd name="T88" fmla="*/ 14488 w 20000"/>
                    <a:gd name="T89" fmla="*/ 4213 h 20000"/>
                    <a:gd name="T90" fmla="*/ 15065 w 20000"/>
                    <a:gd name="T91" fmla="*/ 1488 h 20000"/>
                    <a:gd name="T92" fmla="*/ 15484 w 20000"/>
                    <a:gd name="T93" fmla="*/ 263 h 20000"/>
                    <a:gd name="T94" fmla="*/ 15948 w 20000"/>
                    <a:gd name="T95" fmla="*/ 775 h 20000"/>
                    <a:gd name="T96" fmla="*/ 16129 w 20000"/>
                    <a:gd name="T97" fmla="*/ 1888 h 20000"/>
                    <a:gd name="T98" fmla="*/ 16887 w 20000"/>
                    <a:gd name="T99" fmla="*/ 2650 h 20000"/>
                    <a:gd name="T100" fmla="*/ 17170 w 20000"/>
                    <a:gd name="T101" fmla="*/ 4725 h 20000"/>
                    <a:gd name="T102" fmla="*/ 17816 w 20000"/>
                    <a:gd name="T103" fmla="*/ 5750 h 20000"/>
                    <a:gd name="T104" fmla="*/ 18166 w 20000"/>
                    <a:gd name="T105" fmla="*/ 6413 h 20000"/>
                    <a:gd name="T106" fmla="*/ 18766 w 20000"/>
                    <a:gd name="T107" fmla="*/ 7763 h 20000"/>
                    <a:gd name="T108" fmla="*/ 19162 w 20000"/>
                    <a:gd name="T109" fmla="*/ 8275 h 20000"/>
                    <a:gd name="T110" fmla="*/ 19638 w 20000"/>
                    <a:gd name="T111" fmla="*/ 9250 h 20000"/>
                    <a:gd name="T112" fmla="*/ 19808 w 20000"/>
                    <a:gd name="T113" fmla="*/ 11188 h 20000"/>
                    <a:gd name="T114" fmla="*/ 18879 w 20000"/>
                    <a:gd name="T115" fmla="*/ 14688 h 20000"/>
                    <a:gd name="T116" fmla="*/ 18121 w 20000"/>
                    <a:gd name="T117" fmla="*/ 16038 h 20000"/>
                    <a:gd name="T118" fmla="*/ 16299 w 20000"/>
                    <a:gd name="T119" fmla="*/ 19025 h 20000"/>
                    <a:gd name="T120" fmla="*/ 14714 w 20000"/>
                    <a:gd name="T121" fmla="*/ 1998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000" h="20000">
                      <a:moveTo>
                        <a:pt x="14714" y="19988"/>
                      </a:moveTo>
                      <a:lnTo>
                        <a:pt x="14488" y="19613"/>
                      </a:lnTo>
                      <a:lnTo>
                        <a:pt x="14420" y="19475"/>
                      </a:lnTo>
                      <a:lnTo>
                        <a:pt x="14420" y="19350"/>
                      </a:lnTo>
                      <a:lnTo>
                        <a:pt x="14420" y="19150"/>
                      </a:lnTo>
                      <a:lnTo>
                        <a:pt x="14137" y="19350"/>
                      </a:lnTo>
                      <a:lnTo>
                        <a:pt x="14024" y="19350"/>
                      </a:lnTo>
                      <a:lnTo>
                        <a:pt x="14250" y="19150"/>
                      </a:lnTo>
                      <a:lnTo>
                        <a:pt x="14250" y="18950"/>
                      </a:lnTo>
                      <a:lnTo>
                        <a:pt x="13956" y="19025"/>
                      </a:lnTo>
                      <a:lnTo>
                        <a:pt x="14024" y="19025"/>
                      </a:lnTo>
                      <a:lnTo>
                        <a:pt x="14024" y="19275"/>
                      </a:lnTo>
                      <a:lnTo>
                        <a:pt x="13367" y="19663"/>
                      </a:lnTo>
                      <a:lnTo>
                        <a:pt x="13073" y="19350"/>
                      </a:lnTo>
                      <a:lnTo>
                        <a:pt x="12779" y="19275"/>
                      </a:lnTo>
                      <a:lnTo>
                        <a:pt x="12609" y="19025"/>
                      </a:lnTo>
                      <a:lnTo>
                        <a:pt x="12541" y="19150"/>
                      </a:lnTo>
                      <a:lnTo>
                        <a:pt x="12247" y="18950"/>
                      </a:lnTo>
                      <a:lnTo>
                        <a:pt x="12020" y="18825"/>
                      </a:lnTo>
                      <a:lnTo>
                        <a:pt x="11964" y="18638"/>
                      </a:lnTo>
                      <a:lnTo>
                        <a:pt x="11783" y="18313"/>
                      </a:lnTo>
                      <a:lnTo>
                        <a:pt x="11783" y="17988"/>
                      </a:lnTo>
                      <a:lnTo>
                        <a:pt x="11964" y="17600"/>
                      </a:lnTo>
                      <a:lnTo>
                        <a:pt x="11669" y="16950"/>
                      </a:lnTo>
                      <a:lnTo>
                        <a:pt x="11851" y="16825"/>
                      </a:lnTo>
                      <a:lnTo>
                        <a:pt x="11851" y="16750"/>
                      </a:lnTo>
                      <a:lnTo>
                        <a:pt x="11545" y="16750"/>
                      </a:lnTo>
                      <a:lnTo>
                        <a:pt x="11319" y="16825"/>
                      </a:lnTo>
                      <a:lnTo>
                        <a:pt x="11500" y="16625"/>
                      </a:lnTo>
                      <a:lnTo>
                        <a:pt x="11545" y="16313"/>
                      </a:lnTo>
                      <a:lnTo>
                        <a:pt x="11500" y="15725"/>
                      </a:lnTo>
                      <a:lnTo>
                        <a:pt x="11319" y="15913"/>
                      </a:lnTo>
                      <a:lnTo>
                        <a:pt x="11081" y="16438"/>
                      </a:lnTo>
                      <a:lnTo>
                        <a:pt x="10900" y="16438"/>
                      </a:lnTo>
                      <a:lnTo>
                        <a:pt x="10730" y="16563"/>
                      </a:lnTo>
                      <a:lnTo>
                        <a:pt x="10787" y="16313"/>
                      </a:lnTo>
                      <a:lnTo>
                        <a:pt x="11024" y="16313"/>
                      </a:lnTo>
                      <a:lnTo>
                        <a:pt x="11081" y="15788"/>
                      </a:lnTo>
                      <a:lnTo>
                        <a:pt x="11364" y="15400"/>
                      </a:lnTo>
                      <a:lnTo>
                        <a:pt x="11500" y="15075"/>
                      </a:lnTo>
                      <a:lnTo>
                        <a:pt x="11545" y="14938"/>
                      </a:lnTo>
                      <a:lnTo>
                        <a:pt x="11545" y="14425"/>
                      </a:lnTo>
                      <a:lnTo>
                        <a:pt x="11500" y="14888"/>
                      </a:lnTo>
                      <a:lnTo>
                        <a:pt x="11364" y="14888"/>
                      </a:lnTo>
                      <a:lnTo>
                        <a:pt x="11081" y="15275"/>
                      </a:lnTo>
                      <a:lnTo>
                        <a:pt x="10787" y="15463"/>
                      </a:lnTo>
                      <a:lnTo>
                        <a:pt x="10436" y="15788"/>
                      </a:lnTo>
                      <a:lnTo>
                        <a:pt x="10255" y="16038"/>
                      </a:lnTo>
                      <a:lnTo>
                        <a:pt x="10323" y="16238"/>
                      </a:lnTo>
                      <a:lnTo>
                        <a:pt x="10141" y="16238"/>
                      </a:lnTo>
                      <a:lnTo>
                        <a:pt x="10085" y="16038"/>
                      </a:lnTo>
                      <a:lnTo>
                        <a:pt x="10085" y="15913"/>
                      </a:lnTo>
                      <a:lnTo>
                        <a:pt x="10085" y="15600"/>
                      </a:lnTo>
                      <a:lnTo>
                        <a:pt x="9972" y="15275"/>
                      </a:lnTo>
                      <a:lnTo>
                        <a:pt x="9859" y="14938"/>
                      </a:lnTo>
                      <a:lnTo>
                        <a:pt x="9677" y="14888"/>
                      </a:lnTo>
                      <a:lnTo>
                        <a:pt x="9677" y="14550"/>
                      </a:lnTo>
                      <a:lnTo>
                        <a:pt x="9791" y="14425"/>
                      </a:lnTo>
                      <a:lnTo>
                        <a:pt x="9553" y="14375"/>
                      </a:lnTo>
                      <a:lnTo>
                        <a:pt x="9677" y="14225"/>
                      </a:lnTo>
                      <a:lnTo>
                        <a:pt x="9496" y="14038"/>
                      </a:lnTo>
                      <a:lnTo>
                        <a:pt x="9327" y="14100"/>
                      </a:lnTo>
                      <a:lnTo>
                        <a:pt x="9089" y="13913"/>
                      </a:lnTo>
                      <a:lnTo>
                        <a:pt x="8908" y="13913"/>
                      </a:lnTo>
                      <a:lnTo>
                        <a:pt x="8444" y="13525"/>
                      </a:lnTo>
                      <a:lnTo>
                        <a:pt x="7980" y="13588"/>
                      </a:lnTo>
                      <a:lnTo>
                        <a:pt x="7097" y="13713"/>
                      </a:lnTo>
                      <a:lnTo>
                        <a:pt x="6271" y="14038"/>
                      </a:lnTo>
                      <a:lnTo>
                        <a:pt x="5806" y="13913"/>
                      </a:lnTo>
                      <a:lnTo>
                        <a:pt x="5048" y="14225"/>
                      </a:lnTo>
                      <a:lnTo>
                        <a:pt x="4743" y="14425"/>
                      </a:lnTo>
                      <a:lnTo>
                        <a:pt x="4584" y="14750"/>
                      </a:lnTo>
                      <a:lnTo>
                        <a:pt x="4460" y="14938"/>
                      </a:lnTo>
                      <a:lnTo>
                        <a:pt x="4165" y="15075"/>
                      </a:lnTo>
                      <a:lnTo>
                        <a:pt x="4097" y="15075"/>
                      </a:lnTo>
                      <a:lnTo>
                        <a:pt x="3814" y="15075"/>
                      </a:lnTo>
                      <a:lnTo>
                        <a:pt x="3633" y="15200"/>
                      </a:lnTo>
                      <a:lnTo>
                        <a:pt x="3520" y="14938"/>
                      </a:lnTo>
                      <a:lnTo>
                        <a:pt x="2932" y="14888"/>
                      </a:lnTo>
                      <a:lnTo>
                        <a:pt x="2637" y="14938"/>
                      </a:lnTo>
                      <a:lnTo>
                        <a:pt x="2173" y="15200"/>
                      </a:lnTo>
                      <a:lnTo>
                        <a:pt x="2105" y="15275"/>
                      </a:lnTo>
                      <a:lnTo>
                        <a:pt x="1822" y="15400"/>
                      </a:lnTo>
                      <a:lnTo>
                        <a:pt x="1415" y="15600"/>
                      </a:lnTo>
                      <a:lnTo>
                        <a:pt x="1177" y="15725"/>
                      </a:lnTo>
                      <a:lnTo>
                        <a:pt x="770" y="15725"/>
                      </a:lnTo>
                      <a:lnTo>
                        <a:pt x="464" y="15463"/>
                      </a:lnTo>
                      <a:lnTo>
                        <a:pt x="294" y="15200"/>
                      </a:lnTo>
                      <a:lnTo>
                        <a:pt x="0" y="15075"/>
                      </a:lnTo>
                      <a:lnTo>
                        <a:pt x="113" y="14688"/>
                      </a:lnTo>
                      <a:lnTo>
                        <a:pt x="181" y="14688"/>
                      </a:lnTo>
                      <a:lnTo>
                        <a:pt x="419" y="14550"/>
                      </a:lnTo>
                      <a:lnTo>
                        <a:pt x="464" y="14038"/>
                      </a:lnTo>
                      <a:lnTo>
                        <a:pt x="589" y="14038"/>
                      </a:lnTo>
                      <a:lnTo>
                        <a:pt x="770" y="13525"/>
                      </a:lnTo>
                      <a:lnTo>
                        <a:pt x="702" y="13075"/>
                      </a:lnTo>
                      <a:lnTo>
                        <a:pt x="464" y="12225"/>
                      </a:lnTo>
                      <a:lnTo>
                        <a:pt x="589" y="11513"/>
                      </a:lnTo>
                      <a:lnTo>
                        <a:pt x="464" y="11125"/>
                      </a:lnTo>
                      <a:lnTo>
                        <a:pt x="294" y="10875"/>
                      </a:lnTo>
                      <a:lnTo>
                        <a:pt x="419" y="10475"/>
                      </a:lnTo>
                      <a:lnTo>
                        <a:pt x="181" y="10038"/>
                      </a:lnTo>
                      <a:lnTo>
                        <a:pt x="0" y="9450"/>
                      </a:lnTo>
                      <a:lnTo>
                        <a:pt x="113" y="9450"/>
                      </a:lnTo>
                      <a:lnTo>
                        <a:pt x="181" y="9775"/>
                      </a:lnTo>
                      <a:lnTo>
                        <a:pt x="294" y="9775"/>
                      </a:lnTo>
                      <a:lnTo>
                        <a:pt x="181" y="9450"/>
                      </a:lnTo>
                      <a:lnTo>
                        <a:pt x="181" y="9125"/>
                      </a:lnTo>
                      <a:lnTo>
                        <a:pt x="294" y="9250"/>
                      </a:lnTo>
                      <a:lnTo>
                        <a:pt x="294" y="9450"/>
                      </a:lnTo>
                      <a:lnTo>
                        <a:pt x="419" y="9450"/>
                      </a:lnTo>
                      <a:lnTo>
                        <a:pt x="464" y="9650"/>
                      </a:lnTo>
                      <a:lnTo>
                        <a:pt x="464" y="9250"/>
                      </a:lnTo>
                      <a:lnTo>
                        <a:pt x="419" y="8988"/>
                      </a:lnTo>
                      <a:lnTo>
                        <a:pt x="294" y="8275"/>
                      </a:lnTo>
                      <a:lnTo>
                        <a:pt x="294" y="8088"/>
                      </a:lnTo>
                      <a:lnTo>
                        <a:pt x="464" y="7638"/>
                      </a:lnTo>
                      <a:lnTo>
                        <a:pt x="589" y="7250"/>
                      </a:lnTo>
                      <a:lnTo>
                        <a:pt x="702" y="6925"/>
                      </a:lnTo>
                      <a:lnTo>
                        <a:pt x="883" y="6613"/>
                      </a:lnTo>
                      <a:lnTo>
                        <a:pt x="770" y="7050"/>
                      </a:lnTo>
                      <a:lnTo>
                        <a:pt x="883" y="7050"/>
                      </a:lnTo>
                      <a:lnTo>
                        <a:pt x="1064" y="6613"/>
                      </a:lnTo>
                      <a:lnTo>
                        <a:pt x="1347" y="6538"/>
                      </a:lnTo>
                      <a:lnTo>
                        <a:pt x="1709" y="6275"/>
                      </a:lnTo>
                      <a:lnTo>
                        <a:pt x="2286" y="5950"/>
                      </a:lnTo>
                      <a:lnTo>
                        <a:pt x="2592" y="5950"/>
                      </a:lnTo>
                      <a:lnTo>
                        <a:pt x="2875" y="5750"/>
                      </a:lnTo>
                      <a:lnTo>
                        <a:pt x="3169" y="5750"/>
                      </a:lnTo>
                      <a:lnTo>
                        <a:pt x="3407" y="5700"/>
                      </a:lnTo>
                      <a:lnTo>
                        <a:pt x="3701" y="5563"/>
                      </a:lnTo>
                      <a:lnTo>
                        <a:pt x="4584" y="5175"/>
                      </a:lnTo>
                      <a:lnTo>
                        <a:pt x="4867" y="4600"/>
                      </a:lnTo>
                      <a:lnTo>
                        <a:pt x="5093" y="4525"/>
                      </a:lnTo>
                      <a:lnTo>
                        <a:pt x="5093" y="4338"/>
                      </a:lnTo>
                      <a:lnTo>
                        <a:pt x="5093" y="4013"/>
                      </a:lnTo>
                      <a:lnTo>
                        <a:pt x="5399" y="3550"/>
                      </a:lnTo>
                      <a:lnTo>
                        <a:pt x="5512" y="3363"/>
                      </a:lnTo>
                      <a:lnTo>
                        <a:pt x="5625" y="3363"/>
                      </a:lnTo>
                      <a:lnTo>
                        <a:pt x="5693" y="3550"/>
                      </a:lnTo>
                      <a:lnTo>
                        <a:pt x="5863" y="4013"/>
                      </a:lnTo>
                      <a:lnTo>
                        <a:pt x="5863" y="3688"/>
                      </a:lnTo>
                      <a:lnTo>
                        <a:pt x="6089" y="3825"/>
                      </a:lnTo>
                      <a:lnTo>
                        <a:pt x="5976" y="3550"/>
                      </a:lnTo>
                      <a:lnTo>
                        <a:pt x="5863" y="3238"/>
                      </a:lnTo>
                      <a:lnTo>
                        <a:pt x="5976" y="3163"/>
                      </a:lnTo>
                      <a:lnTo>
                        <a:pt x="6089" y="3363"/>
                      </a:lnTo>
                      <a:lnTo>
                        <a:pt x="6157" y="3238"/>
                      </a:lnTo>
                      <a:lnTo>
                        <a:pt x="6271" y="3363"/>
                      </a:lnTo>
                      <a:lnTo>
                        <a:pt x="6452" y="3363"/>
                      </a:lnTo>
                      <a:lnTo>
                        <a:pt x="6338" y="3363"/>
                      </a:lnTo>
                      <a:lnTo>
                        <a:pt x="6338" y="3163"/>
                      </a:lnTo>
                      <a:lnTo>
                        <a:pt x="6338" y="2988"/>
                      </a:lnTo>
                      <a:lnTo>
                        <a:pt x="6565" y="2713"/>
                      </a:lnTo>
                      <a:lnTo>
                        <a:pt x="6621" y="2838"/>
                      </a:lnTo>
                      <a:lnTo>
                        <a:pt x="6621" y="2650"/>
                      </a:lnTo>
                      <a:lnTo>
                        <a:pt x="6735" y="2525"/>
                      </a:lnTo>
                      <a:lnTo>
                        <a:pt x="6916" y="2650"/>
                      </a:lnTo>
                      <a:lnTo>
                        <a:pt x="6735" y="2325"/>
                      </a:lnTo>
                      <a:lnTo>
                        <a:pt x="7040" y="2138"/>
                      </a:lnTo>
                      <a:lnTo>
                        <a:pt x="7097" y="2325"/>
                      </a:lnTo>
                      <a:lnTo>
                        <a:pt x="7391" y="1888"/>
                      </a:lnTo>
                      <a:lnTo>
                        <a:pt x="7504" y="1813"/>
                      </a:lnTo>
                      <a:lnTo>
                        <a:pt x="7561" y="2013"/>
                      </a:lnTo>
                      <a:lnTo>
                        <a:pt x="7799" y="1688"/>
                      </a:lnTo>
                      <a:lnTo>
                        <a:pt x="7866" y="1888"/>
                      </a:lnTo>
                      <a:lnTo>
                        <a:pt x="8331" y="2325"/>
                      </a:lnTo>
                      <a:lnTo>
                        <a:pt x="8149" y="2525"/>
                      </a:lnTo>
                      <a:lnTo>
                        <a:pt x="8263" y="2713"/>
                      </a:lnTo>
                      <a:lnTo>
                        <a:pt x="8444" y="2450"/>
                      </a:lnTo>
                      <a:lnTo>
                        <a:pt x="8613" y="2525"/>
                      </a:lnTo>
                      <a:lnTo>
                        <a:pt x="8795" y="2650"/>
                      </a:lnTo>
                      <a:lnTo>
                        <a:pt x="8908" y="2525"/>
                      </a:lnTo>
                      <a:lnTo>
                        <a:pt x="9089" y="2713"/>
                      </a:lnTo>
                      <a:lnTo>
                        <a:pt x="9032" y="2525"/>
                      </a:lnTo>
                      <a:lnTo>
                        <a:pt x="9089" y="2525"/>
                      </a:lnTo>
                      <a:lnTo>
                        <a:pt x="8908" y="2138"/>
                      </a:lnTo>
                      <a:lnTo>
                        <a:pt x="9089" y="1888"/>
                      </a:lnTo>
                      <a:lnTo>
                        <a:pt x="9213" y="1613"/>
                      </a:lnTo>
                      <a:lnTo>
                        <a:pt x="9372" y="1613"/>
                      </a:lnTo>
                      <a:lnTo>
                        <a:pt x="9327" y="1300"/>
                      </a:lnTo>
                      <a:lnTo>
                        <a:pt x="9553" y="1100"/>
                      </a:lnTo>
                      <a:lnTo>
                        <a:pt x="9791" y="1100"/>
                      </a:lnTo>
                      <a:lnTo>
                        <a:pt x="9791" y="975"/>
                      </a:lnTo>
                      <a:lnTo>
                        <a:pt x="9859" y="838"/>
                      </a:lnTo>
                      <a:lnTo>
                        <a:pt x="10549" y="838"/>
                      </a:lnTo>
                      <a:lnTo>
                        <a:pt x="10617" y="838"/>
                      </a:lnTo>
                      <a:lnTo>
                        <a:pt x="10549" y="463"/>
                      </a:lnTo>
                      <a:lnTo>
                        <a:pt x="10436" y="463"/>
                      </a:lnTo>
                      <a:lnTo>
                        <a:pt x="10323" y="263"/>
                      </a:lnTo>
                      <a:lnTo>
                        <a:pt x="10549" y="263"/>
                      </a:lnTo>
                      <a:lnTo>
                        <a:pt x="10730" y="325"/>
                      </a:lnTo>
                      <a:lnTo>
                        <a:pt x="10787" y="325"/>
                      </a:lnTo>
                      <a:lnTo>
                        <a:pt x="10900" y="513"/>
                      </a:lnTo>
                      <a:lnTo>
                        <a:pt x="11319" y="638"/>
                      </a:lnTo>
                      <a:lnTo>
                        <a:pt x="11364" y="775"/>
                      </a:lnTo>
                      <a:lnTo>
                        <a:pt x="11669" y="775"/>
                      </a:lnTo>
                      <a:lnTo>
                        <a:pt x="11851" y="838"/>
                      </a:lnTo>
                      <a:lnTo>
                        <a:pt x="12134" y="775"/>
                      </a:lnTo>
                      <a:lnTo>
                        <a:pt x="12315" y="838"/>
                      </a:lnTo>
                      <a:lnTo>
                        <a:pt x="12428" y="975"/>
                      </a:lnTo>
                      <a:lnTo>
                        <a:pt x="12541" y="1100"/>
                      </a:lnTo>
                      <a:lnTo>
                        <a:pt x="12428" y="838"/>
                      </a:lnTo>
                      <a:lnTo>
                        <a:pt x="12609" y="775"/>
                      </a:lnTo>
                      <a:lnTo>
                        <a:pt x="12722" y="838"/>
                      </a:lnTo>
                      <a:lnTo>
                        <a:pt x="12779" y="975"/>
                      </a:lnTo>
                      <a:lnTo>
                        <a:pt x="12609" y="1175"/>
                      </a:lnTo>
                      <a:lnTo>
                        <a:pt x="12609" y="1300"/>
                      </a:lnTo>
                      <a:lnTo>
                        <a:pt x="12541" y="1488"/>
                      </a:lnTo>
                      <a:lnTo>
                        <a:pt x="12541" y="1350"/>
                      </a:lnTo>
                      <a:lnTo>
                        <a:pt x="12315" y="1488"/>
                      </a:lnTo>
                      <a:lnTo>
                        <a:pt x="12247" y="1688"/>
                      </a:lnTo>
                      <a:lnTo>
                        <a:pt x="12247" y="1813"/>
                      </a:lnTo>
                      <a:lnTo>
                        <a:pt x="12247" y="2013"/>
                      </a:lnTo>
                      <a:lnTo>
                        <a:pt x="11964" y="2525"/>
                      </a:lnTo>
                      <a:lnTo>
                        <a:pt x="12247" y="2838"/>
                      </a:lnTo>
                      <a:lnTo>
                        <a:pt x="12315" y="2988"/>
                      </a:lnTo>
                      <a:lnTo>
                        <a:pt x="12541" y="3038"/>
                      </a:lnTo>
                      <a:lnTo>
                        <a:pt x="12609" y="3238"/>
                      </a:lnTo>
                      <a:lnTo>
                        <a:pt x="13073" y="3688"/>
                      </a:lnTo>
                      <a:lnTo>
                        <a:pt x="13662" y="3825"/>
                      </a:lnTo>
                      <a:lnTo>
                        <a:pt x="13662" y="4075"/>
                      </a:lnTo>
                      <a:lnTo>
                        <a:pt x="14137" y="4338"/>
                      </a:lnTo>
                      <a:lnTo>
                        <a:pt x="14307" y="4338"/>
                      </a:lnTo>
                      <a:lnTo>
                        <a:pt x="14488" y="4213"/>
                      </a:lnTo>
                      <a:lnTo>
                        <a:pt x="14771" y="3550"/>
                      </a:lnTo>
                      <a:lnTo>
                        <a:pt x="15065" y="2450"/>
                      </a:lnTo>
                      <a:lnTo>
                        <a:pt x="15065" y="1888"/>
                      </a:lnTo>
                      <a:lnTo>
                        <a:pt x="15178" y="1688"/>
                      </a:lnTo>
                      <a:lnTo>
                        <a:pt x="15065" y="1488"/>
                      </a:lnTo>
                      <a:lnTo>
                        <a:pt x="15246" y="1175"/>
                      </a:lnTo>
                      <a:lnTo>
                        <a:pt x="15178" y="1100"/>
                      </a:lnTo>
                      <a:lnTo>
                        <a:pt x="15246" y="838"/>
                      </a:lnTo>
                      <a:lnTo>
                        <a:pt x="15359" y="838"/>
                      </a:lnTo>
                      <a:lnTo>
                        <a:pt x="15484" y="263"/>
                      </a:lnTo>
                      <a:lnTo>
                        <a:pt x="15710" y="0"/>
                      </a:lnTo>
                      <a:lnTo>
                        <a:pt x="15710" y="125"/>
                      </a:lnTo>
                      <a:lnTo>
                        <a:pt x="15835" y="325"/>
                      </a:lnTo>
                      <a:lnTo>
                        <a:pt x="15835" y="775"/>
                      </a:lnTo>
                      <a:lnTo>
                        <a:pt x="15948" y="775"/>
                      </a:lnTo>
                      <a:lnTo>
                        <a:pt x="15948" y="975"/>
                      </a:lnTo>
                      <a:lnTo>
                        <a:pt x="16005" y="1100"/>
                      </a:lnTo>
                      <a:lnTo>
                        <a:pt x="16005" y="1350"/>
                      </a:lnTo>
                      <a:lnTo>
                        <a:pt x="16129" y="1350"/>
                      </a:lnTo>
                      <a:lnTo>
                        <a:pt x="16129" y="1888"/>
                      </a:lnTo>
                      <a:lnTo>
                        <a:pt x="16242" y="2450"/>
                      </a:lnTo>
                      <a:lnTo>
                        <a:pt x="16299" y="2325"/>
                      </a:lnTo>
                      <a:lnTo>
                        <a:pt x="16480" y="2138"/>
                      </a:lnTo>
                      <a:lnTo>
                        <a:pt x="16593" y="2450"/>
                      </a:lnTo>
                      <a:lnTo>
                        <a:pt x="16887" y="2650"/>
                      </a:lnTo>
                      <a:lnTo>
                        <a:pt x="16887" y="3363"/>
                      </a:lnTo>
                      <a:lnTo>
                        <a:pt x="16887" y="3550"/>
                      </a:lnTo>
                      <a:lnTo>
                        <a:pt x="17057" y="3888"/>
                      </a:lnTo>
                      <a:lnTo>
                        <a:pt x="17170" y="4400"/>
                      </a:lnTo>
                      <a:lnTo>
                        <a:pt x="17170" y="4725"/>
                      </a:lnTo>
                      <a:lnTo>
                        <a:pt x="17170" y="4925"/>
                      </a:lnTo>
                      <a:lnTo>
                        <a:pt x="17238" y="5175"/>
                      </a:lnTo>
                      <a:lnTo>
                        <a:pt x="17476" y="5438"/>
                      </a:lnTo>
                      <a:lnTo>
                        <a:pt x="17702" y="5438"/>
                      </a:lnTo>
                      <a:lnTo>
                        <a:pt x="17816" y="5750"/>
                      </a:lnTo>
                      <a:lnTo>
                        <a:pt x="17940" y="5750"/>
                      </a:lnTo>
                      <a:lnTo>
                        <a:pt x="18166" y="5950"/>
                      </a:lnTo>
                      <a:lnTo>
                        <a:pt x="18291" y="6213"/>
                      </a:lnTo>
                      <a:lnTo>
                        <a:pt x="18415" y="6275"/>
                      </a:lnTo>
                      <a:lnTo>
                        <a:pt x="18166" y="6413"/>
                      </a:lnTo>
                      <a:lnTo>
                        <a:pt x="18291" y="6613"/>
                      </a:lnTo>
                      <a:lnTo>
                        <a:pt x="18472" y="6925"/>
                      </a:lnTo>
                      <a:lnTo>
                        <a:pt x="18472" y="7050"/>
                      </a:lnTo>
                      <a:lnTo>
                        <a:pt x="18698" y="7638"/>
                      </a:lnTo>
                      <a:lnTo>
                        <a:pt x="18766" y="7763"/>
                      </a:lnTo>
                      <a:lnTo>
                        <a:pt x="18766" y="7313"/>
                      </a:lnTo>
                      <a:lnTo>
                        <a:pt x="19049" y="7638"/>
                      </a:lnTo>
                      <a:lnTo>
                        <a:pt x="19049" y="7563"/>
                      </a:lnTo>
                      <a:lnTo>
                        <a:pt x="19162" y="7763"/>
                      </a:lnTo>
                      <a:lnTo>
                        <a:pt x="19162" y="8275"/>
                      </a:lnTo>
                      <a:lnTo>
                        <a:pt x="18936" y="8275"/>
                      </a:lnTo>
                      <a:lnTo>
                        <a:pt x="19049" y="8475"/>
                      </a:lnTo>
                      <a:lnTo>
                        <a:pt x="19344" y="8675"/>
                      </a:lnTo>
                      <a:lnTo>
                        <a:pt x="19525" y="8938"/>
                      </a:lnTo>
                      <a:lnTo>
                        <a:pt x="19638" y="9250"/>
                      </a:lnTo>
                      <a:lnTo>
                        <a:pt x="19808" y="9450"/>
                      </a:lnTo>
                      <a:lnTo>
                        <a:pt x="19932" y="9650"/>
                      </a:lnTo>
                      <a:lnTo>
                        <a:pt x="19808" y="9963"/>
                      </a:lnTo>
                      <a:lnTo>
                        <a:pt x="19989" y="10350"/>
                      </a:lnTo>
                      <a:lnTo>
                        <a:pt x="19808" y="11188"/>
                      </a:lnTo>
                      <a:lnTo>
                        <a:pt x="19932" y="11650"/>
                      </a:lnTo>
                      <a:lnTo>
                        <a:pt x="19808" y="12363"/>
                      </a:lnTo>
                      <a:lnTo>
                        <a:pt x="19525" y="13075"/>
                      </a:lnTo>
                      <a:lnTo>
                        <a:pt x="19344" y="13838"/>
                      </a:lnTo>
                      <a:lnTo>
                        <a:pt x="18879" y="14688"/>
                      </a:lnTo>
                      <a:lnTo>
                        <a:pt x="18879" y="14750"/>
                      </a:lnTo>
                      <a:lnTo>
                        <a:pt x="18879" y="14888"/>
                      </a:lnTo>
                      <a:lnTo>
                        <a:pt x="18291" y="15400"/>
                      </a:lnTo>
                      <a:lnTo>
                        <a:pt x="18166" y="15725"/>
                      </a:lnTo>
                      <a:lnTo>
                        <a:pt x="18121" y="16038"/>
                      </a:lnTo>
                      <a:lnTo>
                        <a:pt x="17702" y="16563"/>
                      </a:lnTo>
                      <a:lnTo>
                        <a:pt x="17521" y="16950"/>
                      </a:lnTo>
                      <a:lnTo>
                        <a:pt x="17057" y="17925"/>
                      </a:lnTo>
                      <a:lnTo>
                        <a:pt x="16774" y="18763"/>
                      </a:lnTo>
                      <a:lnTo>
                        <a:pt x="16299" y="19025"/>
                      </a:lnTo>
                      <a:lnTo>
                        <a:pt x="15529" y="19025"/>
                      </a:lnTo>
                      <a:lnTo>
                        <a:pt x="15246" y="19350"/>
                      </a:lnTo>
                      <a:lnTo>
                        <a:pt x="14714" y="19663"/>
                      </a:lnTo>
                      <a:lnTo>
                        <a:pt x="14771" y="19800"/>
                      </a:lnTo>
                      <a:lnTo>
                        <a:pt x="14714" y="19988"/>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518" name="Freeform 22">
                  <a:extLst>
                    <a:ext uri="{FF2B5EF4-FFF2-40B4-BE49-F238E27FC236}">
                      <a16:creationId xmlns:a16="http://schemas.microsoft.com/office/drawing/2014/main" id="{7BACE262-2071-4B9C-BE1D-BF392309F76E}"/>
                    </a:ext>
                  </a:extLst>
                </p:cNvPr>
                <p:cNvSpPr>
                  <a:spLocks/>
                </p:cNvSpPr>
                <p:nvPr/>
              </p:nvSpPr>
              <p:spPr bwMode="auto">
                <a:xfrm>
                  <a:off x="8432405" y="6004302"/>
                  <a:ext cx="232538" cy="271798"/>
                </a:xfrm>
                <a:custGeom>
                  <a:avLst/>
                  <a:gdLst>
                    <a:gd name="T0" fmla="*/ 4000 w 20000"/>
                    <a:gd name="T1" fmla="*/ 19512 h 20000"/>
                    <a:gd name="T2" fmla="*/ 2961 w 20000"/>
                    <a:gd name="T3" fmla="*/ 18581 h 20000"/>
                    <a:gd name="T4" fmla="*/ 1870 w 20000"/>
                    <a:gd name="T5" fmla="*/ 17694 h 20000"/>
                    <a:gd name="T6" fmla="*/ 0 w 20000"/>
                    <a:gd name="T7" fmla="*/ 17428 h 20000"/>
                    <a:gd name="T8" fmla="*/ 0 w 20000"/>
                    <a:gd name="T9" fmla="*/ 16541 h 20000"/>
                    <a:gd name="T10" fmla="*/ 831 w 20000"/>
                    <a:gd name="T11" fmla="*/ 16275 h 20000"/>
                    <a:gd name="T12" fmla="*/ 1351 w 20000"/>
                    <a:gd name="T13" fmla="*/ 14723 h 20000"/>
                    <a:gd name="T14" fmla="*/ 1870 w 20000"/>
                    <a:gd name="T15" fmla="*/ 14457 h 20000"/>
                    <a:gd name="T16" fmla="*/ 2130 w 20000"/>
                    <a:gd name="T17" fmla="*/ 14013 h 20000"/>
                    <a:gd name="T18" fmla="*/ 2961 w 20000"/>
                    <a:gd name="T19" fmla="*/ 13792 h 20000"/>
                    <a:gd name="T20" fmla="*/ 4312 w 20000"/>
                    <a:gd name="T21" fmla="*/ 12860 h 20000"/>
                    <a:gd name="T22" fmla="*/ 5091 w 20000"/>
                    <a:gd name="T23" fmla="*/ 12195 h 20000"/>
                    <a:gd name="T24" fmla="*/ 5610 w 20000"/>
                    <a:gd name="T25" fmla="*/ 11486 h 20000"/>
                    <a:gd name="T26" fmla="*/ 7792 w 20000"/>
                    <a:gd name="T27" fmla="*/ 10820 h 20000"/>
                    <a:gd name="T28" fmla="*/ 11844 w 20000"/>
                    <a:gd name="T29" fmla="*/ 8514 h 20000"/>
                    <a:gd name="T30" fmla="*/ 15377 w 20000"/>
                    <a:gd name="T31" fmla="*/ 4834 h 20000"/>
                    <a:gd name="T32" fmla="*/ 16104 w 20000"/>
                    <a:gd name="T33" fmla="*/ 3725 h 20000"/>
                    <a:gd name="T34" fmla="*/ 17506 w 20000"/>
                    <a:gd name="T35" fmla="*/ 1197 h 20000"/>
                    <a:gd name="T36" fmla="*/ 18857 w 20000"/>
                    <a:gd name="T37" fmla="*/ 266 h 20000"/>
                    <a:gd name="T38" fmla="*/ 18857 w 20000"/>
                    <a:gd name="T39" fmla="*/ 1375 h 20000"/>
                    <a:gd name="T40" fmla="*/ 18857 w 20000"/>
                    <a:gd name="T41" fmla="*/ 3016 h 20000"/>
                    <a:gd name="T42" fmla="*/ 19636 w 20000"/>
                    <a:gd name="T43" fmla="*/ 2084 h 20000"/>
                    <a:gd name="T44" fmla="*/ 19948 w 20000"/>
                    <a:gd name="T45" fmla="*/ 3016 h 20000"/>
                    <a:gd name="T46" fmla="*/ 19636 w 20000"/>
                    <a:gd name="T47" fmla="*/ 4390 h 20000"/>
                    <a:gd name="T48" fmla="*/ 18338 w 20000"/>
                    <a:gd name="T49" fmla="*/ 6918 h 20000"/>
                    <a:gd name="T50" fmla="*/ 16416 w 20000"/>
                    <a:gd name="T51" fmla="*/ 9180 h 20000"/>
                    <a:gd name="T52" fmla="*/ 16416 w 20000"/>
                    <a:gd name="T53" fmla="*/ 10998 h 20000"/>
                    <a:gd name="T54" fmla="*/ 15377 w 20000"/>
                    <a:gd name="T55" fmla="*/ 10998 h 20000"/>
                    <a:gd name="T56" fmla="*/ 14805 w 20000"/>
                    <a:gd name="T57" fmla="*/ 10998 h 20000"/>
                    <a:gd name="T58" fmla="*/ 12104 w 20000"/>
                    <a:gd name="T59" fmla="*/ 12860 h 20000"/>
                    <a:gd name="T60" fmla="*/ 10805 w 20000"/>
                    <a:gd name="T61" fmla="*/ 15166 h 20000"/>
                    <a:gd name="T62" fmla="*/ 9143 w 20000"/>
                    <a:gd name="T63" fmla="*/ 16984 h 20000"/>
                    <a:gd name="T64" fmla="*/ 9143 w 20000"/>
                    <a:gd name="T65" fmla="*/ 17428 h 20000"/>
                    <a:gd name="T66" fmla="*/ 7013 w 20000"/>
                    <a:gd name="T67" fmla="*/ 18803 h 20000"/>
                    <a:gd name="T68" fmla="*/ 4312 w 20000"/>
                    <a:gd name="T69" fmla="*/ 1995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000" h="20000">
                      <a:moveTo>
                        <a:pt x="4312" y="19956"/>
                      </a:moveTo>
                      <a:lnTo>
                        <a:pt x="4000" y="19512"/>
                      </a:lnTo>
                      <a:lnTo>
                        <a:pt x="2961" y="19246"/>
                      </a:lnTo>
                      <a:lnTo>
                        <a:pt x="2961" y="18581"/>
                      </a:lnTo>
                      <a:lnTo>
                        <a:pt x="1870" y="18137"/>
                      </a:lnTo>
                      <a:lnTo>
                        <a:pt x="1870" y="17694"/>
                      </a:lnTo>
                      <a:lnTo>
                        <a:pt x="831" y="17694"/>
                      </a:lnTo>
                      <a:lnTo>
                        <a:pt x="0" y="17428"/>
                      </a:lnTo>
                      <a:lnTo>
                        <a:pt x="519" y="16541"/>
                      </a:lnTo>
                      <a:lnTo>
                        <a:pt x="0" y="16541"/>
                      </a:lnTo>
                      <a:lnTo>
                        <a:pt x="0" y="16275"/>
                      </a:lnTo>
                      <a:lnTo>
                        <a:pt x="831" y="16275"/>
                      </a:lnTo>
                      <a:lnTo>
                        <a:pt x="831" y="15610"/>
                      </a:lnTo>
                      <a:lnTo>
                        <a:pt x="1351" y="14723"/>
                      </a:lnTo>
                      <a:lnTo>
                        <a:pt x="2130" y="15166"/>
                      </a:lnTo>
                      <a:lnTo>
                        <a:pt x="1870" y="14457"/>
                      </a:lnTo>
                      <a:lnTo>
                        <a:pt x="2130" y="14457"/>
                      </a:lnTo>
                      <a:lnTo>
                        <a:pt x="2130" y="14013"/>
                      </a:lnTo>
                      <a:lnTo>
                        <a:pt x="2649" y="13792"/>
                      </a:lnTo>
                      <a:lnTo>
                        <a:pt x="2961" y="13792"/>
                      </a:lnTo>
                      <a:lnTo>
                        <a:pt x="2961" y="13348"/>
                      </a:lnTo>
                      <a:lnTo>
                        <a:pt x="4312" y="12860"/>
                      </a:lnTo>
                      <a:lnTo>
                        <a:pt x="5091" y="11707"/>
                      </a:lnTo>
                      <a:lnTo>
                        <a:pt x="5091" y="12195"/>
                      </a:lnTo>
                      <a:lnTo>
                        <a:pt x="5610" y="12195"/>
                      </a:lnTo>
                      <a:lnTo>
                        <a:pt x="5610" y="11486"/>
                      </a:lnTo>
                      <a:lnTo>
                        <a:pt x="6442" y="10820"/>
                      </a:lnTo>
                      <a:lnTo>
                        <a:pt x="7792" y="10820"/>
                      </a:lnTo>
                      <a:lnTo>
                        <a:pt x="9143" y="9889"/>
                      </a:lnTo>
                      <a:lnTo>
                        <a:pt x="11844" y="8514"/>
                      </a:lnTo>
                      <a:lnTo>
                        <a:pt x="13974" y="6918"/>
                      </a:lnTo>
                      <a:lnTo>
                        <a:pt x="15377" y="4834"/>
                      </a:lnTo>
                      <a:lnTo>
                        <a:pt x="15584" y="4169"/>
                      </a:lnTo>
                      <a:lnTo>
                        <a:pt x="16104" y="3725"/>
                      </a:lnTo>
                      <a:lnTo>
                        <a:pt x="16935" y="2572"/>
                      </a:lnTo>
                      <a:lnTo>
                        <a:pt x="17506" y="1197"/>
                      </a:lnTo>
                      <a:lnTo>
                        <a:pt x="18338" y="0"/>
                      </a:lnTo>
                      <a:lnTo>
                        <a:pt x="18857" y="266"/>
                      </a:lnTo>
                      <a:lnTo>
                        <a:pt x="18857" y="1197"/>
                      </a:lnTo>
                      <a:lnTo>
                        <a:pt x="18857" y="1375"/>
                      </a:lnTo>
                      <a:lnTo>
                        <a:pt x="18857" y="2084"/>
                      </a:lnTo>
                      <a:lnTo>
                        <a:pt x="18857" y="3016"/>
                      </a:lnTo>
                      <a:lnTo>
                        <a:pt x="18857" y="2572"/>
                      </a:lnTo>
                      <a:lnTo>
                        <a:pt x="19636" y="2084"/>
                      </a:lnTo>
                      <a:lnTo>
                        <a:pt x="19636" y="2572"/>
                      </a:lnTo>
                      <a:lnTo>
                        <a:pt x="19948" y="3016"/>
                      </a:lnTo>
                      <a:lnTo>
                        <a:pt x="19636" y="3193"/>
                      </a:lnTo>
                      <a:lnTo>
                        <a:pt x="19636" y="4390"/>
                      </a:lnTo>
                      <a:lnTo>
                        <a:pt x="19117" y="5543"/>
                      </a:lnTo>
                      <a:lnTo>
                        <a:pt x="18338" y="6918"/>
                      </a:lnTo>
                      <a:lnTo>
                        <a:pt x="17506" y="8071"/>
                      </a:lnTo>
                      <a:lnTo>
                        <a:pt x="16416" y="9180"/>
                      </a:lnTo>
                      <a:lnTo>
                        <a:pt x="16104" y="10333"/>
                      </a:lnTo>
                      <a:lnTo>
                        <a:pt x="16416" y="10998"/>
                      </a:lnTo>
                      <a:lnTo>
                        <a:pt x="15584" y="10820"/>
                      </a:lnTo>
                      <a:lnTo>
                        <a:pt x="15377" y="10998"/>
                      </a:lnTo>
                      <a:lnTo>
                        <a:pt x="14805" y="10820"/>
                      </a:lnTo>
                      <a:lnTo>
                        <a:pt x="14805" y="10998"/>
                      </a:lnTo>
                      <a:lnTo>
                        <a:pt x="13455" y="11707"/>
                      </a:lnTo>
                      <a:lnTo>
                        <a:pt x="12104" y="12860"/>
                      </a:lnTo>
                      <a:lnTo>
                        <a:pt x="11844" y="14457"/>
                      </a:lnTo>
                      <a:lnTo>
                        <a:pt x="10805" y="15166"/>
                      </a:lnTo>
                      <a:lnTo>
                        <a:pt x="9974" y="16275"/>
                      </a:lnTo>
                      <a:lnTo>
                        <a:pt x="9143" y="16984"/>
                      </a:lnTo>
                      <a:lnTo>
                        <a:pt x="9662" y="17428"/>
                      </a:lnTo>
                      <a:lnTo>
                        <a:pt x="9143" y="17428"/>
                      </a:lnTo>
                      <a:lnTo>
                        <a:pt x="8364" y="18137"/>
                      </a:lnTo>
                      <a:lnTo>
                        <a:pt x="7013" y="18803"/>
                      </a:lnTo>
                      <a:lnTo>
                        <a:pt x="6442" y="19512"/>
                      </a:lnTo>
                      <a:lnTo>
                        <a:pt x="4312" y="19956"/>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519" name="Freeform 21">
                  <a:extLst>
                    <a:ext uri="{FF2B5EF4-FFF2-40B4-BE49-F238E27FC236}">
                      <a16:creationId xmlns:a16="http://schemas.microsoft.com/office/drawing/2014/main" id="{C3F8A6FC-5AB6-43B9-ACF0-3291E36DEF91}"/>
                    </a:ext>
                  </a:extLst>
                </p:cNvPr>
                <p:cNvSpPr>
                  <a:spLocks/>
                </p:cNvSpPr>
                <p:nvPr/>
              </p:nvSpPr>
              <p:spPr bwMode="auto">
                <a:xfrm>
                  <a:off x="8669473" y="5750624"/>
                  <a:ext cx="150999" cy="314078"/>
                </a:xfrm>
                <a:custGeom>
                  <a:avLst/>
                  <a:gdLst>
                    <a:gd name="T0" fmla="*/ 800 w 20000"/>
                    <a:gd name="T1" fmla="*/ 19961 h 20000"/>
                    <a:gd name="T2" fmla="*/ 800 w 20000"/>
                    <a:gd name="T3" fmla="*/ 18921 h 20000"/>
                    <a:gd name="T4" fmla="*/ 0 w 20000"/>
                    <a:gd name="T5" fmla="*/ 19345 h 20000"/>
                    <a:gd name="T6" fmla="*/ 0 w 20000"/>
                    <a:gd name="T7" fmla="*/ 18767 h 20000"/>
                    <a:gd name="T8" fmla="*/ 800 w 20000"/>
                    <a:gd name="T9" fmla="*/ 17958 h 20000"/>
                    <a:gd name="T10" fmla="*/ 2080 w 20000"/>
                    <a:gd name="T11" fmla="*/ 16339 h 20000"/>
                    <a:gd name="T12" fmla="*/ 2080 w 20000"/>
                    <a:gd name="T13" fmla="*/ 15145 h 20000"/>
                    <a:gd name="T14" fmla="*/ 1280 w 20000"/>
                    <a:gd name="T15" fmla="*/ 14566 h 20000"/>
                    <a:gd name="T16" fmla="*/ 800 w 20000"/>
                    <a:gd name="T17" fmla="*/ 13796 h 20000"/>
                    <a:gd name="T18" fmla="*/ 0 w 20000"/>
                    <a:gd name="T19" fmla="*/ 13179 h 20000"/>
                    <a:gd name="T20" fmla="*/ 800 w 20000"/>
                    <a:gd name="T21" fmla="*/ 12563 h 20000"/>
                    <a:gd name="T22" fmla="*/ 2080 w 20000"/>
                    <a:gd name="T23" fmla="*/ 12177 h 20000"/>
                    <a:gd name="T24" fmla="*/ 3280 w 20000"/>
                    <a:gd name="T25" fmla="*/ 10019 h 20000"/>
                    <a:gd name="T26" fmla="*/ 4080 w 20000"/>
                    <a:gd name="T27" fmla="*/ 10405 h 20000"/>
                    <a:gd name="T28" fmla="*/ 4080 w 20000"/>
                    <a:gd name="T29" fmla="*/ 8979 h 20000"/>
                    <a:gd name="T30" fmla="*/ 4080 w 20000"/>
                    <a:gd name="T31" fmla="*/ 7399 h 20000"/>
                    <a:gd name="T32" fmla="*/ 4560 w 20000"/>
                    <a:gd name="T33" fmla="*/ 7399 h 20000"/>
                    <a:gd name="T34" fmla="*/ 5360 w 20000"/>
                    <a:gd name="T35" fmla="*/ 6782 h 20000"/>
                    <a:gd name="T36" fmla="*/ 4080 w 20000"/>
                    <a:gd name="T37" fmla="*/ 6782 h 20000"/>
                    <a:gd name="T38" fmla="*/ 4080 w 20000"/>
                    <a:gd name="T39" fmla="*/ 5780 h 20000"/>
                    <a:gd name="T40" fmla="*/ 4080 w 20000"/>
                    <a:gd name="T41" fmla="*/ 5395 h 20000"/>
                    <a:gd name="T42" fmla="*/ 4560 w 20000"/>
                    <a:gd name="T43" fmla="*/ 5780 h 20000"/>
                    <a:gd name="T44" fmla="*/ 4560 w 20000"/>
                    <a:gd name="T45" fmla="*/ 5395 h 20000"/>
                    <a:gd name="T46" fmla="*/ 4560 w 20000"/>
                    <a:gd name="T47" fmla="*/ 4817 h 20000"/>
                    <a:gd name="T48" fmla="*/ 4080 w 20000"/>
                    <a:gd name="T49" fmla="*/ 4817 h 20000"/>
                    <a:gd name="T50" fmla="*/ 3280 w 20000"/>
                    <a:gd name="T51" fmla="*/ 5202 h 20000"/>
                    <a:gd name="T52" fmla="*/ 2480 w 20000"/>
                    <a:gd name="T53" fmla="*/ 1618 h 20000"/>
                    <a:gd name="T54" fmla="*/ 2080 w 20000"/>
                    <a:gd name="T55" fmla="*/ 0 h 20000"/>
                    <a:gd name="T56" fmla="*/ 2480 w 20000"/>
                    <a:gd name="T57" fmla="*/ 0 h 20000"/>
                    <a:gd name="T58" fmla="*/ 2480 w 20000"/>
                    <a:gd name="T59" fmla="*/ 424 h 20000"/>
                    <a:gd name="T60" fmla="*/ 2480 w 20000"/>
                    <a:gd name="T61" fmla="*/ 1040 h 20000"/>
                    <a:gd name="T62" fmla="*/ 3280 w 20000"/>
                    <a:gd name="T63" fmla="*/ 1195 h 20000"/>
                    <a:gd name="T64" fmla="*/ 4560 w 20000"/>
                    <a:gd name="T65" fmla="*/ 1618 h 20000"/>
                    <a:gd name="T66" fmla="*/ 5360 w 20000"/>
                    <a:gd name="T67" fmla="*/ 2235 h 20000"/>
                    <a:gd name="T68" fmla="*/ 6160 w 20000"/>
                    <a:gd name="T69" fmla="*/ 2235 h 20000"/>
                    <a:gd name="T70" fmla="*/ 6160 w 20000"/>
                    <a:gd name="T71" fmla="*/ 3622 h 20000"/>
                    <a:gd name="T72" fmla="*/ 5360 w 20000"/>
                    <a:gd name="T73" fmla="*/ 3815 h 20000"/>
                    <a:gd name="T74" fmla="*/ 6160 w 20000"/>
                    <a:gd name="T75" fmla="*/ 4586 h 20000"/>
                    <a:gd name="T76" fmla="*/ 6160 w 20000"/>
                    <a:gd name="T77" fmla="*/ 5395 h 20000"/>
                    <a:gd name="T78" fmla="*/ 6640 w 20000"/>
                    <a:gd name="T79" fmla="*/ 6397 h 20000"/>
                    <a:gd name="T80" fmla="*/ 7440 w 20000"/>
                    <a:gd name="T81" fmla="*/ 7399 h 20000"/>
                    <a:gd name="T82" fmla="*/ 8640 w 20000"/>
                    <a:gd name="T83" fmla="*/ 7399 h 20000"/>
                    <a:gd name="T84" fmla="*/ 9920 w 20000"/>
                    <a:gd name="T85" fmla="*/ 6166 h 20000"/>
                    <a:gd name="T86" fmla="*/ 9920 w 20000"/>
                    <a:gd name="T87" fmla="*/ 5780 h 20000"/>
                    <a:gd name="T88" fmla="*/ 9920 w 20000"/>
                    <a:gd name="T89" fmla="*/ 5202 h 20000"/>
                    <a:gd name="T90" fmla="*/ 12080 w 20000"/>
                    <a:gd name="T91" fmla="*/ 5202 h 20000"/>
                    <a:gd name="T92" fmla="*/ 12080 w 20000"/>
                    <a:gd name="T93" fmla="*/ 6166 h 20000"/>
                    <a:gd name="T94" fmla="*/ 14080 w 20000"/>
                    <a:gd name="T95" fmla="*/ 7206 h 20000"/>
                    <a:gd name="T96" fmla="*/ 16160 w 20000"/>
                    <a:gd name="T97" fmla="*/ 7206 h 20000"/>
                    <a:gd name="T98" fmla="*/ 18240 w 20000"/>
                    <a:gd name="T99" fmla="*/ 6166 h 20000"/>
                    <a:gd name="T100" fmla="*/ 19920 w 20000"/>
                    <a:gd name="T101" fmla="*/ 6166 h 20000"/>
                    <a:gd name="T102" fmla="*/ 19920 w 20000"/>
                    <a:gd name="T103" fmla="*/ 7206 h 20000"/>
                    <a:gd name="T104" fmla="*/ 18240 w 20000"/>
                    <a:gd name="T105" fmla="*/ 7977 h 20000"/>
                    <a:gd name="T106" fmla="*/ 12080 w 20000"/>
                    <a:gd name="T107" fmla="*/ 13796 h 20000"/>
                    <a:gd name="T108" fmla="*/ 7840 w 20000"/>
                    <a:gd name="T109" fmla="*/ 15761 h 20000"/>
                    <a:gd name="T110" fmla="*/ 5360 w 20000"/>
                    <a:gd name="T111" fmla="*/ 17148 h 20000"/>
                    <a:gd name="T112" fmla="*/ 3280 w 20000"/>
                    <a:gd name="T113" fmla="*/ 18382 h 20000"/>
                    <a:gd name="T114" fmla="*/ 800 w 20000"/>
                    <a:gd name="T115" fmla="*/ 1996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000" h="20000">
                      <a:moveTo>
                        <a:pt x="800" y="19961"/>
                      </a:moveTo>
                      <a:lnTo>
                        <a:pt x="800" y="18921"/>
                      </a:lnTo>
                      <a:lnTo>
                        <a:pt x="0" y="19345"/>
                      </a:lnTo>
                      <a:lnTo>
                        <a:pt x="0" y="18767"/>
                      </a:lnTo>
                      <a:lnTo>
                        <a:pt x="800" y="17958"/>
                      </a:lnTo>
                      <a:lnTo>
                        <a:pt x="2080" y="16339"/>
                      </a:lnTo>
                      <a:lnTo>
                        <a:pt x="2080" y="15145"/>
                      </a:lnTo>
                      <a:lnTo>
                        <a:pt x="1280" y="14566"/>
                      </a:lnTo>
                      <a:lnTo>
                        <a:pt x="800" y="13796"/>
                      </a:lnTo>
                      <a:lnTo>
                        <a:pt x="0" y="13179"/>
                      </a:lnTo>
                      <a:lnTo>
                        <a:pt x="800" y="12563"/>
                      </a:lnTo>
                      <a:lnTo>
                        <a:pt x="2080" y="12177"/>
                      </a:lnTo>
                      <a:lnTo>
                        <a:pt x="3280" y="10019"/>
                      </a:lnTo>
                      <a:lnTo>
                        <a:pt x="4080" y="10405"/>
                      </a:lnTo>
                      <a:lnTo>
                        <a:pt x="4080" y="8979"/>
                      </a:lnTo>
                      <a:lnTo>
                        <a:pt x="4080" y="7399"/>
                      </a:lnTo>
                      <a:lnTo>
                        <a:pt x="4560" y="7399"/>
                      </a:lnTo>
                      <a:lnTo>
                        <a:pt x="5360" y="6782"/>
                      </a:lnTo>
                      <a:lnTo>
                        <a:pt x="4080" y="6782"/>
                      </a:lnTo>
                      <a:lnTo>
                        <a:pt x="4080" y="5780"/>
                      </a:lnTo>
                      <a:lnTo>
                        <a:pt x="4080" y="5395"/>
                      </a:lnTo>
                      <a:lnTo>
                        <a:pt x="4560" y="5780"/>
                      </a:lnTo>
                      <a:lnTo>
                        <a:pt x="4560" y="5395"/>
                      </a:lnTo>
                      <a:lnTo>
                        <a:pt x="4560" y="4817"/>
                      </a:lnTo>
                      <a:lnTo>
                        <a:pt x="4080" y="4817"/>
                      </a:lnTo>
                      <a:lnTo>
                        <a:pt x="3280" y="5202"/>
                      </a:lnTo>
                      <a:lnTo>
                        <a:pt x="2480" y="1618"/>
                      </a:lnTo>
                      <a:lnTo>
                        <a:pt x="2080" y="0"/>
                      </a:lnTo>
                      <a:lnTo>
                        <a:pt x="2480" y="0"/>
                      </a:lnTo>
                      <a:lnTo>
                        <a:pt x="2480" y="424"/>
                      </a:lnTo>
                      <a:lnTo>
                        <a:pt x="2480" y="1040"/>
                      </a:lnTo>
                      <a:lnTo>
                        <a:pt x="3280" y="1195"/>
                      </a:lnTo>
                      <a:lnTo>
                        <a:pt x="4560" y="1618"/>
                      </a:lnTo>
                      <a:lnTo>
                        <a:pt x="5360" y="2235"/>
                      </a:lnTo>
                      <a:lnTo>
                        <a:pt x="6160" y="2235"/>
                      </a:lnTo>
                      <a:lnTo>
                        <a:pt x="6160" y="3622"/>
                      </a:lnTo>
                      <a:lnTo>
                        <a:pt x="5360" y="3815"/>
                      </a:lnTo>
                      <a:lnTo>
                        <a:pt x="6160" y="4586"/>
                      </a:lnTo>
                      <a:lnTo>
                        <a:pt x="6160" y="5395"/>
                      </a:lnTo>
                      <a:lnTo>
                        <a:pt x="6640" y="6397"/>
                      </a:lnTo>
                      <a:lnTo>
                        <a:pt x="7440" y="7399"/>
                      </a:lnTo>
                      <a:lnTo>
                        <a:pt x="8640" y="7399"/>
                      </a:lnTo>
                      <a:lnTo>
                        <a:pt x="9920" y="6166"/>
                      </a:lnTo>
                      <a:lnTo>
                        <a:pt x="9920" y="5780"/>
                      </a:lnTo>
                      <a:lnTo>
                        <a:pt x="9920" y="5202"/>
                      </a:lnTo>
                      <a:lnTo>
                        <a:pt x="12080" y="5202"/>
                      </a:lnTo>
                      <a:lnTo>
                        <a:pt x="12080" y="6166"/>
                      </a:lnTo>
                      <a:lnTo>
                        <a:pt x="14080" y="7206"/>
                      </a:lnTo>
                      <a:lnTo>
                        <a:pt x="16160" y="7206"/>
                      </a:lnTo>
                      <a:lnTo>
                        <a:pt x="18240" y="6166"/>
                      </a:lnTo>
                      <a:lnTo>
                        <a:pt x="19920" y="6166"/>
                      </a:lnTo>
                      <a:lnTo>
                        <a:pt x="19920" y="7206"/>
                      </a:lnTo>
                      <a:lnTo>
                        <a:pt x="18240" y="7977"/>
                      </a:lnTo>
                      <a:lnTo>
                        <a:pt x="12080" y="13796"/>
                      </a:lnTo>
                      <a:lnTo>
                        <a:pt x="7840" y="15761"/>
                      </a:lnTo>
                      <a:lnTo>
                        <a:pt x="5360" y="17148"/>
                      </a:lnTo>
                      <a:lnTo>
                        <a:pt x="3280" y="18382"/>
                      </a:lnTo>
                      <a:lnTo>
                        <a:pt x="800" y="19961"/>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520" name="Freeform 20">
                  <a:extLst>
                    <a:ext uri="{FF2B5EF4-FFF2-40B4-BE49-F238E27FC236}">
                      <a16:creationId xmlns:a16="http://schemas.microsoft.com/office/drawing/2014/main" id="{DF4D09EB-0DCB-45B1-9393-97DFCB269A70}"/>
                    </a:ext>
                  </a:extLst>
                </p:cNvPr>
                <p:cNvSpPr>
                  <a:spLocks/>
                </p:cNvSpPr>
                <p:nvPr/>
              </p:nvSpPr>
              <p:spPr bwMode="auto">
                <a:xfrm>
                  <a:off x="8014178" y="4692121"/>
                  <a:ext cx="256698" cy="224989"/>
                </a:xfrm>
                <a:custGeom>
                  <a:avLst/>
                  <a:gdLst>
                    <a:gd name="T0" fmla="*/ 0 w 20000"/>
                    <a:gd name="T1" fmla="*/ 16086 h 20000"/>
                    <a:gd name="T2" fmla="*/ 282 w 20000"/>
                    <a:gd name="T3" fmla="*/ 0 h 20000"/>
                    <a:gd name="T4" fmla="*/ 2207 w 20000"/>
                    <a:gd name="T5" fmla="*/ 858 h 20000"/>
                    <a:gd name="T6" fmla="*/ 5117 w 20000"/>
                    <a:gd name="T7" fmla="*/ 1662 h 20000"/>
                    <a:gd name="T8" fmla="*/ 6620 w 20000"/>
                    <a:gd name="T9" fmla="*/ 2520 h 20000"/>
                    <a:gd name="T10" fmla="*/ 7089 w 20000"/>
                    <a:gd name="T11" fmla="*/ 2520 h 20000"/>
                    <a:gd name="T12" fmla="*/ 8545 w 20000"/>
                    <a:gd name="T13" fmla="*/ 3861 h 20000"/>
                    <a:gd name="T14" fmla="*/ 9249 w 20000"/>
                    <a:gd name="T15" fmla="*/ 3861 h 20000"/>
                    <a:gd name="T16" fmla="*/ 10282 w 20000"/>
                    <a:gd name="T17" fmla="*/ 4718 h 20000"/>
                    <a:gd name="T18" fmla="*/ 10282 w 20000"/>
                    <a:gd name="T19" fmla="*/ 6649 h 20000"/>
                    <a:gd name="T20" fmla="*/ 13662 w 20000"/>
                    <a:gd name="T21" fmla="*/ 7989 h 20000"/>
                    <a:gd name="T22" fmla="*/ 14413 w 20000"/>
                    <a:gd name="T23" fmla="*/ 9651 h 20000"/>
                    <a:gd name="T24" fmla="*/ 12394 w 20000"/>
                    <a:gd name="T25" fmla="*/ 10295 h 20000"/>
                    <a:gd name="T26" fmla="*/ 13146 w 20000"/>
                    <a:gd name="T27" fmla="*/ 11903 h 20000"/>
                    <a:gd name="T28" fmla="*/ 14883 w 20000"/>
                    <a:gd name="T29" fmla="*/ 13298 h 20000"/>
                    <a:gd name="T30" fmla="*/ 15352 w 20000"/>
                    <a:gd name="T31" fmla="*/ 13834 h 20000"/>
                    <a:gd name="T32" fmla="*/ 15587 w 20000"/>
                    <a:gd name="T33" fmla="*/ 14692 h 20000"/>
                    <a:gd name="T34" fmla="*/ 15587 w 20000"/>
                    <a:gd name="T35" fmla="*/ 16086 h 20000"/>
                    <a:gd name="T36" fmla="*/ 17277 w 20000"/>
                    <a:gd name="T37" fmla="*/ 16086 h 20000"/>
                    <a:gd name="T38" fmla="*/ 17559 w 20000"/>
                    <a:gd name="T39" fmla="*/ 16354 h 20000"/>
                    <a:gd name="T40" fmla="*/ 17277 w 20000"/>
                    <a:gd name="T41" fmla="*/ 16890 h 20000"/>
                    <a:gd name="T42" fmla="*/ 18732 w 20000"/>
                    <a:gd name="T43" fmla="*/ 17426 h 20000"/>
                    <a:gd name="T44" fmla="*/ 18263 w 20000"/>
                    <a:gd name="T45" fmla="*/ 18284 h 20000"/>
                    <a:gd name="T46" fmla="*/ 19202 w 20000"/>
                    <a:gd name="T47" fmla="*/ 18820 h 20000"/>
                    <a:gd name="T48" fmla="*/ 19953 w 20000"/>
                    <a:gd name="T49" fmla="*/ 19088 h 20000"/>
                    <a:gd name="T50" fmla="*/ 19202 w 20000"/>
                    <a:gd name="T51" fmla="*/ 19625 h 20000"/>
                    <a:gd name="T52" fmla="*/ 19953 w 20000"/>
                    <a:gd name="T53" fmla="*/ 19625 h 20000"/>
                    <a:gd name="T54" fmla="*/ 19953 w 20000"/>
                    <a:gd name="T55" fmla="*/ 19946 h 20000"/>
                    <a:gd name="T56" fmla="*/ 18732 w 20000"/>
                    <a:gd name="T57" fmla="*/ 19946 h 20000"/>
                    <a:gd name="T58" fmla="*/ 18732 w 20000"/>
                    <a:gd name="T59" fmla="*/ 19625 h 20000"/>
                    <a:gd name="T60" fmla="*/ 15352 w 20000"/>
                    <a:gd name="T61" fmla="*/ 18820 h 20000"/>
                    <a:gd name="T62" fmla="*/ 14413 w 20000"/>
                    <a:gd name="T63" fmla="*/ 18820 h 20000"/>
                    <a:gd name="T64" fmla="*/ 12394 w 20000"/>
                    <a:gd name="T65" fmla="*/ 16890 h 20000"/>
                    <a:gd name="T66" fmla="*/ 12207 w 20000"/>
                    <a:gd name="T67" fmla="*/ 16086 h 20000"/>
                    <a:gd name="T68" fmla="*/ 11690 w 20000"/>
                    <a:gd name="T69" fmla="*/ 16086 h 20000"/>
                    <a:gd name="T70" fmla="*/ 11221 w 20000"/>
                    <a:gd name="T71" fmla="*/ 15228 h 20000"/>
                    <a:gd name="T72" fmla="*/ 10282 w 20000"/>
                    <a:gd name="T73" fmla="*/ 13029 h 20000"/>
                    <a:gd name="T74" fmla="*/ 9718 w 20000"/>
                    <a:gd name="T75" fmla="*/ 13029 h 20000"/>
                    <a:gd name="T76" fmla="*/ 9249 w 20000"/>
                    <a:gd name="T77" fmla="*/ 13029 h 20000"/>
                    <a:gd name="T78" fmla="*/ 8075 w 20000"/>
                    <a:gd name="T79" fmla="*/ 13029 h 20000"/>
                    <a:gd name="T80" fmla="*/ 7793 w 20000"/>
                    <a:gd name="T81" fmla="*/ 11903 h 20000"/>
                    <a:gd name="T82" fmla="*/ 7324 w 20000"/>
                    <a:gd name="T83" fmla="*/ 11903 h 20000"/>
                    <a:gd name="T84" fmla="*/ 7089 w 20000"/>
                    <a:gd name="T85" fmla="*/ 12493 h 20000"/>
                    <a:gd name="T86" fmla="*/ 6620 w 20000"/>
                    <a:gd name="T87" fmla="*/ 12493 h 20000"/>
                    <a:gd name="T88" fmla="*/ 5869 w 20000"/>
                    <a:gd name="T89" fmla="*/ 11903 h 20000"/>
                    <a:gd name="T90" fmla="*/ 6103 w 20000"/>
                    <a:gd name="T91" fmla="*/ 13298 h 20000"/>
                    <a:gd name="T92" fmla="*/ 5399 w 20000"/>
                    <a:gd name="T93" fmla="*/ 13298 h 20000"/>
                    <a:gd name="T94" fmla="*/ 5399 w 20000"/>
                    <a:gd name="T95" fmla="*/ 13834 h 20000"/>
                    <a:gd name="T96" fmla="*/ 3474 w 20000"/>
                    <a:gd name="T97" fmla="*/ 13834 h 20000"/>
                    <a:gd name="T98" fmla="*/ 4131 w 20000"/>
                    <a:gd name="T99" fmla="*/ 14155 h 20000"/>
                    <a:gd name="T100" fmla="*/ 5117 w 20000"/>
                    <a:gd name="T101" fmla="*/ 15496 h 20000"/>
                    <a:gd name="T102" fmla="*/ 3474 w 20000"/>
                    <a:gd name="T103" fmla="*/ 16354 h 20000"/>
                    <a:gd name="T104" fmla="*/ 0 w 20000"/>
                    <a:gd name="T105" fmla="*/ 1608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00" h="20000">
                      <a:moveTo>
                        <a:pt x="0" y="16086"/>
                      </a:moveTo>
                      <a:lnTo>
                        <a:pt x="282" y="0"/>
                      </a:lnTo>
                      <a:lnTo>
                        <a:pt x="2207" y="858"/>
                      </a:lnTo>
                      <a:lnTo>
                        <a:pt x="5117" y="1662"/>
                      </a:lnTo>
                      <a:lnTo>
                        <a:pt x="6620" y="2520"/>
                      </a:lnTo>
                      <a:lnTo>
                        <a:pt x="7089" y="2520"/>
                      </a:lnTo>
                      <a:lnTo>
                        <a:pt x="8545" y="3861"/>
                      </a:lnTo>
                      <a:lnTo>
                        <a:pt x="9249" y="3861"/>
                      </a:lnTo>
                      <a:lnTo>
                        <a:pt x="10282" y="4718"/>
                      </a:lnTo>
                      <a:lnTo>
                        <a:pt x="10282" y="6649"/>
                      </a:lnTo>
                      <a:lnTo>
                        <a:pt x="13662" y="7989"/>
                      </a:lnTo>
                      <a:lnTo>
                        <a:pt x="14413" y="9651"/>
                      </a:lnTo>
                      <a:lnTo>
                        <a:pt x="12394" y="10295"/>
                      </a:lnTo>
                      <a:lnTo>
                        <a:pt x="13146" y="11903"/>
                      </a:lnTo>
                      <a:lnTo>
                        <a:pt x="14883" y="13298"/>
                      </a:lnTo>
                      <a:lnTo>
                        <a:pt x="15352" y="13834"/>
                      </a:lnTo>
                      <a:lnTo>
                        <a:pt x="15587" y="14692"/>
                      </a:lnTo>
                      <a:lnTo>
                        <a:pt x="15587" y="16086"/>
                      </a:lnTo>
                      <a:lnTo>
                        <a:pt x="17277" y="16086"/>
                      </a:lnTo>
                      <a:lnTo>
                        <a:pt x="17559" y="16354"/>
                      </a:lnTo>
                      <a:lnTo>
                        <a:pt x="17277" y="16890"/>
                      </a:lnTo>
                      <a:lnTo>
                        <a:pt x="18732" y="17426"/>
                      </a:lnTo>
                      <a:lnTo>
                        <a:pt x="18263" y="18284"/>
                      </a:lnTo>
                      <a:lnTo>
                        <a:pt x="19202" y="18820"/>
                      </a:lnTo>
                      <a:lnTo>
                        <a:pt x="19953" y="19088"/>
                      </a:lnTo>
                      <a:lnTo>
                        <a:pt x="19202" y="19625"/>
                      </a:lnTo>
                      <a:lnTo>
                        <a:pt x="19953" y="19625"/>
                      </a:lnTo>
                      <a:lnTo>
                        <a:pt x="19953" y="19946"/>
                      </a:lnTo>
                      <a:lnTo>
                        <a:pt x="18732" y="19946"/>
                      </a:lnTo>
                      <a:lnTo>
                        <a:pt x="18732" y="19625"/>
                      </a:lnTo>
                      <a:lnTo>
                        <a:pt x="15352" y="18820"/>
                      </a:lnTo>
                      <a:lnTo>
                        <a:pt x="14413" y="18820"/>
                      </a:lnTo>
                      <a:lnTo>
                        <a:pt x="12394" y="16890"/>
                      </a:lnTo>
                      <a:lnTo>
                        <a:pt x="12207" y="16086"/>
                      </a:lnTo>
                      <a:lnTo>
                        <a:pt x="11690" y="16086"/>
                      </a:lnTo>
                      <a:lnTo>
                        <a:pt x="11221" y="15228"/>
                      </a:lnTo>
                      <a:lnTo>
                        <a:pt x="10282" y="13029"/>
                      </a:lnTo>
                      <a:lnTo>
                        <a:pt x="9718" y="13029"/>
                      </a:lnTo>
                      <a:lnTo>
                        <a:pt x="9249" y="13029"/>
                      </a:lnTo>
                      <a:lnTo>
                        <a:pt x="8075" y="13029"/>
                      </a:lnTo>
                      <a:lnTo>
                        <a:pt x="7793" y="11903"/>
                      </a:lnTo>
                      <a:lnTo>
                        <a:pt x="7324" y="11903"/>
                      </a:lnTo>
                      <a:lnTo>
                        <a:pt x="7089" y="12493"/>
                      </a:lnTo>
                      <a:lnTo>
                        <a:pt x="6620" y="12493"/>
                      </a:lnTo>
                      <a:lnTo>
                        <a:pt x="5869" y="11903"/>
                      </a:lnTo>
                      <a:lnTo>
                        <a:pt x="6103" y="13298"/>
                      </a:lnTo>
                      <a:lnTo>
                        <a:pt x="5399" y="13298"/>
                      </a:lnTo>
                      <a:lnTo>
                        <a:pt x="5399" y="13834"/>
                      </a:lnTo>
                      <a:lnTo>
                        <a:pt x="3474" y="13834"/>
                      </a:lnTo>
                      <a:lnTo>
                        <a:pt x="4131" y="14155"/>
                      </a:lnTo>
                      <a:lnTo>
                        <a:pt x="5117" y="15496"/>
                      </a:lnTo>
                      <a:lnTo>
                        <a:pt x="3474" y="16354"/>
                      </a:lnTo>
                      <a:lnTo>
                        <a:pt x="0" y="16086"/>
                      </a:lnTo>
                      <a:close/>
                    </a:path>
                  </a:pathLst>
                </a:custGeom>
                <a:grpFill/>
                <a:ln w="3175">
                  <a:no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521" name="Freeform 19">
                  <a:extLst>
                    <a:ext uri="{FF2B5EF4-FFF2-40B4-BE49-F238E27FC236}">
                      <a16:creationId xmlns:a16="http://schemas.microsoft.com/office/drawing/2014/main" id="{402F3CC1-E473-465D-90C6-C656D181A19E}"/>
                    </a:ext>
                  </a:extLst>
                </p:cNvPr>
                <p:cNvSpPr>
                  <a:spLocks/>
                </p:cNvSpPr>
                <p:nvPr/>
              </p:nvSpPr>
              <p:spPr bwMode="auto">
                <a:xfrm>
                  <a:off x="8219497" y="4732892"/>
                  <a:ext cx="113250" cy="60400"/>
                </a:xfrm>
                <a:custGeom>
                  <a:avLst/>
                  <a:gdLst>
                    <a:gd name="T0" fmla="*/ 9840 w 20000"/>
                    <a:gd name="T1" fmla="*/ 19798 h 20000"/>
                    <a:gd name="T2" fmla="*/ 6096 w 20000"/>
                    <a:gd name="T3" fmla="*/ 19798 h 20000"/>
                    <a:gd name="T4" fmla="*/ 5455 w 20000"/>
                    <a:gd name="T5" fmla="*/ 17778 h 20000"/>
                    <a:gd name="T6" fmla="*/ 3850 w 20000"/>
                    <a:gd name="T7" fmla="*/ 17778 h 20000"/>
                    <a:gd name="T8" fmla="*/ 1711 w 20000"/>
                    <a:gd name="T9" fmla="*/ 16566 h 20000"/>
                    <a:gd name="T10" fmla="*/ 0 w 20000"/>
                    <a:gd name="T11" fmla="*/ 14545 h 20000"/>
                    <a:gd name="T12" fmla="*/ 0 w 20000"/>
                    <a:gd name="T13" fmla="*/ 11515 h 20000"/>
                    <a:gd name="T14" fmla="*/ 1070 w 20000"/>
                    <a:gd name="T15" fmla="*/ 12525 h 20000"/>
                    <a:gd name="T16" fmla="*/ 2781 w 20000"/>
                    <a:gd name="T17" fmla="*/ 11515 h 20000"/>
                    <a:gd name="T18" fmla="*/ 4385 w 20000"/>
                    <a:gd name="T19" fmla="*/ 12525 h 20000"/>
                    <a:gd name="T20" fmla="*/ 7166 w 20000"/>
                    <a:gd name="T21" fmla="*/ 11515 h 20000"/>
                    <a:gd name="T22" fmla="*/ 8235 w 20000"/>
                    <a:gd name="T23" fmla="*/ 8283 h 20000"/>
                    <a:gd name="T24" fmla="*/ 8770 w 20000"/>
                    <a:gd name="T25" fmla="*/ 12525 h 20000"/>
                    <a:gd name="T26" fmla="*/ 9840 w 20000"/>
                    <a:gd name="T27" fmla="*/ 11515 h 20000"/>
                    <a:gd name="T28" fmla="*/ 11123 w 20000"/>
                    <a:gd name="T29" fmla="*/ 12525 h 20000"/>
                    <a:gd name="T30" fmla="*/ 12727 w 20000"/>
                    <a:gd name="T31" fmla="*/ 11515 h 20000"/>
                    <a:gd name="T32" fmla="*/ 13262 w 20000"/>
                    <a:gd name="T33" fmla="*/ 8283 h 20000"/>
                    <a:gd name="T34" fmla="*/ 15508 w 20000"/>
                    <a:gd name="T35" fmla="*/ 8283 h 20000"/>
                    <a:gd name="T36" fmla="*/ 16043 w 20000"/>
                    <a:gd name="T37" fmla="*/ 6263 h 20000"/>
                    <a:gd name="T38" fmla="*/ 15508 w 20000"/>
                    <a:gd name="T39" fmla="*/ 1212 h 20000"/>
                    <a:gd name="T40" fmla="*/ 18824 w 20000"/>
                    <a:gd name="T41" fmla="*/ 0 h 20000"/>
                    <a:gd name="T42" fmla="*/ 19893 w 20000"/>
                    <a:gd name="T43" fmla="*/ 1212 h 20000"/>
                    <a:gd name="T44" fmla="*/ 19893 w 20000"/>
                    <a:gd name="T45" fmla="*/ 6263 h 20000"/>
                    <a:gd name="T46" fmla="*/ 18182 w 20000"/>
                    <a:gd name="T47" fmla="*/ 8283 h 20000"/>
                    <a:gd name="T48" fmla="*/ 18182 w 20000"/>
                    <a:gd name="T49" fmla="*/ 11515 h 20000"/>
                    <a:gd name="T50" fmla="*/ 16043 w 20000"/>
                    <a:gd name="T51" fmla="*/ 12525 h 20000"/>
                    <a:gd name="T52" fmla="*/ 15508 w 20000"/>
                    <a:gd name="T53" fmla="*/ 12525 h 20000"/>
                    <a:gd name="T54" fmla="*/ 14439 w 20000"/>
                    <a:gd name="T55" fmla="*/ 14545 h 20000"/>
                    <a:gd name="T56" fmla="*/ 9840 w 20000"/>
                    <a:gd name="T57" fmla="*/ 1979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000" h="20000">
                      <a:moveTo>
                        <a:pt x="9840" y="19798"/>
                      </a:moveTo>
                      <a:lnTo>
                        <a:pt x="6096" y="19798"/>
                      </a:lnTo>
                      <a:lnTo>
                        <a:pt x="5455" y="17778"/>
                      </a:lnTo>
                      <a:lnTo>
                        <a:pt x="3850" y="17778"/>
                      </a:lnTo>
                      <a:lnTo>
                        <a:pt x="1711" y="16566"/>
                      </a:lnTo>
                      <a:lnTo>
                        <a:pt x="0" y="14545"/>
                      </a:lnTo>
                      <a:lnTo>
                        <a:pt x="0" y="11515"/>
                      </a:lnTo>
                      <a:lnTo>
                        <a:pt x="1070" y="12525"/>
                      </a:lnTo>
                      <a:lnTo>
                        <a:pt x="2781" y="11515"/>
                      </a:lnTo>
                      <a:lnTo>
                        <a:pt x="4385" y="12525"/>
                      </a:lnTo>
                      <a:lnTo>
                        <a:pt x="7166" y="11515"/>
                      </a:lnTo>
                      <a:lnTo>
                        <a:pt x="8235" y="8283"/>
                      </a:lnTo>
                      <a:lnTo>
                        <a:pt x="8770" y="12525"/>
                      </a:lnTo>
                      <a:lnTo>
                        <a:pt x="9840" y="11515"/>
                      </a:lnTo>
                      <a:lnTo>
                        <a:pt x="11123" y="12525"/>
                      </a:lnTo>
                      <a:lnTo>
                        <a:pt x="12727" y="11515"/>
                      </a:lnTo>
                      <a:lnTo>
                        <a:pt x="13262" y="8283"/>
                      </a:lnTo>
                      <a:lnTo>
                        <a:pt x="15508" y="8283"/>
                      </a:lnTo>
                      <a:lnTo>
                        <a:pt x="16043" y="6263"/>
                      </a:lnTo>
                      <a:lnTo>
                        <a:pt x="15508" y="1212"/>
                      </a:lnTo>
                      <a:lnTo>
                        <a:pt x="18824" y="0"/>
                      </a:lnTo>
                      <a:lnTo>
                        <a:pt x="19893" y="1212"/>
                      </a:lnTo>
                      <a:lnTo>
                        <a:pt x="19893" y="6263"/>
                      </a:lnTo>
                      <a:lnTo>
                        <a:pt x="18182" y="8283"/>
                      </a:lnTo>
                      <a:lnTo>
                        <a:pt x="18182" y="11515"/>
                      </a:lnTo>
                      <a:lnTo>
                        <a:pt x="16043" y="12525"/>
                      </a:lnTo>
                      <a:lnTo>
                        <a:pt x="15508" y="12525"/>
                      </a:lnTo>
                      <a:lnTo>
                        <a:pt x="14439" y="14545"/>
                      </a:lnTo>
                      <a:lnTo>
                        <a:pt x="9840" y="19798"/>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522" name="Freeform 18">
                  <a:extLst>
                    <a:ext uri="{FF2B5EF4-FFF2-40B4-BE49-F238E27FC236}">
                      <a16:creationId xmlns:a16="http://schemas.microsoft.com/office/drawing/2014/main" id="{7E561C1A-1154-48B5-96F0-48D537705F80}"/>
                    </a:ext>
                  </a:extLst>
                </p:cNvPr>
                <p:cNvSpPr>
                  <a:spLocks/>
                </p:cNvSpPr>
                <p:nvPr/>
              </p:nvSpPr>
              <p:spPr bwMode="auto">
                <a:xfrm>
                  <a:off x="8285936" y="4686082"/>
                  <a:ext cx="63420" cy="66439"/>
                </a:xfrm>
                <a:custGeom>
                  <a:avLst/>
                  <a:gdLst>
                    <a:gd name="T0" fmla="*/ 17905 w 20000"/>
                    <a:gd name="T1" fmla="*/ 19818 h 20000"/>
                    <a:gd name="T2" fmla="*/ 17905 w 20000"/>
                    <a:gd name="T3" fmla="*/ 16909 h 20000"/>
                    <a:gd name="T4" fmla="*/ 16000 w 20000"/>
                    <a:gd name="T5" fmla="*/ 12364 h 20000"/>
                    <a:gd name="T6" fmla="*/ 12000 w 20000"/>
                    <a:gd name="T7" fmla="*/ 7636 h 20000"/>
                    <a:gd name="T8" fmla="*/ 3048 w 20000"/>
                    <a:gd name="T9" fmla="*/ 2909 h 20000"/>
                    <a:gd name="T10" fmla="*/ 0 w 20000"/>
                    <a:gd name="T11" fmla="*/ 2000 h 20000"/>
                    <a:gd name="T12" fmla="*/ 0 w 20000"/>
                    <a:gd name="T13" fmla="*/ 0 h 20000"/>
                    <a:gd name="T14" fmla="*/ 12952 w 20000"/>
                    <a:gd name="T15" fmla="*/ 5636 h 20000"/>
                    <a:gd name="T16" fmla="*/ 17905 w 20000"/>
                    <a:gd name="T17" fmla="*/ 10545 h 20000"/>
                    <a:gd name="T18" fmla="*/ 17905 w 20000"/>
                    <a:gd name="T19" fmla="*/ 12364 h 20000"/>
                    <a:gd name="T20" fmla="*/ 19810 w 20000"/>
                    <a:gd name="T21" fmla="*/ 16909 h 20000"/>
                    <a:gd name="T22" fmla="*/ 17905 w 20000"/>
                    <a:gd name="T23" fmla="*/ 1981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00" h="20000">
                      <a:moveTo>
                        <a:pt x="17905" y="19818"/>
                      </a:moveTo>
                      <a:lnTo>
                        <a:pt x="17905" y="16909"/>
                      </a:lnTo>
                      <a:lnTo>
                        <a:pt x="16000" y="12364"/>
                      </a:lnTo>
                      <a:lnTo>
                        <a:pt x="12000" y="7636"/>
                      </a:lnTo>
                      <a:lnTo>
                        <a:pt x="3048" y="2909"/>
                      </a:lnTo>
                      <a:lnTo>
                        <a:pt x="0" y="2000"/>
                      </a:lnTo>
                      <a:lnTo>
                        <a:pt x="0" y="0"/>
                      </a:lnTo>
                      <a:lnTo>
                        <a:pt x="12952" y="5636"/>
                      </a:lnTo>
                      <a:lnTo>
                        <a:pt x="17905" y="10545"/>
                      </a:lnTo>
                      <a:lnTo>
                        <a:pt x="17905" y="12364"/>
                      </a:lnTo>
                      <a:lnTo>
                        <a:pt x="19810" y="16909"/>
                      </a:lnTo>
                      <a:lnTo>
                        <a:pt x="17905" y="19818"/>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523" name="Freeform 17">
                  <a:extLst>
                    <a:ext uri="{FF2B5EF4-FFF2-40B4-BE49-F238E27FC236}">
                      <a16:creationId xmlns:a16="http://schemas.microsoft.com/office/drawing/2014/main" id="{52695574-E786-4673-B1E4-D66D29DFF8C3}"/>
                    </a:ext>
                  </a:extLst>
                </p:cNvPr>
                <p:cNvSpPr>
                  <a:spLocks/>
                </p:cNvSpPr>
                <p:nvPr/>
              </p:nvSpPr>
              <p:spPr bwMode="auto">
                <a:xfrm>
                  <a:off x="8388615" y="4757052"/>
                  <a:ext cx="34730" cy="51340"/>
                </a:xfrm>
                <a:custGeom>
                  <a:avLst/>
                  <a:gdLst>
                    <a:gd name="T0" fmla="*/ 19655 w 20000"/>
                    <a:gd name="T1" fmla="*/ 19765 h 20000"/>
                    <a:gd name="T2" fmla="*/ 10690 w 20000"/>
                    <a:gd name="T3" fmla="*/ 19765 h 20000"/>
                    <a:gd name="T4" fmla="*/ 6897 w 20000"/>
                    <a:gd name="T5" fmla="*/ 13412 h 20000"/>
                    <a:gd name="T6" fmla="*/ 1379 w 20000"/>
                    <a:gd name="T7" fmla="*/ 11059 h 20000"/>
                    <a:gd name="T8" fmla="*/ 1379 w 20000"/>
                    <a:gd name="T9" fmla="*/ 4941 h 20000"/>
                    <a:gd name="T10" fmla="*/ 0 w 20000"/>
                    <a:gd name="T11" fmla="*/ 3765 h 20000"/>
                    <a:gd name="T12" fmla="*/ 0 w 20000"/>
                    <a:gd name="T13" fmla="*/ 0 h 20000"/>
                    <a:gd name="T14" fmla="*/ 1379 w 20000"/>
                    <a:gd name="T15" fmla="*/ 3765 h 20000"/>
                    <a:gd name="T16" fmla="*/ 5517 w 20000"/>
                    <a:gd name="T17" fmla="*/ 4941 h 20000"/>
                    <a:gd name="T18" fmla="*/ 10690 w 20000"/>
                    <a:gd name="T19" fmla="*/ 7294 h 20000"/>
                    <a:gd name="T20" fmla="*/ 14138 w 20000"/>
                    <a:gd name="T21" fmla="*/ 11059 h 20000"/>
                    <a:gd name="T22" fmla="*/ 15862 w 20000"/>
                    <a:gd name="T23" fmla="*/ 13412 h 20000"/>
                    <a:gd name="T24" fmla="*/ 19655 w 20000"/>
                    <a:gd name="T25" fmla="*/ 17176 h 20000"/>
                    <a:gd name="T26" fmla="*/ 19655 w 20000"/>
                    <a:gd name="T27" fmla="*/ 1976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000" h="20000">
                      <a:moveTo>
                        <a:pt x="19655" y="19765"/>
                      </a:moveTo>
                      <a:lnTo>
                        <a:pt x="10690" y="19765"/>
                      </a:lnTo>
                      <a:lnTo>
                        <a:pt x="6897" y="13412"/>
                      </a:lnTo>
                      <a:lnTo>
                        <a:pt x="1379" y="11059"/>
                      </a:lnTo>
                      <a:lnTo>
                        <a:pt x="1379" y="4941"/>
                      </a:lnTo>
                      <a:lnTo>
                        <a:pt x="0" y="3765"/>
                      </a:lnTo>
                      <a:lnTo>
                        <a:pt x="0" y="0"/>
                      </a:lnTo>
                      <a:lnTo>
                        <a:pt x="1379" y="3765"/>
                      </a:lnTo>
                      <a:lnTo>
                        <a:pt x="5517" y="4941"/>
                      </a:lnTo>
                      <a:lnTo>
                        <a:pt x="10690" y="7294"/>
                      </a:lnTo>
                      <a:lnTo>
                        <a:pt x="14138" y="11059"/>
                      </a:lnTo>
                      <a:lnTo>
                        <a:pt x="15862" y="13412"/>
                      </a:lnTo>
                      <a:lnTo>
                        <a:pt x="19655" y="17176"/>
                      </a:lnTo>
                      <a:lnTo>
                        <a:pt x="19655" y="19765"/>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524" name="Freeform 16">
                  <a:extLst>
                    <a:ext uri="{FF2B5EF4-FFF2-40B4-BE49-F238E27FC236}">
                      <a16:creationId xmlns:a16="http://schemas.microsoft.com/office/drawing/2014/main" id="{91888AC0-84C3-4104-8052-92631F19076E}"/>
                    </a:ext>
                  </a:extLst>
                </p:cNvPr>
                <p:cNvSpPr>
                  <a:spLocks/>
                </p:cNvSpPr>
                <p:nvPr/>
              </p:nvSpPr>
              <p:spPr bwMode="auto">
                <a:xfrm>
                  <a:off x="8548674" y="4852181"/>
                  <a:ext cx="22650" cy="46810"/>
                </a:xfrm>
                <a:custGeom>
                  <a:avLst/>
                  <a:gdLst>
                    <a:gd name="T0" fmla="*/ 19459 w 20000"/>
                    <a:gd name="T1" fmla="*/ 19744 h 20000"/>
                    <a:gd name="T2" fmla="*/ 14054 w 20000"/>
                    <a:gd name="T3" fmla="*/ 13077 h 20000"/>
                    <a:gd name="T4" fmla="*/ 0 w 20000"/>
                    <a:gd name="T5" fmla="*/ 9231 h 20000"/>
                    <a:gd name="T6" fmla="*/ 0 w 20000"/>
                    <a:gd name="T7" fmla="*/ 0 h 20000"/>
                    <a:gd name="T8" fmla="*/ 5405 w 20000"/>
                    <a:gd name="T9" fmla="*/ 0 h 20000"/>
                    <a:gd name="T10" fmla="*/ 8649 w 20000"/>
                    <a:gd name="T11" fmla="*/ 5128 h 20000"/>
                    <a:gd name="T12" fmla="*/ 14054 w 20000"/>
                    <a:gd name="T13" fmla="*/ 6667 h 20000"/>
                    <a:gd name="T14" fmla="*/ 19459 w 20000"/>
                    <a:gd name="T15" fmla="*/ 13077 h 20000"/>
                    <a:gd name="T16" fmla="*/ 19459 w 20000"/>
                    <a:gd name="T17" fmla="*/ 1974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00" h="20000">
                      <a:moveTo>
                        <a:pt x="19459" y="19744"/>
                      </a:moveTo>
                      <a:lnTo>
                        <a:pt x="14054" y="13077"/>
                      </a:lnTo>
                      <a:lnTo>
                        <a:pt x="0" y="9231"/>
                      </a:lnTo>
                      <a:lnTo>
                        <a:pt x="0" y="0"/>
                      </a:lnTo>
                      <a:lnTo>
                        <a:pt x="5405" y="0"/>
                      </a:lnTo>
                      <a:lnTo>
                        <a:pt x="8649" y="5128"/>
                      </a:lnTo>
                      <a:lnTo>
                        <a:pt x="14054" y="6667"/>
                      </a:lnTo>
                      <a:lnTo>
                        <a:pt x="19459" y="13077"/>
                      </a:lnTo>
                      <a:lnTo>
                        <a:pt x="19459" y="19744"/>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525" name="Freeform 15">
                  <a:extLst>
                    <a:ext uri="{FF2B5EF4-FFF2-40B4-BE49-F238E27FC236}">
                      <a16:creationId xmlns:a16="http://schemas.microsoft.com/office/drawing/2014/main" id="{7E66A12B-C76E-4722-AC8A-14E8C94F06D4}"/>
                    </a:ext>
                  </a:extLst>
                </p:cNvPr>
                <p:cNvSpPr>
                  <a:spLocks/>
                </p:cNvSpPr>
                <p:nvPr/>
              </p:nvSpPr>
              <p:spPr bwMode="auto">
                <a:xfrm>
                  <a:off x="8491294" y="4832551"/>
                  <a:ext cx="39260" cy="25669"/>
                </a:xfrm>
                <a:custGeom>
                  <a:avLst/>
                  <a:gdLst>
                    <a:gd name="T0" fmla="*/ 19688 w 20000"/>
                    <a:gd name="T1" fmla="*/ 19524 h 20000"/>
                    <a:gd name="T2" fmla="*/ 14688 w 20000"/>
                    <a:gd name="T3" fmla="*/ 14762 h 20000"/>
                    <a:gd name="T4" fmla="*/ 6563 w 20000"/>
                    <a:gd name="T5" fmla="*/ 7143 h 20000"/>
                    <a:gd name="T6" fmla="*/ 0 w 20000"/>
                    <a:gd name="T7" fmla="*/ 0 h 20000"/>
                    <a:gd name="T8" fmla="*/ 3125 w 20000"/>
                    <a:gd name="T9" fmla="*/ 0 h 20000"/>
                    <a:gd name="T10" fmla="*/ 8125 w 20000"/>
                    <a:gd name="T11" fmla="*/ 4762 h 20000"/>
                    <a:gd name="T12" fmla="*/ 14688 w 20000"/>
                    <a:gd name="T13" fmla="*/ 4762 h 20000"/>
                    <a:gd name="T14" fmla="*/ 19688 w 20000"/>
                    <a:gd name="T15" fmla="*/ 19524 h 200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00" h="20000">
                      <a:moveTo>
                        <a:pt x="19688" y="19524"/>
                      </a:moveTo>
                      <a:lnTo>
                        <a:pt x="14688" y="14762"/>
                      </a:lnTo>
                      <a:lnTo>
                        <a:pt x="6563" y="7143"/>
                      </a:lnTo>
                      <a:lnTo>
                        <a:pt x="0" y="0"/>
                      </a:lnTo>
                      <a:lnTo>
                        <a:pt x="3125" y="0"/>
                      </a:lnTo>
                      <a:lnTo>
                        <a:pt x="8125" y="4762"/>
                      </a:lnTo>
                      <a:lnTo>
                        <a:pt x="14688" y="4762"/>
                      </a:lnTo>
                      <a:lnTo>
                        <a:pt x="19688" y="19524"/>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526" name="Freeform 14">
                  <a:extLst>
                    <a:ext uri="{FF2B5EF4-FFF2-40B4-BE49-F238E27FC236}">
                      <a16:creationId xmlns:a16="http://schemas.microsoft.com/office/drawing/2014/main" id="{179DA7B3-FD6C-4DF5-8177-E942B9C7CB7C}"/>
                    </a:ext>
                  </a:extLst>
                </p:cNvPr>
                <p:cNvSpPr>
                  <a:spLocks/>
                </p:cNvSpPr>
                <p:nvPr/>
              </p:nvSpPr>
              <p:spPr bwMode="auto">
                <a:xfrm>
                  <a:off x="8519985" y="4882380"/>
                  <a:ext cx="28689" cy="10570"/>
                </a:xfrm>
                <a:custGeom>
                  <a:avLst/>
                  <a:gdLst>
                    <a:gd name="T0" fmla="*/ 19583 w 20000"/>
                    <a:gd name="T1" fmla="*/ 18824 h 20000"/>
                    <a:gd name="T2" fmla="*/ 12917 w 20000"/>
                    <a:gd name="T3" fmla="*/ 18824 h 20000"/>
                    <a:gd name="T4" fmla="*/ 1667 w 20000"/>
                    <a:gd name="T5" fmla="*/ 18824 h 20000"/>
                    <a:gd name="T6" fmla="*/ 0 w 20000"/>
                    <a:gd name="T7" fmla="*/ 0 h 20000"/>
                    <a:gd name="T8" fmla="*/ 17083 w 20000"/>
                    <a:gd name="T9" fmla="*/ 0 h 20000"/>
                    <a:gd name="T10" fmla="*/ 19583 w 20000"/>
                    <a:gd name="T11" fmla="*/ 18824 h 20000"/>
                  </a:gdLst>
                  <a:ahLst/>
                  <a:cxnLst>
                    <a:cxn ang="0">
                      <a:pos x="T0" y="T1"/>
                    </a:cxn>
                    <a:cxn ang="0">
                      <a:pos x="T2" y="T3"/>
                    </a:cxn>
                    <a:cxn ang="0">
                      <a:pos x="T4" y="T5"/>
                    </a:cxn>
                    <a:cxn ang="0">
                      <a:pos x="T6" y="T7"/>
                    </a:cxn>
                    <a:cxn ang="0">
                      <a:pos x="T8" y="T9"/>
                    </a:cxn>
                    <a:cxn ang="0">
                      <a:pos x="T10" y="T11"/>
                    </a:cxn>
                  </a:cxnLst>
                  <a:rect l="0" t="0" r="r" b="b"/>
                  <a:pathLst>
                    <a:path w="20000" h="20000">
                      <a:moveTo>
                        <a:pt x="19583" y="18824"/>
                      </a:moveTo>
                      <a:lnTo>
                        <a:pt x="12917" y="18824"/>
                      </a:lnTo>
                      <a:lnTo>
                        <a:pt x="1667" y="18824"/>
                      </a:lnTo>
                      <a:lnTo>
                        <a:pt x="0" y="0"/>
                      </a:lnTo>
                      <a:lnTo>
                        <a:pt x="17083" y="0"/>
                      </a:lnTo>
                      <a:lnTo>
                        <a:pt x="19583" y="18824"/>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527" name="Freeform 13">
                  <a:extLst>
                    <a:ext uri="{FF2B5EF4-FFF2-40B4-BE49-F238E27FC236}">
                      <a16:creationId xmlns:a16="http://schemas.microsoft.com/office/drawing/2014/main" id="{D863CE8A-6C75-4040-A612-2450C389B4A3}"/>
                    </a:ext>
                  </a:extLst>
                </p:cNvPr>
                <p:cNvSpPr>
                  <a:spLocks/>
                </p:cNvSpPr>
                <p:nvPr/>
              </p:nvSpPr>
              <p:spPr bwMode="auto">
                <a:xfrm>
                  <a:off x="8438445" y="4800841"/>
                  <a:ext cx="25669" cy="22650"/>
                </a:xfrm>
                <a:custGeom>
                  <a:avLst/>
                  <a:gdLst>
                    <a:gd name="T0" fmla="*/ 11905 w 20000"/>
                    <a:gd name="T1" fmla="*/ 19474 h 20000"/>
                    <a:gd name="T2" fmla="*/ 2857 w 20000"/>
                    <a:gd name="T3" fmla="*/ 8421 h 20000"/>
                    <a:gd name="T4" fmla="*/ 0 w 20000"/>
                    <a:gd name="T5" fmla="*/ 0 h 20000"/>
                    <a:gd name="T6" fmla="*/ 7143 w 20000"/>
                    <a:gd name="T7" fmla="*/ 5789 h 20000"/>
                    <a:gd name="T8" fmla="*/ 11905 w 20000"/>
                    <a:gd name="T9" fmla="*/ 8421 h 20000"/>
                    <a:gd name="T10" fmla="*/ 19524 w 20000"/>
                    <a:gd name="T11" fmla="*/ 19474 h 20000"/>
                    <a:gd name="T12" fmla="*/ 11905 w 20000"/>
                    <a:gd name="T13" fmla="*/ 19474 h 20000"/>
                  </a:gdLst>
                  <a:ahLst/>
                  <a:cxnLst>
                    <a:cxn ang="0">
                      <a:pos x="T0" y="T1"/>
                    </a:cxn>
                    <a:cxn ang="0">
                      <a:pos x="T2" y="T3"/>
                    </a:cxn>
                    <a:cxn ang="0">
                      <a:pos x="T4" y="T5"/>
                    </a:cxn>
                    <a:cxn ang="0">
                      <a:pos x="T6" y="T7"/>
                    </a:cxn>
                    <a:cxn ang="0">
                      <a:pos x="T8" y="T9"/>
                    </a:cxn>
                    <a:cxn ang="0">
                      <a:pos x="T10" y="T11"/>
                    </a:cxn>
                    <a:cxn ang="0">
                      <a:pos x="T12" y="T13"/>
                    </a:cxn>
                  </a:cxnLst>
                  <a:rect l="0" t="0" r="r" b="b"/>
                  <a:pathLst>
                    <a:path w="20000" h="20000">
                      <a:moveTo>
                        <a:pt x="11905" y="19474"/>
                      </a:moveTo>
                      <a:lnTo>
                        <a:pt x="2857" y="8421"/>
                      </a:lnTo>
                      <a:lnTo>
                        <a:pt x="0" y="0"/>
                      </a:lnTo>
                      <a:lnTo>
                        <a:pt x="7143" y="5789"/>
                      </a:lnTo>
                      <a:lnTo>
                        <a:pt x="11905" y="8421"/>
                      </a:lnTo>
                      <a:lnTo>
                        <a:pt x="19524" y="19474"/>
                      </a:lnTo>
                      <a:lnTo>
                        <a:pt x="11905" y="19474"/>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528" name="Freeform 10">
                  <a:extLst>
                    <a:ext uri="{FF2B5EF4-FFF2-40B4-BE49-F238E27FC236}">
                      <a16:creationId xmlns:a16="http://schemas.microsoft.com/office/drawing/2014/main" id="{AC1E44C3-8541-4063-B978-558ACAB3B021}"/>
                    </a:ext>
                  </a:extLst>
                </p:cNvPr>
                <p:cNvSpPr>
                  <a:spLocks/>
                </p:cNvSpPr>
                <p:nvPr/>
              </p:nvSpPr>
              <p:spPr bwMode="auto">
                <a:xfrm>
                  <a:off x="7932599" y="5942392"/>
                  <a:ext cx="98150" cy="122310"/>
                </a:xfrm>
                <a:custGeom>
                  <a:avLst/>
                  <a:gdLst>
                    <a:gd name="T0" fmla="*/ 5185 w 20000"/>
                    <a:gd name="T1" fmla="*/ 19901 h 20000"/>
                    <a:gd name="T2" fmla="*/ 3333 w 20000"/>
                    <a:gd name="T3" fmla="*/ 19310 h 20000"/>
                    <a:gd name="T4" fmla="*/ 1975 w 20000"/>
                    <a:gd name="T5" fmla="*/ 18325 h 20000"/>
                    <a:gd name="T6" fmla="*/ 3333 w 20000"/>
                    <a:gd name="T7" fmla="*/ 18325 h 20000"/>
                    <a:gd name="T8" fmla="*/ 3333 w 20000"/>
                    <a:gd name="T9" fmla="*/ 17241 h 20000"/>
                    <a:gd name="T10" fmla="*/ 1358 w 20000"/>
                    <a:gd name="T11" fmla="*/ 16847 h 20000"/>
                    <a:gd name="T12" fmla="*/ 0 w 20000"/>
                    <a:gd name="T13" fmla="*/ 14286 h 20000"/>
                    <a:gd name="T14" fmla="*/ 1358 w 20000"/>
                    <a:gd name="T15" fmla="*/ 10640 h 20000"/>
                    <a:gd name="T16" fmla="*/ 1975 w 20000"/>
                    <a:gd name="T17" fmla="*/ 11626 h 20000"/>
                    <a:gd name="T18" fmla="*/ 1975 w 20000"/>
                    <a:gd name="T19" fmla="*/ 10640 h 20000"/>
                    <a:gd name="T20" fmla="*/ 1358 w 20000"/>
                    <a:gd name="T21" fmla="*/ 1970 h 20000"/>
                    <a:gd name="T22" fmla="*/ 1975 w 20000"/>
                    <a:gd name="T23" fmla="*/ 0 h 20000"/>
                    <a:gd name="T24" fmla="*/ 3333 w 20000"/>
                    <a:gd name="T25" fmla="*/ 0 h 20000"/>
                    <a:gd name="T26" fmla="*/ 4568 w 20000"/>
                    <a:gd name="T27" fmla="*/ 985 h 20000"/>
                    <a:gd name="T28" fmla="*/ 7160 w 20000"/>
                    <a:gd name="T29" fmla="*/ 2562 h 20000"/>
                    <a:gd name="T30" fmla="*/ 12222 w 20000"/>
                    <a:gd name="T31" fmla="*/ 3547 h 20000"/>
                    <a:gd name="T32" fmla="*/ 15432 w 20000"/>
                    <a:gd name="T33" fmla="*/ 2562 h 20000"/>
                    <a:gd name="T34" fmla="*/ 16667 w 20000"/>
                    <a:gd name="T35" fmla="*/ 2562 h 20000"/>
                    <a:gd name="T36" fmla="*/ 19877 w 20000"/>
                    <a:gd name="T37" fmla="*/ 1970 h 20000"/>
                    <a:gd name="T38" fmla="*/ 19877 w 20000"/>
                    <a:gd name="T39" fmla="*/ 2562 h 20000"/>
                    <a:gd name="T40" fmla="*/ 17901 w 20000"/>
                    <a:gd name="T41" fmla="*/ 11626 h 20000"/>
                    <a:gd name="T42" fmla="*/ 16667 w 20000"/>
                    <a:gd name="T43" fmla="*/ 11626 h 20000"/>
                    <a:gd name="T44" fmla="*/ 16667 w 20000"/>
                    <a:gd name="T45" fmla="*/ 10640 h 20000"/>
                    <a:gd name="T46" fmla="*/ 15432 w 20000"/>
                    <a:gd name="T47" fmla="*/ 11626 h 20000"/>
                    <a:gd name="T48" fmla="*/ 15432 w 20000"/>
                    <a:gd name="T49" fmla="*/ 13202 h 20000"/>
                    <a:gd name="T50" fmla="*/ 14815 w 20000"/>
                    <a:gd name="T51" fmla="*/ 14680 h 20000"/>
                    <a:gd name="T52" fmla="*/ 13457 w 20000"/>
                    <a:gd name="T53" fmla="*/ 17241 h 20000"/>
                    <a:gd name="T54" fmla="*/ 11605 w 20000"/>
                    <a:gd name="T55" fmla="*/ 18325 h 20000"/>
                    <a:gd name="T56" fmla="*/ 11605 w 20000"/>
                    <a:gd name="T57" fmla="*/ 16847 h 20000"/>
                    <a:gd name="T58" fmla="*/ 12222 w 20000"/>
                    <a:gd name="T59" fmla="*/ 16847 h 20000"/>
                    <a:gd name="T60" fmla="*/ 12222 w 20000"/>
                    <a:gd name="T61" fmla="*/ 14680 h 20000"/>
                    <a:gd name="T62" fmla="*/ 11605 w 20000"/>
                    <a:gd name="T63" fmla="*/ 14680 h 20000"/>
                    <a:gd name="T64" fmla="*/ 9630 w 20000"/>
                    <a:gd name="T65" fmla="*/ 17241 h 20000"/>
                    <a:gd name="T66" fmla="*/ 8395 w 20000"/>
                    <a:gd name="T67" fmla="*/ 17241 h 20000"/>
                    <a:gd name="T68" fmla="*/ 7160 w 20000"/>
                    <a:gd name="T69" fmla="*/ 19901 h 20000"/>
                    <a:gd name="T70" fmla="*/ 5185 w 20000"/>
                    <a:gd name="T71" fmla="*/ 1990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000" h="20000">
                      <a:moveTo>
                        <a:pt x="5185" y="19901"/>
                      </a:moveTo>
                      <a:lnTo>
                        <a:pt x="3333" y="19310"/>
                      </a:lnTo>
                      <a:lnTo>
                        <a:pt x="1975" y="18325"/>
                      </a:lnTo>
                      <a:lnTo>
                        <a:pt x="3333" y="18325"/>
                      </a:lnTo>
                      <a:lnTo>
                        <a:pt x="3333" y="17241"/>
                      </a:lnTo>
                      <a:lnTo>
                        <a:pt x="1358" y="16847"/>
                      </a:lnTo>
                      <a:lnTo>
                        <a:pt x="0" y="14286"/>
                      </a:lnTo>
                      <a:lnTo>
                        <a:pt x="1358" y="10640"/>
                      </a:lnTo>
                      <a:lnTo>
                        <a:pt x="1975" y="11626"/>
                      </a:lnTo>
                      <a:lnTo>
                        <a:pt x="1975" y="10640"/>
                      </a:lnTo>
                      <a:lnTo>
                        <a:pt x="1358" y="1970"/>
                      </a:lnTo>
                      <a:lnTo>
                        <a:pt x="1975" y="0"/>
                      </a:lnTo>
                      <a:lnTo>
                        <a:pt x="3333" y="0"/>
                      </a:lnTo>
                      <a:lnTo>
                        <a:pt x="4568" y="985"/>
                      </a:lnTo>
                      <a:lnTo>
                        <a:pt x="7160" y="2562"/>
                      </a:lnTo>
                      <a:lnTo>
                        <a:pt x="12222" y="3547"/>
                      </a:lnTo>
                      <a:lnTo>
                        <a:pt x="15432" y="2562"/>
                      </a:lnTo>
                      <a:lnTo>
                        <a:pt x="16667" y="2562"/>
                      </a:lnTo>
                      <a:lnTo>
                        <a:pt x="19877" y="1970"/>
                      </a:lnTo>
                      <a:lnTo>
                        <a:pt x="19877" y="2562"/>
                      </a:lnTo>
                      <a:lnTo>
                        <a:pt x="17901" y="11626"/>
                      </a:lnTo>
                      <a:lnTo>
                        <a:pt x="16667" y="11626"/>
                      </a:lnTo>
                      <a:lnTo>
                        <a:pt x="16667" y="10640"/>
                      </a:lnTo>
                      <a:lnTo>
                        <a:pt x="15432" y="11626"/>
                      </a:lnTo>
                      <a:lnTo>
                        <a:pt x="15432" y="13202"/>
                      </a:lnTo>
                      <a:lnTo>
                        <a:pt x="14815" y="14680"/>
                      </a:lnTo>
                      <a:lnTo>
                        <a:pt x="13457" y="17241"/>
                      </a:lnTo>
                      <a:lnTo>
                        <a:pt x="11605" y="18325"/>
                      </a:lnTo>
                      <a:lnTo>
                        <a:pt x="11605" y="16847"/>
                      </a:lnTo>
                      <a:lnTo>
                        <a:pt x="12222" y="16847"/>
                      </a:lnTo>
                      <a:lnTo>
                        <a:pt x="12222" y="14680"/>
                      </a:lnTo>
                      <a:lnTo>
                        <a:pt x="11605" y="14680"/>
                      </a:lnTo>
                      <a:lnTo>
                        <a:pt x="9630" y="17241"/>
                      </a:lnTo>
                      <a:lnTo>
                        <a:pt x="8395" y="17241"/>
                      </a:lnTo>
                      <a:lnTo>
                        <a:pt x="7160" y="19901"/>
                      </a:lnTo>
                      <a:lnTo>
                        <a:pt x="5185" y="19901"/>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529" name="Freeform 8">
                  <a:extLst>
                    <a:ext uri="{FF2B5EF4-FFF2-40B4-BE49-F238E27FC236}">
                      <a16:creationId xmlns:a16="http://schemas.microsoft.com/office/drawing/2014/main" id="{EACAD279-47A1-4F59-A778-90E674A450FE}"/>
                    </a:ext>
                  </a:extLst>
                </p:cNvPr>
                <p:cNvSpPr>
                  <a:spLocks/>
                </p:cNvSpPr>
                <p:nvPr/>
              </p:nvSpPr>
              <p:spPr bwMode="auto">
                <a:xfrm>
                  <a:off x="8604544" y="5217598"/>
                  <a:ext cx="48320" cy="81539"/>
                </a:xfrm>
                <a:custGeom>
                  <a:avLst/>
                  <a:gdLst>
                    <a:gd name="T0" fmla="*/ 19747 w 20000"/>
                    <a:gd name="T1" fmla="*/ 19852 h 20000"/>
                    <a:gd name="T2" fmla="*/ 14430 w 20000"/>
                    <a:gd name="T3" fmla="*/ 18370 h 20000"/>
                    <a:gd name="T4" fmla="*/ 14430 w 20000"/>
                    <a:gd name="T5" fmla="*/ 16000 h 20000"/>
                    <a:gd name="T6" fmla="*/ 7848 w 20000"/>
                    <a:gd name="T7" fmla="*/ 13037 h 20000"/>
                    <a:gd name="T8" fmla="*/ 2785 w 20000"/>
                    <a:gd name="T9" fmla="*/ 6074 h 20000"/>
                    <a:gd name="T10" fmla="*/ 0 w 20000"/>
                    <a:gd name="T11" fmla="*/ 0 h 20000"/>
                    <a:gd name="T12" fmla="*/ 2785 w 20000"/>
                    <a:gd name="T13" fmla="*/ 593 h 20000"/>
                    <a:gd name="T14" fmla="*/ 7848 w 20000"/>
                    <a:gd name="T15" fmla="*/ 6074 h 20000"/>
                    <a:gd name="T16" fmla="*/ 10380 w 20000"/>
                    <a:gd name="T17" fmla="*/ 6815 h 20000"/>
                    <a:gd name="T18" fmla="*/ 10380 w 20000"/>
                    <a:gd name="T19" fmla="*/ 9926 h 20000"/>
                    <a:gd name="T20" fmla="*/ 14430 w 20000"/>
                    <a:gd name="T21" fmla="*/ 12296 h 20000"/>
                    <a:gd name="T22" fmla="*/ 19747 w 20000"/>
                    <a:gd name="T23" fmla="*/ 16889 h 20000"/>
                    <a:gd name="T24" fmla="*/ 19747 w 20000"/>
                    <a:gd name="T25" fmla="*/ 19852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00" h="20000">
                      <a:moveTo>
                        <a:pt x="19747" y="19852"/>
                      </a:moveTo>
                      <a:lnTo>
                        <a:pt x="14430" y="18370"/>
                      </a:lnTo>
                      <a:lnTo>
                        <a:pt x="14430" y="16000"/>
                      </a:lnTo>
                      <a:lnTo>
                        <a:pt x="7848" y="13037"/>
                      </a:lnTo>
                      <a:lnTo>
                        <a:pt x="2785" y="6074"/>
                      </a:lnTo>
                      <a:lnTo>
                        <a:pt x="0" y="0"/>
                      </a:lnTo>
                      <a:lnTo>
                        <a:pt x="2785" y="593"/>
                      </a:lnTo>
                      <a:lnTo>
                        <a:pt x="7848" y="6074"/>
                      </a:lnTo>
                      <a:lnTo>
                        <a:pt x="10380" y="6815"/>
                      </a:lnTo>
                      <a:lnTo>
                        <a:pt x="10380" y="9926"/>
                      </a:lnTo>
                      <a:lnTo>
                        <a:pt x="14430" y="12296"/>
                      </a:lnTo>
                      <a:lnTo>
                        <a:pt x="19747" y="16889"/>
                      </a:lnTo>
                      <a:lnTo>
                        <a:pt x="19747" y="19852"/>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grpSp>
          <p:grpSp>
            <p:nvGrpSpPr>
              <p:cNvPr id="370" name="Groupe 292">
                <a:extLst>
                  <a:ext uri="{FF2B5EF4-FFF2-40B4-BE49-F238E27FC236}">
                    <a16:creationId xmlns:a16="http://schemas.microsoft.com/office/drawing/2014/main" id="{3BD5BAA9-857A-40A1-9287-3BABB4C8061F}"/>
                  </a:ext>
                </a:extLst>
              </p:cNvPr>
              <p:cNvGrpSpPr/>
              <p:nvPr/>
            </p:nvGrpSpPr>
            <p:grpSpPr>
              <a:xfrm>
                <a:off x="6424253" y="2815802"/>
                <a:ext cx="1098739" cy="908835"/>
                <a:chOff x="6677799" y="3792169"/>
                <a:chExt cx="1345399" cy="1112862"/>
              </a:xfrm>
              <a:solidFill>
                <a:srgbClr val="FCD26A"/>
              </a:solidFill>
              <a:effectLst/>
            </p:grpSpPr>
            <p:sp>
              <p:nvSpPr>
                <p:cNvPr id="475" name="Freeform 217">
                  <a:extLst>
                    <a:ext uri="{FF2B5EF4-FFF2-40B4-BE49-F238E27FC236}">
                      <a16:creationId xmlns:a16="http://schemas.microsoft.com/office/drawing/2014/main" id="{EA20BA81-33BD-49EA-997B-76C939561E60}"/>
                    </a:ext>
                  </a:extLst>
                </p:cNvPr>
                <p:cNvSpPr>
                  <a:spLocks/>
                </p:cNvSpPr>
                <p:nvPr/>
              </p:nvSpPr>
              <p:spPr bwMode="auto">
                <a:xfrm>
                  <a:off x="6677799" y="3792169"/>
                  <a:ext cx="244618" cy="540576"/>
                </a:xfrm>
                <a:custGeom>
                  <a:avLst/>
                  <a:gdLst>
                    <a:gd name="T0" fmla="*/ 1823 w 20000"/>
                    <a:gd name="T1" fmla="*/ 7031 h 20000"/>
                    <a:gd name="T2" fmla="*/ 2069 w 20000"/>
                    <a:gd name="T3" fmla="*/ 6004 h 20000"/>
                    <a:gd name="T4" fmla="*/ 3350 w 20000"/>
                    <a:gd name="T5" fmla="*/ 5067 h 20000"/>
                    <a:gd name="T6" fmla="*/ 4138 w 20000"/>
                    <a:gd name="T7" fmla="*/ 3683 h 20000"/>
                    <a:gd name="T8" fmla="*/ 5123 w 20000"/>
                    <a:gd name="T9" fmla="*/ 3013 h 20000"/>
                    <a:gd name="T10" fmla="*/ 6650 w 20000"/>
                    <a:gd name="T11" fmla="*/ 1496 h 20000"/>
                    <a:gd name="T12" fmla="*/ 8670 w 20000"/>
                    <a:gd name="T13" fmla="*/ 1496 h 20000"/>
                    <a:gd name="T14" fmla="*/ 8670 w 20000"/>
                    <a:gd name="T15" fmla="*/ 692 h 20000"/>
                    <a:gd name="T16" fmla="*/ 9458 w 20000"/>
                    <a:gd name="T17" fmla="*/ 357 h 20000"/>
                    <a:gd name="T18" fmla="*/ 10788 w 20000"/>
                    <a:gd name="T19" fmla="*/ 0 h 20000"/>
                    <a:gd name="T20" fmla="*/ 11773 w 20000"/>
                    <a:gd name="T21" fmla="*/ 915 h 20000"/>
                    <a:gd name="T22" fmla="*/ 13300 w 20000"/>
                    <a:gd name="T23" fmla="*/ 2768 h 20000"/>
                    <a:gd name="T24" fmla="*/ 12808 w 20000"/>
                    <a:gd name="T25" fmla="*/ 3326 h 20000"/>
                    <a:gd name="T26" fmla="*/ 11281 w 20000"/>
                    <a:gd name="T27" fmla="*/ 3683 h 20000"/>
                    <a:gd name="T28" fmla="*/ 10788 w 20000"/>
                    <a:gd name="T29" fmla="*/ 4152 h 20000"/>
                    <a:gd name="T30" fmla="*/ 11773 w 20000"/>
                    <a:gd name="T31" fmla="*/ 5067 h 20000"/>
                    <a:gd name="T32" fmla="*/ 12808 w 20000"/>
                    <a:gd name="T33" fmla="*/ 4844 h 20000"/>
                    <a:gd name="T34" fmla="*/ 13793 w 20000"/>
                    <a:gd name="T35" fmla="*/ 5067 h 20000"/>
                    <a:gd name="T36" fmla="*/ 14581 w 20000"/>
                    <a:gd name="T37" fmla="*/ 6004 h 20000"/>
                    <a:gd name="T38" fmla="*/ 15813 w 20000"/>
                    <a:gd name="T39" fmla="*/ 6563 h 20000"/>
                    <a:gd name="T40" fmla="*/ 17340 w 20000"/>
                    <a:gd name="T41" fmla="*/ 7254 h 20000"/>
                    <a:gd name="T42" fmla="*/ 17340 w 20000"/>
                    <a:gd name="T43" fmla="*/ 7612 h 20000"/>
                    <a:gd name="T44" fmla="*/ 18670 w 20000"/>
                    <a:gd name="T45" fmla="*/ 7857 h 20000"/>
                    <a:gd name="T46" fmla="*/ 19163 w 20000"/>
                    <a:gd name="T47" fmla="*/ 8080 h 20000"/>
                    <a:gd name="T48" fmla="*/ 19163 w 20000"/>
                    <a:gd name="T49" fmla="*/ 8438 h 20000"/>
                    <a:gd name="T50" fmla="*/ 17931 w 20000"/>
                    <a:gd name="T51" fmla="*/ 8772 h 20000"/>
                    <a:gd name="T52" fmla="*/ 16108 w 20000"/>
                    <a:gd name="T53" fmla="*/ 9353 h 20000"/>
                    <a:gd name="T54" fmla="*/ 15813 w 20000"/>
                    <a:gd name="T55" fmla="*/ 9442 h 20000"/>
                    <a:gd name="T56" fmla="*/ 13300 w 20000"/>
                    <a:gd name="T57" fmla="*/ 9933 h 20000"/>
                    <a:gd name="T58" fmla="*/ 12808 w 20000"/>
                    <a:gd name="T59" fmla="*/ 10848 h 20000"/>
                    <a:gd name="T60" fmla="*/ 12512 w 20000"/>
                    <a:gd name="T61" fmla="*/ 11183 h 20000"/>
                    <a:gd name="T62" fmla="*/ 13300 w 20000"/>
                    <a:gd name="T63" fmla="*/ 11540 h 20000"/>
                    <a:gd name="T64" fmla="*/ 15320 w 20000"/>
                    <a:gd name="T65" fmla="*/ 13036 h 20000"/>
                    <a:gd name="T66" fmla="*/ 15320 w 20000"/>
                    <a:gd name="T67" fmla="*/ 13862 h 20000"/>
                    <a:gd name="T68" fmla="*/ 14828 w 20000"/>
                    <a:gd name="T69" fmla="*/ 14777 h 20000"/>
                    <a:gd name="T70" fmla="*/ 17143 w 20000"/>
                    <a:gd name="T71" fmla="*/ 16272 h 20000"/>
                    <a:gd name="T72" fmla="*/ 17931 w 20000"/>
                    <a:gd name="T73" fmla="*/ 17879 h 20000"/>
                    <a:gd name="T74" fmla="*/ 16601 w 20000"/>
                    <a:gd name="T75" fmla="*/ 19397 h 20000"/>
                    <a:gd name="T76" fmla="*/ 16108 w 20000"/>
                    <a:gd name="T77" fmla="*/ 19978 h 20000"/>
                    <a:gd name="T78" fmla="*/ 16108 w 20000"/>
                    <a:gd name="T79" fmla="*/ 19063 h 20000"/>
                    <a:gd name="T80" fmla="*/ 15813 w 20000"/>
                    <a:gd name="T81" fmla="*/ 18125 h 20000"/>
                    <a:gd name="T82" fmla="*/ 16108 w 20000"/>
                    <a:gd name="T83" fmla="*/ 16964 h 20000"/>
                    <a:gd name="T84" fmla="*/ 14828 w 20000"/>
                    <a:gd name="T85" fmla="*/ 16272 h 20000"/>
                    <a:gd name="T86" fmla="*/ 14089 w 20000"/>
                    <a:gd name="T87" fmla="*/ 15357 h 20000"/>
                    <a:gd name="T88" fmla="*/ 13300 w 20000"/>
                    <a:gd name="T89" fmla="*/ 13638 h 20000"/>
                    <a:gd name="T90" fmla="*/ 12512 w 20000"/>
                    <a:gd name="T91" fmla="*/ 13036 h 20000"/>
                    <a:gd name="T92" fmla="*/ 11773 w 20000"/>
                    <a:gd name="T93" fmla="*/ 12366 h 20000"/>
                    <a:gd name="T94" fmla="*/ 11281 w 20000"/>
                    <a:gd name="T95" fmla="*/ 13036 h 20000"/>
                    <a:gd name="T96" fmla="*/ 8670 w 20000"/>
                    <a:gd name="T97" fmla="*/ 13862 h 20000"/>
                    <a:gd name="T98" fmla="*/ 7438 w 20000"/>
                    <a:gd name="T99" fmla="*/ 13862 h 20000"/>
                    <a:gd name="T100" fmla="*/ 7438 w 20000"/>
                    <a:gd name="T101" fmla="*/ 13862 h 20000"/>
                    <a:gd name="T102" fmla="*/ 6650 w 20000"/>
                    <a:gd name="T103" fmla="*/ 13638 h 20000"/>
                    <a:gd name="T104" fmla="*/ 5862 w 20000"/>
                    <a:gd name="T105" fmla="*/ 12679 h 20000"/>
                    <a:gd name="T106" fmla="*/ 5862 w 20000"/>
                    <a:gd name="T107" fmla="*/ 11183 h 20000"/>
                    <a:gd name="T108" fmla="*/ 4631 w 20000"/>
                    <a:gd name="T109" fmla="*/ 10625 h 20000"/>
                    <a:gd name="T110" fmla="*/ 4138 w 20000"/>
                    <a:gd name="T111" fmla="*/ 10268 h 20000"/>
                    <a:gd name="T112" fmla="*/ 3350 w 20000"/>
                    <a:gd name="T113" fmla="*/ 9710 h 20000"/>
                    <a:gd name="T114" fmla="*/ 2562 w 20000"/>
                    <a:gd name="T115" fmla="*/ 9129 h 20000"/>
                    <a:gd name="T116" fmla="*/ 1330 w 20000"/>
                    <a:gd name="T117" fmla="*/ 8996 h 20000"/>
                    <a:gd name="T118" fmla="*/ 542 w 20000"/>
                    <a:gd name="T119" fmla="*/ 8080 h 20000"/>
                    <a:gd name="T120" fmla="*/ 1034 w 20000"/>
                    <a:gd name="T121" fmla="*/ 703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000" h="20000">
                      <a:moveTo>
                        <a:pt x="1034" y="7031"/>
                      </a:moveTo>
                      <a:lnTo>
                        <a:pt x="1823" y="7031"/>
                      </a:lnTo>
                      <a:lnTo>
                        <a:pt x="1330" y="6116"/>
                      </a:lnTo>
                      <a:lnTo>
                        <a:pt x="2069" y="6004"/>
                      </a:lnTo>
                      <a:lnTo>
                        <a:pt x="2069" y="5067"/>
                      </a:lnTo>
                      <a:lnTo>
                        <a:pt x="3350" y="5067"/>
                      </a:lnTo>
                      <a:lnTo>
                        <a:pt x="4138" y="4286"/>
                      </a:lnTo>
                      <a:lnTo>
                        <a:pt x="4138" y="3683"/>
                      </a:lnTo>
                      <a:lnTo>
                        <a:pt x="4138" y="3326"/>
                      </a:lnTo>
                      <a:lnTo>
                        <a:pt x="5123" y="3013"/>
                      </a:lnTo>
                      <a:lnTo>
                        <a:pt x="5123" y="2188"/>
                      </a:lnTo>
                      <a:lnTo>
                        <a:pt x="6650" y="1496"/>
                      </a:lnTo>
                      <a:lnTo>
                        <a:pt x="8473" y="1272"/>
                      </a:lnTo>
                      <a:lnTo>
                        <a:pt x="8670" y="1496"/>
                      </a:lnTo>
                      <a:lnTo>
                        <a:pt x="9212" y="1272"/>
                      </a:lnTo>
                      <a:lnTo>
                        <a:pt x="8670" y="692"/>
                      </a:lnTo>
                      <a:lnTo>
                        <a:pt x="9212" y="357"/>
                      </a:lnTo>
                      <a:lnTo>
                        <a:pt x="9458" y="357"/>
                      </a:lnTo>
                      <a:lnTo>
                        <a:pt x="9458" y="0"/>
                      </a:lnTo>
                      <a:lnTo>
                        <a:pt x="10788" y="0"/>
                      </a:lnTo>
                      <a:lnTo>
                        <a:pt x="11773" y="580"/>
                      </a:lnTo>
                      <a:lnTo>
                        <a:pt x="11773" y="915"/>
                      </a:lnTo>
                      <a:lnTo>
                        <a:pt x="12512" y="915"/>
                      </a:lnTo>
                      <a:lnTo>
                        <a:pt x="13300" y="2768"/>
                      </a:lnTo>
                      <a:lnTo>
                        <a:pt x="12808" y="3237"/>
                      </a:lnTo>
                      <a:lnTo>
                        <a:pt x="12808" y="3326"/>
                      </a:lnTo>
                      <a:lnTo>
                        <a:pt x="12512" y="3326"/>
                      </a:lnTo>
                      <a:lnTo>
                        <a:pt x="11281" y="3683"/>
                      </a:lnTo>
                      <a:lnTo>
                        <a:pt x="11773" y="4152"/>
                      </a:lnTo>
                      <a:lnTo>
                        <a:pt x="10788" y="4152"/>
                      </a:lnTo>
                      <a:lnTo>
                        <a:pt x="11281" y="4621"/>
                      </a:lnTo>
                      <a:lnTo>
                        <a:pt x="11773" y="5067"/>
                      </a:lnTo>
                      <a:lnTo>
                        <a:pt x="12512" y="4844"/>
                      </a:lnTo>
                      <a:lnTo>
                        <a:pt x="12808" y="4844"/>
                      </a:lnTo>
                      <a:lnTo>
                        <a:pt x="14089" y="4844"/>
                      </a:lnTo>
                      <a:lnTo>
                        <a:pt x="13793" y="5067"/>
                      </a:lnTo>
                      <a:lnTo>
                        <a:pt x="14089" y="5201"/>
                      </a:lnTo>
                      <a:lnTo>
                        <a:pt x="14581" y="6004"/>
                      </a:lnTo>
                      <a:lnTo>
                        <a:pt x="15813" y="6004"/>
                      </a:lnTo>
                      <a:lnTo>
                        <a:pt x="15813" y="6563"/>
                      </a:lnTo>
                      <a:lnTo>
                        <a:pt x="15320" y="7031"/>
                      </a:lnTo>
                      <a:lnTo>
                        <a:pt x="17340" y="7254"/>
                      </a:lnTo>
                      <a:lnTo>
                        <a:pt x="17340" y="7522"/>
                      </a:lnTo>
                      <a:lnTo>
                        <a:pt x="17340" y="7612"/>
                      </a:lnTo>
                      <a:lnTo>
                        <a:pt x="17931" y="7612"/>
                      </a:lnTo>
                      <a:lnTo>
                        <a:pt x="18670" y="7857"/>
                      </a:lnTo>
                      <a:lnTo>
                        <a:pt x="19951" y="7857"/>
                      </a:lnTo>
                      <a:lnTo>
                        <a:pt x="19163" y="8080"/>
                      </a:lnTo>
                      <a:lnTo>
                        <a:pt x="18670" y="8192"/>
                      </a:lnTo>
                      <a:lnTo>
                        <a:pt x="19163" y="8438"/>
                      </a:lnTo>
                      <a:lnTo>
                        <a:pt x="18128" y="8527"/>
                      </a:lnTo>
                      <a:lnTo>
                        <a:pt x="17931" y="8772"/>
                      </a:lnTo>
                      <a:lnTo>
                        <a:pt x="16601" y="8996"/>
                      </a:lnTo>
                      <a:lnTo>
                        <a:pt x="16108" y="9353"/>
                      </a:lnTo>
                      <a:lnTo>
                        <a:pt x="15320" y="9129"/>
                      </a:lnTo>
                      <a:lnTo>
                        <a:pt x="15813" y="9442"/>
                      </a:lnTo>
                      <a:lnTo>
                        <a:pt x="13793" y="9710"/>
                      </a:lnTo>
                      <a:lnTo>
                        <a:pt x="13300" y="9933"/>
                      </a:lnTo>
                      <a:lnTo>
                        <a:pt x="12808" y="10268"/>
                      </a:lnTo>
                      <a:lnTo>
                        <a:pt x="12808" y="10848"/>
                      </a:lnTo>
                      <a:lnTo>
                        <a:pt x="12512" y="10960"/>
                      </a:lnTo>
                      <a:lnTo>
                        <a:pt x="12512" y="11183"/>
                      </a:lnTo>
                      <a:lnTo>
                        <a:pt x="12808" y="11183"/>
                      </a:lnTo>
                      <a:lnTo>
                        <a:pt x="13300" y="11540"/>
                      </a:lnTo>
                      <a:lnTo>
                        <a:pt x="14828" y="12679"/>
                      </a:lnTo>
                      <a:lnTo>
                        <a:pt x="15320" y="13036"/>
                      </a:lnTo>
                      <a:lnTo>
                        <a:pt x="15813" y="13638"/>
                      </a:lnTo>
                      <a:lnTo>
                        <a:pt x="15320" y="13862"/>
                      </a:lnTo>
                      <a:lnTo>
                        <a:pt x="15320" y="14308"/>
                      </a:lnTo>
                      <a:lnTo>
                        <a:pt x="14828" y="14777"/>
                      </a:lnTo>
                      <a:lnTo>
                        <a:pt x="14828" y="15134"/>
                      </a:lnTo>
                      <a:lnTo>
                        <a:pt x="17143" y="16272"/>
                      </a:lnTo>
                      <a:lnTo>
                        <a:pt x="17143" y="16741"/>
                      </a:lnTo>
                      <a:lnTo>
                        <a:pt x="17931" y="17879"/>
                      </a:lnTo>
                      <a:lnTo>
                        <a:pt x="17340" y="18482"/>
                      </a:lnTo>
                      <a:lnTo>
                        <a:pt x="16601" y="19397"/>
                      </a:lnTo>
                      <a:lnTo>
                        <a:pt x="16601" y="19754"/>
                      </a:lnTo>
                      <a:lnTo>
                        <a:pt x="16108" y="19978"/>
                      </a:lnTo>
                      <a:lnTo>
                        <a:pt x="15813" y="19397"/>
                      </a:lnTo>
                      <a:lnTo>
                        <a:pt x="16108" y="19063"/>
                      </a:lnTo>
                      <a:lnTo>
                        <a:pt x="16108" y="18125"/>
                      </a:lnTo>
                      <a:lnTo>
                        <a:pt x="15813" y="18125"/>
                      </a:lnTo>
                      <a:lnTo>
                        <a:pt x="16108" y="17879"/>
                      </a:lnTo>
                      <a:lnTo>
                        <a:pt x="16108" y="16964"/>
                      </a:lnTo>
                      <a:lnTo>
                        <a:pt x="14828" y="15826"/>
                      </a:lnTo>
                      <a:lnTo>
                        <a:pt x="14828" y="16272"/>
                      </a:lnTo>
                      <a:lnTo>
                        <a:pt x="14581" y="16272"/>
                      </a:lnTo>
                      <a:lnTo>
                        <a:pt x="14089" y="15357"/>
                      </a:lnTo>
                      <a:lnTo>
                        <a:pt x="13793" y="14308"/>
                      </a:lnTo>
                      <a:lnTo>
                        <a:pt x="13300" y="13638"/>
                      </a:lnTo>
                      <a:lnTo>
                        <a:pt x="13300" y="13036"/>
                      </a:lnTo>
                      <a:lnTo>
                        <a:pt x="12512" y="13036"/>
                      </a:lnTo>
                      <a:lnTo>
                        <a:pt x="12020" y="12679"/>
                      </a:lnTo>
                      <a:lnTo>
                        <a:pt x="11773" y="12366"/>
                      </a:lnTo>
                      <a:lnTo>
                        <a:pt x="11281" y="12455"/>
                      </a:lnTo>
                      <a:lnTo>
                        <a:pt x="11281" y="13036"/>
                      </a:lnTo>
                      <a:lnTo>
                        <a:pt x="10493" y="13393"/>
                      </a:lnTo>
                      <a:lnTo>
                        <a:pt x="8670" y="13862"/>
                      </a:lnTo>
                      <a:lnTo>
                        <a:pt x="8473" y="13973"/>
                      </a:lnTo>
                      <a:lnTo>
                        <a:pt x="7438" y="13862"/>
                      </a:lnTo>
                      <a:lnTo>
                        <a:pt x="7931" y="13638"/>
                      </a:lnTo>
                      <a:lnTo>
                        <a:pt x="7438" y="13862"/>
                      </a:lnTo>
                      <a:lnTo>
                        <a:pt x="6650" y="13862"/>
                      </a:lnTo>
                      <a:lnTo>
                        <a:pt x="6650" y="13638"/>
                      </a:lnTo>
                      <a:lnTo>
                        <a:pt x="5862" y="13862"/>
                      </a:lnTo>
                      <a:lnTo>
                        <a:pt x="5862" y="12679"/>
                      </a:lnTo>
                      <a:lnTo>
                        <a:pt x="6453" y="11763"/>
                      </a:lnTo>
                      <a:lnTo>
                        <a:pt x="5862" y="11183"/>
                      </a:lnTo>
                      <a:lnTo>
                        <a:pt x="4631" y="10491"/>
                      </a:lnTo>
                      <a:lnTo>
                        <a:pt x="4631" y="10625"/>
                      </a:lnTo>
                      <a:lnTo>
                        <a:pt x="3350" y="10045"/>
                      </a:lnTo>
                      <a:lnTo>
                        <a:pt x="4138" y="10268"/>
                      </a:lnTo>
                      <a:lnTo>
                        <a:pt x="4631" y="10045"/>
                      </a:lnTo>
                      <a:lnTo>
                        <a:pt x="3350" y="9710"/>
                      </a:lnTo>
                      <a:lnTo>
                        <a:pt x="3054" y="9353"/>
                      </a:lnTo>
                      <a:lnTo>
                        <a:pt x="2562" y="9129"/>
                      </a:lnTo>
                      <a:lnTo>
                        <a:pt x="1823" y="8996"/>
                      </a:lnTo>
                      <a:lnTo>
                        <a:pt x="1330" y="8996"/>
                      </a:lnTo>
                      <a:lnTo>
                        <a:pt x="0" y="8192"/>
                      </a:lnTo>
                      <a:lnTo>
                        <a:pt x="542" y="8080"/>
                      </a:lnTo>
                      <a:lnTo>
                        <a:pt x="1330" y="8192"/>
                      </a:lnTo>
                      <a:lnTo>
                        <a:pt x="1034" y="7031"/>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476" name="Freeform 216">
                  <a:extLst>
                    <a:ext uri="{FF2B5EF4-FFF2-40B4-BE49-F238E27FC236}">
                      <a16:creationId xmlns:a16="http://schemas.microsoft.com/office/drawing/2014/main" id="{4B34B495-6550-4B00-8C2F-9F645CCE5788}"/>
                    </a:ext>
                  </a:extLst>
                </p:cNvPr>
                <p:cNvSpPr>
                  <a:spLocks/>
                </p:cNvSpPr>
                <p:nvPr/>
              </p:nvSpPr>
              <p:spPr bwMode="auto">
                <a:xfrm>
                  <a:off x="7305954" y="4473174"/>
                  <a:ext cx="25669" cy="31709"/>
                </a:xfrm>
                <a:custGeom>
                  <a:avLst/>
                  <a:gdLst>
                    <a:gd name="T0" fmla="*/ 0 w 20000"/>
                    <a:gd name="T1" fmla="*/ 5769 h 20000"/>
                    <a:gd name="T2" fmla="*/ 11905 w 20000"/>
                    <a:gd name="T3" fmla="*/ 0 h 20000"/>
                    <a:gd name="T4" fmla="*/ 11905 w 20000"/>
                    <a:gd name="T5" fmla="*/ 5769 h 20000"/>
                    <a:gd name="T6" fmla="*/ 19524 w 20000"/>
                    <a:gd name="T7" fmla="*/ 13462 h 20000"/>
                    <a:gd name="T8" fmla="*/ 11905 w 20000"/>
                    <a:gd name="T9" fmla="*/ 13462 h 20000"/>
                    <a:gd name="T10" fmla="*/ 2857 w 20000"/>
                    <a:gd name="T11" fmla="*/ 19615 h 20000"/>
                    <a:gd name="T12" fmla="*/ 0 w 20000"/>
                    <a:gd name="T13" fmla="*/ 5769 h 20000"/>
                  </a:gdLst>
                  <a:ahLst/>
                  <a:cxnLst>
                    <a:cxn ang="0">
                      <a:pos x="T0" y="T1"/>
                    </a:cxn>
                    <a:cxn ang="0">
                      <a:pos x="T2" y="T3"/>
                    </a:cxn>
                    <a:cxn ang="0">
                      <a:pos x="T4" y="T5"/>
                    </a:cxn>
                    <a:cxn ang="0">
                      <a:pos x="T6" y="T7"/>
                    </a:cxn>
                    <a:cxn ang="0">
                      <a:pos x="T8" y="T9"/>
                    </a:cxn>
                    <a:cxn ang="0">
                      <a:pos x="T10" y="T11"/>
                    </a:cxn>
                    <a:cxn ang="0">
                      <a:pos x="T12" y="T13"/>
                    </a:cxn>
                  </a:cxnLst>
                  <a:rect l="0" t="0" r="r" b="b"/>
                  <a:pathLst>
                    <a:path w="20000" h="20000">
                      <a:moveTo>
                        <a:pt x="0" y="5769"/>
                      </a:moveTo>
                      <a:lnTo>
                        <a:pt x="11905" y="0"/>
                      </a:lnTo>
                      <a:lnTo>
                        <a:pt x="11905" y="5769"/>
                      </a:lnTo>
                      <a:lnTo>
                        <a:pt x="19524" y="13462"/>
                      </a:lnTo>
                      <a:lnTo>
                        <a:pt x="11905" y="13462"/>
                      </a:lnTo>
                      <a:lnTo>
                        <a:pt x="2857" y="19615"/>
                      </a:lnTo>
                      <a:lnTo>
                        <a:pt x="0" y="5769"/>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477" name="Freeform 212">
                  <a:extLst>
                    <a:ext uri="{FF2B5EF4-FFF2-40B4-BE49-F238E27FC236}">
                      <a16:creationId xmlns:a16="http://schemas.microsoft.com/office/drawing/2014/main" id="{3492E99E-F948-4F30-B797-E086D08A7477}"/>
                    </a:ext>
                  </a:extLst>
                </p:cNvPr>
                <p:cNvSpPr>
                  <a:spLocks/>
                </p:cNvSpPr>
                <p:nvPr/>
              </p:nvSpPr>
              <p:spPr bwMode="auto">
                <a:xfrm>
                  <a:off x="6791047" y="4458074"/>
                  <a:ext cx="294448" cy="318607"/>
                </a:xfrm>
                <a:custGeom>
                  <a:avLst/>
                  <a:gdLst>
                    <a:gd name="T0" fmla="*/ 16140 w 20000"/>
                    <a:gd name="T1" fmla="*/ 18409 h 20000"/>
                    <a:gd name="T2" fmla="*/ 14661 w 20000"/>
                    <a:gd name="T3" fmla="*/ 17424 h 20000"/>
                    <a:gd name="T4" fmla="*/ 12936 w 20000"/>
                    <a:gd name="T5" fmla="*/ 15871 h 20000"/>
                    <a:gd name="T6" fmla="*/ 10637 w 20000"/>
                    <a:gd name="T7" fmla="*/ 13295 h 20000"/>
                    <a:gd name="T8" fmla="*/ 9569 w 20000"/>
                    <a:gd name="T9" fmla="*/ 11742 h 20000"/>
                    <a:gd name="T10" fmla="*/ 8501 w 20000"/>
                    <a:gd name="T11" fmla="*/ 10152 h 20000"/>
                    <a:gd name="T12" fmla="*/ 7433 w 20000"/>
                    <a:gd name="T13" fmla="*/ 9205 h 20000"/>
                    <a:gd name="T14" fmla="*/ 6776 w 20000"/>
                    <a:gd name="T15" fmla="*/ 6629 h 20000"/>
                    <a:gd name="T16" fmla="*/ 4435 w 20000"/>
                    <a:gd name="T17" fmla="*/ 4886 h 20000"/>
                    <a:gd name="T18" fmla="*/ 2957 w 20000"/>
                    <a:gd name="T19" fmla="*/ 3485 h 20000"/>
                    <a:gd name="T20" fmla="*/ 164 w 20000"/>
                    <a:gd name="T21" fmla="*/ 1553 h 20000"/>
                    <a:gd name="T22" fmla="*/ 0 w 20000"/>
                    <a:gd name="T23" fmla="*/ 0 h 20000"/>
                    <a:gd name="T24" fmla="*/ 2752 w 20000"/>
                    <a:gd name="T25" fmla="*/ 758 h 20000"/>
                    <a:gd name="T26" fmla="*/ 5503 w 20000"/>
                    <a:gd name="T27" fmla="*/ 1932 h 20000"/>
                    <a:gd name="T28" fmla="*/ 7885 w 20000"/>
                    <a:gd name="T29" fmla="*/ 4091 h 20000"/>
                    <a:gd name="T30" fmla="*/ 9979 w 20000"/>
                    <a:gd name="T31" fmla="*/ 6061 h 20000"/>
                    <a:gd name="T32" fmla="*/ 11047 w 20000"/>
                    <a:gd name="T33" fmla="*/ 6061 h 20000"/>
                    <a:gd name="T34" fmla="*/ 11910 w 20000"/>
                    <a:gd name="T35" fmla="*/ 7045 h 20000"/>
                    <a:gd name="T36" fmla="*/ 12936 w 20000"/>
                    <a:gd name="T37" fmla="*/ 8030 h 20000"/>
                    <a:gd name="T38" fmla="*/ 14456 w 20000"/>
                    <a:gd name="T39" fmla="*/ 8977 h 20000"/>
                    <a:gd name="T40" fmla="*/ 14456 w 20000"/>
                    <a:gd name="T41" fmla="*/ 9205 h 20000"/>
                    <a:gd name="T42" fmla="*/ 15524 w 20000"/>
                    <a:gd name="T43" fmla="*/ 9205 h 20000"/>
                    <a:gd name="T44" fmla="*/ 15113 w 20000"/>
                    <a:gd name="T45" fmla="*/ 10152 h 20000"/>
                    <a:gd name="T46" fmla="*/ 15113 w 20000"/>
                    <a:gd name="T47" fmla="*/ 10758 h 20000"/>
                    <a:gd name="T48" fmla="*/ 16797 w 20000"/>
                    <a:gd name="T49" fmla="*/ 11364 h 20000"/>
                    <a:gd name="T50" fmla="*/ 17864 w 20000"/>
                    <a:gd name="T51" fmla="*/ 13295 h 20000"/>
                    <a:gd name="T52" fmla="*/ 18070 w 20000"/>
                    <a:gd name="T53" fmla="*/ 13712 h 20000"/>
                    <a:gd name="T54" fmla="*/ 19548 w 20000"/>
                    <a:gd name="T55" fmla="*/ 14697 h 20000"/>
                    <a:gd name="T56" fmla="*/ 19138 w 20000"/>
                    <a:gd name="T57" fmla="*/ 15871 h 20000"/>
                    <a:gd name="T58" fmla="*/ 19548 w 20000"/>
                    <a:gd name="T59" fmla="*/ 17197 h 20000"/>
                    <a:gd name="T60" fmla="*/ 18070 w 20000"/>
                    <a:gd name="T61" fmla="*/ 18977 h 20000"/>
                    <a:gd name="T62" fmla="*/ 17207 w 20000"/>
                    <a:gd name="T63" fmla="*/ 1935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000" h="20000">
                      <a:moveTo>
                        <a:pt x="17207" y="19962"/>
                      </a:moveTo>
                      <a:lnTo>
                        <a:pt x="16140" y="18409"/>
                      </a:lnTo>
                      <a:lnTo>
                        <a:pt x="15524" y="18030"/>
                      </a:lnTo>
                      <a:lnTo>
                        <a:pt x="14661" y="17424"/>
                      </a:lnTo>
                      <a:lnTo>
                        <a:pt x="12936" y="16439"/>
                      </a:lnTo>
                      <a:lnTo>
                        <a:pt x="12936" y="15871"/>
                      </a:lnTo>
                      <a:lnTo>
                        <a:pt x="11663" y="14848"/>
                      </a:lnTo>
                      <a:lnTo>
                        <a:pt x="10637" y="13295"/>
                      </a:lnTo>
                      <a:lnTo>
                        <a:pt x="10637" y="13106"/>
                      </a:lnTo>
                      <a:lnTo>
                        <a:pt x="9569" y="11742"/>
                      </a:lnTo>
                      <a:lnTo>
                        <a:pt x="9569" y="11364"/>
                      </a:lnTo>
                      <a:lnTo>
                        <a:pt x="8501" y="10152"/>
                      </a:lnTo>
                      <a:lnTo>
                        <a:pt x="8296" y="9583"/>
                      </a:lnTo>
                      <a:lnTo>
                        <a:pt x="7433" y="9205"/>
                      </a:lnTo>
                      <a:lnTo>
                        <a:pt x="6571" y="7045"/>
                      </a:lnTo>
                      <a:lnTo>
                        <a:pt x="6776" y="6629"/>
                      </a:lnTo>
                      <a:lnTo>
                        <a:pt x="4682" y="5644"/>
                      </a:lnTo>
                      <a:lnTo>
                        <a:pt x="4435" y="4886"/>
                      </a:lnTo>
                      <a:lnTo>
                        <a:pt x="4025" y="4886"/>
                      </a:lnTo>
                      <a:lnTo>
                        <a:pt x="2957" y="3485"/>
                      </a:lnTo>
                      <a:lnTo>
                        <a:pt x="2752" y="3485"/>
                      </a:lnTo>
                      <a:lnTo>
                        <a:pt x="164" y="1553"/>
                      </a:lnTo>
                      <a:lnTo>
                        <a:pt x="0" y="758"/>
                      </a:lnTo>
                      <a:lnTo>
                        <a:pt x="0" y="0"/>
                      </a:lnTo>
                      <a:lnTo>
                        <a:pt x="1068" y="0"/>
                      </a:lnTo>
                      <a:lnTo>
                        <a:pt x="2752" y="758"/>
                      </a:lnTo>
                      <a:lnTo>
                        <a:pt x="4025" y="758"/>
                      </a:lnTo>
                      <a:lnTo>
                        <a:pt x="5503" y="1932"/>
                      </a:lnTo>
                      <a:lnTo>
                        <a:pt x="5503" y="2538"/>
                      </a:lnTo>
                      <a:lnTo>
                        <a:pt x="7885" y="4091"/>
                      </a:lnTo>
                      <a:lnTo>
                        <a:pt x="8912" y="4886"/>
                      </a:lnTo>
                      <a:lnTo>
                        <a:pt x="9979" y="6061"/>
                      </a:lnTo>
                      <a:lnTo>
                        <a:pt x="10637" y="5644"/>
                      </a:lnTo>
                      <a:lnTo>
                        <a:pt x="11047" y="6061"/>
                      </a:lnTo>
                      <a:lnTo>
                        <a:pt x="11253" y="7045"/>
                      </a:lnTo>
                      <a:lnTo>
                        <a:pt x="11910" y="7045"/>
                      </a:lnTo>
                      <a:lnTo>
                        <a:pt x="12320" y="7652"/>
                      </a:lnTo>
                      <a:lnTo>
                        <a:pt x="12936" y="8030"/>
                      </a:lnTo>
                      <a:lnTo>
                        <a:pt x="14004" y="8598"/>
                      </a:lnTo>
                      <a:lnTo>
                        <a:pt x="14456" y="8977"/>
                      </a:lnTo>
                      <a:lnTo>
                        <a:pt x="13593" y="9205"/>
                      </a:lnTo>
                      <a:lnTo>
                        <a:pt x="14456" y="9205"/>
                      </a:lnTo>
                      <a:lnTo>
                        <a:pt x="15113" y="8977"/>
                      </a:lnTo>
                      <a:lnTo>
                        <a:pt x="15524" y="9205"/>
                      </a:lnTo>
                      <a:lnTo>
                        <a:pt x="15688" y="9773"/>
                      </a:lnTo>
                      <a:lnTo>
                        <a:pt x="15113" y="10152"/>
                      </a:lnTo>
                      <a:lnTo>
                        <a:pt x="15688" y="10152"/>
                      </a:lnTo>
                      <a:lnTo>
                        <a:pt x="15113" y="10758"/>
                      </a:lnTo>
                      <a:lnTo>
                        <a:pt x="15688" y="11136"/>
                      </a:lnTo>
                      <a:lnTo>
                        <a:pt x="16797" y="11364"/>
                      </a:lnTo>
                      <a:lnTo>
                        <a:pt x="17207" y="12311"/>
                      </a:lnTo>
                      <a:lnTo>
                        <a:pt x="17864" y="13295"/>
                      </a:lnTo>
                      <a:lnTo>
                        <a:pt x="17454" y="13864"/>
                      </a:lnTo>
                      <a:lnTo>
                        <a:pt x="18070" y="13712"/>
                      </a:lnTo>
                      <a:lnTo>
                        <a:pt x="18891" y="13712"/>
                      </a:lnTo>
                      <a:lnTo>
                        <a:pt x="19548" y="14697"/>
                      </a:lnTo>
                      <a:lnTo>
                        <a:pt x="19959" y="14848"/>
                      </a:lnTo>
                      <a:lnTo>
                        <a:pt x="19138" y="15871"/>
                      </a:lnTo>
                      <a:lnTo>
                        <a:pt x="19548" y="16250"/>
                      </a:lnTo>
                      <a:lnTo>
                        <a:pt x="19548" y="17197"/>
                      </a:lnTo>
                      <a:lnTo>
                        <a:pt x="19138" y="19583"/>
                      </a:lnTo>
                      <a:lnTo>
                        <a:pt x="18070" y="18977"/>
                      </a:lnTo>
                      <a:lnTo>
                        <a:pt x="17864" y="19583"/>
                      </a:lnTo>
                      <a:lnTo>
                        <a:pt x="17207" y="19356"/>
                      </a:lnTo>
                      <a:lnTo>
                        <a:pt x="17207" y="19962"/>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478" name="Freeform 211">
                  <a:extLst>
                    <a:ext uri="{FF2B5EF4-FFF2-40B4-BE49-F238E27FC236}">
                      <a16:creationId xmlns:a16="http://schemas.microsoft.com/office/drawing/2014/main" id="{25662900-4543-4B34-B210-C73E1D9D85C9}"/>
                    </a:ext>
                  </a:extLst>
                </p:cNvPr>
                <p:cNvSpPr>
                  <a:spLocks/>
                </p:cNvSpPr>
                <p:nvPr/>
              </p:nvSpPr>
              <p:spPr bwMode="auto">
                <a:xfrm>
                  <a:off x="7757440" y="4619642"/>
                  <a:ext cx="265758" cy="253678"/>
                </a:xfrm>
                <a:custGeom>
                  <a:avLst/>
                  <a:gdLst>
                    <a:gd name="T0" fmla="*/ 19683 w 20000"/>
                    <a:gd name="T1" fmla="*/ 19952 h 20000"/>
                    <a:gd name="T2" fmla="*/ 16689 w 20000"/>
                    <a:gd name="T3" fmla="*/ 18000 h 20000"/>
                    <a:gd name="T4" fmla="*/ 15737 w 20000"/>
                    <a:gd name="T5" fmla="*/ 16238 h 20000"/>
                    <a:gd name="T6" fmla="*/ 15057 w 20000"/>
                    <a:gd name="T7" fmla="*/ 14048 h 20000"/>
                    <a:gd name="T8" fmla="*/ 12426 w 20000"/>
                    <a:gd name="T9" fmla="*/ 10810 h 20000"/>
                    <a:gd name="T10" fmla="*/ 8254 w 20000"/>
                    <a:gd name="T11" fmla="*/ 9143 h 20000"/>
                    <a:gd name="T12" fmla="*/ 7800 w 20000"/>
                    <a:gd name="T13" fmla="*/ 8381 h 20000"/>
                    <a:gd name="T14" fmla="*/ 7528 w 20000"/>
                    <a:gd name="T15" fmla="*/ 7905 h 20000"/>
                    <a:gd name="T16" fmla="*/ 6349 w 20000"/>
                    <a:gd name="T17" fmla="*/ 7619 h 20000"/>
                    <a:gd name="T18" fmla="*/ 5170 w 20000"/>
                    <a:gd name="T19" fmla="*/ 7143 h 20000"/>
                    <a:gd name="T20" fmla="*/ 5669 w 20000"/>
                    <a:gd name="T21" fmla="*/ 5905 h 20000"/>
                    <a:gd name="T22" fmla="*/ 4943 w 20000"/>
                    <a:gd name="T23" fmla="*/ 7143 h 20000"/>
                    <a:gd name="T24" fmla="*/ 3810 w 20000"/>
                    <a:gd name="T25" fmla="*/ 8381 h 20000"/>
                    <a:gd name="T26" fmla="*/ 3810 w 20000"/>
                    <a:gd name="T27" fmla="*/ 6619 h 20000"/>
                    <a:gd name="T28" fmla="*/ 2812 w 20000"/>
                    <a:gd name="T29" fmla="*/ 5905 h 20000"/>
                    <a:gd name="T30" fmla="*/ 2585 w 20000"/>
                    <a:gd name="T31" fmla="*/ 5667 h 20000"/>
                    <a:gd name="T32" fmla="*/ 4490 w 20000"/>
                    <a:gd name="T33" fmla="*/ 5143 h 20000"/>
                    <a:gd name="T34" fmla="*/ 5170 w 20000"/>
                    <a:gd name="T35" fmla="*/ 5143 h 20000"/>
                    <a:gd name="T36" fmla="*/ 5170 w 20000"/>
                    <a:gd name="T37" fmla="*/ 4476 h 20000"/>
                    <a:gd name="T38" fmla="*/ 2585 w 20000"/>
                    <a:gd name="T39" fmla="*/ 4667 h 20000"/>
                    <a:gd name="T40" fmla="*/ 2132 w 20000"/>
                    <a:gd name="T41" fmla="*/ 3190 h 20000"/>
                    <a:gd name="T42" fmla="*/ 0 w 20000"/>
                    <a:gd name="T43" fmla="*/ 2429 h 20000"/>
                    <a:gd name="T44" fmla="*/ 272 w 20000"/>
                    <a:gd name="T45" fmla="*/ 1238 h 20000"/>
                    <a:gd name="T46" fmla="*/ 2812 w 20000"/>
                    <a:gd name="T47" fmla="*/ 0 h 20000"/>
                    <a:gd name="T48" fmla="*/ 5669 w 20000"/>
                    <a:gd name="T49" fmla="*/ 1238 h 20000"/>
                    <a:gd name="T50" fmla="*/ 6349 w 20000"/>
                    <a:gd name="T51" fmla="*/ 2714 h 20000"/>
                    <a:gd name="T52" fmla="*/ 6803 w 20000"/>
                    <a:gd name="T53" fmla="*/ 5667 h 20000"/>
                    <a:gd name="T54" fmla="*/ 7075 w 20000"/>
                    <a:gd name="T55" fmla="*/ 5143 h 20000"/>
                    <a:gd name="T56" fmla="*/ 7528 w 20000"/>
                    <a:gd name="T57" fmla="*/ 5905 h 20000"/>
                    <a:gd name="T58" fmla="*/ 8254 w 20000"/>
                    <a:gd name="T59" fmla="*/ 7143 h 20000"/>
                    <a:gd name="T60" fmla="*/ 10567 w 20000"/>
                    <a:gd name="T61" fmla="*/ 4667 h 20000"/>
                    <a:gd name="T62" fmla="*/ 11973 w 20000"/>
                    <a:gd name="T63" fmla="*/ 3714 h 20000"/>
                    <a:gd name="T64" fmla="*/ 16689 w 20000"/>
                    <a:gd name="T65" fmla="*/ 4476 h 20000"/>
                    <a:gd name="T66" fmla="*/ 19955 w 20000"/>
                    <a:gd name="T67" fmla="*/ 5667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000" h="20000">
                      <a:moveTo>
                        <a:pt x="19955" y="5667"/>
                      </a:moveTo>
                      <a:lnTo>
                        <a:pt x="19683" y="19952"/>
                      </a:lnTo>
                      <a:lnTo>
                        <a:pt x="17642" y="17524"/>
                      </a:lnTo>
                      <a:lnTo>
                        <a:pt x="16689" y="18000"/>
                      </a:lnTo>
                      <a:lnTo>
                        <a:pt x="15737" y="17524"/>
                      </a:lnTo>
                      <a:lnTo>
                        <a:pt x="15737" y="16238"/>
                      </a:lnTo>
                      <a:lnTo>
                        <a:pt x="15057" y="14810"/>
                      </a:lnTo>
                      <a:lnTo>
                        <a:pt x="15057" y="14048"/>
                      </a:lnTo>
                      <a:lnTo>
                        <a:pt x="13832" y="11810"/>
                      </a:lnTo>
                      <a:lnTo>
                        <a:pt x="12426" y="10810"/>
                      </a:lnTo>
                      <a:lnTo>
                        <a:pt x="9841" y="9619"/>
                      </a:lnTo>
                      <a:lnTo>
                        <a:pt x="8254" y="9143"/>
                      </a:lnTo>
                      <a:lnTo>
                        <a:pt x="7528" y="8381"/>
                      </a:lnTo>
                      <a:lnTo>
                        <a:pt x="7800" y="8381"/>
                      </a:lnTo>
                      <a:lnTo>
                        <a:pt x="7800" y="7905"/>
                      </a:lnTo>
                      <a:lnTo>
                        <a:pt x="7528" y="7905"/>
                      </a:lnTo>
                      <a:lnTo>
                        <a:pt x="6349" y="7905"/>
                      </a:lnTo>
                      <a:lnTo>
                        <a:pt x="6349" y="7619"/>
                      </a:lnTo>
                      <a:lnTo>
                        <a:pt x="5850" y="7905"/>
                      </a:lnTo>
                      <a:lnTo>
                        <a:pt x="5170" y="7143"/>
                      </a:lnTo>
                      <a:lnTo>
                        <a:pt x="5669" y="6429"/>
                      </a:lnTo>
                      <a:lnTo>
                        <a:pt x="5669" y="5905"/>
                      </a:lnTo>
                      <a:lnTo>
                        <a:pt x="5170" y="6429"/>
                      </a:lnTo>
                      <a:lnTo>
                        <a:pt x="4943" y="7143"/>
                      </a:lnTo>
                      <a:lnTo>
                        <a:pt x="4490" y="7905"/>
                      </a:lnTo>
                      <a:lnTo>
                        <a:pt x="3810" y="8381"/>
                      </a:lnTo>
                      <a:lnTo>
                        <a:pt x="3265" y="7619"/>
                      </a:lnTo>
                      <a:lnTo>
                        <a:pt x="3810" y="6619"/>
                      </a:lnTo>
                      <a:lnTo>
                        <a:pt x="3265" y="6429"/>
                      </a:lnTo>
                      <a:lnTo>
                        <a:pt x="2812" y="5905"/>
                      </a:lnTo>
                      <a:lnTo>
                        <a:pt x="1859" y="5905"/>
                      </a:lnTo>
                      <a:lnTo>
                        <a:pt x="2585" y="5667"/>
                      </a:lnTo>
                      <a:lnTo>
                        <a:pt x="3265" y="5667"/>
                      </a:lnTo>
                      <a:lnTo>
                        <a:pt x="4490" y="5143"/>
                      </a:lnTo>
                      <a:lnTo>
                        <a:pt x="4943" y="5143"/>
                      </a:lnTo>
                      <a:lnTo>
                        <a:pt x="5170" y="5143"/>
                      </a:lnTo>
                      <a:lnTo>
                        <a:pt x="5669" y="4667"/>
                      </a:lnTo>
                      <a:lnTo>
                        <a:pt x="5170" y="4476"/>
                      </a:lnTo>
                      <a:lnTo>
                        <a:pt x="3991" y="4476"/>
                      </a:lnTo>
                      <a:lnTo>
                        <a:pt x="2585" y="4667"/>
                      </a:lnTo>
                      <a:lnTo>
                        <a:pt x="2132" y="3714"/>
                      </a:lnTo>
                      <a:lnTo>
                        <a:pt x="2132" y="3190"/>
                      </a:lnTo>
                      <a:lnTo>
                        <a:pt x="1406" y="2714"/>
                      </a:lnTo>
                      <a:lnTo>
                        <a:pt x="0" y="2429"/>
                      </a:lnTo>
                      <a:lnTo>
                        <a:pt x="0" y="1952"/>
                      </a:lnTo>
                      <a:lnTo>
                        <a:pt x="272" y="1238"/>
                      </a:lnTo>
                      <a:lnTo>
                        <a:pt x="1406" y="762"/>
                      </a:lnTo>
                      <a:lnTo>
                        <a:pt x="2812" y="0"/>
                      </a:lnTo>
                      <a:lnTo>
                        <a:pt x="3991" y="762"/>
                      </a:lnTo>
                      <a:lnTo>
                        <a:pt x="5669" y="1238"/>
                      </a:lnTo>
                      <a:lnTo>
                        <a:pt x="5850" y="1476"/>
                      </a:lnTo>
                      <a:lnTo>
                        <a:pt x="6349" y="2714"/>
                      </a:lnTo>
                      <a:lnTo>
                        <a:pt x="5850" y="3714"/>
                      </a:lnTo>
                      <a:lnTo>
                        <a:pt x="6803" y="5667"/>
                      </a:lnTo>
                      <a:lnTo>
                        <a:pt x="6803" y="5143"/>
                      </a:lnTo>
                      <a:lnTo>
                        <a:pt x="7075" y="5143"/>
                      </a:lnTo>
                      <a:lnTo>
                        <a:pt x="7528" y="5667"/>
                      </a:lnTo>
                      <a:lnTo>
                        <a:pt x="7528" y="5905"/>
                      </a:lnTo>
                      <a:lnTo>
                        <a:pt x="7528" y="6429"/>
                      </a:lnTo>
                      <a:lnTo>
                        <a:pt x="8254" y="7143"/>
                      </a:lnTo>
                      <a:lnTo>
                        <a:pt x="8934" y="6619"/>
                      </a:lnTo>
                      <a:lnTo>
                        <a:pt x="10567" y="4667"/>
                      </a:lnTo>
                      <a:lnTo>
                        <a:pt x="12426" y="4476"/>
                      </a:lnTo>
                      <a:lnTo>
                        <a:pt x="11973" y="3714"/>
                      </a:lnTo>
                      <a:lnTo>
                        <a:pt x="13651" y="2714"/>
                      </a:lnTo>
                      <a:lnTo>
                        <a:pt x="16689" y="4476"/>
                      </a:lnTo>
                      <a:lnTo>
                        <a:pt x="18549" y="4667"/>
                      </a:lnTo>
                      <a:lnTo>
                        <a:pt x="19955" y="5667"/>
                      </a:lnTo>
                      <a:close/>
                    </a:path>
                  </a:pathLst>
                </a:custGeom>
                <a:grpFill/>
                <a:ln w="3175">
                  <a:no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479" name="Freeform 210">
                  <a:extLst>
                    <a:ext uri="{FF2B5EF4-FFF2-40B4-BE49-F238E27FC236}">
                      <a16:creationId xmlns:a16="http://schemas.microsoft.com/office/drawing/2014/main" id="{00823054-8A49-4CF1-8BF1-06B652322F94}"/>
                    </a:ext>
                  </a:extLst>
                </p:cNvPr>
                <p:cNvSpPr>
                  <a:spLocks/>
                </p:cNvSpPr>
                <p:nvPr/>
              </p:nvSpPr>
              <p:spPr bwMode="auto">
                <a:xfrm>
                  <a:off x="7422223" y="4563773"/>
                  <a:ext cx="175159" cy="206868"/>
                </a:xfrm>
                <a:custGeom>
                  <a:avLst/>
                  <a:gdLst>
                    <a:gd name="T0" fmla="*/ 2131 w 20000"/>
                    <a:gd name="T1" fmla="*/ 19592 h 20000"/>
                    <a:gd name="T2" fmla="*/ 2818 w 20000"/>
                    <a:gd name="T3" fmla="*/ 17201 h 20000"/>
                    <a:gd name="T4" fmla="*/ 2131 w 20000"/>
                    <a:gd name="T5" fmla="*/ 14227 h 20000"/>
                    <a:gd name="T6" fmla="*/ 412 w 20000"/>
                    <a:gd name="T7" fmla="*/ 12653 h 20000"/>
                    <a:gd name="T8" fmla="*/ 1100 w 20000"/>
                    <a:gd name="T9" fmla="*/ 11778 h 20000"/>
                    <a:gd name="T10" fmla="*/ 2131 w 20000"/>
                    <a:gd name="T11" fmla="*/ 10029 h 20000"/>
                    <a:gd name="T12" fmla="*/ 2131 w 20000"/>
                    <a:gd name="T13" fmla="*/ 7289 h 20000"/>
                    <a:gd name="T14" fmla="*/ 3918 w 20000"/>
                    <a:gd name="T15" fmla="*/ 4898 h 20000"/>
                    <a:gd name="T16" fmla="*/ 4674 w 20000"/>
                    <a:gd name="T17" fmla="*/ 2449 h 20000"/>
                    <a:gd name="T18" fmla="*/ 5704 w 20000"/>
                    <a:gd name="T19" fmla="*/ 3032 h 20000"/>
                    <a:gd name="T20" fmla="*/ 6735 w 20000"/>
                    <a:gd name="T21" fmla="*/ 1574 h 20000"/>
                    <a:gd name="T22" fmla="*/ 8591 w 20000"/>
                    <a:gd name="T23" fmla="*/ 2157 h 20000"/>
                    <a:gd name="T24" fmla="*/ 13883 w 20000"/>
                    <a:gd name="T25" fmla="*/ 2449 h 20000"/>
                    <a:gd name="T26" fmla="*/ 18832 w 20000"/>
                    <a:gd name="T27" fmla="*/ 933 h 20000"/>
                    <a:gd name="T28" fmla="*/ 19931 w 20000"/>
                    <a:gd name="T29" fmla="*/ 641 h 20000"/>
                    <a:gd name="T30" fmla="*/ 18557 w 20000"/>
                    <a:gd name="T31" fmla="*/ 3032 h 20000"/>
                    <a:gd name="T32" fmla="*/ 14914 w 20000"/>
                    <a:gd name="T33" fmla="*/ 3965 h 20000"/>
                    <a:gd name="T34" fmla="*/ 11065 w 20000"/>
                    <a:gd name="T35" fmla="*/ 3965 h 20000"/>
                    <a:gd name="T36" fmla="*/ 7835 w 20000"/>
                    <a:gd name="T37" fmla="*/ 3615 h 20000"/>
                    <a:gd name="T38" fmla="*/ 4948 w 20000"/>
                    <a:gd name="T39" fmla="*/ 3615 h 20000"/>
                    <a:gd name="T40" fmla="*/ 4674 w 20000"/>
                    <a:gd name="T41" fmla="*/ 6939 h 20000"/>
                    <a:gd name="T42" fmla="*/ 6460 w 20000"/>
                    <a:gd name="T43" fmla="*/ 8455 h 20000"/>
                    <a:gd name="T44" fmla="*/ 8591 w 20000"/>
                    <a:gd name="T45" fmla="*/ 6939 h 20000"/>
                    <a:gd name="T46" fmla="*/ 10378 w 20000"/>
                    <a:gd name="T47" fmla="*/ 7289 h 20000"/>
                    <a:gd name="T48" fmla="*/ 12509 w 20000"/>
                    <a:gd name="T49" fmla="*/ 6939 h 20000"/>
                    <a:gd name="T50" fmla="*/ 13883 w 20000"/>
                    <a:gd name="T51" fmla="*/ 6356 h 20000"/>
                    <a:gd name="T52" fmla="*/ 14227 w 20000"/>
                    <a:gd name="T53" fmla="*/ 7289 h 20000"/>
                    <a:gd name="T54" fmla="*/ 11409 w 20000"/>
                    <a:gd name="T55" fmla="*/ 8455 h 20000"/>
                    <a:gd name="T56" fmla="*/ 7835 w 20000"/>
                    <a:gd name="T57" fmla="*/ 10029 h 20000"/>
                    <a:gd name="T58" fmla="*/ 11409 w 20000"/>
                    <a:gd name="T59" fmla="*/ 13586 h 20000"/>
                    <a:gd name="T60" fmla="*/ 12096 w 20000"/>
                    <a:gd name="T61" fmla="*/ 14810 h 20000"/>
                    <a:gd name="T62" fmla="*/ 13196 w 20000"/>
                    <a:gd name="T63" fmla="*/ 15743 h 20000"/>
                    <a:gd name="T64" fmla="*/ 11409 w 20000"/>
                    <a:gd name="T65" fmla="*/ 16618 h 20000"/>
                    <a:gd name="T66" fmla="*/ 10378 w 20000"/>
                    <a:gd name="T67" fmla="*/ 17551 h 20000"/>
                    <a:gd name="T68" fmla="*/ 9278 w 20000"/>
                    <a:gd name="T69" fmla="*/ 15743 h 20000"/>
                    <a:gd name="T70" fmla="*/ 6735 w 20000"/>
                    <a:gd name="T71" fmla="*/ 13586 h 20000"/>
                    <a:gd name="T72" fmla="*/ 6735 w 20000"/>
                    <a:gd name="T73" fmla="*/ 11778 h 20000"/>
                    <a:gd name="T74" fmla="*/ 4948 w 20000"/>
                    <a:gd name="T75" fmla="*/ 12653 h 20000"/>
                    <a:gd name="T76" fmla="*/ 4948 w 20000"/>
                    <a:gd name="T77" fmla="*/ 14810 h 20000"/>
                    <a:gd name="T78" fmla="*/ 4948 w 20000"/>
                    <a:gd name="T79" fmla="*/ 18134 h 20000"/>
                    <a:gd name="T80" fmla="*/ 3918 w 20000"/>
                    <a:gd name="T81" fmla="*/ 19592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00" h="20000">
                      <a:moveTo>
                        <a:pt x="3574" y="19942"/>
                      </a:moveTo>
                      <a:lnTo>
                        <a:pt x="2131" y="19592"/>
                      </a:lnTo>
                      <a:lnTo>
                        <a:pt x="2131" y="18717"/>
                      </a:lnTo>
                      <a:lnTo>
                        <a:pt x="2818" y="17201"/>
                      </a:lnTo>
                      <a:lnTo>
                        <a:pt x="2131" y="15102"/>
                      </a:lnTo>
                      <a:lnTo>
                        <a:pt x="2131" y="14227"/>
                      </a:lnTo>
                      <a:lnTo>
                        <a:pt x="412" y="14227"/>
                      </a:lnTo>
                      <a:lnTo>
                        <a:pt x="412" y="12653"/>
                      </a:lnTo>
                      <a:lnTo>
                        <a:pt x="0" y="12420"/>
                      </a:lnTo>
                      <a:lnTo>
                        <a:pt x="1100" y="11778"/>
                      </a:lnTo>
                      <a:lnTo>
                        <a:pt x="1787" y="10904"/>
                      </a:lnTo>
                      <a:lnTo>
                        <a:pt x="2131" y="10029"/>
                      </a:lnTo>
                      <a:lnTo>
                        <a:pt x="1787" y="8746"/>
                      </a:lnTo>
                      <a:lnTo>
                        <a:pt x="2131" y="7289"/>
                      </a:lnTo>
                      <a:lnTo>
                        <a:pt x="3574" y="6939"/>
                      </a:lnTo>
                      <a:lnTo>
                        <a:pt x="3918" y="4898"/>
                      </a:lnTo>
                      <a:lnTo>
                        <a:pt x="3918" y="4548"/>
                      </a:lnTo>
                      <a:lnTo>
                        <a:pt x="4674" y="2449"/>
                      </a:lnTo>
                      <a:lnTo>
                        <a:pt x="4948" y="2157"/>
                      </a:lnTo>
                      <a:lnTo>
                        <a:pt x="5704" y="3032"/>
                      </a:lnTo>
                      <a:lnTo>
                        <a:pt x="6460" y="2449"/>
                      </a:lnTo>
                      <a:lnTo>
                        <a:pt x="6735" y="1574"/>
                      </a:lnTo>
                      <a:lnTo>
                        <a:pt x="8591" y="1574"/>
                      </a:lnTo>
                      <a:lnTo>
                        <a:pt x="8591" y="2157"/>
                      </a:lnTo>
                      <a:lnTo>
                        <a:pt x="11065" y="2157"/>
                      </a:lnTo>
                      <a:lnTo>
                        <a:pt x="13883" y="2449"/>
                      </a:lnTo>
                      <a:lnTo>
                        <a:pt x="17113" y="2449"/>
                      </a:lnTo>
                      <a:lnTo>
                        <a:pt x="18832" y="933"/>
                      </a:lnTo>
                      <a:lnTo>
                        <a:pt x="19588" y="0"/>
                      </a:lnTo>
                      <a:lnTo>
                        <a:pt x="19931" y="641"/>
                      </a:lnTo>
                      <a:lnTo>
                        <a:pt x="19588" y="2157"/>
                      </a:lnTo>
                      <a:lnTo>
                        <a:pt x="18557" y="3032"/>
                      </a:lnTo>
                      <a:lnTo>
                        <a:pt x="17801" y="3965"/>
                      </a:lnTo>
                      <a:lnTo>
                        <a:pt x="14914" y="3965"/>
                      </a:lnTo>
                      <a:lnTo>
                        <a:pt x="13883" y="3965"/>
                      </a:lnTo>
                      <a:lnTo>
                        <a:pt x="11065" y="3965"/>
                      </a:lnTo>
                      <a:lnTo>
                        <a:pt x="9278" y="3615"/>
                      </a:lnTo>
                      <a:lnTo>
                        <a:pt x="7835" y="3615"/>
                      </a:lnTo>
                      <a:lnTo>
                        <a:pt x="6460" y="3615"/>
                      </a:lnTo>
                      <a:lnTo>
                        <a:pt x="4948" y="3615"/>
                      </a:lnTo>
                      <a:lnTo>
                        <a:pt x="4674" y="4898"/>
                      </a:lnTo>
                      <a:lnTo>
                        <a:pt x="4674" y="6939"/>
                      </a:lnTo>
                      <a:lnTo>
                        <a:pt x="5704" y="7289"/>
                      </a:lnTo>
                      <a:lnTo>
                        <a:pt x="6460" y="8455"/>
                      </a:lnTo>
                      <a:lnTo>
                        <a:pt x="7491" y="8455"/>
                      </a:lnTo>
                      <a:lnTo>
                        <a:pt x="8591" y="6939"/>
                      </a:lnTo>
                      <a:lnTo>
                        <a:pt x="9622" y="7289"/>
                      </a:lnTo>
                      <a:lnTo>
                        <a:pt x="10378" y="7289"/>
                      </a:lnTo>
                      <a:lnTo>
                        <a:pt x="11065" y="6939"/>
                      </a:lnTo>
                      <a:lnTo>
                        <a:pt x="12509" y="6939"/>
                      </a:lnTo>
                      <a:lnTo>
                        <a:pt x="13196" y="6356"/>
                      </a:lnTo>
                      <a:lnTo>
                        <a:pt x="13883" y="6356"/>
                      </a:lnTo>
                      <a:lnTo>
                        <a:pt x="14914" y="6939"/>
                      </a:lnTo>
                      <a:lnTo>
                        <a:pt x="14227" y="7289"/>
                      </a:lnTo>
                      <a:lnTo>
                        <a:pt x="13196" y="7289"/>
                      </a:lnTo>
                      <a:lnTo>
                        <a:pt x="11409" y="8455"/>
                      </a:lnTo>
                      <a:lnTo>
                        <a:pt x="9278" y="10029"/>
                      </a:lnTo>
                      <a:lnTo>
                        <a:pt x="7835" y="10029"/>
                      </a:lnTo>
                      <a:lnTo>
                        <a:pt x="11409" y="12653"/>
                      </a:lnTo>
                      <a:lnTo>
                        <a:pt x="11409" y="13586"/>
                      </a:lnTo>
                      <a:lnTo>
                        <a:pt x="11065" y="14810"/>
                      </a:lnTo>
                      <a:lnTo>
                        <a:pt x="12096" y="14810"/>
                      </a:lnTo>
                      <a:lnTo>
                        <a:pt x="12096" y="15743"/>
                      </a:lnTo>
                      <a:lnTo>
                        <a:pt x="13196" y="15743"/>
                      </a:lnTo>
                      <a:lnTo>
                        <a:pt x="13196" y="16618"/>
                      </a:lnTo>
                      <a:lnTo>
                        <a:pt x="11409" y="16618"/>
                      </a:lnTo>
                      <a:lnTo>
                        <a:pt x="10378" y="17201"/>
                      </a:lnTo>
                      <a:lnTo>
                        <a:pt x="10378" y="17551"/>
                      </a:lnTo>
                      <a:lnTo>
                        <a:pt x="8591" y="17551"/>
                      </a:lnTo>
                      <a:lnTo>
                        <a:pt x="9278" y="15743"/>
                      </a:lnTo>
                      <a:lnTo>
                        <a:pt x="6735" y="14227"/>
                      </a:lnTo>
                      <a:lnTo>
                        <a:pt x="6735" y="13586"/>
                      </a:lnTo>
                      <a:lnTo>
                        <a:pt x="7491" y="12653"/>
                      </a:lnTo>
                      <a:lnTo>
                        <a:pt x="6735" y="11778"/>
                      </a:lnTo>
                      <a:lnTo>
                        <a:pt x="6460" y="12420"/>
                      </a:lnTo>
                      <a:lnTo>
                        <a:pt x="4948" y="12653"/>
                      </a:lnTo>
                      <a:lnTo>
                        <a:pt x="4948" y="13294"/>
                      </a:lnTo>
                      <a:lnTo>
                        <a:pt x="4948" y="14810"/>
                      </a:lnTo>
                      <a:lnTo>
                        <a:pt x="4948" y="16618"/>
                      </a:lnTo>
                      <a:lnTo>
                        <a:pt x="4948" y="18134"/>
                      </a:lnTo>
                      <a:lnTo>
                        <a:pt x="4948" y="19942"/>
                      </a:lnTo>
                      <a:lnTo>
                        <a:pt x="3918" y="19592"/>
                      </a:lnTo>
                      <a:lnTo>
                        <a:pt x="3574" y="19942"/>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480" name="Freeform 209">
                  <a:extLst>
                    <a:ext uri="{FF2B5EF4-FFF2-40B4-BE49-F238E27FC236}">
                      <a16:creationId xmlns:a16="http://schemas.microsoft.com/office/drawing/2014/main" id="{70912E00-4254-4B40-BF5C-F64774E70AA5}"/>
                    </a:ext>
                  </a:extLst>
                </p:cNvPr>
                <p:cNvSpPr>
                  <a:spLocks/>
                </p:cNvSpPr>
                <p:nvPr/>
              </p:nvSpPr>
              <p:spPr bwMode="auto">
                <a:xfrm>
                  <a:off x="7056805" y="4776681"/>
                  <a:ext cx="250658" cy="81539"/>
                </a:xfrm>
                <a:custGeom>
                  <a:avLst/>
                  <a:gdLst>
                    <a:gd name="T0" fmla="*/ 19952 w 20000"/>
                    <a:gd name="T1" fmla="*/ 19853 h 20000"/>
                    <a:gd name="T2" fmla="*/ 18699 w 20000"/>
                    <a:gd name="T3" fmla="*/ 18382 h 20000"/>
                    <a:gd name="T4" fmla="*/ 16916 w 20000"/>
                    <a:gd name="T5" fmla="*/ 16029 h 20000"/>
                    <a:gd name="T6" fmla="*/ 15952 w 20000"/>
                    <a:gd name="T7" fmla="*/ 17500 h 20000"/>
                    <a:gd name="T8" fmla="*/ 14747 w 20000"/>
                    <a:gd name="T9" fmla="*/ 16029 h 20000"/>
                    <a:gd name="T10" fmla="*/ 13687 w 20000"/>
                    <a:gd name="T11" fmla="*/ 16029 h 20000"/>
                    <a:gd name="T12" fmla="*/ 12193 w 20000"/>
                    <a:gd name="T13" fmla="*/ 15294 h 20000"/>
                    <a:gd name="T14" fmla="*/ 10988 w 20000"/>
                    <a:gd name="T15" fmla="*/ 13824 h 20000"/>
                    <a:gd name="T16" fmla="*/ 8482 w 20000"/>
                    <a:gd name="T17" fmla="*/ 11471 h 20000"/>
                    <a:gd name="T18" fmla="*/ 6988 w 20000"/>
                    <a:gd name="T19" fmla="*/ 12059 h 20000"/>
                    <a:gd name="T20" fmla="*/ 5012 w 20000"/>
                    <a:gd name="T21" fmla="*/ 9853 h 20000"/>
                    <a:gd name="T22" fmla="*/ 2458 w 20000"/>
                    <a:gd name="T23" fmla="*/ 8382 h 20000"/>
                    <a:gd name="T24" fmla="*/ 2940 w 20000"/>
                    <a:gd name="T25" fmla="*/ 7647 h 20000"/>
                    <a:gd name="T26" fmla="*/ 1253 w 20000"/>
                    <a:gd name="T27" fmla="*/ 6029 h 20000"/>
                    <a:gd name="T28" fmla="*/ 0 w 20000"/>
                    <a:gd name="T29" fmla="*/ 5441 h 20000"/>
                    <a:gd name="T30" fmla="*/ 482 w 20000"/>
                    <a:gd name="T31" fmla="*/ 5441 h 20000"/>
                    <a:gd name="T32" fmla="*/ 964 w 20000"/>
                    <a:gd name="T33" fmla="*/ 5441 h 20000"/>
                    <a:gd name="T34" fmla="*/ 1735 w 20000"/>
                    <a:gd name="T35" fmla="*/ 2353 h 20000"/>
                    <a:gd name="T36" fmla="*/ 2217 w 20000"/>
                    <a:gd name="T37" fmla="*/ 0 h 20000"/>
                    <a:gd name="T38" fmla="*/ 4241 w 20000"/>
                    <a:gd name="T39" fmla="*/ 1471 h 20000"/>
                    <a:gd name="T40" fmla="*/ 4241 w 20000"/>
                    <a:gd name="T41" fmla="*/ 0 h 20000"/>
                    <a:gd name="T42" fmla="*/ 5012 w 20000"/>
                    <a:gd name="T43" fmla="*/ 0 h 20000"/>
                    <a:gd name="T44" fmla="*/ 5687 w 20000"/>
                    <a:gd name="T45" fmla="*/ 1471 h 20000"/>
                    <a:gd name="T46" fmla="*/ 6217 w 20000"/>
                    <a:gd name="T47" fmla="*/ 2353 h 20000"/>
                    <a:gd name="T48" fmla="*/ 6988 w 20000"/>
                    <a:gd name="T49" fmla="*/ 1471 h 20000"/>
                    <a:gd name="T50" fmla="*/ 7470 w 20000"/>
                    <a:gd name="T51" fmla="*/ 5441 h 20000"/>
                    <a:gd name="T52" fmla="*/ 10699 w 20000"/>
                    <a:gd name="T53" fmla="*/ 6029 h 20000"/>
                    <a:gd name="T54" fmla="*/ 11470 w 20000"/>
                    <a:gd name="T55" fmla="*/ 6029 h 20000"/>
                    <a:gd name="T56" fmla="*/ 11711 w 20000"/>
                    <a:gd name="T57" fmla="*/ 3824 h 20000"/>
                    <a:gd name="T58" fmla="*/ 12723 w 20000"/>
                    <a:gd name="T59" fmla="*/ 3824 h 20000"/>
                    <a:gd name="T60" fmla="*/ 12964 w 20000"/>
                    <a:gd name="T61" fmla="*/ 5441 h 20000"/>
                    <a:gd name="T62" fmla="*/ 13446 w 20000"/>
                    <a:gd name="T63" fmla="*/ 5441 h 20000"/>
                    <a:gd name="T64" fmla="*/ 14747 w 20000"/>
                    <a:gd name="T65" fmla="*/ 5441 h 20000"/>
                    <a:gd name="T66" fmla="*/ 15470 w 20000"/>
                    <a:gd name="T67" fmla="*/ 6029 h 20000"/>
                    <a:gd name="T68" fmla="*/ 16241 w 20000"/>
                    <a:gd name="T69" fmla="*/ 9853 h 20000"/>
                    <a:gd name="T70" fmla="*/ 17494 w 20000"/>
                    <a:gd name="T71" fmla="*/ 12059 h 20000"/>
                    <a:gd name="T72" fmla="*/ 17976 w 20000"/>
                    <a:gd name="T73" fmla="*/ 11471 h 20000"/>
                    <a:gd name="T74" fmla="*/ 18988 w 20000"/>
                    <a:gd name="T75" fmla="*/ 11471 h 20000"/>
                    <a:gd name="T76" fmla="*/ 19952 w 20000"/>
                    <a:gd name="T77" fmla="*/ 12059 h 20000"/>
                    <a:gd name="T78" fmla="*/ 19470 w 20000"/>
                    <a:gd name="T79" fmla="*/ 13824 h 20000"/>
                    <a:gd name="T80" fmla="*/ 19470 w 20000"/>
                    <a:gd name="T81" fmla="*/ 16029 h 20000"/>
                    <a:gd name="T82" fmla="*/ 19952 w 20000"/>
                    <a:gd name="T83" fmla="*/ 18382 h 20000"/>
                    <a:gd name="T84" fmla="*/ 19952 w 20000"/>
                    <a:gd name="T85" fmla="*/ 19853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000" h="20000">
                      <a:moveTo>
                        <a:pt x="19952" y="19853"/>
                      </a:moveTo>
                      <a:lnTo>
                        <a:pt x="18699" y="18382"/>
                      </a:lnTo>
                      <a:lnTo>
                        <a:pt x="16916" y="16029"/>
                      </a:lnTo>
                      <a:lnTo>
                        <a:pt x="15952" y="17500"/>
                      </a:lnTo>
                      <a:lnTo>
                        <a:pt x="14747" y="16029"/>
                      </a:lnTo>
                      <a:lnTo>
                        <a:pt x="13687" y="16029"/>
                      </a:lnTo>
                      <a:lnTo>
                        <a:pt x="12193" y="15294"/>
                      </a:lnTo>
                      <a:lnTo>
                        <a:pt x="10988" y="13824"/>
                      </a:lnTo>
                      <a:lnTo>
                        <a:pt x="8482" y="11471"/>
                      </a:lnTo>
                      <a:lnTo>
                        <a:pt x="6988" y="12059"/>
                      </a:lnTo>
                      <a:lnTo>
                        <a:pt x="5012" y="9853"/>
                      </a:lnTo>
                      <a:lnTo>
                        <a:pt x="2458" y="8382"/>
                      </a:lnTo>
                      <a:lnTo>
                        <a:pt x="2940" y="7647"/>
                      </a:lnTo>
                      <a:lnTo>
                        <a:pt x="1253" y="6029"/>
                      </a:lnTo>
                      <a:lnTo>
                        <a:pt x="0" y="5441"/>
                      </a:lnTo>
                      <a:lnTo>
                        <a:pt x="482" y="5441"/>
                      </a:lnTo>
                      <a:lnTo>
                        <a:pt x="964" y="5441"/>
                      </a:lnTo>
                      <a:lnTo>
                        <a:pt x="1735" y="2353"/>
                      </a:lnTo>
                      <a:lnTo>
                        <a:pt x="2217" y="0"/>
                      </a:lnTo>
                      <a:lnTo>
                        <a:pt x="4241" y="1471"/>
                      </a:lnTo>
                      <a:lnTo>
                        <a:pt x="4241" y="0"/>
                      </a:lnTo>
                      <a:lnTo>
                        <a:pt x="5012" y="0"/>
                      </a:lnTo>
                      <a:lnTo>
                        <a:pt x="5687" y="1471"/>
                      </a:lnTo>
                      <a:lnTo>
                        <a:pt x="6217" y="2353"/>
                      </a:lnTo>
                      <a:lnTo>
                        <a:pt x="6988" y="1471"/>
                      </a:lnTo>
                      <a:lnTo>
                        <a:pt x="7470" y="5441"/>
                      </a:lnTo>
                      <a:lnTo>
                        <a:pt x="10699" y="6029"/>
                      </a:lnTo>
                      <a:lnTo>
                        <a:pt x="11470" y="6029"/>
                      </a:lnTo>
                      <a:lnTo>
                        <a:pt x="11711" y="3824"/>
                      </a:lnTo>
                      <a:lnTo>
                        <a:pt x="12723" y="3824"/>
                      </a:lnTo>
                      <a:lnTo>
                        <a:pt x="12964" y="5441"/>
                      </a:lnTo>
                      <a:lnTo>
                        <a:pt x="13446" y="5441"/>
                      </a:lnTo>
                      <a:lnTo>
                        <a:pt x="14747" y="5441"/>
                      </a:lnTo>
                      <a:lnTo>
                        <a:pt x="15470" y="6029"/>
                      </a:lnTo>
                      <a:lnTo>
                        <a:pt x="16241" y="9853"/>
                      </a:lnTo>
                      <a:lnTo>
                        <a:pt x="17494" y="12059"/>
                      </a:lnTo>
                      <a:lnTo>
                        <a:pt x="17976" y="11471"/>
                      </a:lnTo>
                      <a:lnTo>
                        <a:pt x="18988" y="11471"/>
                      </a:lnTo>
                      <a:lnTo>
                        <a:pt x="19952" y="12059"/>
                      </a:lnTo>
                      <a:lnTo>
                        <a:pt x="19470" y="13824"/>
                      </a:lnTo>
                      <a:lnTo>
                        <a:pt x="19470" y="16029"/>
                      </a:lnTo>
                      <a:lnTo>
                        <a:pt x="19952" y="18382"/>
                      </a:lnTo>
                      <a:lnTo>
                        <a:pt x="19952" y="19853"/>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481" name="Freeform 208">
                  <a:extLst>
                    <a:ext uri="{FF2B5EF4-FFF2-40B4-BE49-F238E27FC236}">
                      <a16:creationId xmlns:a16="http://schemas.microsoft.com/office/drawing/2014/main" id="{446AE159-474F-421D-B153-0BD49F18800D}"/>
                    </a:ext>
                  </a:extLst>
                </p:cNvPr>
                <p:cNvSpPr>
                  <a:spLocks/>
                </p:cNvSpPr>
                <p:nvPr/>
              </p:nvSpPr>
              <p:spPr bwMode="auto">
                <a:xfrm>
                  <a:off x="7543022" y="4847651"/>
                  <a:ext cx="107210" cy="57380"/>
                </a:xfrm>
                <a:custGeom>
                  <a:avLst/>
                  <a:gdLst>
                    <a:gd name="T0" fmla="*/ 2373 w 20000"/>
                    <a:gd name="T1" fmla="*/ 19787 h 20000"/>
                    <a:gd name="T2" fmla="*/ 0 w 20000"/>
                    <a:gd name="T3" fmla="*/ 19787 h 20000"/>
                    <a:gd name="T4" fmla="*/ 678 w 20000"/>
                    <a:gd name="T5" fmla="*/ 15532 h 20000"/>
                    <a:gd name="T6" fmla="*/ 1808 w 20000"/>
                    <a:gd name="T7" fmla="*/ 12128 h 20000"/>
                    <a:gd name="T8" fmla="*/ 4633 w 20000"/>
                    <a:gd name="T9" fmla="*/ 8723 h 20000"/>
                    <a:gd name="T10" fmla="*/ 7684 w 20000"/>
                    <a:gd name="T11" fmla="*/ 6596 h 20000"/>
                    <a:gd name="T12" fmla="*/ 9379 w 20000"/>
                    <a:gd name="T13" fmla="*/ 3404 h 20000"/>
                    <a:gd name="T14" fmla="*/ 14124 w 20000"/>
                    <a:gd name="T15" fmla="*/ 0 h 20000"/>
                    <a:gd name="T16" fmla="*/ 19887 w 20000"/>
                    <a:gd name="T17" fmla="*/ 0 h 20000"/>
                    <a:gd name="T18" fmla="*/ 17627 w 20000"/>
                    <a:gd name="T19" fmla="*/ 3404 h 20000"/>
                    <a:gd name="T20" fmla="*/ 16949 w 20000"/>
                    <a:gd name="T21" fmla="*/ 3404 h 20000"/>
                    <a:gd name="T22" fmla="*/ 14576 w 20000"/>
                    <a:gd name="T23" fmla="*/ 5532 h 20000"/>
                    <a:gd name="T24" fmla="*/ 7684 w 20000"/>
                    <a:gd name="T25" fmla="*/ 12128 h 20000"/>
                    <a:gd name="T26" fmla="*/ 4633 w 20000"/>
                    <a:gd name="T27" fmla="*/ 17660 h 20000"/>
                    <a:gd name="T28" fmla="*/ 3503 w 20000"/>
                    <a:gd name="T29" fmla="*/ 17660 h 20000"/>
                    <a:gd name="T30" fmla="*/ 2373 w 20000"/>
                    <a:gd name="T31" fmla="*/ 19787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000" h="20000">
                      <a:moveTo>
                        <a:pt x="2373" y="19787"/>
                      </a:moveTo>
                      <a:lnTo>
                        <a:pt x="0" y="19787"/>
                      </a:lnTo>
                      <a:lnTo>
                        <a:pt x="678" y="15532"/>
                      </a:lnTo>
                      <a:lnTo>
                        <a:pt x="1808" y="12128"/>
                      </a:lnTo>
                      <a:lnTo>
                        <a:pt x="4633" y="8723"/>
                      </a:lnTo>
                      <a:lnTo>
                        <a:pt x="7684" y="6596"/>
                      </a:lnTo>
                      <a:lnTo>
                        <a:pt x="9379" y="3404"/>
                      </a:lnTo>
                      <a:lnTo>
                        <a:pt x="14124" y="0"/>
                      </a:lnTo>
                      <a:lnTo>
                        <a:pt x="19887" y="0"/>
                      </a:lnTo>
                      <a:lnTo>
                        <a:pt x="17627" y="3404"/>
                      </a:lnTo>
                      <a:lnTo>
                        <a:pt x="16949" y="3404"/>
                      </a:lnTo>
                      <a:lnTo>
                        <a:pt x="14576" y="5532"/>
                      </a:lnTo>
                      <a:lnTo>
                        <a:pt x="7684" y="12128"/>
                      </a:lnTo>
                      <a:lnTo>
                        <a:pt x="4633" y="17660"/>
                      </a:lnTo>
                      <a:lnTo>
                        <a:pt x="3503" y="17660"/>
                      </a:lnTo>
                      <a:lnTo>
                        <a:pt x="2373" y="19787"/>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482" name="Freeform 207">
                  <a:extLst>
                    <a:ext uri="{FF2B5EF4-FFF2-40B4-BE49-F238E27FC236}">
                      <a16:creationId xmlns:a16="http://schemas.microsoft.com/office/drawing/2014/main" id="{217D2868-E0DA-4102-A8A0-380AD282A38D}"/>
                    </a:ext>
                  </a:extLst>
                </p:cNvPr>
                <p:cNvSpPr>
                  <a:spLocks/>
                </p:cNvSpPr>
                <p:nvPr/>
              </p:nvSpPr>
              <p:spPr bwMode="auto">
                <a:xfrm>
                  <a:off x="7659291" y="4554713"/>
                  <a:ext cx="42280" cy="84559"/>
                </a:xfrm>
                <a:custGeom>
                  <a:avLst/>
                  <a:gdLst>
                    <a:gd name="T0" fmla="*/ 8986 w 20000"/>
                    <a:gd name="T1" fmla="*/ 19857 h 20000"/>
                    <a:gd name="T2" fmla="*/ 4638 w 20000"/>
                    <a:gd name="T3" fmla="*/ 16857 h 20000"/>
                    <a:gd name="T4" fmla="*/ 1739 w 20000"/>
                    <a:gd name="T5" fmla="*/ 13143 h 20000"/>
                    <a:gd name="T6" fmla="*/ 1739 w 20000"/>
                    <a:gd name="T7" fmla="*/ 11714 h 20000"/>
                    <a:gd name="T8" fmla="*/ 0 w 20000"/>
                    <a:gd name="T9" fmla="*/ 9571 h 20000"/>
                    <a:gd name="T10" fmla="*/ 0 w 20000"/>
                    <a:gd name="T11" fmla="*/ 7286 h 20000"/>
                    <a:gd name="T12" fmla="*/ 1739 w 20000"/>
                    <a:gd name="T13" fmla="*/ 3714 h 20000"/>
                    <a:gd name="T14" fmla="*/ 7536 w 20000"/>
                    <a:gd name="T15" fmla="*/ 0 h 20000"/>
                    <a:gd name="T16" fmla="*/ 4638 w 20000"/>
                    <a:gd name="T17" fmla="*/ 2000 h 20000"/>
                    <a:gd name="T18" fmla="*/ 7536 w 20000"/>
                    <a:gd name="T19" fmla="*/ 5857 h 20000"/>
                    <a:gd name="T20" fmla="*/ 1739 w 20000"/>
                    <a:gd name="T21" fmla="*/ 7286 h 20000"/>
                    <a:gd name="T22" fmla="*/ 4638 w 20000"/>
                    <a:gd name="T23" fmla="*/ 8143 h 20000"/>
                    <a:gd name="T24" fmla="*/ 7536 w 20000"/>
                    <a:gd name="T25" fmla="*/ 7286 h 20000"/>
                    <a:gd name="T26" fmla="*/ 8986 w 20000"/>
                    <a:gd name="T27" fmla="*/ 7286 h 20000"/>
                    <a:gd name="T28" fmla="*/ 8986 w 20000"/>
                    <a:gd name="T29" fmla="*/ 5857 h 20000"/>
                    <a:gd name="T30" fmla="*/ 16522 w 20000"/>
                    <a:gd name="T31" fmla="*/ 4286 h 20000"/>
                    <a:gd name="T32" fmla="*/ 16522 w 20000"/>
                    <a:gd name="T33" fmla="*/ 7286 h 20000"/>
                    <a:gd name="T34" fmla="*/ 8986 w 20000"/>
                    <a:gd name="T35" fmla="*/ 9571 h 20000"/>
                    <a:gd name="T36" fmla="*/ 19710 w 20000"/>
                    <a:gd name="T37" fmla="*/ 13143 h 20000"/>
                    <a:gd name="T38" fmla="*/ 7536 w 20000"/>
                    <a:gd name="T39" fmla="*/ 11714 h 20000"/>
                    <a:gd name="T40" fmla="*/ 7536 w 20000"/>
                    <a:gd name="T41" fmla="*/ 13143 h 20000"/>
                    <a:gd name="T42" fmla="*/ 8986 w 20000"/>
                    <a:gd name="T43" fmla="*/ 19857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00" h="20000">
                      <a:moveTo>
                        <a:pt x="8986" y="19857"/>
                      </a:moveTo>
                      <a:lnTo>
                        <a:pt x="4638" y="16857"/>
                      </a:lnTo>
                      <a:lnTo>
                        <a:pt x="1739" y="13143"/>
                      </a:lnTo>
                      <a:lnTo>
                        <a:pt x="1739" y="11714"/>
                      </a:lnTo>
                      <a:lnTo>
                        <a:pt x="0" y="9571"/>
                      </a:lnTo>
                      <a:lnTo>
                        <a:pt x="0" y="7286"/>
                      </a:lnTo>
                      <a:lnTo>
                        <a:pt x="1739" y="3714"/>
                      </a:lnTo>
                      <a:lnTo>
                        <a:pt x="7536" y="0"/>
                      </a:lnTo>
                      <a:lnTo>
                        <a:pt x="4638" y="2000"/>
                      </a:lnTo>
                      <a:lnTo>
                        <a:pt x="7536" y="5857"/>
                      </a:lnTo>
                      <a:lnTo>
                        <a:pt x="1739" y="7286"/>
                      </a:lnTo>
                      <a:lnTo>
                        <a:pt x="4638" y="8143"/>
                      </a:lnTo>
                      <a:lnTo>
                        <a:pt x="7536" y="7286"/>
                      </a:lnTo>
                      <a:lnTo>
                        <a:pt x="8986" y="7286"/>
                      </a:lnTo>
                      <a:lnTo>
                        <a:pt x="8986" y="5857"/>
                      </a:lnTo>
                      <a:lnTo>
                        <a:pt x="16522" y="4286"/>
                      </a:lnTo>
                      <a:lnTo>
                        <a:pt x="16522" y="7286"/>
                      </a:lnTo>
                      <a:lnTo>
                        <a:pt x="8986" y="9571"/>
                      </a:lnTo>
                      <a:lnTo>
                        <a:pt x="19710" y="13143"/>
                      </a:lnTo>
                      <a:lnTo>
                        <a:pt x="7536" y="11714"/>
                      </a:lnTo>
                      <a:lnTo>
                        <a:pt x="7536" y="13143"/>
                      </a:lnTo>
                      <a:lnTo>
                        <a:pt x="8986" y="19857"/>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483" name="Freeform 206">
                  <a:extLst>
                    <a:ext uri="{FF2B5EF4-FFF2-40B4-BE49-F238E27FC236}">
                      <a16:creationId xmlns:a16="http://schemas.microsoft.com/office/drawing/2014/main" id="{EB201101-234A-42FB-A337-DAC3F7D10E75}"/>
                    </a:ext>
                  </a:extLst>
                </p:cNvPr>
                <p:cNvSpPr>
                  <a:spLocks/>
                </p:cNvSpPr>
                <p:nvPr/>
              </p:nvSpPr>
              <p:spPr bwMode="auto">
                <a:xfrm>
                  <a:off x="7669861" y="4695142"/>
                  <a:ext cx="81539" cy="25670"/>
                </a:xfrm>
                <a:custGeom>
                  <a:avLst/>
                  <a:gdLst>
                    <a:gd name="T0" fmla="*/ 19853 w 20000"/>
                    <a:gd name="T1" fmla="*/ 19535 h 20000"/>
                    <a:gd name="T2" fmla="*/ 13824 w 20000"/>
                    <a:gd name="T3" fmla="*/ 12093 h 20000"/>
                    <a:gd name="T4" fmla="*/ 11471 w 20000"/>
                    <a:gd name="T5" fmla="*/ 6977 h 20000"/>
                    <a:gd name="T6" fmla="*/ 11471 w 20000"/>
                    <a:gd name="T7" fmla="*/ 12093 h 20000"/>
                    <a:gd name="T8" fmla="*/ 7647 w 20000"/>
                    <a:gd name="T9" fmla="*/ 12093 h 20000"/>
                    <a:gd name="T10" fmla="*/ 7647 w 20000"/>
                    <a:gd name="T11" fmla="*/ 6977 h 20000"/>
                    <a:gd name="T12" fmla="*/ 4559 w 20000"/>
                    <a:gd name="T13" fmla="*/ 12093 h 20000"/>
                    <a:gd name="T14" fmla="*/ 2353 w 20000"/>
                    <a:gd name="T15" fmla="*/ 6977 h 20000"/>
                    <a:gd name="T16" fmla="*/ 1471 w 20000"/>
                    <a:gd name="T17" fmla="*/ 12093 h 20000"/>
                    <a:gd name="T18" fmla="*/ 0 w 20000"/>
                    <a:gd name="T19" fmla="*/ 6977 h 20000"/>
                    <a:gd name="T20" fmla="*/ 2353 w 20000"/>
                    <a:gd name="T21" fmla="*/ 0 h 20000"/>
                    <a:gd name="T22" fmla="*/ 7647 w 20000"/>
                    <a:gd name="T23" fmla="*/ 0 h 20000"/>
                    <a:gd name="T24" fmla="*/ 10000 w 20000"/>
                    <a:gd name="T25" fmla="*/ 0 h 20000"/>
                    <a:gd name="T26" fmla="*/ 11471 w 20000"/>
                    <a:gd name="T27" fmla="*/ 0 h 20000"/>
                    <a:gd name="T28" fmla="*/ 13824 w 20000"/>
                    <a:gd name="T29" fmla="*/ 0 h 20000"/>
                    <a:gd name="T30" fmla="*/ 16029 w 20000"/>
                    <a:gd name="T31" fmla="*/ 0 h 20000"/>
                    <a:gd name="T32" fmla="*/ 18382 w 20000"/>
                    <a:gd name="T33" fmla="*/ 6977 h 20000"/>
                    <a:gd name="T34" fmla="*/ 19853 w 20000"/>
                    <a:gd name="T35" fmla="*/ 12093 h 20000"/>
                    <a:gd name="T36" fmla="*/ 19853 w 20000"/>
                    <a:gd name="T37" fmla="*/ 1953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000" h="20000">
                      <a:moveTo>
                        <a:pt x="19853" y="19535"/>
                      </a:moveTo>
                      <a:lnTo>
                        <a:pt x="13824" y="12093"/>
                      </a:lnTo>
                      <a:lnTo>
                        <a:pt x="11471" y="6977"/>
                      </a:lnTo>
                      <a:lnTo>
                        <a:pt x="11471" y="12093"/>
                      </a:lnTo>
                      <a:lnTo>
                        <a:pt x="7647" y="12093"/>
                      </a:lnTo>
                      <a:lnTo>
                        <a:pt x="7647" y="6977"/>
                      </a:lnTo>
                      <a:lnTo>
                        <a:pt x="4559" y="12093"/>
                      </a:lnTo>
                      <a:lnTo>
                        <a:pt x="2353" y="6977"/>
                      </a:lnTo>
                      <a:lnTo>
                        <a:pt x="1471" y="12093"/>
                      </a:lnTo>
                      <a:lnTo>
                        <a:pt x="0" y="6977"/>
                      </a:lnTo>
                      <a:lnTo>
                        <a:pt x="2353" y="0"/>
                      </a:lnTo>
                      <a:lnTo>
                        <a:pt x="7647" y="0"/>
                      </a:lnTo>
                      <a:lnTo>
                        <a:pt x="10000" y="0"/>
                      </a:lnTo>
                      <a:lnTo>
                        <a:pt x="11471" y="0"/>
                      </a:lnTo>
                      <a:lnTo>
                        <a:pt x="13824" y="0"/>
                      </a:lnTo>
                      <a:lnTo>
                        <a:pt x="16029" y="0"/>
                      </a:lnTo>
                      <a:lnTo>
                        <a:pt x="18382" y="6977"/>
                      </a:lnTo>
                      <a:lnTo>
                        <a:pt x="19853" y="12093"/>
                      </a:lnTo>
                      <a:lnTo>
                        <a:pt x="19853" y="19535"/>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484" name="Freeform 205">
                  <a:extLst>
                    <a:ext uri="{FF2B5EF4-FFF2-40B4-BE49-F238E27FC236}">
                      <a16:creationId xmlns:a16="http://schemas.microsoft.com/office/drawing/2014/main" id="{46D137AA-C959-4979-8643-5D0C0B58FCA1}"/>
                    </a:ext>
                  </a:extLst>
                </p:cNvPr>
                <p:cNvSpPr>
                  <a:spLocks/>
                </p:cNvSpPr>
                <p:nvPr/>
              </p:nvSpPr>
              <p:spPr bwMode="auto">
                <a:xfrm>
                  <a:off x="7446382" y="4838591"/>
                  <a:ext cx="92110" cy="25669"/>
                </a:xfrm>
                <a:custGeom>
                  <a:avLst/>
                  <a:gdLst>
                    <a:gd name="T0" fmla="*/ 8947 w 20000"/>
                    <a:gd name="T1" fmla="*/ 19524 h 20000"/>
                    <a:gd name="T2" fmla="*/ 5395 w 20000"/>
                    <a:gd name="T3" fmla="*/ 19524 h 20000"/>
                    <a:gd name="T4" fmla="*/ 4079 w 20000"/>
                    <a:gd name="T5" fmla="*/ 14762 h 20000"/>
                    <a:gd name="T6" fmla="*/ 0 w 20000"/>
                    <a:gd name="T7" fmla="*/ 14762 h 20000"/>
                    <a:gd name="T8" fmla="*/ 0 w 20000"/>
                    <a:gd name="T9" fmla="*/ 10000 h 20000"/>
                    <a:gd name="T10" fmla="*/ 1447 w 20000"/>
                    <a:gd name="T11" fmla="*/ 7143 h 20000"/>
                    <a:gd name="T12" fmla="*/ 4079 w 20000"/>
                    <a:gd name="T13" fmla="*/ 2857 h 20000"/>
                    <a:gd name="T14" fmla="*/ 7500 w 20000"/>
                    <a:gd name="T15" fmla="*/ 7143 h 20000"/>
                    <a:gd name="T16" fmla="*/ 9605 w 20000"/>
                    <a:gd name="T17" fmla="*/ 10000 h 20000"/>
                    <a:gd name="T18" fmla="*/ 11053 w 20000"/>
                    <a:gd name="T19" fmla="*/ 7143 h 20000"/>
                    <a:gd name="T20" fmla="*/ 15789 w 20000"/>
                    <a:gd name="T21" fmla="*/ 10000 h 20000"/>
                    <a:gd name="T22" fmla="*/ 16447 w 20000"/>
                    <a:gd name="T23" fmla="*/ 7143 h 20000"/>
                    <a:gd name="T24" fmla="*/ 17763 w 20000"/>
                    <a:gd name="T25" fmla="*/ 7143 h 20000"/>
                    <a:gd name="T26" fmla="*/ 17763 w 20000"/>
                    <a:gd name="T27" fmla="*/ 2857 h 20000"/>
                    <a:gd name="T28" fmla="*/ 18553 w 20000"/>
                    <a:gd name="T29" fmla="*/ 0 h 20000"/>
                    <a:gd name="T30" fmla="*/ 19868 w 20000"/>
                    <a:gd name="T31" fmla="*/ 2857 h 20000"/>
                    <a:gd name="T32" fmla="*/ 17763 w 20000"/>
                    <a:gd name="T33" fmla="*/ 10000 h 20000"/>
                    <a:gd name="T34" fmla="*/ 13026 w 20000"/>
                    <a:gd name="T35" fmla="*/ 14762 h 20000"/>
                    <a:gd name="T36" fmla="*/ 12368 w 20000"/>
                    <a:gd name="T37" fmla="*/ 19524 h 20000"/>
                    <a:gd name="T38" fmla="*/ 9605 w 20000"/>
                    <a:gd name="T39" fmla="*/ 14762 h 20000"/>
                    <a:gd name="T40" fmla="*/ 8947 w 20000"/>
                    <a:gd name="T41" fmla="*/ 1952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000" h="20000">
                      <a:moveTo>
                        <a:pt x="8947" y="19524"/>
                      </a:moveTo>
                      <a:lnTo>
                        <a:pt x="5395" y="19524"/>
                      </a:lnTo>
                      <a:lnTo>
                        <a:pt x="4079" y="14762"/>
                      </a:lnTo>
                      <a:lnTo>
                        <a:pt x="0" y="14762"/>
                      </a:lnTo>
                      <a:lnTo>
                        <a:pt x="0" y="10000"/>
                      </a:lnTo>
                      <a:lnTo>
                        <a:pt x="1447" y="7143"/>
                      </a:lnTo>
                      <a:lnTo>
                        <a:pt x="4079" y="2857"/>
                      </a:lnTo>
                      <a:lnTo>
                        <a:pt x="7500" y="7143"/>
                      </a:lnTo>
                      <a:lnTo>
                        <a:pt x="9605" y="10000"/>
                      </a:lnTo>
                      <a:lnTo>
                        <a:pt x="11053" y="7143"/>
                      </a:lnTo>
                      <a:lnTo>
                        <a:pt x="15789" y="10000"/>
                      </a:lnTo>
                      <a:lnTo>
                        <a:pt x="16447" y="7143"/>
                      </a:lnTo>
                      <a:lnTo>
                        <a:pt x="17763" y="7143"/>
                      </a:lnTo>
                      <a:lnTo>
                        <a:pt x="17763" y="2857"/>
                      </a:lnTo>
                      <a:lnTo>
                        <a:pt x="18553" y="0"/>
                      </a:lnTo>
                      <a:lnTo>
                        <a:pt x="19868" y="2857"/>
                      </a:lnTo>
                      <a:lnTo>
                        <a:pt x="17763" y="10000"/>
                      </a:lnTo>
                      <a:lnTo>
                        <a:pt x="13026" y="14762"/>
                      </a:lnTo>
                      <a:lnTo>
                        <a:pt x="12368" y="19524"/>
                      </a:lnTo>
                      <a:lnTo>
                        <a:pt x="9605" y="14762"/>
                      </a:lnTo>
                      <a:lnTo>
                        <a:pt x="8947" y="19524"/>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485" name="Freeform 204">
                  <a:extLst>
                    <a:ext uri="{FF2B5EF4-FFF2-40B4-BE49-F238E27FC236}">
                      <a16:creationId xmlns:a16="http://schemas.microsoft.com/office/drawing/2014/main" id="{18B350BB-6F7C-4DFE-8548-50818F15F5C8}"/>
                    </a:ext>
                  </a:extLst>
                </p:cNvPr>
                <p:cNvSpPr>
                  <a:spLocks/>
                </p:cNvSpPr>
                <p:nvPr/>
              </p:nvSpPr>
              <p:spPr bwMode="auto">
                <a:xfrm>
                  <a:off x="7366353" y="4838591"/>
                  <a:ext cx="66439" cy="25669"/>
                </a:xfrm>
                <a:custGeom>
                  <a:avLst/>
                  <a:gdLst>
                    <a:gd name="T0" fmla="*/ 0 w 20000"/>
                    <a:gd name="T1" fmla="*/ 19524 h 20000"/>
                    <a:gd name="T2" fmla="*/ 0 w 20000"/>
                    <a:gd name="T3" fmla="*/ 10000 h 20000"/>
                    <a:gd name="T4" fmla="*/ 2569 w 20000"/>
                    <a:gd name="T5" fmla="*/ 7143 h 20000"/>
                    <a:gd name="T6" fmla="*/ 6606 w 20000"/>
                    <a:gd name="T7" fmla="*/ 7143 h 20000"/>
                    <a:gd name="T8" fmla="*/ 7523 w 20000"/>
                    <a:gd name="T9" fmla="*/ 10000 h 20000"/>
                    <a:gd name="T10" fmla="*/ 9358 w 20000"/>
                    <a:gd name="T11" fmla="*/ 10000 h 20000"/>
                    <a:gd name="T12" fmla="*/ 10459 w 20000"/>
                    <a:gd name="T13" fmla="*/ 7143 h 20000"/>
                    <a:gd name="T14" fmla="*/ 7523 w 20000"/>
                    <a:gd name="T15" fmla="*/ 2857 h 20000"/>
                    <a:gd name="T16" fmla="*/ 10459 w 20000"/>
                    <a:gd name="T17" fmla="*/ 0 h 20000"/>
                    <a:gd name="T18" fmla="*/ 12294 w 20000"/>
                    <a:gd name="T19" fmla="*/ 2857 h 20000"/>
                    <a:gd name="T20" fmla="*/ 14128 w 20000"/>
                    <a:gd name="T21" fmla="*/ 2857 h 20000"/>
                    <a:gd name="T22" fmla="*/ 16881 w 20000"/>
                    <a:gd name="T23" fmla="*/ 7143 h 20000"/>
                    <a:gd name="T24" fmla="*/ 17982 w 20000"/>
                    <a:gd name="T25" fmla="*/ 2857 h 20000"/>
                    <a:gd name="T26" fmla="*/ 19817 w 20000"/>
                    <a:gd name="T27" fmla="*/ 14762 h 20000"/>
                    <a:gd name="T28" fmla="*/ 14128 w 20000"/>
                    <a:gd name="T29" fmla="*/ 14762 h 20000"/>
                    <a:gd name="T30" fmla="*/ 14128 w 20000"/>
                    <a:gd name="T31" fmla="*/ 10000 h 20000"/>
                    <a:gd name="T32" fmla="*/ 12294 w 20000"/>
                    <a:gd name="T33" fmla="*/ 10000 h 20000"/>
                    <a:gd name="T34" fmla="*/ 10459 w 20000"/>
                    <a:gd name="T35" fmla="*/ 19524 h 20000"/>
                    <a:gd name="T36" fmla="*/ 7523 w 20000"/>
                    <a:gd name="T37" fmla="*/ 19524 h 20000"/>
                    <a:gd name="T38" fmla="*/ 0 w 20000"/>
                    <a:gd name="T39" fmla="*/ 1952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00" h="20000">
                      <a:moveTo>
                        <a:pt x="0" y="19524"/>
                      </a:moveTo>
                      <a:lnTo>
                        <a:pt x="0" y="10000"/>
                      </a:lnTo>
                      <a:lnTo>
                        <a:pt x="2569" y="7143"/>
                      </a:lnTo>
                      <a:lnTo>
                        <a:pt x="6606" y="7143"/>
                      </a:lnTo>
                      <a:lnTo>
                        <a:pt x="7523" y="10000"/>
                      </a:lnTo>
                      <a:lnTo>
                        <a:pt x="9358" y="10000"/>
                      </a:lnTo>
                      <a:lnTo>
                        <a:pt x="10459" y="7143"/>
                      </a:lnTo>
                      <a:lnTo>
                        <a:pt x="7523" y="2857"/>
                      </a:lnTo>
                      <a:lnTo>
                        <a:pt x="10459" y="0"/>
                      </a:lnTo>
                      <a:lnTo>
                        <a:pt x="12294" y="2857"/>
                      </a:lnTo>
                      <a:lnTo>
                        <a:pt x="14128" y="2857"/>
                      </a:lnTo>
                      <a:lnTo>
                        <a:pt x="16881" y="7143"/>
                      </a:lnTo>
                      <a:lnTo>
                        <a:pt x="17982" y="2857"/>
                      </a:lnTo>
                      <a:lnTo>
                        <a:pt x="19817" y="14762"/>
                      </a:lnTo>
                      <a:lnTo>
                        <a:pt x="14128" y="14762"/>
                      </a:lnTo>
                      <a:lnTo>
                        <a:pt x="14128" y="10000"/>
                      </a:lnTo>
                      <a:lnTo>
                        <a:pt x="12294" y="10000"/>
                      </a:lnTo>
                      <a:lnTo>
                        <a:pt x="10459" y="19524"/>
                      </a:lnTo>
                      <a:lnTo>
                        <a:pt x="7523" y="19524"/>
                      </a:lnTo>
                      <a:lnTo>
                        <a:pt x="0" y="19524"/>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486" name="Freeform 203">
                  <a:extLst>
                    <a:ext uri="{FF2B5EF4-FFF2-40B4-BE49-F238E27FC236}">
                      <a16:creationId xmlns:a16="http://schemas.microsoft.com/office/drawing/2014/main" id="{1D816278-F1C3-4648-A78F-F124B571988C}"/>
                    </a:ext>
                  </a:extLst>
                </p:cNvPr>
                <p:cNvSpPr>
                  <a:spLocks/>
                </p:cNvSpPr>
                <p:nvPr/>
              </p:nvSpPr>
              <p:spPr bwMode="auto">
                <a:xfrm>
                  <a:off x="7056805" y="4654373"/>
                  <a:ext cx="46810" cy="40769"/>
                </a:xfrm>
                <a:custGeom>
                  <a:avLst/>
                  <a:gdLst>
                    <a:gd name="T0" fmla="*/ 19744 w 20000"/>
                    <a:gd name="T1" fmla="*/ 19706 h 20000"/>
                    <a:gd name="T2" fmla="*/ 11795 w 20000"/>
                    <a:gd name="T3" fmla="*/ 18235 h 20000"/>
                    <a:gd name="T4" fmla="*/ 9231 w 20000"/>
                    <a:gd name="T5" fmla="*/ 10882 h 20000"/>
                    <a:gd name="T6" fmla="*/ 5128 w 20000"/>
                    <a:gd name="T7" fmla="*/ 6176 h 20000"/>
                    <a:gd name="T8" fmla="*/ 0 w 20000"/>
                    <a:gd name="T9" fmla="*/ 6176 h 20000"/>
                    <a:gd name="T10" fmla="*/ 5128 w 20000"/>
                    <a:gd name="T11" fmla="*/ 6176 h 20000"/>
                    <a:gd name="T12" fmla="*/ 5128 w 20000"/>
                    <a:gd name="T13" fmla="*/ 0 h 20000"/>
                    <a:gd name="T14" fmla="*/ 6667 w 20000"/>
                    <a:gd name="T15" fmla="*/ 0 h 20000"/>
                    <a:gd name="T16" fmla="*/ 6667 w 20000"/>
                    <a:gd name="T17" fmla="*/ 2941 h 20000"/>
                    <a:gd name="T18" fmla="*/ 9231 w 20000"/>
                    <a:gd name="T19" fmla="*/ 2941 h 20000"/>
                    <a:gd name="T20" fmla="*/ 9231 w 20000"/>
                    <a:gd name="T21" fmla="*/ 0 h 20000"/>
                    <a:gd name="T22" fmla="*/ 11795 w 20000"/>
                    <a:gd name="T23" fmla="*/ 0 h 20000"/>
                    <a:gd name="T24" fmla="*/ 13077 w 20000"/>
                    <a:gd name="T25" fmla="*/ 2941 h 20000"/>
                    <a:gd name="T26" fmla="*/ 13077 w 20000"/>
                    <a:gd name="T27" fmla="*/ 12059 h 20000"/>
                    <a:gd name="T28" fmla="*/ 19744 w 20000"/>
                    <a:gd name="T29" fmla="*/ 15000 h 20000"/>
                    <a:gd name="T30" fmla="*/ 17179 w 20000"/>
                    <a:gd name="T31" fmla="*/ 18235 h 20000"/>
                    <a:gd name="T32" fmla="*/ 19744 w 20000"/>
                    <a:gd name="T33" fmla="*/ 1970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00" h="20000">
                      <a:moveTo>
                        <a:pt x="19744" y="19706"/>
                      </a:moveTo>
                      <a:lnTo>
                        <a:pt x="11795" y="18235"/>
                      </a:lnTo>
                      <a:lnTo>
                        <a:pt x="9231" y="10882"/>
                      </a:lnTo>
                      <a:lnTo>
                        <a:pt x="5128" y="6176"/>
                      </a:lnTo>
                      <a:lnTo>
                        <a:pt x="0" y="6176"/>
                      </a:lnTo>
                      <a:lnTo>
                        <a:pt x="5128" y="6176"/>
                      </a:lnTo>
                      <a:lnTo>
                        <a:pt x="5128" y="0"/>
                      </a:lnTo>
                      <a:lnTo>
                        <a:pt x="6667" y="0"/>
                      </a:lnTo>
                      <a:lnTo>
                        <a:pt x="6667" y="2941"/>
                      </a:lnTo>
                      <a:lnTo>
                        <a:pt x="9231" y="2941"/>
                      </a:lnTo>
                      <a:lnTo>
                        <a:pt x="9231" y="0"/>
                      </a:lnTo>
                      <a:lnTo>
                        <a:pt x="11795" y="0"/>
                      </a:lnTo>
                      <a:lnTo>
                        <a:pt x="13077" y="2941"/>
                      </a:lnTo>
                      <a:lnTo>
                        <a:pt x="13077" y="12059"/>
                      </a:lnTo>
                      <a:lnTo>
                        <a:pt x="19744" y="15000"/>
                      </a:lnTo>
                      <a:lnTo>
                        <a:pt x="17179" y="18235"/>
                      </a:lnTo>
                      <a:lnTo>
                        <a:pt x="19744" y="19706"/>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487" name="Freeform 202">
                  <a:extLst>
                    <a:ext uri="{FF2B5EF4-FFF2-40B4-BE49-F238E27FC236}">
                      <a16:creationId xmlns:a16="http://schemas.microsoft.com/office/drawing/2014/main" id="{FC66C16C-0E65-4936-B14E-74EF495991C6}"/>
                    </a:ext>
                  </a:extLst>
                </p:cNvPr>
                <p:cNvSpPr>
                  <a:spLocks/>
                </p:cNvSpPr>
                <p:nvPr/>
              </p:nvSpPr>
              <p:spPr bwMode="auto">
                <a:xfrm>
                  <a:off x="7925049" y="4823491"/>
                  <a:ext cx="39260" cy="28689"/>
                </a:xfrm>
                <a:custGeom>
                  <a:avLst/>
                  <a:gdLst>
                    <a:gd name="T0" fmla="*/ 0 w 20000"/>
                    <a:gd name="T1" fmla="*/ 19583 h 20000"/>
                    <a:gd name="T2" fmla="*/ 6563 w 20000"/>
                    <a:gd name="T3" fmla="*/ 6667 h 20000"/>
                    <a:gd name="T4" fmla="*/ 16563 w 20000"/>
                    <a:gd name="T5" fmla="*/ 0 h 20000"/>
                    <a:gd name="T6" fmla="*/ 19688 w 20000"/>
                    <a:gd name="T7" fmla="*/ 1667 h 20000"/>
                    <a:gd name="T8" fmla="*/ 19688 w 20000"/>
                    <a:gd name="T9" fmla="*/ 10833 h 20000"/>
                    <a:gd name="T10" fmla="*/ 14688 w 20000"/>
                    <a:gd name="T11" fmla="*/ 17083 h 20000"/>
                    <a:gd name="T12" fmla="*/ 0 w 20000"/>
                    <a:gd name="T13" fmla="*/ 19583 h 20000"/>
                  </a:gdLst>
                  <a:ahLst/>
                  <a:cxnLst>
                    <a:cxn ang="0">
                      <a:pos x="T0" y="T1"/>
                    </a:cxn>
                    <a:cxn ang="0">
                      <a:pos x="T2" y="T3"/>
                    </a:cxn>
                    <a:cxn ang="0">
                      <a:pos x="T4" y="T5"/>
                    </a:cxn>
                    <a:cxn ang="0">
                      <a:pos x="T6" y="T7"/>
                    </a:cxn>
                    <a:cxn ang="0">
                      <a:pos x="T8" y="T9"/>
                    </a:cxn>
                    <a:cxn ang="0">
                      <a:pos x="T10" y="T11"/>
                    </a:cxn>
                    <a:cxn ang="0">
                      <a:pos x="T12" y="T13"/>
                    </a:cxn>
                  </a:cxnLst>
                  <a:rect l="0" t="0" r="r" b="b"/>
                  <a:pathLst>
                    <a:path w="20000" h="20000">
                      <a:moveTo>
                        <a:pt x="0" y="19583"/>
                      </a:moveTo>
                      <a:lnTo>
                        <a:pt x="6563" y="6667"/>
                      </a:lnTo>
                      <a:lnTo>
                        <a:pt x="16563" y="0"/>
                      </a:lnTo>
                      <a:lnTo>
                        <a:pt x="19688" y="1667"/>
                      </a:lnTo>
                      <a:lnTo>
                        <a:pt x="19688" y="10833"/>
                      </a:lnTo>
                      <a:lnTo>
                        <a:pt x="14688" y="17083"/>
                      </a:lnTo>
                      <a:lnTo>
                        <a:pt x="0" y="19583"/>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488" name="Freeform 201">
                  <a:extLst>
                    <a:ext uri="{FF2B5EF4-FFF2-40B4-BE49-F238E27FC236}">
                      <a16:creationId xmlns:a16="http://schemas.microsoft.com/office/drawing/2014/main" id="{AEA0D997-955E-4C81-A7B5-284025560B7D}"/>
                    </a:ext>
                  </a:extLst>
                </p:cNvPr>
                <p:cNvSpPr>
                  <a:spLocks/>
                </p:cNvSpPr>
                <p:nvPr/>
              </p:nvSpPr>
              <p:spPr bwMode="auto">
                <a:xfrm>
                  <a:off x="7425243" y="4873320"/>
                  <a:ext cx="46810" cy="31710"/>
                </a:xfrm>
                <a:custGeom>
                  <a:avLst/>
                  <a:gdLst>
                    <a:gd name="T0" fmla="*/ 15897 w 20000"/>
                    <a:gd name="T1" fmla="*/ 19615 h 20000"/>
                    <a:gd name="T2" fmla="*/ 12051 w 20000"/>
                    <a:gd name="T3" fmla="*/ 11923 h 20000"/>
                    <a:gd name="T4" fmla="*/ 5128 w 20000"/>
                    <a:gd name="T5" fmla="*/ 5769 h 20000"/>
                    <a:gd name="T6" fmla="*/ 0 w 20000"/>
                    <a:gd name="T7" fmla="*/ 5769 h 20000"/>
                    <a:gd name="T8" fmla="*/ 0 w 20000"/>
                    <a:gd name="T9" fmla="*/ 2308 h 20000"/>
                    <a:gd name="T10" fmla="*/ 6667 w 20000"/>
                    <a:gd name="T11" fmla="*/ 2308 h 20000"/>
                    <a:gd name="T12" fmla="*/ 12051 w 20000"/>
                    <a:gd name="T13" fmla="*/ 0 h 20000"/>
                    <a:gd name="T14" fmla="*/ 13077 w 20000"/>
                    <a:gd name="T15" fmla="*/ 5769 h 20000"/>
                    <a:gd name="T16" fmla="*/ 17179 w 20000"/>
                    <a:gd name="T17" fmla="*/ 5769 h 20000"/>
                    <a:gd name="T18" fmla="*/ 19744 w 20000"/>
                    <a:gd name="T19" fmla="*/ 11923 h 20000"/>
                    <a:gd name="T20" fmla="*/ 17179 w 20000"/>
                    <a:gd name="T21" fmla="*/ 15769 h 20000"/>
                    <a:gd name="T22" fmla="*/ 15897 w 20000"/>
                    <a:gd name="T23" fmla="*/ 1961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00" h="20000">
                      <a:moveTo>
                        <a:pt x="15897" y="19615"/>
                      </a:moveTo>
                      <a:lnTo>
                        <a:pt x="12051" y="11923"/>
                      </a:lnTo>
                      <a:lnTo>
                        <a:pt x="5128" y="5769"/>
                      </a:lnTo>
                      <a:lnTo>
                        <a:pt x="0" y="5769"/>
                      </a:lnTo>
                      <a:lnTo>
                        <a:pt x="0" y="2308"/>
                      </a:lnTo>
                      <a:lnTo>
                        <a:pt x="6667" y="2308"/>
                      </a:lnTo>
                      <a:lnTo>
                        <a:pt x="12051" y="0"/>
                      </a:lnTo>
                      <a:lnTo>
                        <a:pt x="13077" y="5769"/>
                      </a:lnTo>
                      <a:lnTo>
                        <a:pt x="17179" y="5769"/>
                      </a:lnTo>
                      <a:lnTo>
                        <a:pt x="19744" y="11923"/>
                      </a:lnTo>
                      <a:lnTo>
                        <a:pt x="17179" y="15769"/>
                      </a:lnTo>
                      <a:lnTo>
                        <a:pt x="15897" y="19615"/>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489" name="Freeform 200">
                  <a:extLst>
                    <a:ext uri="{FF2B5EF4-FFF2-40B4-BE49-F238E27FC236}">
                      <a16:creationId xmlns:a16="http://schemas.microsoft.com/office/drawing/2014/main" id="{E676F12A-BEF1-4F6C-B14F-EB484AD4B151}"/>
                    </a:ext>
                  </a:extLst>
                </p:cNvPr>
                <p:cNvSpPr>
                  <a:spLocks/>
                </p:cNvSpPr>
                <p:nvPr/>
              </p:nvSpPr>
              <p:spPr bwMode="auto">
                <a:xfrm>
                  <a:off x="7621541" y="4701182"/>
                  <a:ext cx="33220" cy="19630"/>
                </a:xfrm>
                <a:custGeom>
                  <a:avLst/>
                  <a:gdLst>
                    <a:gd name="T0" fmla="*/ 10000 w 20000"/>
                    <a:gd name="T1" fmla="*/ 19375 h 20000"/>
                    <a:gd name="T2" fmla="*/ 0 w 20000"/>
                    <a:gd name="T3" fmla="*/ 2500 h 20000"/>
                    <a:gd name="T4" fmla="*/ 0 w 20000"/>
                    <a:gd name="T5" fmla="*/ 0 h 20000"/>
                    <a:gd name="T6" fmla="*/ 17407 w 20000"/>
                    <a:gd name="T7" fmla="*/ 0 h 20000"/>
                    <a:gd name="T8" fmla="*/ 19630 w 20000"/>
                    <a:gd name="T9" fmla="*/ 15625 h 20000"/>
                    <a:gd name="T10" fmla="*/ 10000 w 20000"/>
                    <a:gd name="T11" fmla="*/ 19375 h 20000"/>
                  </a:gdLst>
                  <a:ahLst/>
                  <a:cxnLst>
                    <a:cxn ang="0">
                      <a:pos x="T0" y="T1"/>
                    </a:cxn>
                    <a:cxn ang="0">
                      <a:pos x="T2" y="T3"/>
                    </a:cxn>
                    <a:cxn ang="0">
                      <a:pos x="T4" y="T5"/>
                    </a:cxn>
                    <a:cxn ang="0">
                      <a:pos x="T6" y="T7"/>
                    </a:cxn>
                    <a:cxn ang="0">
                      <a:pos x="T8" y="T9"/>
                    </a:cxn>
                    <a:cxn ang="0">
                      <a:pos x="T10" y="T11"/>
                    </a:cxn>
                  </a:cxnLst>
                  <a:rect l="0" t="0" r="r" b="b"/>
                  <a:pathLst>
                    <a:path w="20000" h="20000">
                      <a:moveTo>
                        <a:pt x="10000" y="19375"/>
                      </a:moveTo>
                      <a:lnTo>
                        <a:pt x="0" y="2500"/>
                      </a:lnTo>
                      <a:lnTo>
                        <a:pt x="0" y="0"/>
                      </a:lnTo>
                      <a:lnTo>
                        <a:pt x="17407" y="0"/>
                      </a:lnTo>
                      <a:lnTo>
                        <a:pt x="19630" y="15625"/>
                      </a:lnTo>
                      <a:lnTo>
                        <a:pt x="10000" y="19375"/>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490" name="Freeform 199">
                  <a:extLst>
                    <a:ext uri="{FF2B5EF4-FFF2-40B4-BE49-F238E27FC236}">
                      <a16:creationId xmlns:a16="http://schemas.microsoft.com/office/drawing/2014/main" id="{1CF5368D-E930-49D7-A93D-1547E355F77A}"/>
                    </a:ext>
                  </a:extLst>
                </p:cNvPr>
                <p:cNvSpPr>
                  <a:spLocks/>
                </p:cNvSpPr>
                <p:nvPr/>
              </p:nvSpPr>
              <p:spPr bwMode="auto">
                <a:xfrm>
                  <a:off x="7305954" y="4838591"/>
                  <a:ext cx="34729" cy="13589"/>
                </a:xfrm>
                <a:custGeom>
                  <a:avLst/>
                  <a:gdLst>
                    <a:gd name="T0" fmla="*/ 10690 w 20000"/>
                    <a:gd name="T1" fmla="*/ 19091 h 20000"/>
                    <a:gd name="T2" fmla="*/ 5517 w 20000"/>
                    <a:gd name="T3" fmla="*/ 13636 h 20000"/>
                    <a:gd name="T4" fmla="*/ 0 w 20000"/>
                    <a:gd name="T5" fmla="*/ 13636 h 20000"/>
                    <a:gd name="T6" fmla="*/ 0 w 20000"/>
                    <a:gd name="T7" fmla="*/ 0 h 20000"/>
                    <a:gd name="T8" fmla="*/ 5517 w 20000"/>
                    <a:gd name="T9" fmla="*/ 5455 h 20000"/>
                    <a:gd name="T10" fmla="*/ 10690 w 20000"/>
                    <a:gd name="T11" fmla="*/ 0 h 20000"/>
                    <a:gd name="T12" fmla="*/ 19655 w 20000"/>
                    <a:gd name="T13" fmla="*/ 13636 h 20000"/>
                    <a:gd name="T14" fmla="*/ 10690 w 20000"/>
                    <a:gd name="T15" fmla="*/ 13636 h 20000"/>
                    <a:gd name="T16" fmla="*/ 10690 w 20000"/>
                    <a:gd name="T17" fmla="*/ 1909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00" h="20000">
                      <a:moveTo>
                        <a:pt x="10690" y="19091"/>
                      </a:moveTo>
                      <a:lnTo>
                        <a:pt x="5517" y="13636"/>
                      </a:lnTo>
                      <a:lnTo>
                        <a:pt x="0" y="13636"/>
                      </a:lnTo>
                      <a:lnTo>
                        <a:pt x="0" y="0"/>
                      </a:lnTo>
                      <a:lnTo>
                        <a:pt x="5517" y="5455"/>
                      </a:lnTo>
                      <a:lnTo>
                        <a:pt x="10690" y="0"/>
                      </a:lnTo>
                      <a:lnTo>
                        <a:pt x="19655" y="13636"/>
                      </a:lnTo>
                      <a:lnTo>
                        <a:pt x="10690" y="13636"/>
                      </a:lnTo>
                      <a:lnTo>
                        <a:pt x="10690" y="19091"/>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491" name="Freeform 198">
                  <a:extLst>
                    <a:ext uri="{FF2B5EF4-FFF2-40B4-BE49-F238E27FC236}">
                      <a16:creationId xmlns:a16="http://schemas.microsoft.com/office/drawing/2014/main" id="{018D1C76-259E-4F7F-A98D-BAF18FBA25E5}"/>
                    </a:ext>
                  </a:extLst>
                </p:cNvPr>
                <p:cNvSpPr>
                  <a:spLocks/>
                </p:cNvSpPr>
                <p:nvPr/>
              </p:nvSpPr>
              <p:spPr bwMode="auto">
                <a:xfrm>
                  <a:off x="7265184" y="4800841"/>
                  <a:ext cx="28690" cy="10570"/>
                </a:xfrm>
                <a:custGeom>
                  <a:avLst/>
                  <a:gdLst>
                    <a:gd name="T0" fmla="*/ 10833 w 20000"/>
                    <a:gd name="T1" fmla="*/ 18824 h 20000"/>
                    <a:gd name="T2" fmla="*/ 0 w 20000"/>
                    <a:gd name="T3" fmla="*/ 12941 h 20000"/>
                    <a:gd name="T4" fmla="*/ 0 w 20000"/>
                    <a:gd name="T5" fmla="*/ 0 h 20000"/>
                    <a:gd name="T6" fmla="*/ 19583 w 20000"/>
                    <a:gd name="T7" fmla="*/ 0 h 20000"/>
                    <a:gd name="T8" fmla="*/ 17083 w 20000"/>
                    <a:gd name="T9" fmla="*/ 12941 h 20000"/>
                    <a:gd name="T10" fmla="*/ 12917 w 20000"/>
                    <a:gd name="T11" fmla="*/ 12941 h 20000"/>
                    <a:gd name="T12" fmla="*/ 10833 w 20000"/>
                    <a:gd name="T13" fmla="*/ 18824 h 20000"/>
                  </a:gdLst>
                  <a:ahLst/>
                  <a:cxnLst>
                    <a:cxn ang="0">
                      <a:pos x="T0" y="T1"/>
                    </a:cxn>
                    <a:cxn ang="0">
                      <a:pos x="T2" y="T3"/>
                    </a:cxn>
                    <a:cxn ang="0">
                      <a:pos x="T4" y="T5"/>
                    </a:cxn>
                    <a:cxn ang="0">
                      <a:pos x="T6" y="T7"/>
                    </a:cxn>
                    <a:cxn ang="0">
                      <a:pos x="T8" y="T9"/>
                    </a:cxn>
                    <a:cxn ang="0">
                      <a:pos x="T10" y="T11"/>
                    </a:cxn>
                    <a:cxn ang="0">
                      <a:pos x="T12" y="T13"/>
                    </a:cxn>
                  </a:cxnLst>
                  <a:rect l="0" t="0" r="r" b="b"/>
                  <a:pathLst>
                    <a:path w="20000" h="20000">
                      <a:moveTo>
                        <a:pt x="10833" y="18824"/>
                      </a:moveTo>
                      <a:lnTo>
                        <a:pt x="0" y="12941"/>
                      </a:lnTo>
                      <a:lnTo>
                        <a:pt x="0" y="0"/>
                      </a:lnTo>
                      <a:lnTo>
                        <a:pt x="19583" y="0"/>
                      </a:lnTo>
                      <a:lnTo>
                        <a:pt x="17083" y="12941"/>
                      </a:lnTo>
                      <a:lnTo>
                        <a:pt x="12917" y="12941"/>
                      </a:lnTo>
                      <a:lnTo>
                        <a:pt x="10833" y="18824"/>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492" name="Freeform 197">
                  <a:extLst>
                    <a:ext uri="{FF2B5EF4-FFF2-40B4-BE49-F238E27FC236}">
                      <a16:creationId xmlns:a16="http://schemas.microsoft.com/office/drawing/2014/main" id="{66F40B3A-0910-40F0-B814-832D805C1B6D}"/>
                    </a:ext>
                  </a:extLst>
                </p:cNvPr>
                <p:cNvSpPr>
                  <a:spLocks/>
                </p:cNvSpPr>
                <p:nvPr/>
              </p:nvSpPr>
              <p:spPr bwMode="auto">
                <a:xfrm>
                  <a:off x="7340683" y="4841611"/>
                  <a:ext cx="19630" cy="22649"/>
                </a:xfrm>
                <a:custGeom>
                  <a:avLst/>
                  <a:gdLst>
                    <a:gd name="T0" fmla="*/ 16250 w 20000"/>
                    <a:gd name="T1" fmla="*/ 19459 h 20000"/>
                    <a:gd name="T2" fmla="*/ 0 w 20000"/>
                    <a:gd name="T3" fmla="*/ 14054 h 20000"/>
                    <a:gd name="T4" fmla="*/ 0 w 20000"/>
                    <a:gd name="T5" fmla="*/ 8649 h 20000"/>
                    <a:gd name="T6" fmla="*/ 9375 w 20000"/>
                    <a:gd name="T7" fmla="*/ 14054 h 20000"/>
                    <a:gd name="T8" fmla="*/ 6875 w 20000"/>
                    <a:gd name="T9" fmla="*/ 5405 h 20000"/>
                    <a:gd name="T10" fmla="*/ 9375 w 20000"/>
                    <a:gd name="T11" fmla="*/ 0 h 20000"/>
                    <a:gd name="T12" fmla="*/ 19375 w 20000"/>
                    <a:gd name="T13" fmla="*/ 0 h 20000"/>
                    <a:gd name="T14" fmla="*/ 16250 w 20000"/>
                    <a:gd name="T15" fmla="*/ 19459 h 200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00" h="20000">
                      <a:moveTo>
                        <a:pt x="16250" y="19459"/>
                      </a:moveTo>
                      <a:lnTo>
                        <a:pt x="0" y="14054"/>
                      </a:lnTo>
                      <a:lnTo>
                        <a:pt x="0" y="8649"/>
                      </a:lnTo>
                      <a:lnTo>
                        <a:pt x="9375" y="14054"/>
                      </a:lnTo>
                      <a:lnTo>
                        <a:pt x="6875" y="5405"/>
                      </a:lnTo>
                      <a:lnTo>
                        <a:pt x="9375" y="0"/>
                      </a:lnTo>
                      <a:lnTo>
                        <a:pt x="19375" y="0"/>
                      </a:lnTo>
                      <a:lnTo>
                        <a:pt x="16250" y="19459"/>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493" name="Freeform 196">
                  <a:extLst>
                    <a:ext uri="{FF2B5EF4-FFF2-40B4-BE49-F238E27FC236}">
                      <a16:creationId xmlns:a16="http://schemas.microsoft.com/office/drawing/2014/main" id="{99D3836E-A20C-4F0F-BD7B-7FABBD46B2B1}"/>
                    </a:ext>
                  </a:extLst>
                </p:cNvPr>
                <p:cNvSpPr>
                  <a:spLocks/>
                </p:cNvSpPr>
                <p:nvPr/>
              </p:nvSpPr>
              <p:spPr bwMode="auto">
                <a:xfrm>
                  <a:off x="7121735" y="4686082"/>
                  <a:ext cx="22649" cy="16610"/>
                </a:xfrm>
                <a:custGeom>
                  <a:avLst/>
                  <a:gdLst>
                    <a:gd name="T0" fmla="*/ 0 w 20000"/>
                    <a:gd name="T1" fmla="*/ 19286 h 20000"/>
                    <a:gd name="T2" fmla="*/ 5263 w 20000"/>
                    <a:gd name="T3" fmla="*/ 0 h 20000"/>
                    <a:gd name="T4" fmla="*/ 19474 w 20000"/>
                    <a:gd name="T5" fmla="*/ 0 h 20000"/>
                    <a:gd name="T6" fmla="*/ 19474 w 20000"/>
                    <a:gd name="T7" fmla="*/ 19286 h 20000"/>
                    <a:gd name="T8" fmla="*/ 11053 w 20000"/>
                    <a:gd name="T9" fmla="*/ 11429 h 20000"/>
                    <a:gd name="T10" fmla="*/ 0 w 20000"/>
                    <a:gd name="T11" fmla="*/ 19286 h 20000"/>
                  </a:gdLst>
                  <a:ahLst/>
                  <a:cxnLst>
                    <a:cxn ang="0">
                      <a:pos x="T0" y="T1"/>
                    </a:cxn>
                    <a:cxn ang="0">
                      <a:pos x="T2" y="T3"/>
                    </a:cxn>
                    <a:cxn ang="0">
                      <a:pos x="T4" y="T5"/>
                    </a:cxn>
                    <a:cxn ang="0">
                      <a:pos x="T6" y="T7"/>
                    </a:cxn>
                    <a:cxn ang="0">
                      <a:pos x="T8" y="T9"/>
                    </a:cxn>
                    <a:cxn ang="0">
                      <a:pos x="T10" y="T11"/>
                    </a:cxn>
                  </a:cxnLst>
                  <a:rect l="0" t="0" r="r" b="b"/>
                  <a:pathLst>
                    <a:path w="20000" h="20000">
                      <a:moveTo>
                        <a:pt x="0" y="19286"/>
                      </a:moveTo>
                      <a:lnTo>
                        <a:pt x="5263" y="0"/>
                      </a:lnTo>
                      <a:lnTo>
                        <a:pt x="19474" y="0"/>
                      </a:lnTo>
                      <a:lnTo>
                        <a:pt x="19474" y="19286"/>
                      </a:lnTo>
                      <a:lnTo>
                        <a:pt x="11053" y="11429"/>
                      </a:lnTo>
                      <a:lnTo>
                        <a:pt x="0" y="19286"/>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494" name="Freeform 195">
                  <a:extLst>
                    <a:ext uri="{FF2B5EF4-FFF2-40B4-BE49-F238E27FC236}">
                      <a16:creationId xmlns:a16="http://schemas.microsoft.com/office/drawing/2014/main" id="{52C2A88D-EB93-40D8-A556-C5BAC60713B5}"/>
                    </a:ext>
                  </a:extLst>
                </p:cNvPr>
                <p:cNvSpPr>
                  <a:spLocks/>
                </p:cNvSpPr>
                <p:nvPr/>
              </p:nvSpPr>
              <p:spPr bwMode="auto">
                <a:xfrm>
                  <a:off x="6846917" y="4569813"/>
                  <a:ext cx="19629" cy="31709"/>
                </a:xfrm>
                <a:custGeom>
                  <a:avLst/>
                  <a:gdLst>
                    <a:gd name="T0" fmla="*/ 13125 w 20000"/>
                    <a:gd name="T1" fmla="*/ 19615 h 20000"/>
                    <a:gd name="T2" fmla="*/ 0 w 20000"/>
                    <a:gd name="T3" fmla="*/ 1538 h 20000"/>
                    <a:gd name="T4" fmla="*/ 3750 w 20000"/>
                    <a:gd name="T5" fmla="*/ 0 h 20000"/>
                    <a:gd name="T6" fmla="*/ 19375 w 20000"/>
                    <a:gd name="T7" fmla="*/ 9615 h 20000"/>
                    <a:gd name="T8" fmla="*/ 13125 w 20000"/>
                    <a:gd name="T9" fmla="*/ 19615 h 20000"/>
                  </a:gdLst>
                  <a:ahLst/>
                  <a:cxnLst>
                    <a:cxn ang="0">
                      <a:pos x="T0" y="T1"/>
                    </a:cxn>
                    <a:cxn ang="0">
                      <a:pos x="T2" y="T3"/>
                    </a:cxn>
                    <a:cxn ang="0">
                      <a:pos x="T4" y="T5"/>
                    </a:cxn>
                    <a:cxn ang="0">
                      <a:pos x="T6" y="T7"/>
                    </a:cxn>
                    <a:cxn ang="0">
                      <a:pos x="T8" y="T9"/>
                    </a:cxn>
                  </a:cxnLst>
                  <a:rect l="0" t="0" r="r" b="b"/>
                  <a:pathLst>
                    <a:path w="20000" h="20000">
                      <a:moveTo>
                        <a:pt x="13125" y="19615"/>
                      </a:moveTo>
                      <a:lnTo>
                        <a:pt x="0" y="1538"/>
                      </a:lnTo>
                      <a:lnTo>
                        <a:pt x="3750" y="0"/>
                      </a:lnTo>
                      <a:lnTo>
                        <a:pt x="19375" y="9615"/>
                      </a:lnTo>
                      <a:lnTo>
                        <a:pt x="13125" y="19615"/>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495" name="Freeform 194">
                  <a:extLst>
                    <a:ext uri="{FF2B5EF4-FFF2-40B4-BE49-F238E27FC236}">
                      <a16:creationId xmlns:a16="http://schemas.microsoft.com/office/drawing/2014/main" id="{F79D70EB-B3FF-4B48-B9AD-2F9CF48703CE}"/>
                    </a:ext>
                  </a:extLst>
                </p:cNvPr>
                <p:cNvSpPr>
                  <a:spLocks/>
                </p:cNvSpPr>
                <p:nvPr/>
              </p:nvSpPr>
              <p:spPr bwMode="auto">
                <a:xfrm>
                  <a:off x="6887687" y="4639273"/>
                  <a:ext cx="12080" cy="22649"/>
                </a:xfrm>
                <a:custGeom>
                  <a:avLst/>
                  <a:gdLst>
                    <a:gd name="T0" fmla="*/ 14286 w 20000"/>
                    <a:gd name="T1" fmla="*/ 19459 h 20000"/>
                    <a:gd name="T2" fmla="*/ 0 w 20000"/>
                    <a:gd name="T3" fmla="*/ 5405 h 20000"/>
                    <a:gd name="T4" fmla="*/ 0 w 20000"/>
                    <a:gd name="T5" fmla="*/ 0 h 20000"/>
                    <a:gd name="T6" fmla="*/ 3810 w 20000"/>
                    <a:gd name="T7" fmla="*/ 0 h 20000"/>
                    <a:gd name="T8" fmla="*/ 19048 w 20000"/>
                    <a:gd name="T9" fmla="*/ 14054 h 20000"/>
                    <a:gd name="T10" fmla="*/ 14286 w 20000"/>
                    <a:gd name="T11" fmla="*/ 19459 h 20000"/>
                  </a:gdLst>
                  <a:ahLst/>
                  <a:cxnLst>
                    <a:cxn ang="0">
                      <a:pos x="T0" y="T1"/>
                    </a:cxn>
                    <a:cxn ang="0">
                      <a:pos x="T2" y="T3"/>
                    </a:cxn>
                    <a:cxn ang="0">
                      <a:pos x="T4" y="T5"/>
                    </a:cxn>
                    <a:cxn ang="0">
                      <a:pos x="T6" y="T7"/>
                    </a:cxn>
                    <a:cxn ang="0">
                      <a:pos x="T8" y="T9"/>
                    </a:cxn>
                    <a:cxn ang="0">
                      <a:pos x="T10" y="T11"/>
                    </a:cxn>
                  </a:cxnLst>
                  <a:rect l="0" t="0" r="r" b="b"/>
                  <a:pathLst>
                    <a:path w="20000" h="20000">
                      <a:moveTo>
                        <a:pt x="14286" y="19459"/>
                      </a:moveTo>
                      <a:lnTo>
                        <a:pt x="0" y="5405"/>
                      </a:lnTo>
                      <a:lnTo>
                        <a:pt x="0" y="0"/>
                      </a:lnTo>
                      <a:lnTo>
                        <a:pt x="3810" y="0"/>
                      </a:lnTo>
                      <a:lnTo>
                        <a:pt x="19048" y="14054"/>
                      </a:lnTo>
                      <a:lnTo>
                        <a:pt x="14286" y="19459"/>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496" name="Freeform 193">
                  <a:extLst>
                    <a:ext uri="{FF2B5EF4-FFF2-40B4-BE49-F238E27FC236}">
                      <a16:creationId xmlns:a16="http://schemas.microsoft.com/office/drawing/2014/main" id="{0E52A6DB-0EDD-442A-9964-895559EBD886}"/>
                    </a:ext>
                  </a:extLst>
                </p:cNvPr>
                <p:cNvSpPr>
                  <a:spLocks/>
                </p:cNvSpPr>
                <p:nvPr/>
              </p:nvSpPr>
              <p:spPr bwMode="auto">
                <a:xfrm>
                  <a:off x="7751400" y="4809901"/>
                  <a:ext cx="19630" cy="28690"/>
                </a:xfrm>
                <a:custGeom>
                  <a:avLst/>
                  <a:gdLst>
                    <a:gd name="T0" fmla="*/ 6250 w 20000"/>
                    <a:gd name="T1" fmla="*/ 19583 h 20000"/>
                    <a:gd name="T2" fmla="*/ 0 w 20000"/>
                    <a:gd name="T3" fmla="*/ 15417 h 20000"/>
                    <a:gd name="T4" fmla="*/ 15625 w 20000"/>
                    <a:gd name="T5" fmla="*/ 0 h 20000"/>
                    <a:gd name="T6" fmla="*/ 19375 w 20000"/>
                    <a:gd name="T7" fmla="*/ 8750 h 20000"/>
                    <a:gd name="T8" fmla="*/ 6250 w 20000"/>
                    <a:gd name="T9" fmla="*/ 19583 h 20000"/>
                  </a:gdLst>
                  <a:ahLst/>
                  <a:cxnLst>
                    <a:cxn ang="0">
                      <a:pos x="T0" y="T1"/>
                    </a:cxn>
                    <a:cxn ang="0">
                      <a:pos x="T2" y="T3"/>
                    </a:cxn>
                    <a:cxn ang="0">
                      <a:pos x="T4" y="T5"/>
                    </a:cxn>
                    <a:cxn ang="0">
                      <a:pos x="T6" y="T7"/>
                    </a:cxn>
                    <a:cxn ang="0">
                      <a:pos x="T8" y="T9"/>
                    </a:cxn>
                  </a:cxnLst>
                  <a:rect l="0" t="0" r="r" b="b"/>
                  <a:pathLst>
                    <a:path w="20000" h="20000">
                      <a:moveTo>
                        <a:pt x="6250" y="19583"/>
                      </a:moveTo>
                      <a:lnTo>
                        <a:pt x="0" y="15417"/>
                      </a:lnTo>
                      <a:lnTo>
                        <a:pt x="15625" y="0"/>
                      </a:lnTo>
                      <a:lnTo>
                        <a:pt x="19375" y="8750"/>
                      </a:lnTo>
                      <a:lnTo>
                        <a:pt x="6250" y="19583"/>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497" name="Freeform 192">
                  <a:extLst>
                    <a:ext uri="{FF2B5EF4-FFF2-40B4-BE49-F238E27FC236}">
                      <a16:creationId xmlns:a16="http://schemas.microsoft.com/office/drawing/2014/main" id="{D84C09B2-7001-4C16-A9E4-BF2FBBCF253A}"/>
                    </a:ext>
                  </a:extLst>
                </p:cNvPr>
                <p:cNvSpPr>
                  <a:spLocks/>
                </p:cNvSpPr>
                <p:nvPr/>
              </p:nvSpPr>
              <p:spPr bwMode="auto">
                <a:xfrm>
                  <a:off x="6806147" y="4529043"/>
                  <a:ext cx="19630" cy="19630"/>
                </a:xfrm>
                <a:custGeom>
                  <a:avLst/>
                  <a:gdLst>
                    <a:gd name="T0" fmla="*/ 19375 w 20000"/>
                    <a:gd name="T1" fmla="*/ 19375 h 20000"/>
                    <a:gd name="T2" fmla="*/ 0 w 20000"/>
                    <a:gd name="T3" fmla="*/ 6875 h 20000"/>
                    <a:gd name="T4" fmla="*/ 0 w 20000"/>
                    <a:gd name="T5" fmla="*/ 0 h 20000"/>
                    <a:gd name="T6" fmla="*/ 19375 w 20000"/>
                    <a:gd name="T7" fmla="*/ 16250 h 20000"/>
                    <a:gd name="T8" fmla="*/ 19375 w 20000"/>
                    <a:gd name="T9" fmla="*/ 19375 h 20000"/>
                  </a:gdLst>
                  <a:ahLst/>
                  <a:cxnLst>
                    <a:cxn ang="0">
                      <a:pos x="T0" y="T1"/>
                    </a:cxn>
                    <a:cxn ang="0">
                      <a:pos x="T2" y="T3"/>
                    </a:cxn>
                    <a:cxn ang="0">
                      <a:pos x="T4" y="T5"/>
                    </a:cxn>
                    <a:cxn ang="0">
                      <a:pos x="T6" y="T7"/>
                    </a:cxn>
                    <a:cxn ang="0">
                      <a:pos x="T8" y="T9"/>
                    </a:cxn>
                  </a:cxnLst>
                  <a:rect l="0" t="0" r="r" b="b"/>
                  <a:pathLst>
                    <a:path w="20000" h="20000">
                      <a:moveTo>
                        <a:pt x="19375" y="19375"/>
                      </a:moveTo>
                      <a:lnTo>
                        <a:pt x="0" y="6875"/>
                      </a:lnTo>
                      <a:lnTo>
                        <a:pt x="0" y="0"/>
                      </a:lnTo>
                      <a:lnTo>
                        <a:pt x="19375" y="16250"/>
                      </a:lnTo>
                      <a:lnTo>
                        <a:pt x="19375" y="19375"/>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498" name="Freeform 191">
                  <a:extLst>
                    <a:ext uri="{FF2B5EF4-FFF2-40B4-BE49-F238E27FC236}">
                      <a16:creationId xmlns:a16="http://schemas.microsoft.com/office/drawing/2014/main" id="{F695B1FD-F334-4D0A-904B-112126F62C1B}"/>
                    </a:ext>
                  </a:extLst>
                </p:cNvPr>
                <p:cNvSpPr>
                  <a:spLocks/>
                </p:cNvSpPr>
                <p:nvPr/>
              </p:nvSpPr>
              <p:spPr bwMode="auto">
                <a:xfrm>
                  <a:off x="7135325" y="4498843"/>
                  <a:ext cx="16610" cy="16610"/>
                </a:xfrm>
                <a:custGeom>
                  <a:avLst/>
                  <a:gdLst>
                    <a:gd name="T0" fmla="*/ 3704 w 20000"/>
                    <a:gd name="T1" fmla="*/ 19259 h 20000"/>
                    <a:gd name="T2" fmla="*/ 0 w 20000"/>
                    <a:gd name="T3" fmla="*/ 7407 h 20000"/>
                    <a:gd name="T4" fmla="*/ 3704 w 20000"/>
                    <a:gd name="T5" fmla="*/ 0 h 20000"/>
                    <a:gd name="T6" fmla="*/ 11852 w 20000"/>
                    <a:gd name="T7" fmla="*/ 7407 h 20000"/>
                    <a:gd name="T8" fmla="*/ 19259 w 20000"/>
                    <a:gd name="T9" fmla="*/ 19259 h 20000"/>
                    <a:gd name="T10" fmla="*/ 3704 w 20000"/>
                    <a:gd name="T11" fmla="*/ 19259 h 20000"/>
                  </a:gdLst>
                  <a:ahLst/>
                  <a:cxnLst>
                    <a:cxn ang="0">
                      <a:pos x="T0" y="T1"/>
                    </a:cxn>
                    <a:cxn ang="0">
                      <a:pos x="T2" y="T3"/>
                    </a:cxn>
                    <a:cxn ang="0">
                      <a:pos x="T4" y="T5"/>
                    </a:cxn>
                    <a:cxn ang="0">
                      <a:pos x="T6" y="T7"/>
                    </a:cxn>
                    <a:cxn ang="0">
                      <a:pos x="T8" y="T9"/>
                    </a:cxn>
                    <a:cxn ang="0">
                      <a:pos x="T10" y="T11"/>
                    </a:cxn>
                  </a:cxnLst>
                  <a:rect l="0" t="0" r="r" b="b"/>
                  <a:pathLst>
                    <a:path w="20000" h="20000">
                      <a:moveTo>
                        <a:pt x="3704" y="19259"/>
                      </a:moveTo>
                      <a:lnTo>
                        <a:pt x="0" y="7407"/>
                      </a:lnTo>
                      <a:lnTo>
                        <a:pt x="3704" y="0"/>
                      </a:lnTo>
                      <a:lnTo>
                        <a:pt x="11852" y="7407"/>
                      </a:lnTo>
                      <a:lnTo>
                        <a:pt x="19259" y="19259"/>
                      </a:lnTo>
                      <a:lnTo>
                        <a:pt x="3704" y="19259"/>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499" name="Freeform 190">
                  <a:extLst>
                    <a:ext uri="{FF2B5EF4-FFF2-40B4-BE49-F238E27FC236}">
                      <a16:creationId xmlns:a16="http://schemas.microsoft.com/office/drawing/2014/main" id="{9630CE87-42F4-455D-AA48-5F9CEB0C579E}"/>
                    </a:ext>
                  </a:extLst>
                </p:cNvPr>
                <p:cNvSpPr>
                  <a:spLocks/>
                </p:cNvSpPr>
                <p:nvPr/>
              </p:nvSpPr>
              <p:spPr bwMode="auto">
                <a:xfrm>
                  <a:off x="7013016" y="4572833"/>
                  <a:ext cx="9060" cy="7549"/>
                </a:xfrm>
                <a:custGeom>
                  <a:avLst/>
                  <a:gdLst>
                    <a:gd name="T0" fmla="*/ 0 w 20000"/>
                    <a:gd name="T1" fmla="*/ 0 h 20000"/>
                    <a:gd name="T2" fmla="*/ 12500 w 20000"/>
                    <a:gd name="T3" fmla="*/ 18333 h 20000"/>
                    <a:gd name="T4" fmla="*/ 18750 w 20000"/>
                    <a:gd name="T5" fmla="*/ 0 h 20000"/>
                    <a:gd name="T6" fmla="*/ 12500 w 20000"/>
                    <a:gd name="T7" fmla="*/ 18333 h 20000"/>
                    <a:gd name="T8" fmla="*/ 0 w 20000"/>
                    <a:gd name="T9" fmla="*/ 0 h 20000"/>
                  </a:gdLst>
                  <a:ahLst/>
                  <a:cxnLst>
                    <a:cxn ang="0">
                      <a:pos x="T0" y="T1"/>
                    </a:cxn>
                    <a:cxn ang="0">
                      <a:pos x="T2" y="T3"/>
                    </a:cxn>
                    <a:cxn ang="0">
                      <a:pos x="T4" y="T5"/>
                    </a:cxn>
                    <a:cxn ang="0">
                      <a:pos x="T6" y="T7"/>
                    </a:cxn>
                    <a:cxn ang="0">
                      <a:pos x="T8" y="T9"/>
                    </a:cxn>
                  </a:cxnLst>
                  <a:rect l="0" t="0" r="r" b="b"/>
                  <a:pathLst>
                    <a:path w="20000" h="20000">
                      <a:moveTo>
                        <a:pt x="0" y="0"/>
                      </a:moveTo>
                      <a:lnTo>
                        <a:pt x="12500" y="18333"/>
                      </a:lnTo>
                      <a:lnTo>
                        <a:pt x="18750" y="0"/>
                      </a:lnTo>
                      <a:lnTo>
                        <a:pt x="12500" y="18333"/>
                      </a:lnTo>
                      <a:lnTo>
                        <a:pt x="0" y="0"/>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500" name="Freeform 181">
                  <a:extLst>
                    <a:ext uri="{FF2B5EF4-FFF2-40B4-BE49-F238E27FC236}">
                      <a16:creationId xmlns:a16="http://schemas.microsoft.com/office/drawing/2014/main" id="{27DFB5C3-AAA7-4B8C-A481-ECE8A37DB308}"/>
                    </a:ext>
                  </a:extLst>
                </p:cNvPr>
                <p:cNvSpPr>
                  <a:spLocks/>
                </p:cNvSpPr>
                <p:nvPr/>
              </p:nvSpPr>
              <p:spPr bwMode="auto">
                <a:xfrm>
                  <a:off x="6972246" y="4201376"/>
                  <a:ext cx="141939" cy="122309"/>
                </a:xfrm>
                <a:custGeom>
                  <a:avLst/>
                  <a:gdLst>
                    <a:gd name="T0" fmla="*/ 10684 w 20000"/>
                    <a:gd name="T1" fmla="*/ 1576 h 20000"/>
                    <a:gd name="T2" fmla="*/ 10684 w 20000"/>
                    <a:gd name="T3" fmla="*/ 3054 h 20000"/>
                    <a:gd name="T4" fmla="*/ 12821 w 20000"/>
                    <a:gd name="T5" fmla="*/ 3054 h 20000"/>
                    <a:gd name="T6" fmla="*/ 13675 w 20000"/>
                    <a:gd name="T7" fmla="*/ 4039 h 20000"/>
                    <a:gd name="T8" fmla="*/ 14188 w 20000"/>
                    <a:gd name="T9" fmla="*/ 3054 h 20000"/>
                    <a:gd name="T10" fmla="*/ 14188 w 20000"/>
                    <a:gd name="T11" fmla="*/ 985 h 20000"/>
                    <a:gd name="T12" fmla="*/ 15897 w 20000"/>
                    <a:gd name="T13" fmla="*/ 0 h 20000"/>
                    <a:gd name="T14" fmla="*/ 17265 w 20000"/>
                    <a:gd name="T15" fmla="*/ 1576 h 20000"/>
                    <a:gd name="T16" fmla="*/ 19487 w 20000"/>
                    <a:gd name="T17" fmla="*/ 1576 h 20000"/>
                    <a:gd name="T18" fmla="*/ 19487 w 20000"/>
                    <a:gd name="T19" fmla="*/ 3054 h 20000"/>
                    <a:gd name="T20" fmla="*/ 19915 w 20000"/>
                    <a:gd name="T21" fmla="*/ 7192 h 20000"/>
                    <a:gd name="T22" fmla="*/ 19915 w 20000"/>
                    <a:gd name="T23" fmla="*/ 10640 h 20000"/>
                    <a:gd name="T24" fmla="*/ 18547 w 20000"/>
                    <a:gd name="T25" fmla="*/ 11724 h 20000"/>
                    <a:gd name="T26" fmla="*/ 17265 w 20000"/>
                    <a:gd name="T27" fmla="*/ 12217 h 20000"/>
                    <a:gd name="T28" fmla="*/ 15043 w 20000"/>
                    <a:gd name="T29" fmla="*/ 13300 h 20000"/>
                    <a:gd name="T30" fmla="*/ 13675 w 20000"/>
                    <a:gd name="T31" fmla="*/ 13695 h 20000"/>
                    <a:gd name="T32" fmla="*/ 14188 w 20000"/>
                    <a:gd name="T33" fmla="*/ 15862 h 20000"/>
                    <a:gd name="T34" fmla="*/ 14188 w 20000"/>
                    <a:gd name="T35" fmla="*/ 17340 h 20000"/>
                    <a:gd name="T36" fmla="*/ 11966 w 20000"/>
                    <a:gd name="T37" fmla="*/ 17833 h 20000"/>
                    <a:gd name="T38" fmla="*/ 8376 w 20000"/>
                    <a:gd name="T39" fmla="*/ 19901 h 20000"/>
                    <a:gd name="T40" fmla="*/ 6667 w 20000"/>
                    <a:gd name="T41" fmla="*/ 18916 h 20000"/>
                    <a:gd name="T42" fmla="*/ 5812 w 20000"/>
                    <a:gd name="T43" fmla="*/ 18916 h 20000"/>
                    <a:gd name="T44" fmla="*/ 5812 w 20000"/>
                    <a:gd name="T45" fmla="*/ 17340 h 20000"/>
                    <a:gd name="T46" fmla="*/ 4872 w 20000"/>
                    <a:gd name="T47" fmla="*/ 16355 h 20000"/>
                    <a:gd name="T48" fmla="*/ 4444 w 20000"/>
                    <a:gd name="T49" fmla="*/ 17340 h 20000"/>
                    <a:gd name="T50" fmla="*/ 2650 w 20000"/>
                    <a:gd name="T51" fmla="*/ 15862 h 20000"/>
                    <a:gd name="T52" fmla="*/ 2650 w 20000"/>
                    <a:gd name="T53" fmla="*/ 13695 h 20000"/>
                    <a:gd name="T54" fmla="*/ 855 w 20000"/>
                    <a:gd name="T55" fmla="*/ 9261 h 20000"/>
                    <a:gd name="T56" fmla="*/ 0 w 20000"/>
                    <a:gd name="T57" fmla="*/ 6601 h 20000"/>
                    <a:gd name="T58" fmla="*/ 2222 w 20000"/>
                    <a:gd name="T59" fmla="*/ 5025 h 20000"/>
                    <a:gd name="T60" fmla="*/ 2222 w 20000"/>
                    <a:gd name="T61" fmla="*/ 1576 h 20000"/>
                    <a:gd name="T62" fmla="*/ 4872 w 20000"/>
                    <a:gd name="T63" fmla="*/ 985 h 20000"/>
                    <a:gd name="T64" fmla="*/ 8034 w 20000"/>
                    <a:gd name="T65" fmla="*/ 1576 h 20000"/>
                    <a:gd name="T66" fmla="*/ 8376 w 20000"/>
                    <a:gd name="T67" fmla="*/ 985 h 20000"/>
                    <a:gd name="T68" fmla="*/ 10171 w 20000"/>
                    <a:gd name="T69" fmla="*/ 1576 h 20000"/>
                    <a:gd name="T70" fmla="*/ 10684 w 20000"/>
                    <a:gd name="T71" fmla="*/ 157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000" h="20000">
                      <a:moveTo>
                        <a:pt x="10684" y="1576"/>
                      </a:moveTo>
                      <a:lnTo>
                        <a:pt x="10684" y="3054"/>
                      </a:lnTo>
                      <a:lnTo>
                        <a:pt x="12821" y="3054"/>
                      </a:lnTo>
                      <a:lnTo>
                        <a:pt x="13675" y="4039"/>
                      </a:lnTo>
                      <a:lnTo>
                        <a:pt x="14188" y="3054"/>
                      </a:lnTo>
                      <a:lnTo>
                        <a:pt x="14188" y="985"/>
                      </a:lnTo>
                      <a:lnTo>
                        <a:pt x="15897" y="0"/>
                      </a:lnTo>
                      <a:lnTo>
                        <a:pt x="17265" y="1576"/>
                      </a:lnTo>
                      <a:lnTo>
                        <a:pt x="19487" y="1576"/>
                      </a:lnTo>
                      <a:lnTo>
                        <a:pt x="19487" y="3054"/>
                      </a:lnTo>
                      <a:lnTo>
                        <a:pt x="19915" y="7192"/>
                      </a:lnTo>
                      <a:lnTo>
                        <a:pt x="19915" y="10640"/>
                      </a:lnTo>
                      <a:lnTo>
                        <a:pt x="18547" y="11724"/>
                      </a:lnTo>
                      <a:lnTo>
                        <a:pt x="17265" y="12217"/>
                      </a:lnTo>
                      <a:lnTo>
                        <a:pt x="15043" y="13300"/>
                      </a:lnTo>
                      <a:lnTo>
                        <a:pt x="13675" y="13695"/>
                      </a:lnTo>
                      <a:lnTo>
                        <a:pt x="14188" y="15862"/>
                      </a:lnTo>
                      <a:lnTo>
                        <a:pt x="14188" y="17340"/>
                      </a:lnTo>
                      <a:lnTo>
                        <a:pt x="11966" y="17833"/>
                      </a:lnTo>
                      <a:lnTo>
                        <a:pt x="8376" y="19901"/>
                      </a:lnTo>
                      <a:lnTo>
                        <a:pt x="6667" y="18916"/>
                      </a:lnTo>
                      <a:lnTo>
                        <a:pt x="5812" y="18916"/>
                      </a:lnTo>
                      <a:lnTo>
                        <a:pt x="5812" y="17340"/>
                      </a:lnTo>
                      <a:lnTo>
                        <a:pt x="4872" y="16355"/>
                      </a:lnTo>
                      <a:lnTo>
                        <a:pt x="4444" y="17340"/>
                      </a:lnTo>
                      <a:lnTo>
                        <a:pt x="2650" y="15862"/>
                      </a:lnTo>
                      <a:lnTo>
                        <a:pt x="2650" y="13695"/>
                      </a:lnTo>
                      <a:lnTo>
                        <a:pt x="855" y="9261"/>
                      </a:lnTo>
                      <a:lnTo>
                        <a:pt x="0" y="6601"/>
                      </a:lnTo>
                      <a:lnTo>
                        <a:pt x="2222" y="5025"/>
                      </a:lnTo>
                      <a:lnTo>
                        <a:pt x="2222" y="1576"/>
                      </a:lnTo>
                      <a:lnTo>
                        <a:pt x="4872" y="985"/>
                      </a:lnTo>
                      <a:lnTo>
                        <a:pt x="8034" y="1576"/>
                      </a:lnTo>
                      <a:lnTo>
                        <a:pt x="8376" y="985"/>
                      </a:lnTo>
                      <a:lnTo>
                        <a:pt x="10171" y="1576"/>
                      </a:lnTo>
                      <a:lnTo>
                        <a:pt x="10684" y="1576"/>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501" name="Freeform 176">
                  <a:extLst>
                    <a:ext uri="{FF2B5EF4-FFF2-40B4-BE49-F238E27FC236}">
                      <a16:creationId xmlns:a16="http://schemas.microsoft.com/office/drawing/2014/main" id="{6037EA6F-9526-4F6B-817C-E379E1773F25}"/>
                    </a:ext>
                  </a:extLst>
                </p:cNvPr>
                <p:cNvSpPr>
                  <a:spLocks/>
                </p:cNvSpPr>
                <p:nvPr/>
              </p:nvSpPr>
              <p:spPr bwMode="auto">
                <a:xfrm>
                  <a:off x="6896747" y="3973367"/>
                  <a:ext cx="212909" cy="253678"/>
                </a:xfrm>
                <a:custGeom>
                  <a:avLst/>
                  <a:gdLst>
                    <a:gd name="T0" fmla="*/ 2323 w 20000"/>
                    <a:gd name="T1" fmla="*/ 2952 h 20000"/>
                    <a:gd name="T2" fmla="*/ 3229 w 20000"/>
                    <a:gd name="T3" fmla="*/ 476 h 20000"/>
                    <a:gd name="T4" fmla="*/ 4646 w 20000"/>
                    <a:gd name="T5" fmla="*/ 0 h 20000"/>
                    <a:gd name="T6" fmla="*/ 6459 w 20000"/>
                    <a:gd name="T7" fmla="*/ 1238 h 20000"/>
                    <a:gd name="T8" fmla="*/ 6459 w 20000"/>
                    <a:gd name="T9" fmla="*/ 2952 h 20000"/>
                    <a:gd name="T10" fmla="*/ 10198 w 20000"/>
                    <a:gd name="T11" fmla="*/ 3714 h 20000"/>
                    <a:gd name="T12" fmla="*/ 11445 w 20000"/>
                    <a:gd name="T13" fmla="*/ 4476 h 20000"/>
                    <a:gd name="T14" fmla="*/ 11671 w 20000"/>
                    <a:gd name="T15" fmla="*/ 6429 h 20000"/>
                    <a:gd name="T16" fmla="*/ 9972 w 20000"/>
                    <a:gd name="T17" fmla="*/ 6429 h 20000"/>
                    <a:gd name="T18" fmla="*/ 12578 w 20000"/>
                    <a:gd name="T19" fmla="*/ 8857 h 20000"/>
                    <a:gd name="T20" fmla="*/ 14051 w 20000"/>
                    <a:gd name="T21" fmla="*/ 10095 h 20000"/>
                    <a:gd name="T22" fmla="*/ 16431 w 20000"/>
                    <a:gd name="T23" fmla="*/ 12286 h 20000"/>
                    <a:gd name="T24" fmla="*/ 19320 w 20000"/>
                    <a:gd name="T25" fmla="*/ 14810 h 20000"/>
                    <a:gd name="T26" fmla="*/ 19943 w 20000"/>
                    <a:gd name="T27" fmla="*/ 16238 h 20000"/>
                    <a:gd name="T28" fmla="*/ 19943 w 20000"/>
                    <a:gd name="T29" fmla="*/ 18000 h 20000"/>
                    <a:gd name="T30" fmla="*/ 18414 w 20000"/>
                    <a:gd name="T31" fmla="*/ 18714 h 20000"/>
                    <a:gd name="T32" fmla="*/ 16431 w 20000"/>
                    <a:gd name="T33" fmla="*/ 18476 h 20000"/>
                    <a:gd name="T34" fmla="*/ 16091 w 20000"/>
                    <a:gd name="T35" fmla="*/ 19952 h 20000"/>
                    <a:gd name="T36" fmla="*/ 14051 w 20000"/>
                    <a:gd name="T37" fmla="*/ 19476 h 20000"/>
                    <a:gd name="T38" fmla="*/ 14618 w 20000"/>
                    <a:gd name="T39" fmla="*/ 18000 h 20000"/>
                    <a:gd name="T40" fmla="*/ 14618 w 20000"/>
                    <a:gd name="T41" fmla="*/ 15524 h 20000"/>
                    <a:gd name="T42" fmla="*/ 14051 w 20000"/>
                    <a:gd name="T43" fmla="*/ 14810 h 20000"/>
                    <a:gd name="T44" fmla="*/ 12578 w 20000"/>
                    <a:gd name="T45" fmla="*/ 13333 h 20000"/>
                    <a:gd name="T46" fmla="*/ 12295 w 20000"/>
                    <a:gd name="T47" fmla="*/ 12095 h 20000"/>
                    <a:gd name="T48" fmla="*/ 9972 w 20000"/>
                    <a:gd name="T49" fmla="*/ 9619 h 20000"/>
                    <a:gd name="T50" fmla="*/ 7875 w 20000"/>
                    <a:gd name="T51" fmla="*/ 10095 h 20000"/>
                    <a:gd name="T52" fmla="*/ 6459 w 20000"/>
                    <a:gd name="T53" fmla="*/ 10333 h 20000"/>
                    <a:gd name="T54" fmla="*/ 4646 w 20000"/>
                    <a:gd name="T55" fmla="*/ 10333 h 20000"/>
                    <a:gd name="T56" fmla="*/ 3229 w 20000"/>
                    <a:gd name="T57" fmla="*/ 11095 h 20000"/>
                    <a:gd name="T58" fmla="*/ 2606 w 20000"/>
                    <a:gd name="T59" fmla="*/ 9143 h 20000"/>
                    <a:gd name="T60" fmla="*/ 2606 w 20000"/>
                    <a:gd name="T61" fmla="*/ 7143 h 20000"/>
                    <a:gd name="T62" fmla="*/ 1473 w 20000"/>
                    <a:gd name="T63" fmla="*/ 6905 h 20000"/>
                    <a:gd name="T64" fmla="*/ 1473 w 20000"/>
                    <a:gd name="T65" fmla="*/ 5667 h 20000"/>
                    <a:gd name="T66" fmla="*/ 0 w 20000"/>
                    <a:gd name="T67" fmla="*/ 5190 h 20000"/>
                    <a:gd name="T68" fmla="*/ 227 w 20000"/>
                    <a:gd name="T69" fmla="*/ 3905 h 20000"/>
                    <a:gd name="T70" fmla="*/ 907 w 20000"/>
                    <a:gd name="T71" fmla="*/ 3190 h 20000"/>
                    <a:gd name="T72" fmla="*/ 2323 w 20000"/>
                    <a:gd name="T73" fmla="*/ 247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000" h="20000">
                      <a:moveTo>
                        <a:pt x="2323" y="2476"/>
                      </a:moveTo>
                      <a:lnTo>
                        <a:pt x="2323" y="2952"/>
                      </a:lnTo>
                      <a:lnTo>
                        <a:pt x="3796" y="2952"/>
                      </a:lnTo>
                      <a:lnTo>
                        <a:pt x="3229" y="476"/>
                      </a:lnTo>
                      <a:lnTo>
                        <a:pt x="3796" y="0"/>
                      </a:lnTo>
                      <a:lnTo>
                        <a:pt x="4646" y="0"/>
                      </a:lnTo>
                      <a:lnTo>
                        <a:pt x="5212" y="762"/>
                      </a:lnTo>
                      <a:lnTo>
                        <a:pt x="6459" y="1238"/>
                      </a:lnTo>
                      <a:lnTo>
                        <a:pt x="6459" y="1762"/>
                      </a:lnTo>
                      <a:lnTo>
                        <a:pt x="6459" y="2952"/>
                      </a:lnTo>
                      <a:lnTo>
                        <a:pt x="8442" y="3714"/>
                      </a:lnTo>
                      <a:lnTo>
                        <a:pt x="10198" y="3714"/>
                      </a:lnTo>
                      <a:lnTo>
                        <a:pt x="10878" y="4476"/>
                      </a:lnTo>
                      <a:lnTo>
                        <a:pt x="11445" y="4476"/>
                      </a:lnTo>
                      <a:lnTo>
                        <a:pt x="11671" y="5190"/>
                      </a:lnTo>
                      <a:lnTo>
                        <a:pt x="11671" y="6429"/>
                      </a:lnTo>
                      <a:lnTo>
                        <a:pt x="10878" y="6429"/>
                      </a:lnTo>
                      <a:lnTo>
                        <a:pt x="9972" y="6429"/>
                      </a:lnTo>
                      <a:lnTo>
                        <a:pt x="9972" y="7143"/>
                      </a:lnTo>
                      <a:lnTo>
                        <a:pt x="12578" y="8857"/>
                      </a:lnTo>
                      <a:lnTo>
                        <a:pt x="13201" y="9143"/>
                      </a:lnTo>
                      <a:lnTo>
                        <a:pt x="14051" y="10095"/>
                      </a:lnTo>
                      <a:lnTo>
                        <a:pt x="14958" y="11095"/>
                      </a:lnTo>
                      <a:lnTo>
                        <a:pt x="16431" y="12286"/>
                      </a:lnTo>
                      <a:lnTo>
                        <a:pt x="17564" y="13524"/>
                      </a:lnTo>
                      <a:lnTo>
                        <a:pt x="19320" y="14810"/>
                      </a:lnTo>
                      <a:lnTo>
                        <a:pt x="19320" y="16238"/>
                      </a:lnTo>
                      <a:lnTo>
                        <a:pt x="19943" y="16238"/>
                      </a:lnTo>
                      <a:lnTo>
                        <a:pt x="19943" y="17238"/>
                      </a:lnTo>
                      <a:lnTo>
                        <a:pt x="19943" y="18000"/>
                      </a:lnTo>
                      <a:lnTo>
                        <a:pt x="19943" y="18714"/>
                      </a:lnTo>
                      <a:lnTo>
                        <a:pt x="18414" y="18714"/>
                      </a:lnTo>
                      <a:lnTo>
                        <a:pt x="17564" y="18000"/>
                      </a:lnTo>
                      <a:lnTo>
                        <a:pt x="16431" y="18476"/>
                      </a:lnTo>
                      <a:lnTo>
                        <a:pt x="16431" y="19476"/>
                      </a:lnTo>
                      <a:lnTo>
                        <a:pt x="16091" y="19952"/>
                      </a:lnTo>
                      <a:lnTo>
                        <a:pt x="15524" y="19476"/>
                      </a:lnTo>
                      <a:lnTo>
                        <a:pt x="14051" y="19476"/>
                      </a:lnTo>
                      <a:lnTo>
                        <a:pt x="14051" y="18714"/>
                      </a:lnTo>
                      <a:lnTo>
                        <a:pt x="14618" y="18000"/>
                      </a:lnTo>
                      <a:lnTo>
                        <a:pt x="14618" y="16238"/>
                      </a:lnTo>
                      <a:lnTo>
                        <a:pt x="14618" y="15524"/>
                      </a:lnTo>
                      <a:lnTo>
                        <a:pt x="14051" y="15286"/>
                      </a:lnTo>
                      <a:lnTo>
                        <a:pt x="14051" y="14810"/>
                      </a:lnTo>
                      <a:lnTo>
                        <a:pt x="13201" y="14286"/>
                      </a:lnTo>
                      <a:lnTo>
                        <a:pt x="12578" y="13333"/>
                      </a:lnTo>
                      <a:lnTo>
                        <a:pt x="12295" y="12286"/>
                      </a:lnTo>
                      <a:lnTo>
                        <a:pt x="12295" y="12095"/>
                      </a:lnTo>
                      <a:lnTo>
                        <a:pt x="10878" y="10333"/>
                      </a:lnTo>
                      <a:lnTo>
                        <a:pt x="9972" y="9619"/>
                      </a:lnTo>
                      <a:lnTo>
                        <a:pt x="8442" y="9143"/>
                      </a:lnTo>
                      <a:lnTo>
                        <a:pt x="7875" y="10095"/>
                      </a:lnTo>
                      <a:lnTo>
                        <a:pt x="7025" y="10095"/>
                      </a:lnTo>
                      <a:lnTo>
                        <a:pt x="6459" y="10333"/>
                      </a:lnTo>
                      <a:lnTo>
                        <a:pt x="5552" y="9619"/>
                      </a:lnTo>
                      <a:lnTo>
                        <a:pt x="4646" y="10333"/>
                      </a:lnTo>
                      <a:lnTo>
                        <a:pt x="4079" y="10333"/>
                      </a:lnTo>
                      <a:lnTo>
                        <a:pt x="3229" y="11095"/>
                      </a:lnTo>
                      <a:lnTo>
                        <a:pt x="2606" y="10810"/>
                      </a:lnTo>
                      <a:lnTo>
                        <a:pt x="2606" y="9143"/>
                      </a:lnTo>
                      <a:lnTo>
                        <a:pt x="3229" y="7619"/>
                      </a:lnTo>
                      <a:lnTo>
                        <a:pt x="2606" y="7143"/>
                      </a:lnTo>
                      <a:lnTo>
                        <a:pt x="2323" y="6429"/>
                      </a:lnTo>
                      <a:lnTo>
                        <a:pt x="1473" y="6905"/>
                      </a:lnTo>
                      <a:lnTo>
                        <a:pt x="907" y="6429"/>
                      </a:lnTo>
                      <a:lnTo>
                        <a:pt x="1473" y="5667"/>
                      </a:lnTo>
                      <a:lnTo>
                        <a:pt x="227" y="4952"/>
                      </a:lnTo>
                      <a:lnTo>
                        <a:pt x="0" y="5190"/>
                      </a:lnTo>
                      <a:lnTo>
                        <a:pt x="0" y="4476"/>
                      </a:lnTo>
                      <a:lnTo>
                        <a:pt x="227" y="3905"/>
                      </a:lnTo>
                      <a:lnTo>
                        <a:pt x="1473" y="3714"/>
                      </a:lnTo>
                      <a:lnTo>
                        <a:pt x="907" y="3190"/>
                      </a:lnTo>
                      <a:lnTo>
                        <a:pt x="1473" y="2952"/>
                      </a:lnTo>
                      <a:lnTo>
                        <a:pt x="2323" y="2476"/>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502" name="Freeform 174">
                  <a:extLst>
                    <a:ext uri="{FF2B5EF4-FFF2-40B4-BE49-F238E27FC236}">
                      <a16:creationId xmlns:a16="http://schemas.microsoft.com/office/drawing/2014/main" id="{7B2B18BF-2923-4F93-B1A9-D61D63F138F7}"/>
                    </a:ext>
                  </a:extLst>
                </p:cNvPr>
                <p:cNvSpPr>
                  <a:spLocks/>
                </p:cNvSpPr>
                <p:nvPr/>
              </p:nvSpPr>
              <p:spPr bwMode="auto">
                <a:xfrm>
                  <a:off x="6922417" y="4429384"/>
                  <a:ext cx="110229" cy="144959"/>
                </a:xfrm>
                <a:custGeom>
                  <a:avLst/>
                  <a:gdLst>
                    <a:gd name="T0" fmla="*/ 0 w 20000"/>
                    <a:gd name="T1" fmla="*/ 335 h 20000"/>
                    <a:gd name="T2" fmla="*/ 440 w 20000"/>
                    <a:gd name="T3" fmla="*/ 0 h 20000"/>
                    <a:gd name="T4" fmla="*/ 4505 w 20000"/>
                    <a:gd name="T5" fmla="*/ 1674 h 20000"/>
                    <a:gd name="T6" fmla="*/ 3407 w 20000"/>
                    <a:gd name="T7" fmla="*/ 3431 h 20000"/>
                    <a:gd name="T8" fmla="*/ 5604 w 20000"/>
                    <a:gd name="T9" fmla="*/ 3431 h 20000"/>
                    <a:gd name="T10" fmla="*/ 6264 w 20000"/>
                    <a:gd name="T11" fmla="*/ 1674 h 20000"/>
                    <a:gd name="T12" fmla="*/ 7363 w 20000"/>
                    <a:gd name="T13" fmla="*/ 2594 h 20000"/>
                    <a:gd name="T14" fmla="*/ 8022 w 20000"/>
                    <a:gd name="T15" fmla="*/ 1674 h 20000"/>
                    <a:gd name="T16" fmla="*/ 9121 w 20000"/>
                    <a:gd name="T17" fmla="*/ 1674 h 20000"/>
                    <a:gd name="T18" fmla="*/ 15385 w 20000"/>
                    <a:gd name="T19" fmla="*/ 7364 h 20000"/>
                    <a:gd name="T20" fmla="*/ 15385 w 20000"/>
                    <a:gd name="T21" fmla="*/ 10879 h 20000"/>
                    <a:gd name="T22" fmla="*/ 16593 w 20000"/>
                    <a:gd name="T23" fmla="*/ 12971 h 20000"/>
                    <a:gd name="T24" fmla="*/ 16593 w 20000"/>
                    <a:gd name="T25" fmla="*/ 14728 h 20000"/>
                    <a:gd name="T26" fmla="*/ 18132 w 20000"/>
                    <a:gd name="T27" fmla="*/ 15146 h 20000"/>
                    <a:gd name="T28" fmla="*/ 19890 w 20000"/>
                    <a:gd name="T29" fmla="*/ 19916 h 20000"/>
                    <a:gd name="T30" fmla="*/ 19341 w 20000"/>
                    <a:gd name="T31" fmla="*/ 18577 h 20000"/>
                    <a:gd name="T32" fmla="*/ 16593 w 20000"/>
                    <a:gd name="T33" fmla="*/ 19498 h 20000"/>
                    <a:gd name="T34" fmla="*/ 16593 w 20000"/>
                    <a:gd name="T35" fmla="*/ 19916 h 20000"/>
                    <a:gd name="T36" fmla="*/ 13626 w 20000"/>
                    <a:gd name="T37" fmla="*/ 18243 h 20000"/>
                    <a:gd name="T38" fmla="*/ 10220 w 20000"/>
                    <a:gd name="T39" fmla="*/ 16485 h 20000"/>
                    <a:gd name="T40" fmla="*/ 6264 w 20000"/>
                    <a:gd name="T41" fmla="*/ 13808 h 20000"/>
                    <a:gd name="T42" fmla="*/ 5604 w 20000"/>
                    <a:gd name="T43" fmla="*/ 12552 h 20000"/>
                    <a:gd name="T44" fmla="*/ 2857 w 20000"/>
                    <a:gd name="T45" fmla="*/ 10377 h 20000"/>
                    <a:gd name="T46" fmla="*/ 2857 w 20000"/>
                    <a:gd name="T47" fmla="*/ 9038 h 20000"/>
                    <a:gd name="T48" fmla="*/ 2857 w 20000"/>
                    <a:gd name="T49" fmla="*/ 6946 h 20000"/>
                    <a:gd name="T50" fmla="*/ 1758 w 20000"/>
                    <a:gd name="T51" fmla="*/ 6109 h 20000"/>
                    <a:gd name="T52" fmla="*/ 440 w 20000"/>
                    <a:gd name="T53" fmla="*/ 3431 h 20000"/>
                    <a:gd name="T54" fmla="*/ 0 w 20000"/>
                    <a:gd name="T55" fmla="*/ 33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00" h="20000">
                      <a:moveTo>
                        <a:pt x="0" y="335"/>
                      </a:moveTo>
                      <a:lnTo>
                        <a:pt x="440" y="0"/>
                      </a:lnTo>
                      <a:lnTo>
                        <a:pt x="4505" y="1674"/>
                      </a:lnTo>
                      <a:lnTo>
                        <a:pt x="3407" y="3431"/>
                      </a:lnTo>
                      <a:lnTo>
                        <a:pt x="5604" y="3431"/>
                      </a:lnTo>
                      <a:lnTo>
                        <a:pt x="6264" y="1674"/>
                      </a:lnTo>
                      <a:lnTo>
                        <a:pt x="7363" y="2594"/>
                      </a:lnTo>
                      <a:lnTo>
                        <a:pt x="8022" y="1674"/>
                      </a:lnTo>
                      <a:lnTo>
                        <a:pt x="9121" y="1674"/>
                      </a:lnTo>
                      <a:lnTo>
                        <a:pt x="15385" y="7364"/>
                      </a:lnTo>
                      <a:lnTo>
                        <a:pt x="15385" y="10879"/>
                      </a:lnTo>
                      <a:lnTo>
                        <a:pt x="16593" y="12971"/>
                      </a:lnTo>
                      <a:lnTo>
                        <a:pt x="16593" y="14728"/>
                      </a:lnTo>
                      <a:lnTo>
                        <a:pt x="18132" y="15146"/>
                      </a:lnTo>
                      <a:lnTo>
                        <a:pt x="19890" y="19916"/>
                      </a:lnTo>
                      <a:lnTo>
                        <a:pt x="19341" y="18577"/>
                      </a:lnTo>
                      <a:lnTo>
                        <a:pt x="16593" y="19498"/>
                      </a:lnTo>
                      <a:lnTo>
                        <a:pt x="16593" y="19916"/>
                      </a:lnTo>
                      <a:lnTo>
                        <a:pt x="13626" y="18243"/>
                      </a:lnTo>
                      <a:lnTo>
                        <a:pt x="10220" y="16485"/>
                      </a:lnTo>
                      <a:lnTo>
                        <a:pt x="6264" y="13808"/>
                      </a:lnTo>
                      <a:lnTo>
                        <a:pt x="5604" y="12552"/>
                      </a:lnTo>
                      <a:lnTo>
                        <a:pt x="2857" y="10377"/>
                      </a:lnTo>
                      <a:lnTo>
                        <a:pt x="2857" y="9038"/>
                      </a:lnTo>
                      <a:lnTo>
                        <a:pt x="2857" y="6946"/>
                      </a:lnTo>
                      <a:lnTo>
                        <a:pt x="1758" y="6109"/>
                      </a:lnTo>
                      <a:lnTo>
                        <a:pt x="440" y="3431"/>
                      </a:lnTo>
                      <a:lnTo>
                        <a:pt x="0" y="335"/>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503" name="Freeform 169">
                  <a:extLst>
                    <a:ext uri="{FF2B5EF4-FFF2-40B4-BE49-F238E27FC236}">
                      <a16:creationId xmlns:a16="http://schemas.microsoft.com/office/drawing/2014/main" id="{B0C35CFB-16A9-4706-95C8-2756C982F707}"/>
                    </a:ext>
                  </a:extLst>
                </p:cNvPr>
                <p:cNvSpPr>
                  <a:spLocks/>
                </p:cNvSpPr>
                <p:nvPr/>
              </p:nvSpPr>
              <p:spPr bwMode="auto">
                <a:xfrm>
                  <a:off x="7431282" y="4088126"/>
                  <a:ext cx="125330" cy="178179"/>
                </a:xfrm>
                <a:custGeom>
                  <a:avLst/>
                  <a:gdLst>
                    <a:gd name="T0" fmla="*/ 19904 w 20000"/>
                    <a:gd name="T1" fmla="*/ 19932 h 20000"/>
                    <a:gd name="T2" fmla="*/ 19327 w 20000"/>
                    <a:gd name="T3" fmla="*/ 18915 h 20000"/>
                    <a:gd name="T4" fmla="*/ 17885 w 20000"/>
                    <a:gd name="T5" fmla="*/ 18169 h 20000"/>
                    <a:gd name="T6" fmla="*/ 16923 w 20000"/>
                    <a:gd name="T7" fmla="*/ 17492 h 20000"/>
                    <a:gd name="T8" fmla="*/ 15385 w 20000"/>
                    <a:gd name="T9" fmla="*/ 16475 h 20000"/>
                    <a:gd name="T10" fmla="*/ 14423 w 20000"/>
                    <a:gd name="T11" fmla="*/ 16068 h 20000"/>
                    <a:gd name="T12" fmla="*/ 13942 w 20000"/>
                    <a:gd name="T13" fmla="*/ 14712 h 20000"/>
                    <a:gd name="T14" fmla="*/ 12981 w 20000"/>
                    <a:gd name="T15" fmla="*/ 15390 h 20000"/>
                    <a:gd name="T16" fmla="*/ 14423 w 20000"/>
                    <a:gd name="T17" fmla="*/ 17492 h 20000"/>
                    <a:gd name="T18" fmla="*/ 13942 w 20000"/>
                    <a:gd name="T19" fmla="*/ 17492 h 20000"/>
                    <a:gd name="T20" fmla="*/ 12019 w 20000"/>
                    <a:gd name="T21" fmla="*/ 16068 h 20000"/>
                    <a:gd name="T22" fmla="*/ 8942 w 20000"/>
                    <a:gd name="T23" fmla="*/ 15390 h 20000"/>
                    <a:gd name="T24" fmla="*/ 7885 w 20000"/>
                    <a:gd name="T25" fmla="*/ 16068 h 20000"/>
                    <a:gd name="T26" fmla="*/ 7500 w 20000"/>
                    <a:gd name="T27" fmla="*/ 16068 h 20000"/>
                    <a:gd name="T28" fmla="*/ 6442 w 20000"/>
                    <a:gd name="T29" fmla="*/ 15390 h 20000"/>
                    <a:gd name="T30" fmla="*/ 5000 w 20000"/>
                    <a:gd name="T31" fmla="*/ 14712 h 20000"/>
                    <a:gd name="T32" fmla="*/ 5481 w 20000"/>
                    <a:gd name="T33" fmla="*/ 13627 h 20000"/>
                    <a:gd name="T34" fmla="*/ 5481 w 20000"/>
                    <a:gd name="T35" fmla="*/ 12610 h 20000"/>
                    <a:gd name="T36" fmla="*/ 5000 w 20000"/>
                    <a:gd name="T37" fmla="*/ 12610 h 20000"/>
                    <a:gd name="T38" fmla="*/ 3942 w 20000"/>
                    <a:gd name="T39" fmla="*/ 13627 h 20000"/>
                    <a:gd name="T40" fmla="*/ 3558 w 20000"/>
                    <a:gd name="T41" fmla="*/ 13288 h 20000"/>
                    <a:gd name="T42" fmla="*/ 1538 w 20000"/>
                    <a:gd name="T43" fmla="*/ 9831 h 20000"/>
                    <a:gd name="T44" fmla="*/ 0 w 20000"/>
                    <a:gd name="T45" fmla="*/ 7322 h 20000"/>
                    <a:gd name="T46" fmla="*/ 1538 w 20000"/>
                    <a:gd name="T47" fmla="*/ 8068 h 20000"/>
                    <a:gd name="T48" fmla="*/ 2500 w 20000"/>
                    <a:gd name="T49" fmla="*/ 8746 h 20000"/>
                    <a:gd name="T50" fmla="*/ 3558 w 20000"/>
                    <a:gd name="T51" fmla="*/ 8068 h 20000"/>
                    <a:gd name="T52" fmla="*/ 2500 w 20000"/>
                    <a:gd name="T53" fmla="*/ 5966 h 20000"/>
                    <a:gd name="T54" fmla="*/ 2500 w 20000"/>
                    <a:gd name="T55" fmla="*/ 3458 h 20000"/>
                    <a:gd name="T56" fmla="*/ 3558 w 20000"/>
                    <a:gd name="T57" fmla="*/ 0 h 20000"/>
                    <a:gd name="T58" fmla="*/ 5000 w 20000"/>
                    <a:gd name="T59" fmla="*/ 0 h 20000"/>
                    <a:gd name="T60" fmla="*/ 7885 w 20000"/>
                    <a:gd name="T61" fmla="*/ 678 h 20000"/>
                    <a:gd name="T62" fmla="*/ 8942 w 20000"/>
                    <a:gd name="T63" fmla="*/ 0 h 20000"/>
                    <a:gd name="T64" fmla="*/ 9423 w 20000"/>
                    <a:gd name="T65" fmla="*/ 678 h 20000"/>
                    <a:gd name="T66" fmla="*/ 9423 w 20000"/>
                    <a:gd name="T67" fmla="*/ 1763 h 20000"/>
                    <a:gd name="T68" fmla="*/ 9423 w 20000"/>
                    <a:gd name="T69" fmla="*/ 3458 h 20000"/>
                    <a:gd name="T70" fmla="*/ 11442 w 20000"/>
                    <a:gd name="T71" fmla="*/ 4542 h 20000"/>
                    <a:gd name="T72" fmla="*/ 11442 w 20000"/>
                    <a:gd name="T73" fmla="*/ 5966 h 20000"/>
                    <a:gd name="T74" fmla="*/ 10481 w 20000"/>
                    <a:gd name="T75" fmla="*/ 8068 h 20000"/>
                    <a:gd name="T76" fmla="*/ 7885 w 20000"/>
                    <a:gd name="T77" fmla="*/ 8746 h 20000"/>
                    <a:gd name="T78" fmla="*/ 7500 w 20000"/>
                    <a:gd name="T79" fmla="*/ 10102 h 20000"/>
                    <a:gd name="T80" fmla="*/ 8942 w 20000"/>
                    <a:gd name="T81" fmla="*/ 11932 h 20000"/>
                    <a:gd name="T82" fmla="*/ 8942 w 20000"/>
                    <a:gd name="T83" fmla="*/ 12610 h 20000"/>
                    <a:gd name="T84" fmla="*/ 8942 w 20000"/>
                    <a:gd name="T85" fmla="*/ 13627 h 20000"/>
                    <a:gd name="T86" fmla="*/ 11442 w 20000"/>
                    <a:gd name="T87" fmla="*/ 14712 h 20000"/>
                    <a:gd name="T88" fmla="*/ 12019 w 20000"/>
                    <a:gd name="T89" fmla="*/ 14373 h 20000"/>
                    <a:gd name="T90" fmla="*/ 12019 w 20000"/>
                    <a:gd name="T91" fmla="*/ 13627 h 20000"/>
                    <a:gd name="T92" fmla="*/ 14423 w 20000"/>
                    <a:gd name="T93" fmla="*/ 13627 h 20000"/>
                    <a:gd name="T94" fmla="*/ 15385 w 20000"/>
                    <a:gd name="T95" fmla="*/ 15390 h 20000"/>
                    <a:gd name="T96" fmla="*/ 15962 w 20000"/>
                    <a:gd name="T97" fmla="*/ 15390 h 20000"/>
                    <a:gd name="T98" fmla="*/ 15962 w 20000"/>
                    <a:gd name="T99" fmla="*/ 14712 h 20000"/>
                    <a:gd name="T100" fmla="*/ 19327 w 20000"/>
                    <a:gd name="T101" fmla="*/ 15390 h 20000"/>
                    <a:gd name="T102" fmla="*/ 17885 w 20000"/>
                    <a:gd name="T103" fmla="*/ 16068 h 20000"/>
                    <a:gd name="T104" fmla="*/ 18365 w 20000"/>
                    <a:gd name="T105" fmla="*/ 17153 h 20000"/>
                    <a:gd name="T106" fmla="*/ 19904 w 20000"/>
                    <a:gd name="T107" fmla="*/ 17492 h 20000"/>
                    <a:gd name="T108" fmla="*/ 19904 w 20000"/>
                    <a:gd name="T109" fmla="*/ 19932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000" h="20000">
                      <a:moveTo>
                        <a:pt x="19904" y="19932"/>
                      </a:moveTo>
                      <a:lnTo>
                        <a:pt x="19327" y="18915"/>
                      </a:lnTo>
                      <a:lnTo>
                        <a:pt x="17885" y="18169"/>
                      </a:lnTo>
                      <a:lnTo>
                        <a:pt x="16923" y="17492"/>
                      </a:lnTo>
                      <a:lnTo>
                        <a:pt x="15385" y="16475"/>
                      </a:lnTo>
                      <a:lnTo>
                        <a:pt x="14423" y="16068"/>
                      </a:lnTo>
                      <a:lnTo>
                        <a:pt x="13942" y="14712"/>
                      </a:lnTo>
                      <a:lnTo>
                        <a:pt x="12981" y="15390"/>
                      </a:lnTo>
                      <a:lnTo>
                        <a:pt x="14423" y="17492"/>
                      </a:lnTo>
                      <a:lnTo>
                        <a:pt x="13942" y="17492"/>
                      </a:lnTo>
                      <a:lnTo>
                        <a:pt x="12019" y="16068"/>
                      </a:lnTo>
                      <a:lnTo>
                        <a:pt x="8942" y="15390"/>
                      </a:lnTo>
                      <a:lnTo>
                        <a:pt x="7885" y="16068"/>
                      </a:lnTo>
                      <a:lnTo>
                        <a:pt x="7500" y="16068"/>
                      </a:lnTo>
                      <a:lnTo>
                        <a:pt x="6442" y="15390"/>
                      </a:lnTo>
                      <a:lnTo>
                        <a:pt x="5000" y="14712"/>
                      </a:lnTo>
                      <a:lnTo>
                        <a:pt x="5481" y="13627"/>
                      </a:lnTo>
                      <a:lnTo>
                        <a:pt x="5481" y="12610"/>
                      </a:lnTo>
                      <a:lnTo>
                        <a:pt x="5000" y="12610"/>
                      </a:lnTo>
                      <a:lnTo>
                        <a:pt x="3942" y="13627"/>
                      </a:lnTo>
                      <a:lnTo>
                        <a:pt x="3558" y="13288"/>
                      </a:lnTo>
                      <a:lnTo>
                        <a:pt x="1538" y="9831"/>
                      </a:lnTo>
                      <a:lnTo>
                        <a:pt x="0" y="7322"/>
                      </a:lnTo>
                      <a:lnTo>
                        <a:pt x="1538" y="8068"/>
                      </a:lnTo>
                      <a:lnTo>
                        <a:pt x="2500" y="8746"/>
                      </a:lnTo>
                      <a:lnTo>
                        <a:pt x="3558" y="8068"/>
                      </a:lnTo>
                      <a:lnTo>
                        <a:pt x="2500" y="5966"/>
                      </a:lnTo>
                      <a:lnTo>
                        <a:pt x="2500" y="3458"/>
                      </a:lnTo>
                      <a:lnTo>
                        <a:pt x="3558" y="0"/>
                      </a:lnTo>
                      <a:lnTo>
                        <a:pt x="5000" y="0"/>
                      </a:lnTo>
                      <a:lnTo>
                        <a:pt x="7885" y="678"/>
                      </a:lnTo>
                      <a:lnTo>
                        <a:pt x="8942" y="0"/>
                      </a:lnTo>
                      <a:lnTo>
                        <a:pt x="9423" y="678"/>
                      </a:lnTo>
                      <a:lnTo>
                        <a:pt x="9423" y="1763"/>
                      </a:lnTo>
                      <a:lnTo>
                        <a:pt x="9423" y="3458"/>
                      </a:lnTo>
                      <a:lnTo>
                        <a:pt x="11442" y="4542"/>
                      </a:lnTo>
                      <a:lnTo>
                        <a:pt x="11442" y="5966"/>
                      </a:lnTo>
                      <a:lnTo>
                        <a:pt x="10481" y="8068"/>
                      </a:lnTo>
                      <a:lnTo>
                        <a:pt x="7885" y="8746"/>
                      </a:lnTo>
                      <a:lnTo>
                        <a:pt x="7500" y="10102"/>
                      </a:lnTo>
                      <a:lnTo>
                        <a:pt x="8942" y="11932"/>
                      </a:lnTo>
                      <a:lnTo>
                        <a:pt x="8942" y="12610"/>
                      </a:lnTo>
                      <a:lnTo>
                        <a:pt x="8942" y="13627"/>
                      </a:lnTo>
                      <a:lnTo>
                        <a:pt x="11442" y="14712"/>
                      </a:lnTo>
                      <a:lnTo>
                        <a:pt x="12019" y="14373"/>
                      </a:lnTo>
                      <a:lnTo>
                        <a:pt x="12019" y="13627"/>
                      </a:lnTo>
                      <a:lnTo>
                        <a:pt x="14423" y="13627"/>
                      </a:lnTo>
                      <a:lnTo>
                        <a:pt x="15385" y="15390"/>
                      </a:lnTo>
                      <a:lnTo>
                        <a:pt x="15962" y="15390"/>
                      </a:lnTo>
                      <a:lnTo>
                        <a:pt x="15962" y="14712"/>
                      </a:lnTo>
                      <a:lnTo>
                        <a:pt x="19327" y="15390"/>
                      </a:lnTo>
                      <a:lnTo>
                        <a:pt x="17885" y="16068"/>
                      </a:lnTo>
                      <a:lnTo>
                        <a:pt x="18365" y="17153"/>
                      </a:lnTo>
                      <a:lnTo>
                        <a:pt x="19904" y="17492"/>
                      </a:lnTo>
                      <a:lnTo>
                        <a:pt x="19904" y="19932"/>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504" name="Freeform 168">
                  <a:extLst>
                    <a:ext uri="{FF2B5EF4-FFF2-40B4-BE49-F238E27FC236}">
                      <a16:creationId xmlns:a16="http://schemas.microsoft.com/office/drawing/2014/main" id="{EE4633FF-C309-48A3-B55D-291F9A9813A9}"/>
                    </a:ext>
                  </a:extLst>
                </p:cNvPr>
                <p:cNvSpPr>
                  <a:spLocks/>
                </p:cNvSpPr>
                <p:nvPr/>
              </p:nvSpPr>
              <p:spPr bwMode="auto">
                <a:xfrm>
                  <a:off x="7512822" y="4341804"/>
                  <a:ext cx="122310" cy="122310"/>
                </a:xfrm>
                <a:custGeom>
                  <a:avLst/>
                  <a:gdLst>
                    <a:gd name="T0" fmla="*/ 14877 w 20000"/>
                    <a:gd name="T1" fmla="*/ 19901 h 20000"/>
                    <a:gd name="T2" fmla="*/ 13695 w 20000"/>
                    <a:gd name="T3" fmla="*/ 18916 h 20000"/>
                    <a:gd name="T4" fmla="*/ 13695 w 20000"/>
                    <a:gd name="T5" fmla="*/ 18325 h 20000"/>
                    <a:gd name="T6" fmla="*/ 13695 w 20000"/>
                    <a:gd name="T7" fmla="*/ 17340 h 20000"/>
                    <a:gd name="T8" fmla="*/ 13300 w 20000"/>
                    <a:gd name="T9" fmla="*/ 18325 h 20000"/>
                    <a:gd name="T10" fmla="*/ 9655 w 20000"/>
                    <a:gd name="T11" fmla="*/ 17340 h 20000"/>
                    <a:gd name="T12" fmla="*/ 8177 w 20000"/>
                    <a:gd name="T13" fmla="*/ 13300 h 20000"/>
                    <a:gd name="T14" fmla="*/ 9163 w 20000"/>
                    <a:gd name="T15" fmla="*/ 11724 h 20000"/>
                    <a:gd name="T16" fmla="*/ 8177 w 20000"/>
                    <a:gd name="T17" fmla="*/ 10246 h 20000"/>
                    <a:gd name="T18" fmla="*/ 5616 w 20000"/>
                    <a:gd name="T19" fmla="*/ 9163 h 20000"/>
                    <a:gd name="T20" fmla="*/ 6601 w 20000"/>
                    <a:gd name="T21" fmla="*/ 11724 h 20000"/>
                    <a:gd name="T22" fmla="*/ 5025 w 20000"/>
                    <a:gd name="T23" fmla="*/ 10640 h 20000"/>
                    <a:gd name="T24" fmla="*/ 4039 w 20000"/>
                    <a:gd name="T25" fmla="*/ 10246 h 20000"/>
                    <a:gd name="T26" fmla="*/ 4039 w 20000"/>
                    <a:gd name="T27" fmla="*/ 10640 h 20000"/>
                    <a:gd name="T28" fmla="*/ 3054 w 20000"/>
                    <a:gd name="T29" fmla="*/ 10640 h 20000"/>
                    <a:gd name="T30" fmla="*/ 2562 w 20000"/>
                    <a:gd name="T31" fmla="*/ 9163 h 20000"/>
                    <a:gd name="T32" fmla="*/ 985 w 20000"/>
                    <a:gd name="T33" fmla="*/ 10640 h 20000"/>
                    <a:gd name="T34" fmla="*/ 0 w 20000"/>
                    <a:gd name="T35" fmla="*/ 13300 h 20000"/>
                    <a:gd name="T36" fmla="*/ 0 w 20000"/>
                    <a:gd name="T37" fmla="*/ 11724 h 20000"/>
                    <a:gd name="T38" fmla="*/ 0 w 20000"/>
                    <a:gd name="T39" fmla="*/ 8177 h 20000"/>
                    <a:gd name="T40" fmla="*/ 3054 w 20000"/>
                    <a:gd name="T41" fmla="*/ 7586 h 20000"/>
                    <a:gd name="T42" fmla="*/ 4039 w 20000"/>
                    <a:gd name="T43" fmla="*/ 5616 h 20000"/>
                    <a:gd name="T44" fmla="*/ 6601 w 20000"/>
                    <a:gd name="T45" fmla="*/ 5025 h 20000"/>
                    <a:gd name="T46" fmla="*/ 7192 w 20000"/>
                    <a:gd name="T47" fmla="*/ 6601 h 20000"/>
                    <a:gd name="T48" fmla="*/ 6601 w 20000"/>
                    <a:gd name="T49" fmla="*/ 7586 h 20000"/>
                    <a:gd name="T50" fmla="*/ 6601 w 20000"/>
                    <a:gd name="T51" fmla="*/ 8177 h 20000"/>
                    <a:gd name="T52" fmla="*/ 9163 w 20000"/>
                    <a:gd name="T53" fmla="*/ 6601 h 20000"/>
                    <a:gd name="T54" fmla="*/ 9655 w 20000"/>
                    <a:gd name="T55" fmla="*/ 5025 h 20000"/>
                    <a:gd name="T56" fmla="*/ 11724 w 20000"/>
                    <a:gd name="T57" fmla="*/ 5616 h 20000"/>
                    <a:gd name="T58" fmla="*/ 11724 w 20000"/>
                    <a:gd name="T59" fmla="*/ 3547 h 20000"/>
                    <a:gd name="T60" fmla="*/ 12217 w 20000"/>
                    <a:gd name="T61" fmla="*/ 4039 h 20000"/>
                    <a:gd name="T62" fmla="*/ 13300 w 20000"/>
                    <a:gd name="T63" fmla="*/ 3547 h 20000"/>
                    <a:gd name="T64" fmla="*/ 14877 w 20000"/>
                    <a:gd name="T65" fmla="*/ 3547 h 20000"/>
                    <a:gd name="T66" fmla="*/ 13695 w 20000"/>
                    <a:gd name="T67" fmla="*/ 0 h 20000"/>
                    <a:gd name="T68" fmla="*/ 16355 w 20000"/>
                    <a:gd name="T69" fmla="*/ 1576 h 20000"/>
                    <a:gd name="T70" fmla="*/ 17833 w 20000"/>
                    <a:gd name="T71" fmla="*/ 2562 h 20000"/>
                    <a:gd name="T72" fmla="*/ 17833 w 20000"/>
                    <a:gd name="T73" fmla="*/ 5025 h 20000"/>
                    <a:gd name="T74" fmla="*/ 17340 w 20000"/>
                    <a:gd name="T75" fmla="*/ 5616 h 20000"/>
                    <a:gd name="T76" fmla="*/ 18916 w 20000"/>
                    <a:gd name="T77" fmla="*/ 5616 h 20000"/>
                    <a:gd name="T78" fmla="*/ 18916 w 20000"/>
                    <a:gd name="T79" fmla="*/ 9163 h 20000"/>
                    <a:gd name="T80" fmla="*/ 19901 w 20000"/>
                    <a:gd name="T81" fmla="*/ 11724 h 20000"/>
                    <a:gd name="T82" fmla="*/ 17833 w 20000"/>
                    <a:gd name="T83" fmla="*/ 12217 h 20000"/>
                    <a:gd name="T84" fmla="*/ 18916 w 20000"/>
                    <a:gd name="T85" fmla="*/ 15862 h 20000"/>
                    <a:gd name="T86" fmla="*/ 17833 w 20000"/>
                    <a:gd name="T87" fmla="*/ 15862 h 20000"/>
                    <a:gd name="T88" fmla="*/ 16355 w 20000"/>
                    <a:gd name="T89" fmla="*/ 11724 h 20000"/>
                    <a:gd name="T90" fmla="*/ 13695 w 20000"/>
                    <a:gd name="T91" fmla="*/ 14286 h 20000"/>
                    <a:gd name="T92" fmla="*/ 15862 w 20000"/>
                    <a:gd name="T93" fmla="*/ 16256 h 20000"/>
                    <a:gd name="T94" fmla="*/ 14877 w 20000"/>
                    <a:gd name="T95" fmla="*/ 1990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000" h="20000">
                      <a:moveTo>
                        <a:pt x="14877" y="19901"/>
                      </a:moveTo>
                      <a:lnTo>
                        <a:pt x="13695" y="18916"/>
                      </a:lnTo>
                      <a:lnTo>
                        <a:pt x="13695" y="18325"/>
                      </a:lnTo>
                      <a:lnTo>
                        <a:pt x="13695" y="17340"/>
                      </a:lnTo>
                      <a:lnTo>
                        <a:pt x="13300" y="18325"/>
                      </a:lnTo>
                      <a:lnTo>
                        <a:pt x="9655" y="17340"/>
                      </a:lnTo>
                      <a:lnTo>
                        <a:pt x="8177" y="13300"/>
                      </a:lnTo>
                      <a:lnTo>
                        <a:pt x="9163" y="11724"/>
                      </a:lnTo>
                      <a:lnTo>
                        <a:pt x="8177" y="10246"/>
                      </a:lnTo>
                      <a:lnTo>
                        <a:pt x="5616" y="9163"/>
                      </a:lnTo>
                      <a:lnTo>
                        <a:pt x="6601" y="11724"/>
                      </a:lnTo>
                      <a:lnTo>
                        <a:pt x="5025" y="10640"/>
                      </a:lnTo>
                      <a:lnTo>
                        <a:pt x="4039" y="10246"/>
                      </a:lnTo>
                      <a:lnTo>
                        <a:pt x="4039" y="10640"/>
                      </a:lnTo>
                      <a:lnTo>
                        <a:pt x="3054" y="10640"/>
                      </a:lnTo>
                      <a:lnTo>
                        <a:pt x="2562" y="9163"/>
                      </a:lnTo>
                      <a:lnTo>
                        <a:pt x="985" y="10640"/>
                      </a:lnTo>
                      <a:lnTo>
                        <a:pt x="0" y="13300"/>
                      </a:lnTo>
                      <a:lnTo>
                        <a:pt x="0" y="11724"/>
                      </a:lnTo>
                      <a:lnTo>
                        <a:pt x="0" y="8177"/>
                      </a:lnTo>
                      <a:lnTo>
                        <a:pt x="3054" y="7586"/>
                      </a:lnTo>
                      <a:lnTo>
                        <a:pt x="4039" y="5616"/>
                      </a:lnTo>
                      <a:lnTo>
                        <a:pt x="6601" y="5025"/>
                      </a:lnTo>
                      <a:lnTo>
                        <a:pt x="7192" y="6601"/>
                      </a:lnTo>
                      <a:lnTo>
                        <a:pt x="6601" y="7586"/>
                      </a:lnTo>
                      <a:lnTo>
                        <a:pt x="6601" y="8177"/>
                      </a:lnTo>
                      <a:lnTo>
                        <a:pt x="9163" y="6601"/>
                      </a:lnTo>
                      <a:lnTo>
                        <a:pt x="9655" y="5025"/>
                      </a:lnTo>
                      <a:lnTo>
                        <a:pt x="11724" y="5616"/>
                      </a:lnTo>
                      <a:lnTo>
                        <a:pt x="11724" y="3547"/>
                      </a:lnTo>
                      <a:lnTo>
                        <a:pt x="12217" y="4039"/>
                      </a:lnTo>
                      <a:lnTo>
                        <a:pt x="13300" y="3547"/>
                      </a:lnTo>
                      <a:lnTo>
                        <a:pt x="14877" y="3547"/>
                      </a:lnTo>
                      <a:lnTo>
                        <a:pt x="13695" y="0"/>
                      </a:lnTo>
                      <a:lnTo>
                        <a:pt x="16355" y="1576"/>
                      </a:lnTo>
                      <a:lnTo>
                        <a:pt x="17833" y="2562"/>
                      </a:lnTo>
                      <a:lnTo>
                        <a:pt x="17833" y="5025"/>
                      </a:lnTo>
                      <a:lnTo>
                        <a:pt x="17340" y="5616"/>
                      </a:lnTo>
                      <a:lnTo>
                        <a:pt x="18916" y="5616"/>
                      </a:lnTo>
                      <a:lnTo>
                        <a:pt x="18916" y="9163"/>
                      </a:lnTo>
                      <a:lnTo>
                        <a:pt x="19901" y="11724"/>
                      </a:lnTo>
                      <a:lnTo>
                        <a:pt x="17833" y="12217"/>
                      </a:lnTo>
                      <a:lnTo>
                        <a:pt x="18916" y="15862"/>
                      </a:lnTo>
                      <a:lnTo>
                        <a:pt x="17833" y="15862"/>
                      </a:lnTo>
                      <a:lnTo>
                        <a:pt x="16355" y="11724"/>
                      </a:lnTo>
                      <a:lnTo>
                        <a:pt x="13695" y="14286"/>
                      </a:lnTo>
                      <a:lnTo>
                        <a:pt x="15862" y="16256"/>
                      </a:lnTo>
                      <a:lnTo>
                        <a:pt x="14877" y="19901"/>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505" name="Freeform 167">
                  <a:extLst>
                    <a:ext uri="{FF2B5EF4-FFF2-40B4-BE49-F238E27FC236}">
                      <a16:creationId xmlns:a16="http://schemas.microsoft.com/office/drawing/2014/main" id="{90C610A3-6B4C-4908-8843-57DE60D2C1CF}"/>
                    </a:ext>
                  </a:extLst>
                </p:cNvPr>
                <p:cNvSpPr>
                  <a:spLocks/>
                </p:cNvSpPr>
                <p:nvPr/>
              </p:nvSpPr>
              <p:spPr bwMode="auto">
                <a:xfrm>
                  <a:off x="7503762" y="4282915"/>
                  <a:ext cx="28690" cy="45300"/>
                </a:xfrm>
                <a:custGeom>
                  <a:avLst/>
                  <a:gdLst>
                    <a:gd name="T0" fmla="*/ 0 w 20000"/>
                    <a:gd name="T1" fmla="*/ 19730 h 20000"/>
                    <a:gd name="T2" fmla="*/ 0 w 20000"/>
                    <a:gd name="T3" fmla="*/ 7027 h 20000"/>
                    <a:gd name="T4" fmla="*/ 0 w 20000"/>
                    <a:gd name="T5" fmla="*/ 0 h 20000"/>
                    <a:gd name="T6" fmla="*/ 6667 w 20000"/>
                    <a:gd name="T7" fmla="*/ 0 h 20000"/>
                    <a:gd name="T8" fmla="*/ 10833 w 20000"/>
                    <a:gd name="T9" fmla="*/ 4324 h 20000"/>
                    <a:gd name="T10" fmla="*/ 12917 w 20000"/>
                    <a:gd name="T11" fmla="*/ 1081 h 20000"/>
                    <a:gd name="T12" fmla="*/ 19583 w 20000"/>
                    <a:gd name="T13" fmla="*/ 4324 h 20000"/>
                    <a:gd name="T14" fmla="*/ 19583 w 20000"/>
                    <a:gd name="T15" fmla="*/ 8378 h 20000"/>
                    <a:gd name="T16" fmla="*/ 17083 w 20000"/>
                    <a:gd name="T17" fmla="*/ 11081 h 20000"/>
                    <a:gd name="T18" fmla="*/ 0 w 20000"/>
                    <a:gd name="T19" fmla="*/ 1973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00" h="20000">
                      <a:moveTo>
                        <a:pt x="0" y="19730"/>
                      </a:moveTo>
                      <a:lnTo>
                        <a:pt x="0" y="7027"/>
                      </a:lnTo>
                      <a:lnTo>
                        <a:pt x="0" y="0"/>
                      </a:lnTo>
                      <a:lnTo>
                        <a:pt x="6667" y="0"/>
                      </a:lnTo>
                      <a:lnTo>
                        <a:pt x="10833" y="4324"/>
                      </a:lnTo>
                      <a:lnTo>
                        <a:pt x="12917" y="1081"/>
                      </a:lnTo>
                      <a:lnTo>
                        <a:pt x="19583" y="4324"/>
                      </a:lnTo>
                      <a:lnTo>
                        <a:pt x="19583" y="8378"/>
                      </a:lnTo>
                      <a:lnTo>
                        <a:pt x="17083" y="11081"/>
                      </a:lnTo>
                      <a:lnTo>
                        <a:pt x="0" y="19730"/>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506" name="Freeform 166">
                  <a:extLst>
                    <a:ext uri="{FF2B5EF4-FFF2-40B4-BE49-F238E27FC236}">
                      <a16:creationId xmlns:a16="http://schemas.microsoft.com/office/drawing/2014/main" id="{29FF7B0E-CFE4-4AAD-BB14-E506008DEF9A}"/>
                    </a:ext>
                  </a:extLst>
                </p:cNvPr>
                <p:cNvSpPr>
                  <a:spLocks/>
                </p:cNvSpPr>
                <p:nvPr/>
              </p:nvSpPr>
              <p:spPr bwMode="auto">
                <a:xfrm>
                  <a:off x="7375413" y="4291975"/>
                  <a:ext cx="66439" cy="84559"/>
                </a:xfrm>
                <a:custGeom>
                  <a:avLst/>
                  <a:gdLst>
                    <a:gd name="T0" fmla="*/ 0 w 20000"/>
                    <a:gd name="T1" fmla="*/ 19857 h 20000"/>
                    <a:gd name="T2" fmla="*/ 4909 w 20000"/>
                    <a:gd name="T3" fmla="*/ 16857 h 20000"/>
                    <a:gd name="T4" fmla="*/ 7636 w 20000"/>
                    <a:gd name="T5" fmla="*/ 15429 h 20000"/>
                    <a:gd name="T6" fmla="*/ 11273 w 20000"/>
                    <a:gd name="T7" fmla="*/ 11000 h 20000"/>
                    <a:gd name="T8" fmla="*/ 14182 w 20000"/>
                    <a:gd name="T9" fmla="*/ 8143 h 20000"/>
                    <a:gd name="T10" fmla="*/ 16909 w 20000"/>
                    <a:gd name="T11" fmla="*/ 7286 h 20000"/>
                    <a:gd name="T12" fmla="*/ 16909 w 20000"/>
                    <a:gd name="T13" fmla="*/ 3714 h 20000"/>
                    <a:gd name="T14" fmla="*/ 18727 w 20000"/>
                    <a:gd name="T15" fmla="*/ 0 h 20000"/>
                    <a:gd name="T16" fmla="*/ 18727 w 20000"/>
                    <a:gd name="T17" fmla="*/ 2286 h 20000"/>
                    <a:gd name="T18" fmla="*/ 18727 w 20000"/>
                    <a:gd name="T19" fmla="*/ 3714 h 20000"/>
                    <a:gd name="T20" fmla="*/ 19818 w 20000"/>
                    <a:gd name="T21" fmla="*/ 7286 h 20000"/>
                    <a:gd name="T22" fmla="*/ 16909 w 20000"/>
                    <a:gd name="T23" fmla="*/ 8143 h 20000"/>
                    <a:gd name="T24" fmla="*/ 16909 w 20000"/>
                    <a:gd name="T25" fmla="*/ 11000 h 20000"/>
                    <a:gd name="T26" fmla="*/ 14182 w 20000"/>
                    <a:gd name="T27" fmla="*/ 11714 h 20000"/>
                    <a:gd name="T28" fmla="*/ 11273 w 20000"/>
                    <a:gd name="T29" fmla="*/ 15429 h 20000"/>
                    <a:gd name="T30" fmla="*/ 7636 w 20000"/>
                    <a:gd name="T31" fmla="*/ 16857 h 20000"/>
                    <a:gd name="T32" fmla="*/ 3818 w 20000"/>
                    <a:gd name="T33" fmla="*/ 19000 h 20000"/>
                    <a:gd name="T34" fmla="*/ 0 w 20000"/>
                    <a:gd name="T35" fmla="*/ 19857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00" h="20000">
                      <a:moveTo>
                        <a:pt x="0" y="19857"/>
                      </a:moveTo>
                      <a:lnTo>
                        <a:pt x="4909" y="16857"/>
                      </a:lnTo>
                      <a:lnTo>
                        <a:pt x="7636" y="15429"/>
                      </a:lnTo>
                      <a:lnTo>
                        <a:pt x="11273" y="11000"/>
                      </a:lnTo>
                      <a:lnTo>
                        <a:pt x="14182" y="8143"/>
                      </a:lnTo>
                      <a:lnTo>
                        <a:pt x="16909" y="7286"/>
                      </a:lnTo>
                      <a:lnTo>
                        <a:pt x="16909" y="3714"/>
                      </a:lnTo>
                      <a:lnTo>
                        <a:pt x="18727" y="0"/>
                      </a:lnTo>
                      <a:lnTo>
                        <a:pt x="18727" y="2286"/>
                      </a:lnTo>
                      <a:lnTo>
                        <a:pt x="18727" y="3714"/>
                      </a:lnTo>
                      <a:lnTo>
                        <a:pt x="19818" y="7286"/>
                      </a:lnTo>
                      <a:lnTo>
                        <a:pt x="16909" y="8143"/>
                      </a:lnTo>
                      <a:lnTo>
                        <a:pt x="16909" y="11000"/>
                      </a:lnTo>
                      <a:lnTo>
                        <a:pt x="14182" y="11714"/>
                      </a:lnTo>
                      <a:lnTo>
                        <a:pt x="11273" y="15429"/>
                      </a:lnTo>
                      <a:lnTo>
                        <a:pt x="7636" y="16857"/>
                      </a:lnTo>
                      <a:lnTo>
                        <a:pt x="3818" y="19000"/>
                      </a:lnTo>
                      <a:lnTo>
                        <a:pt x="0" y="19857"/>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507" name="Freeform 165">
                  <a:extLst>
                    <a:ext uri="{FF2B5EF4-FFF2-40B4-BE49-F238E27FC236}">
                      <a16:creationId xmlns:a16="http://schemas.microsoft.com/office/drawing/2014/main" id="{48688AA2-ECD1-438C-8F0E-283B5F5A62D5}"/>
                    </a:ext>
                  </a:extLst>
                </p:cNvPr>
                <p:cNvSpPr>
                  <a:spLocks/>
                </p:cNvSpPr>
                <p:nvPr/>
              </p:nvSpPr>
              <p:spPr bwMode="auto">
                <a:xfrm>
                  <a:off x="7562652" y="4260265"/>
                  <a:ext cx="42280" cy="48320"/>
                </a:xfrm>
                <a:custGeom>
                  <a:avLst/>
                  <a:gdLst>
                    <a:gd name="T0" fmla="*/ 19710 w 20000"/>
                    <a:gd name="T1" fmla="*/ 19747 h 20000"/>
                    <a:gd name="T2" fmla="*/ 15072 w 20000"/>
                    <a:gd name="T3" fmla="*/ 17215 h 20000"/>
                    <a:gd name="T4" fmla="*/ 10725 w 20000"/>
                    <a:gd name="T5" fmla="*/ 10380 h 20000"/>
                    <a:gd name="T6" fmla="*/ 4638 w 20000"/>
                    <a:gd name="T7" fmla="*/ 9367 h 20000"/>
                    <a:gd name="T8" fmla="*/ 0 w 20000"/>
                    <a:gd name="T9" fmla="*/ 2532 h 20000"/>
                    <a:gd name="T10" fmla="*/ 11884 w 20000"/>
                    <a:gd name="T11" fmla="*/ 0 h 20000"/>
                    <a:gd name="T12" fmla="*/ 15072 w 20000"/>
                    <a:gd name="T13" fmla="*/ 2532 h 20000"/>
                    <a:gd name="T14" fmla="*/ 16522 w 20000"/>
                    <a:gd name="T15" fmla="*/ 5316 h 20000"/>
                    <a:gd name="T16" fmla="*/ 15072 w 20000"/>
                    <a:gd name="T17" fmla="*/ 9367 h 20000"/>
                    <a:gd name="T18" fmla="*/ 19710 w 20000"/>
                    <a:gd name="T19" fmla="*/ 19747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00" h="20000">
                      <a:moveTo>
                        <a:pt x="19710" y="19747"/>
                      </a:moveTo>
                      <a:lnTo>
                        <a:pt x="15072" y="17215"/>
                      </a:lnTo>
                      <a:lnTo>
                        <a:pt x="10725" y="10380"/>
                      </a:lnTo>
                      <a:lnTo>
                        <a:pt x="4638" y="9367"/>
                      </a:lnTo>
                      <a:lnTo>
                        <a:pt x="0" y="2532"/>
                      </a:lnTo>
                      <a:lnTo>
                        <a:pt x="11884" y="0"/>
                      </a:lnTo>
                      <a:lnTo>
                        <a:pt x="15072" y="2532"/>
                      </a:lnTo>
                      <a:lnTo>
                        <a:pt x="16522" y="5316"/>
                      </a:lnTo>
                      <a:lnTo>
                        <a:pt x="15072" y="9367"/>
                      </a:lnTo>
                      <a:lnTo>
                        <a:pt x="19710" y="19747"/>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508" name="Freeform 164">
                  <a:extLst>
                    <a:ext uri="{FF2B5EF4-FFF2-40B4-BE49-F238E27FC236}">
                      <a16:creationId xmlns:a16="http://schemas.microsoft.com/office/drawing/2014/main" id="{01FC5647-1A2C-4CFD-97F2-5B61E0897AAF}"/>
                    </a:ext>
                  </a:extLst>
                </p:cNvPr>
                <p:cNvSpPr>
                  <a:spLocks/>
                </p:cNvSpPr>
                <p:nvPr/>
              </p:nvSpPr>
              <p:spPr bwMode="auto">
                <a:xfrm>
                  <a:off x="7518862" y="4307075"/>
                  <a:ext cx="28690" cy="57380"/>
                </a:xfrm>
                <a:custGeom>
                  <a:avLst/>
                  <a:gdLst>
                    <a:gd name="T0" fmla="*/ 12917 w 20000"/>
                    <a:gd name="T1" fmla="*/ 19787 h 20000"/>
                    <a:gd name="T2" fmla="*/ 6667 w 20000"/>
                    <a:gd name="T3" fmla="*/ 15532 h 20000"/>
                    <a:gd name="T4" fmla="*/ 2500 w 20000"/>
                    <a:gd name="T5" fmla="*/ 15532 h 20000"/>
                    <a:gd name="T6" fmla="*/ 0 w 20000"/>
                    <a:gd name="T7" fmla="*/ 10851 h 20000"/>
                    <a:gd name="T8" fmla="*/ 6667 w 20000"/>
                    <a:gd name="T9" fmla="*/ 8723 h 20000"/>
                    <a:gd name="T10" fmla="*/ 12917 w 20000"/>
                    <a:gd name="T11" fmla="*/ 851 h 20000"/>
                    <a:gd name="T12" fmla="*/ 17083 w 20000"/>
                    <a:gd name="T13" fmla="*/ 0 h 20000"/>
                    <a:gd name="T14" fmla="*/ 19583 w 20000"/>
                    <a:gd name="T15" fmla="*/ 851 h 20000"/>
                    <a:gd name="T16" fmla="*/ 17083 w 20000"/>
                    <a:gd name="T17" fmla="*/ 6596 h 20000"/>
                    <a:gd name="T18" fmla="*/ 12917 w 20000"/>
                    <a:gd name="T19" fmla="*/ 14255 h 20000"/>
                    <a:gd name="T20" fmla="*/ 17083 w 20000"/>
                    <a:gd name="T21" fmla="*/ 19787 h 20000"/>
                    <a:gd name="T22" fmla="*/ 12917 w 20000"/>
                    <a:gd name="T23" fmla="*/ 19787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00" h="20000">
                      <a:moveTo>
                        <a:pt x="12917" y="19787"/>
                      </a:moveTo>
                      <a:lnTo>
                        <a:pt x="6667" y="15532"/>
                      </a:lnTo>
                      <a:lnTo>
                        <a:pt x="2500" y="15532"/>
                      </a:lnTo>
                      <a:lnTo>
                        <a:pt x="0" y="10851"/>
                      </a:lnTo>
                      <a:lnTo>
                        <a:pt x="6667" y="8723"/>
                      </a:lnTo>
                      <a:lnTo>
                        <a:pt x="12917" y="851"/>
                      </a:lnTo>
                      <a:lnTo>
                        <a:pt x="17083" y="0"/>
                      </a:lnTo>
                      <a:lnTo>
                        <a:pt x="19583" y="851"/>
                      </a:lnTo>
                      <a:lnTo>
                        <a:pt x="17083" y="6596"/>
                      </a:lnTo>
                      <a:lnTo>
                        <a:pt x="12917" y="14255"/>
                      </a:lnTo>
                      <a:lnTo>
                        <a:pt x="17083" y="19787"/>
                      </a:lnTo>
                      <a:lnTo>
                        <a:pt x="12917" y="19787"/>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509" name="Freeform 163">
                  <a:extLst>
                    <a:ext uri="{FF2B5EF4-FFF2-40B4-BE49-F238E27FC236}">
                      <a16:creationId xmlns:a16="http://schemas.microsoft.com/office/drawing/2014/main" id="{AD4986A8-D0C2-4E0E-80CA-B5E269F0AC8A}"/>
                    </a:ext>
                  </a:extLst>
                </p:cNvPr>
                <p:cNvSpPr>
                  <a:spLocks/>
                </p:cNvSpPr>
                <p:nvPr/>
              </p:nvSpPr>
              <p:spPr bwMode="auto">
                <a:xfrm>
                  <a:off x="7568692" y="4291975"/>
                  <a:ext cx="25669" cy="40769"/>
                </a:xfrm>
                <a:custGeom>
                  <a:avLst/>
                  <a:gdLst>
                    <a:gd name="T0" fmla="*/ 14419 w 20000"/>
                    <a:gd name="T1" fmla="*/ 19706 h 20000"/>
                    <a:gd name="T2" fmla="*/ 6977 w 20000"/>
                    <a:gd name="T3" fmla="*/ 7647 h 20000"/>
                    <a:gd name="T4" fmla="*/ 2791 w 20000"/>
                    <a:gd name="T5" fmla="*/ 7647 h 20000"/>
                    <a:gd name="T6" fmla="*/ 0 w 20000"/>
                    <a:gd name="T7" fmla="*/ 0 h 20000"/>
                    <a:gd name="T8" fmla="*/ 2791 w 20000"/>
                    <a:gd name="T9" fmla="*/ 2941 h 20000"/>
                    <a:gd name="T10" fmla="*/ 12093 w 20000"/>
                    <a:gd name="T11" fmla="*/ 2941 h 20000"/>
                    <a:gd name="T12" fmla="*/ 12093 w 20000"/>
                    <a:gd name="T13" fmla="*/ 7647 h 20000"/>
                    <a:gd name="T14" fmla="*/ 19535 w 20000"/>
                    <a:gd name="T15" fmla="*/ 16765 h 20000"/>
                    <a:gd name="T16" fmla="*/ 14419 w 20000"/>
                    <a:gd name="T17" fmla="*/ 1970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00" h="20000">
                      <a:moveTo>
                        <a:pt x="14419" y="19706"/>
                      </a:moveTo>
                      <a:lnTo>
                        <a:pt x="6977" y="7647"/>
                      </a:lnTo>
                      <a:lnTo>
                        <a:pt x="2791" y="7647"/>
                      </a:lnTo>
                      <a:lnTo>
                        <a:pt x="0" y="0"/>
                      </a:lnTo>
                      <a:lnTo>
                        <a:pt x="2791" y="2941"/>
                      </a:lnTo>
                      <a:lnTo>
                        <a:pt x="12093" y="2941"/>
                      </a:lnTo>
                      <a:lnTo>
                        <a:pt x="12093" y="7647"/>
                      </a:lnTo>
                      <a:lnTo>
                        <a:pt x="19535" y="16765"/>
                      </a:lnTo>
                      <a:lnTo>
                        <a:pt x="14419" y="19706"/>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510" name="Freeform 162">
                  <a:extLst>
                    <a:ext uri="{FF2B5EF4-FFF2-40B4-BE49-F238E27FC236}">
                      <a16:creationId xmlns:a16="http://schemas.microsoft.com/office/drawing/2014/main" id="{68508590-BC5F-4FB7-B29F-3E1C73F2C061}"/>
                    </a:ext>
                  </a:extLst>
                </p:cNvPr>
                <p:cNvSpPr>
                  <a:spLocks/>
                </p:cNvSpPr>
                <p:nvPr/>
              </p:nvSpPr>
              <p:spPr bwMode="auto">
                <a:xfrm>
                  <a:off x="7543022" y="4301035"/>
                  <a:ext cx="13590" cy="46809"/>
                </a:xfrm>
                <a:custGeom>
                  <a:avLst/>
                  <a:gdLst>
                    <a:gd name="T0" fmla="*/ 5455 w 20000"/>
                    <a:gd name="T1" fmla="*/ 19744 h 20000"/>
                    <a:gd name="T2" fmla="*/ 0 w 20000"/>
                    <a:gd name="T3" fmla="*/ 19744 h 20000"/>
                    <a:gd name="T4" fmla="*/ 13636 w 20000"/>
                    <a:gd name="T5" fmla="*/ 9231 h 20000"/>
                    <a:gd name="T6" fmla="*/ 19091 w 20000"/>
                    <a:gd name="T7" fmla="*/ 0 h 20000"/>
                    <a:gd name="T8" fmla="*/ 19091 w 20000"/>
                    <a:gd name="T9" fmla="*/ 10513 h 20000"/>
                    <a:gd name="T10" fmla="*/ 13636 w 20000"/>
                    <a:gd name="T11" fmla="*/ 13077 h 20000"/>
                    <a:gd name="T12" fmla="*/ 5455 w 20000"/>
                    <a:gd name="T13" fmla="*/ 19744 h 20000"/>
                  </a:gdLst>
                  <a:ahLst/>
                  <a:cxnLst>
                    <a:cxn ang="0">
                      <a:pos x="T0" y="T1"/>
                    </a:cxn>
                    <a:cxn ang="0">
                      <a:pos x="T2" y="T3"/>
                    </a:cxn>
                    <a:cxn ang="0">
                      <a:pos x="T4" y="T5"/>
                    </a:cxn>
                    <a:cxn ang="0">
                      <a:pos x="T6" y="T7"/>
                    </a:cxn>
                    <a:cxn ang="0">
                      <a:pos x="T8" y="T9"/>
                    </a:cxn>
                    <a:cxn ang="0">
                      <a:pos x="T10" y="T11"/>
                    </a:cxn>
                    <a:cxn ang="0">
                      <a:pos x="T12" y="T13"/>
                    </a:cxn>
                  </a:cxnLst>
                  <a:rect l="0" t="0" r="r" b="b"/>
                  <a:pathLst>
                    <a:path w="20000" h="20000">
                      <a:moveTo>
                        <a:pt x="5455" y="19744"/>
                      </a:moveTo>
                      <a:lnTo>
                        <a:pt x="0" y="19744"/>
                      </a:lnTo>
                      <a:lnTo>
                        <a:pt x="13636" y="9231"/>
                      </a:lnTo>
                      <a:lnTo>
                        <a:pt x="19091" y="0"/>
                      </a:lnTo>
                      <a:lnTo>
                        <a:pt x="19091" y="10513"/>
                      </a:lnTo>
                      <a:lnTo>
                        <a:pt x="13636" y="13077"/>
                      </a:lnTo>
                      <a:lnTo>
                        <a:pt x="5455" y="19744"/>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511" name="Freeform 817">
                  <a:extLst>
                    <a:ext uri="{FF2B5EF4-FFF2-40B4-BE49-F238E27FC236}">
                      <a16:creationId xmlns:a16="http://schemas.microsoft.com/office/drawing/2014/main" id="{AE052D41-0DD8-4A2E-BF60-F92A309A6668}"/>
                    </a:ext>
                  </a:extLst>
                </p:cNvPr>
                <p:cNvSpPr>
                  <a:spLocks/>
                </p:cNvSpPr>
                <p:nvPr/>
              </p:nvSpPr>
              <p:spPr bwMode="auto">
                <a:xfrm>
                  <a:off x="7556612" y="4332745"/>
                  <a:ext cx="22649" cy="16610"/>
                </a:xfrm>
                <a:custGeom>
                  <a:avLst/>
                  <a:gdLst>
                    <a:gd name="T0" fmla="*/ 14054 w 20000"/>
                    <a:gd name="T1" fmla="*/ 19259 h 20000"/>
                    <a:gd name="T2" fmla="*/ 0 w 20000"/>
                    <a:gd name="T3" fmla="*/ 11852 h 20000"/>
                    <a:gd name="T4" fmla="*/ 5405 w 20000"/>
                    <a:gd name="T5" fmla="*/ 7407 h 20000"/>
                    <a:gd name="T6" fmla="*/ 14054 w 20000"/>
                    <a:gd name="T7" fmla="*/ 0 h 20000"/>
                    <a:gd name="T8" fmla="*/ 19459 w 20000"/>
                    <a:gd name="T9" fmla="*/ 7407 h 20000"/>
                    <a:gd name="T10" fmla="*/ 14054 w 20000"/>
                    <a:gd name="T11" fmla="*/ 19259 h 20000"/>
                  </a:gdLst>
                  <a:ahLst/>
                  <a:cxnLst>
                    <a:cxn ang="0">
                      <a:pos x="T0" y="T1"/>
                    </a:cxn>
                    <a:cxn ang="0">
                      <a:pos x="T2" y="T3"/>
                    </a:cxn>
                    <a:cxn ang="0">
                      <a:pos x="T4" y="T5"/>
                    </a:cxn>
                    <a:cxn ang="0">
                      <a:pos x="T6" y="T7"/>
                    </a:cxn>
                    <a:cxn ang="0">
                      <a:pos x="T8" y="T9"/>
                    </a:cxn>
                    <a:cxn ang="0">
                      <a:pos x="T10" y="T11"/>
                    </a:cxn>
                  </a:cxnLst>
                  <a:rect l="0" t="0" r="r" b="b"/>
                  <a:pathLst>
                    <a:path w="20000" h="20000">
                      <a:moveTo>
                        <a:pt x="14054" y="19259"/>
                      </a:moveTo>
                      <a:lnTo>
                        <a:pt x="0" y="11852"/>
                      </a:lnTo>
                      <a:lnTo>
                        <a:pt x="5405" y="7407"/>
                      </a:lnTo>
                      <a:lnTo>
                        <a:pt x="14054" y="0"/>
                      </a:lnTo>
                      <a:lnTo>
                        <a:pt x="19459" y="7407"/>
                      </a:lnTo>
                      <a:lnTo>
                        <a:pt x="14054" y="19259"/>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512" name="Freeform 157">
                  <a:extLst>
                    <a:ext uri="{FF2B5EF4-FFF2-40B4-BE49-F238E27FC236}">
                      <a16:creationId xmlns:a16="http://schemas.microsoft.com/office/drawing/2014/main" id="{D3BDA99D-DFCB-4288-AEF0-11D09F5BEB44}"/>
                    </a:ext>
                  </a:extLst>
                </p:cNvPr>
                <p:cNvSpPr>
                  <a:spLocks/>
                </p:cNvSpPr>
                <p:nvPr/>
              </p:nvSpPr>
              <p:spPr bwMode="auto">
                <a:xfrm>
                  <a:off x="6830307" y="4029237"/>
                  <a:ext cx="223478" cy="425817"/>
                </a:xfrm>
                <a:custGeom>
                  <a:avLst/>
                  <a:gdLst>
                    <a:gd name="T0" fmla="*/ 5908 w 20000"/>
                    <a:gd name="T1" fmla="*/ 455 h 20000"/>
                    <a:gd name="T2" fmla="*/ 7317 w 20000"/>
                    <a:gd name="T3" fmla="*/ 739 h 20000"/>
                    <a:gd name="T4" fmla="*/ 7317 w 20000"/>
                    <a:gd name="T5" fmla="*/ 1449 h 20000"/>
                    <a:gd name="T6" fmla="*/ 8401 w 20000"/>
                    <a:gd name="T7" fmla="*/ 1619 h 20000"/>
                    <a:gd name="T8" fmla="*/ 8401 w 20000"/>
                    <a:gd name="T9" fmla="*/ 2784 h 20000"/>
                    <a:gd name="T10" fmla="*/ 8997 w 20000"/>
                    <a:gd name="T11" fmla="*/ 3949 h 20000"/>
                    <a:gd name="T12" fmla="*/ 10407 w 20000"/>
                    <a:gd name="T13" fmla="*/ 3523 h 20000"/>
                    <a:gd name="T14" fmla="*/ 12087 w 20000"/>
                    <a:gd name="T15" fmla="*/ 3523 h 20000"/>
                    <a:gd name="T16" fmla="*/ 13496 w 20000"/>
                    <a:gd name="T17" fmla="*/ 3352 h 20000"/>
                    <a:gd name="T18" fmla="*/ 15447 w 20000"/>
                    <a:gd name="T19" fmla="*/ 3068 h 20000"/>
                    <a:gd name="T20" fmla="*/ 17724 w 20000"/>
                    <a:gd name="T21" fmla="*/ 4545 h 20000"/>
                    <a:gd name="T22" fmla="*/ 17940 w 20000"/>
                    <a:gd name="T23" fmla="*/ 5284 h 20000"/>
                    <a:gd name="T24" fmla="*/ 19404 w 20000"/>
                    <a:gd name="T25" fmla="*/ 6165 h 20000"/>
                    <a:gd name="T26" fmla="*/ 19946 w 20000"/>
                    <a:gd name="T27" fmla="*/ 6619 h 20000"/>
                    <a:gd name="T28" fmla="*/ 19946 w 20000"/>
                    <a:gd name="T29" fmla="*/ 8068 h 20000"/>
                    <a:gd name="T30" fmla="*/ 19079 w 20000"/>
                    <a:gd name="T31" fmla="*/ 8523 h 20000"/>
                    <a:gd name="T32" fmla="*/ 17724 w 20000"/>
                    <a:gd name="T33" fmla="*/ 8523 h 20000"/>
                    <a:gd name="T34" fmla="*/ 14038 w 20000"/>
                    <a:gd name="T35" fmla="*/ 8523 h 20000"/>
                    <a:gd name="T36" fmla="*/ 12629 w 20000"/>
                    <a:gd name="T37" fmla="*/ 9972 h 20000"/>
                    <a:gd name="T38" fmla="*/ 14309 w 20000"/>
                    <a:gd name="T39" fmla="*/ 12017 h 20000"/>
                    <a:gd name="T40" fmla="*/ 11220 w 20000"/>
                    <a:gd name="T41" fmla="*/ 10852 h 20000"/>
                    <a:gd name="T42" fmla="*/ 9539 w 20000"/>
                    <a:gd name="T43" fmla="*/ 9688 h 20000"/>
                    <a:gd name="T44" fmla="*/ 7317 w 20000"/>
                    <a:gd name="T45" fmla="*/ 10852 h 20000"/>
                    <a:gd name="T46" fmla="*/ 6179 w 20000"/>
                    <a:gd name="T47" fmla="*/ 12614 h 20000"/>
                    <a:gd name="T48" fmla="*/ 5312 w 20000"/>
                    <a:gd name="T49" fmla="*/ 14233 h 20000"/>
                    <a:gd name="T50" fmla="*/ 7317 w 20000"/>
                    <a:gd name="T51" fmla="*/ 15398 h 20000"/>
                    <a:gd name="T52" fmla="*/ 8130 w 20000"/>
                    <a:gd name="T53" fmla="*/ 16307 h 20000"/>
                    <a:gd name="T54" fmla="*/ 10407 w 20000"/>
                    <a:gd name="T55" fmla="*/ 18523 h 20000"/>
                    <a:gd name="T56" fmla="*/ 12629 w 20000"/>
                    <a:gd name="T57" fmla="*/ 19375 h 20000"/>
                    <a:gd name="T58" fmla="*/ 11762 w 20000"/>
                    <a:gd name="T59" fmla="*/ 19688 h 20000"/>
                    <a:gd name="T60" fmla="*/ 10949 w 20000"/>
                    <a:gd name="T61" fmla="*/ 19972 h 20000"/>
                    <a:gd name="T62" fmla="*/ 10407 w 20000"/>
                    <a:gd name="T63" fmla="*/ 19375 h 20000"/>
                    <a:gd name="T64" fmla="*/ 8130 w 20000"/>
                    <a:gd name="T65" fmla="*/ 18920 h 20000"/>
                    <a:gd name="T66" fmla="*/ 6179 w 20000"/>
                    <a:gd name="T67" fmla="*/ 17756 h 20000"/>
                    <a:gd name="T68" fmla="*/ 4444 w 20000"/>
                    <a:gd name="T69" fmla="*/ 16307 h 20000"/>
                    <a:gd name="T70" fmla="*/ 3902 w 20000"/>
                    <a:gd name="T71" fmla="*/ 17017 h 20000"/>
                    <a:gd name="T72" fmla="*/ 3089 w 20000"/>
                    <a:gd name="T73" fmla="*/ 15852 h 20000"/>
                    <a:gd name="T74" fmla="*/ 3902 w 20000"/>
                    <a:gd name="T75" fmla="*/ 14517 h 20000"/>
                    <a:gd name="T76" fmla="*/ 4444 w 20000"/>
                    <a:gd name="T77" fmla="*/ 13949 h 20000"/>
                    <a:gd name="T78" fmla="*/ 5312 w 20000"/>
                    <a:gd name="T79" fmla="*/ 12330 h 20000"/>
                    <a:gd name="T80" fmla="*/ 5095 w 20000"/>
                    <a:gd name="T81" fmla="*/ 10114 h 20000"/>
                    <a:gd name="T82" fmla="*/ 2547 w 20000"/>
                    <a:gd name="T83" fmla="*/ 8068 h 20000"/>
                    <a:gd name="T84" fmla="*/ 3089 w 20000"/>
                    <a:gd name="T85" fmla="*/ 7017 h 20000"/>
                    <a:gd name="T86" fmla="*/ 3631 w 20000"/>
                    <a:gd name="T87" fmla="*/ 6165 h 20000"/>
                    <a:gd name="T88" fmla="*/ 2547 w 20000"/>
                    <a:gd name="T89" fmla="*/ 4972 h 20000"/>
                    <a:gd name="T90" fmla="*/ 325 w 20000"/>
                    <a:gd name="T91" fmla="*/ 3068 h 20000"/>
                    <a:gd name="T92" fmla="*/ 0 w 20000"/>
                    <a:gd name="T93" fmla="*/ 2784 h 20000"/>
                    <a:gd name="T94" fmla="*/ 325 w 20000"/>
                    <a:gd name="T95" fmla="*/ 1903 h 20000"/>
                    <a:gd name="T96" fmla="*/ 1409 w 20000"/>
                    <a:gd name="T97" fmla="*/ 1165 h 20000"/>
                    <a:gd name="T98" fmla="*/ 3089 w 20000"/>
                    <a:gd name="T99" fmla="*/ 455 h 20000"/>
                    <a:gd name="T100" fmla="*/ 4444 w 20000"/>
                    <a:gd name="T101" fmla="*/ 28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000" h="20000">
                      <a:moveTo>
                        <a:pt x="5908" y="0"/>
                      </a:moveTo>
                      <a:lnTo>
                        <a:pt x="5908" y="455"/>
                      </a:lnTo>
                      <a:lnTo>
                        <a:pt x="6179" y="284"/>
                      </a:lnTo>
                      <a:lnTo>
                        <a:pt x="7317" y="739"/>
                      </a:lnTo>
                      <a:lnTo>
                        <a:pt x="6775" y="1165"/>
                      </a:lnTo>
                      <a:lnTo>
                        <a:pt x="7317" y="1449"/>
                      </a:lnTo>
                      <a:lnTo>
                        <a:pt x="8130" y="1165"/>
                      </a:lnTo>
                      <a:lnTo>
                        <a:pt x="8401" y="1619"/>
                      </a:lnTo>
                      <a:lnTo>
                        <a:pt x="8997" y="1903"/>
                      </a:lnTo>
                      <a:lnTo>
                        <a:pt x="8401" y="2784"/>
                      </a:lnTo>
                      <a:lnTo>
                        <a:pt x="8401" y="3807"/>
                      </a:lnTo>
                      <a:lnTo>
                        <a:pt x="8997" y="3949"/>
                      </a:lnTo>
                      <a:lnTo>
                        <a:pt x="9864" y="3523"/>
                      </a:lnTo>
                      <a:lnTo>
                        <a:pt x="10407" y="3523"/>
                      </a:lnTo>
                      <a:lnTo>
                        <a:pt x="11220" y="3068"/>
                      </a:lnTo>
                      <a:lnTo>
                        <a:pt x="12087" y="3523"/>
                      </a:lnTo>
                      <a:lnTo>
                        <a:pt x="12629" y="3352"/>
                      </a:lnTo>
                      <a:lnTo>
                        <a:pt x="13496" y="3352"/>
                      </a:lnTo>
                      <a:lnTo>
                        <a:pt x="14038" y="2784"/>
                      </a:lnTo>
                      <a:lnTo>
                        <a:pt x="15447" y="3068"/>
                      </a:lnTo>
                      <a:lnTo>
                        <a:pt x="16314" y="3523"/>
                      </a:lnTo>
                      <a:lnTo>
                        <a:pt x="17724" y="4545"/>
                      </a:lnTo>
                      <a:lnTo>
                        <a:pt x="17724" y="4688"/>
                      </a:lnTo>
                      <a:lnTo>
                        <a:pt x="17940" y="5284"/>
                      </a:lnTo>
                      <a:lnTo>
                        <a:pt x="18537" y="5852"/>
                      </a:lnTo>
                      <a:lnTo>
                        <a:pt x="19404" y="6165"/>
                      </a:lnTo>
                      <a:lnTo>
                        <a:pt x="19404" y="6449"/>
                      </a:lnTo>
                      <a:lnTo>
                        <a:pt x="19946" y="6619"/>
                      </a:lnTo>
                      <a:lnTo>
                        <a:pt x="19946" y="7017"/>
                      </a:lnTo>
                      <a:lnTo>
                        <a:pt x="19946" y="8068"/>
                      </a:lnTo>
                      <a:lnTo>
                        <a:pt x="19404" y="8523"/>
                      </a:lnTo>
                      <a:lnTo>
                        <a:pt x="19079" y="8523"/>
                      </a:lnTo>
                      <a:lnTo>
                        <a:pt x="17940" y="8352"/>
                      </a:lnTo>
                      <a:lnTo>
                        <a:pt x="17724" y="8523"/>
                      </a:lnTo>
                      <a:lnTo>
                        <a:pt x="15718" y="8352"/>
                      </a:lnTo>
                      <a:lnTo>
                        <a:pt x="14038" y="8523"/>
                      </a:lnTo>
                      <a:lnTo>
                        <a:pt x="14038" y="9517"/>
                      </a:lnTo>
                      <a:lnTo>
                        <a:pt x="12629" y="9972"/>
                      </a:lnTo>
                      <a:lnTo>
                        <a:pt x="13171" y="10739"/>
                      </a:lnTo>
                      <a:lnTo>
                        <a:pt x="14309" y="12017"/>
                      </a:lnTo>
                      <a:lnTo>
                        <a:pt x="13496" y="11591"/>
                      </a:lnTo>
                      <a:lnTo>
                        <a:pt x="11220" y="10852"/>
                      </a:lnTo>
                      <a:lnTo>
                        <a:pt x="8997" y="10739"/>
                      </a:lnTo>
                      <a:lnTo>
                        <a:pt x="9539" y="9688"/>
                      </a:lnTo>
                      <a:lnTo>
                        <a:pt x="7317" y="9972"/>
                      </a:lnTo>
                      <a:lnTo>
                        <a:pt x="7317" y="10852"/>
                      </a:lnTo>
                      <a:lnTo>
                        <a:pt x="7317" y="11591"/>
                      </a:lnTo>
                      <a:lnTo>
                        <a:pt x="6179" y="12614"/>
                      </a:lnTo>
                      <a:lnTo>
                        <a:pt x="5908" y="13807"/>
                      </a:lnTo>
                      <a:lnTo>
                        <a:pt x="5312" y="14233"/>
                      </a:lnTo>
                      <a:lnTo>
                        <a:pt x="5908" y="15710"/>
                      </a:lnTo>
                      <a:lnTo>
                        <a:pt x="7317" y="15398"/>
                      </a:lnTo>
                      <a:lnTo>
                        <a:pt x="7588" y="16307"/>
                      </a:lnTo>
                      <a:lnTo>
                        <a:pt x="8130" y="16307"/>
                      </a:lnTo>
                      <a:lnTo>
                        <a:pt x="8997" y="18210"/>
                      </a:lnTo>
                      <a:lnTo>
                        <a:pt x="10407" y="18523"/>
                      </a:lnTo>
                      <a:lnTo>
                        <a:pt x="11762" y="18523"/>
                      </a:lnTo>
                      <a:lnTo>
                        <a:pt x="12629" y="19375"/>
                      </a:lnTo>
                      <a:lnTo>
                        <a:pt x="12087" y="19375"/>
                      </a:lnTo>
                      <a:lnTo>
                        <a:pt x="11762" y="19688"/>
                      </a:lnTo>
                      <a:lnTo>
                        <a:pt x="11220" y="19375"/>
                      </a:lnTo>
                      <a:lnTo>
                        <a:pt x="10949" y="19972"/>
                      </a:lnTo>
                      <a:lnTo>
                        <a:pt x="9864" y="19972"/>
                      </a:lnTo>
                      <a:lnTo>
                        <a:pt x="10407" y="19375"/>
                      </a:lnTo>
                      <a:lnTo>
                        <a:pt x="8401" y="18807"/>
                      </a:lnTo>
                      <a:lnTo>
                        <a:pt x="8130" y="18920"/>
                      </a:lnTo>
                      <a:lnTo>
                        <a:pt x="7317" y="18210"/>
                      </a:lnTo>
                      <a:lnTo>
                        <a:pt x="6179" y="17756"/>
                      </a:lnTo>
                      <a:lnTo>
                        <a:pt x="5095" y="16875"/>
                      </a:lnTo>
                      <a:lnTo>
                        <a:pt x="4444" y="16307"/>
                      </a:lnTo>
                      <a:lnTo>
                        <a:pt x="3902" y="16591"/>
                      </a:lnTo>
                      <a:lnTo>
                        <a:pt x="3902" y="17017"/>
                      </a:lnTo>
                      <a:lnTo>
                        <a:pt x="3631" y="16875"/>
                      </a:lnTo>
                      <a:lnTo>
                        <a:pt x="3089" y="15852"/>
                      </a:lnTo>
                      <a:lnTo>
                        <a:pt x="3631" y="14972"/>
                      </a:lnTo>
                      <a:lnTo>
                        <a:pt x="3902" y="14517"/>
                      </a:lnTo>
                      <a:lnTo>
                        <a:pt x="3902" y="14233"/>
                      </a:lnTo>
                      <a:lnTo>
                        <a:pt x="4444" y="13949"/>
                      </a:lnTo>
                      <a:lnTo>
                        <a:pt x="4444" y="13523"/>
                      </a:lnTo>
                      <a:lnTo>
                        <a:pt x="5312" y="12330"/>
                      </a:lnTo>
                      <a:lnTo>
                        <a:pt x="5908" y="11591"/>
                      </a:lnTo>
                      <a:lnTo>
                        <a:pt x="5095" y="10114"/>
                      </a:lnTo>
                      <a:lnTo>
                        <a:pt x="5095" y="9517"/>
                      </a:lnTo>
                      <a:lnTo>
                        <a:pt x="2547" y="8068"/>
                      </a:lnTo>
                      <a:lnTo>
                        <a:pt x="2547" y="7614"/>
                      </a:lnTo>
                      <a:lnTo>
                        <a:pt x="3089" y="7017"/>
                      </a:lnTo>
                      <a:lnTo>
                        <a:pt x="3089" y="6449"/>
                      </a:lnTo>
                      <a:lnTo>
                        <a:pt x="3631" y="6165"/>
                      </a:lnTo>
                      <a:lnTo>
                        <a:pt x="3089" y="5398"/>
                      </a:lnTo>
                      <a:lnTo>
                        <a:pt x="2547" y="4972"/>
                      </a:lnTo>
                      <a:lnTo>
                        <a:pt x="867" y="3523"/>
                      </a:lnTo>
                      <a:lnTo>
                        <a:pt x="325" y="3068"/>
                      </a:lnTo>
                      <a:lnTo>
                        <a:pt x="0" y="3068"/>
                      </a:lnTo>
                      <a:lnTo>
                        <a:pt x="0" y="2784"/>
                      </a:lnTo>
                      <a:lnTo>
                        <a:pt x="325" y="2614"/>
                      </a:lnTo>
                      <a:lnTo>
                        <a:pt x="325" y="1903"/>
                      </a:lnTo>
                      <a:lnTo>
                        <a:pt x="867" y="1449"/>
                      </a:lnTo>
                      <a:lnTo>
                        <a:pt x="1409" y="1165"/>
                      </a:lnTo>
                      <a:lnTo>
                        <a:pt x="3631" y="852"/>
                      </a:lnTo>
                      <a:lnTo>
                        <a:pt x="3089" y="455"/>
                      </a:lnTo>
                      <a:lnTo>
                        <a:pt x="3902" y="739"/>
                      </a:lnTo>
                      <a:lnTo>
                        <a:pt x="4444" y="284"/>
                      </a:lnTo>
                      <a:lnTo>
                        <a:pt x="5908" y="0"/>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513" name="Freeform 155">
                  <a:extLst>
                    <a:ext uri="{FF2B5EF4-FFF2-40B4-BE49-F238E27FC236}">
                      <a16:creationId xmlns:a16="http://schemas.microsoft.com/office/drawing/2014/main" id="{71CE841B-EEAD-45E8-8C67-EC11974060BB}"/>
                    </a:ext>
                  </a:extLst>
                </p:cNvPr>
                <p:cNvSpPr>
                  <a:spLocks/>
                </p:cNvSpPr>
                <p:nvPr/>
              </p:nvSpPr>
              <p:spPr bwMode="auto">
                <a:xfrm>
                  <a:off x="6946577" y="3944678"/>
                  <a:ext cx="217438" cy="428837"/>
                </a:xfrm>
                <a:custGeom>
                  <a:avLst/>
                  <a:gdLst>
                    <a:gd name="T0" fmla="*/ 557 w 20000"/>
                    <a:gd name="T1" fmla="*/ 1155 h 20000"/>
                    <a:gd name="T2" fmla="*/ 1727 w 20000"/>
                    <a:gd name="T3" fmla="*/ 1155 h 20000"/>
                    <a:gd name="T4" fmla="*/ 3175 w 20000"/>
                    <a:gd name="T5" fmla="*/ 873 h 20000"/>
                    <a:gd name="T6" fmla="*/ 4624 w 20000"/>
                    <a:gd name="T7" fmla="*/ 873 h 20000"/>
                    <a:gd name="T8" fmla="*/ 6072 w 20000"/>
                    <a:gd name="T9" fmla="*/ 169 h 20000"/>
                    <a:gd name="T10" fmla="*/ 8412 w 20000"/>
                    <a:gd name="T11" fmla="*/ 451 h 20000"/>
                    <a:gd name="T12" fmla="*/ 11253 w 20000"/>
                    <a:gd name="T13" fmla="*/ 592 h 20000"/>
                    <a:gd name="T14" fmla="*/ 12646 w 20000"/>
                    <a:gd name="T15" fmla="*/ 2479 h 20000"/>
                    <a:gd name="T16" fmla="*/ 14429 w 20000"/>
                    <a:gd name="T17" fmla="*/ 2479 h 20000"/>
                    <a:gd name="T18" fmla="*/ 12981 w 20000"/>
                    <a:gd name="T19" fmla="*/ 2789 h 20000"/>
                    <a:gd name="T20" fmla="*/ 12089 w 20000"/>
                    <a:gd name="T21" fmla="*/ 3211 h 20000"/>
                    <a:gd name="T22" fmla="*/ 11253 w 20000"/>
                    <a:gd name="T23" fmla="*/ 4394 h 20000"/>
                    <a:gd name="T24" fmla="*/ 9805 w 20000"/>
                    <a:gd name="T25" fmla="*/ 4817 h 20000"/>
                    <a:gd name="T26" fmla="*/ 11253 w 20000"/>
                    <a:gd name="T27" fmla="*/ 7296 h 20000"/>
                    <a:gd name="T28" fmla="*/ 14429 w 20000"/>
                    <a:gd name="T29" fmla="*/ 9324 h 20000"/>
                    <a:gd name="T30" fmla="*/ 15877 w 20000"/>
                    <a:gd name="T31" fmla="*/ 9775 h 20000"/>
                    <a:gd name="T32" fmla="*/ 17604 w 20000"/>
                    <a:gd name="T33" fmla="*/ 10930 h 20000"/>
                    <a:gd name="T34" fmla="*/ 18217 w 20000"/>
                    <a:gd name="T35" fmla="*/ 11690 h 20000"/>
                    <a:gd name="T36" fmla="*/ 19610 w 20000"/>
                    <a:gd name="T37" fmla="*/ 14000 h 20000"/>
                    <a:gd name="T38" fmla="*/ 19610 w 20000"/>
                    <a:gd name="T39" fmla="*/ 14592 h 20000"/>
                    <a:gd name="T40" fmla="*/ 19944 w 20000"/>
                    <a:gd name="T41" fmla="*/ 15014 h 20000"/>
                    <a:gd name="T42" fmla="*/ 19944 w 20000"/>
                    <a:gd name="T43" fmla="*/ 15775 h 20000"/>
                    <a:gd name="T44" fmla="*/ 17604 w 20000"/>
                    <a:gd name="T45" fmla="*/ 16930 h 20000"/>
                    <a:gd name="T46" fmla="*/ 16156 w 20000"/>
                    <a:gd name="T47" fmla="*/ 17352 h 20000"/>
                    <a:gd name="T48" fmla="*/ 13538 w 20000"/>
                    <a:gd name="T49" fmla="*/ 18085 h 20000"/>
                    <a:gd name="T50" fmla="*/ 12089 w 20000"/>
                    <a:gd name="T51" fmla="*/ 18366 h 20000"/>
                    <a:gd name="T52" fmla="*/ 10696 w 20000"/>
                    <a:gd name="T53" fmla="*/ 19239 h 20000"/>
                    <a:gd name="T54" fmla="*/ 8969 w 20000"/>
                    <a:gd name="T55" fmla="*/ 18535 h 20000"/>
                    <a:gd name="T56" fmla="*/ 8969 w 20000"/>
                    <a:gd name="T57" fmla="*/ 17803 h 20000"/>
                    <a:gd name="T58" fmla="*/ 7744 w 20000"/>
                    <a:gd name="T59" fmla="*/ 17634 h 20000"/>
                    <a:gd name="T60" fmla="*/ 11532 w 20000"/>
                    <a:gd name="T61" fmla="*/ 16930 h 20000"/>
                    <a:gd name="T62" fmla="*/ 11253 w 20000"/>
                    <a:gd name="T63" fmla="*/ 15887 h 20000"/>
                    <a:gd name="T64" fmla="*/ 13538 w 20000"/>
                    <a:gd name="T65" fmla="*/ 15437 h 20000"/>
                    <a:gd name="T66" fmla="*/ 15265 w 20000"/>
                    <a:gd name="T67" fmla="*/ 15014 h 20000"/>
                    <a:gd name="T68" fmla="*/ 15042 w 20000"/>
                    <a:gd name="T69" fmla="*/ 12845 h 20000"/>
                    <a:gd name="T70" fmla="*/ 15042 w 20000"/>
                    <a:gd name="T71" fmla="*/ 11972 h 20000"/>
                    <a:gd name="T72" fmla="*/ 15042 w 20000"/>
                    <a:gd name="T73" fmla="*/ 10930 h 20000"/>
                    <a:gd name="T74" fmla="*/ 14429 w 20000"/>
                    <a:gd name="T75" fmla="*/ 10085 h 20000"/>
                    <a:gd name="T76" fmla="*/ 11532 w 20000"/>
                    <a:gd name="T77" fmla="*/ 8592 h 20000"/>
                    <a:gd name="T78" fmla="*/ 9248 w 20000"/>
                    <a:gd name="T79" fmla="*/ 7296 h 20000"/>
                    <a:gd name="T80" fmla="*/ 7744 w 20000"/>
                    <a:gd name="T81" fmla="*/ 6563 h 20000"/>
                    <a:gd name="T82" fmla="*/ 5237 w 20000"/>
                    <a:gd name="T83" fmla="*/ 5127 h 20000"/>
                    <a:gd name="T84" fmla="*/ 6908 w 20000"/>
                    <a:gd name="T85" fmla="*/ 5127 h 20000"/>
                    <a:gd name="T86" fmla="*/ 6630 w 20000"/>
                    <a:gd name="T87" fmla="*/ 3944 h 20000"/>
                    <a:gd name="T88" fmla="*/ 5460 w 20000"/>
                    <a:gd name="T89" fmla="*/ 3521 h 20000"/>
                    <a:gd name="T90" fmla="*/ 1727 w 20000"/>
                    <a:gd name="T91" fmla="*/ 3070 h 20000"/>
                    <a:gd name="T92" fmla="*/ 1727 w 20000"/>
                    <a:gd name="T93" fmla="*/ 2028 h 20000"/>
                    <a:gd name="T94" fmla="*/ 0 w 20000"/>
                    <a:gd name="T95" fmla="*/ 132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000" h="20000">
                      <a:moveTo>
                        <a:pt x="0" y="1324"/>
                      </a:moveTo>
                      <a:lnTo>
                        <a:pt x="557" y="1155"/>
                      </a:lnTo>
                      <a:lnTo>
                        <a:pt x="891" y="1155"/>
                      </a:lnTo>
                      <a:lnTo>
                        <a:pt x="1727" y="1155"/>
                      </a:lnTo>
                      <a:lnTo>
                        <a:pt x="2284" y="873"/>
                      </a:lnTo>
                      <a:lnTo>
                        <a:pt x="3175" y="873"/>
                      </a:lnTo>
                      <a:lnTo>
                        <a:pt x="4011" y="1324"/>
                      </a:lnTo>
                      <a:lnTo>
                        <a:pt x="4624" y="873"/>
                      </a:lnTo>
                      <a:lnTo>
                        <a:pt x="6072" y="592"/>
                      </a:lnTo>
                      <a:lnTo>
                        <a:pt x="6072" y="169"/>
                      </a:lnTo>
                      <a:lnTo>
                        <a:pt x="7521" y="0"/>
                      </a:lnTo>
                      <a:lnTo>
                        <a:pt x="8412" y="451"/>
                      </a:lnTo>
                      <a:lnTo>
                        <a:pt x="10696" y="592"/>
                      </a:lnTo>
                      <a:lnTo>
                        <a:pt x="11253" y="592"/>
                      </a:lnTo>
                      <a:lnTo>
                        <a:pt x="10696" y="1324"/>
                      </a:lnTo>
                      <a:lnTo>
                        <a:pt x="12646" y="2479"/>
                      </a:lnTo>
                      <a:lnTo>
                        <a:pt x="13872" y="2366"/>
                      </a:lnTo>
                      <a:lnTo>
                        <a:pt x="14429" y="2479"/>
                      </a:lnTo>
                      <a:lnTo>
                        <a:pt x="13872" y="2789"/>
                      </a:lnTo>
                      <a:lnTo>
                        <a:pt x="12981" y="2789"/>
                      </a:lnTo>
                      <a:lnTo>
                        <a:pt x="12981" y="3211"/>
                      </a:lnTo>
                      <a:lnTo>
                        <a:pt x="12089" y="3211"/>
                      </a:lnTo>
                      <a:lnTo>
                        <a:pt x="11253" y="3634"/>
                      </a:lnTo>
                      <a:lnTo>
                        <a:pt x="11253" y="4394"/>
                      </a:lnTo>
                      <a:lnTo>
                        <a:pt x="10696" y="4676"/>
                      </a:lnTo>
                      <a:lnTo>
                        <a:pt x="9805" y="4817"/>
                      </a:lnTo>
                      <a:lnTo>
                        <a:pt x="9248" y="6113"/>
                      </a:lnTo>
                      <a:lnTo>
                        <a:pt x="11253" y="7296"/>
                      </a:lnTo>
                      <a:lnTo>
                        <a:pt x="12089" y="8169"/>
                      </a:lnTo>
                      <a:lnTo>
                        <a:pt x="14429" y="9324"/>
                      </a:lnTo>
                      <a:lnTo>
                        <a:pt x="15265" y="9634"/>
                      </a:lnTo>
                      <a:lnTo>
                        <a:pt x="15877" y="9775"/>
                      </a:lnTo>
                      <a:lnTo>
                        <a:pt x="16713" y="10366"/>
                      </a:lnTo>
                      <a:lnTo>
                        <a:pt x="17604" y="10930"/>
                      </a:lnTo>
                      <a:lnTo>
                        <a:pt x="18217" y="10930"/>
                      </a:lnTo>
                      <a:lnTo>
                        <a:pt x="18217" y="11690"/>
                      </a:lnTo>
                      <a:lnTo>
                        <a:pt x="19610" y="13577"/>
                      </a:lnTo>
                      <a:lnTo>
                        <a:pt x="19610" y="14000"/>
                      </a:lnTo>
                      <a:lnTo>
                        <a:pt x="19944" y="14282"/>
                      </a:lnTo>
                      <a:lnTo>
                        <a:pt x="19610" y="14592"/>
                      </a:lnTo>
                      <a:lnTo>
                        <a:pt x="19610" y="14732"/>
                      </a:lnTo>
                      <a:lnTo>
                        <a:pt x="19944" y="15014"/>
                      </a:lnTo>
                      <a:lnTo>
                        <a:pt x="19610" y="15437"/>
                      </a:lnTo>
                      <a:lnTo>
                        <a:pt x="19944" y="15775"/>
                      </a:lnTo>
                      <a:lnTo>
                        <a:pt x="19053" y="16479"/>
                      </a:lnTo>
                      <a:lnTo>
                        <a:pt x="17604" y="16930"/>
                      </a:lnTo>
                      <a:lnTo>
                        <a:pt x="16713" y="16930"/>
                      </a:lnTo>
                      <a:lnTo>
                        <a:pt x="16156" y="17352"/>
                      </a:lnTo>
                      <a:lnTo>
                        <a:pt x="13872" y="17803"/>
                      </a:lnTo>
                      <a:lnTo>
                        <a:pt x="13538" y="18085"/>
                      </a:lnTo>
                      <a:lnTo>
                        <a:pt x="12981" y="18817"/>
                      </a:lnTo>
                      <a:lnTo>
                        <a:pt x="12089" y="18366"/>
                      </a:lnTo>
                      <a:lnTo>
                        <a:pt x="12089" y="19239"/>
                      </a:lnTo>
                      <a:lnTo>
                        <a:pt x="10696" y="19239"/>
                      </a:lnTo>
                      <a:lnTo>
                        <a:pt x="8969" y="19972"/>
                      </a:lnTo>
                      <a:lnTo>
                        <a:pt x="8969" y="18535"/>
                      </a:lnTo>
                      <a:lnTo>
                        <a:pt x="9248" y="18366"/>
                      </a:lnTo>
                      <a:lnTo>
                        <a:pt x="8969" y="17803"/>
                      </a:lnTo>
                      <a:lnTo>
                        <a:pt x="8412" y="17803"/>
                      </a:lnTo>
                      <a:lnTo>
                        <a:pt x="7744" y="17634"/>
                      </a:lnTo>
                      <a:lnTo>
                        <a:pt x="10139" y="17042"/>
                      </a:lnTo>
                      <a:lnTo>
                        <a:pt x="11532" y="16930"/>
                      </a:lnTo>
                      <a:lnTo>
                        <a:pt x="11532" y="16479"/>
                      </a:lnTo>
                      <a:lnTo>
                        <a:pt x="11253" y="15887"/>
                      </a:lnTo>
                      <a:lnTo>
                        <a:pt x="12089" y="15775"/>
                      </a:lnTo>
                      <a:lnTo>
                        <a:pt x="13538" y="15437"/>
                      </a:lnTo>
                      <a:lnTo>
                        <a:pt x="14429" y="15324"/>
                      </a:lnTo>
                      <a:lnTo>
                        <a:pt x="15265" y="15014"/>
                      </a:lnTo>
                      <a:lnTo>
                        <a:pt x="15265" y="14000"/>
                      </a:lnTo>
                      <a:lnTo>
                        <a:pt x="15042" y="12845"/>
                      </a:lnTo>
                      <a:lnTo>
                        <a:pt x="15042" y="12394"/>
                      </a:lnTo>
                      <a:lnTo>
                        <a:pt x="15042" y="11972"/>
                      </a:lnTo>
                      <a:lnTo>
                        <a:pt x="15042" y="11521"/>
                      </a:lnTo>
                      <a:lnTo>
                        <a:pt x="15042" y="10930"/>
                      </a:lnTo>
                      <a:lnTo>
                        <a:pt x="14429" y="10930"/>
                      </a:lnTo>
                      <a:lnTo>
                        <a:pt x="14429" y="10085"/>
                      </a:lnTo>
                      <a:lnTo>
                        <a:pt x="12646" y="9324"/>
                      </a:lnTo>
                      <a:lnTo>
                        <a:pt x="11532" y="8592"/>
                      </a:lnTo>
                      <a:lnTo>
                        <a:pt x="10139" y="7887"/>
                      </a:lnTo>
                      <a:lnTo>
                        <a:pt x="9248" y="7296"/>
                      </a:lnTo>
                      <a:lnTo>
                        <a:pt x="8412" y="6732"/>
                      </a:lnTo>
                      <a:lnTo>
                        <a:pt x="7744" y="6563"/>
                      </a:lnTo>
                      <a:lnTo>
                        <a:pt x="5237" y="5549"/>
                      </a:lnTo>
                      <a:lnTo>
                        <a:pt x="5237" y="5127"/>
                      </a:lnTo>
                      <a:lnTo>
                        <a:pt x="6072" y="5127"/>
                      </a:lnTo>
                      <a:lnTo>
                        <a:pt x="6908" y="5127"/>
                      </a:lnTo>
                      <a:lnTo>
                        <a:pt x="6908" y="4394"/>
                      </a:lnTo>
                      <a:lnTo>
                        <a:pt x="6630" y="3944"/>
                      </a:lnTo>
                      <a:lnTo>
                        <a:pt x="6072" y="3944"/>
                      </a:lnTo>
                      <a:lnTo>
                        <a:pt x="5460" y="3521"/>
                      </a:lnTo>
                      <a:lnTo>
                        <a:pt x="3733" y="3521"/>
                      </a:lnTo>
                      <a:lnTo>
                        <a:pt x="1727" y="3070"/>
                      </a:lnTo>
                      <a:lnTo>
                        <a:pt x="1727" y="2366"/>
                      </a:lnTo>
                      <a:lnTo>
                        <a:pt x="1727" y="2028"/>
                      </a:lnTo>
                      <a:lnTo>
                        <a:pt x="557" y="1746"/>
                      </a:lnTo>
                      <a:lnTo>
                        <a:pt x="0" y="1324"/>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514" name="Freeform 153">
                  <a:extLst>
                    <a:ext uri="{FF2B5EF4-FFF2-40B4-BE49-F238E27FC236}">
                      <a16:creationId xmlns:a16="http://schemas.microsoft.com/office/drawing/2014/main" id="{11D37D58-11BA-49B0-A35A-A86C00560E91}"/>
                    </a:ext>
                  </a:extLst>
                </p:cNvPr>
                <p:cNvSpPr>
                  <a:spLocks/>
                </p:cNvSpPr>
                <p:nvPr/>
              </p:nvSpPr>
              <p:spPr bwMode="auto">
                <a:xfrm>
                  <a:off x="7183644" y="4417304"/>
                  <a:ext cx="253678" cy="178179"/>
                </a:xfrm>
                <a:custGeom>
                  <a:avLst/>
                  <a:gdLst>
                    <a:gd name="T0" fmla="*/ 9619 w 20000"/>
                    <a:gd name="T1" fmla="*/ 7365 h 20000"/>
                    <a:gd name="T2" fmla="*/ 9857 w 20000"/>
                    <a:gd name="T3" fmla="*/ 9797 h 20000"/>
                    <a:gd name="T4" fmla="*/ 10810 w 20000"/>
                    <a:gd name="T5" fmla="*/ 8716 h 20000"/>
                    <a:gd name="T6" fmla="*/ 11571 w 20000"/>
                    <a:gd name="T7" fmla="*/ 8716 h 20000"/>
                    <a:gd name="T8" fmla="*/ 10810 w 20000"/>
                    <a:gd name="T9" fmla="*/ 7365 h 20000"/>
                    <a:gd name="T10" fmla="*/ 11095 w 20000"/>
                    <a:gd name="T11" fmla="*/ 6959 h 20000"/>
                    <a:gd name="T12" fmla="*/ 11571 w 20000"/>
                    <a:gd name="T13" fmla="*/ 5270 h 20000"/>
                    <a:gd name="T14" fmla="*/ 12286 w 20000"/>
                    <a:gd name="T15" fmla="*/ 4595 h 20000"/>
                    <a:gd name="T16" fmla="*/ 12857 w 20000"/>
                    <a:gd name="T17" fmla="*/ 5270 h 20000"/>
                    <a:gd name="T18" fmla="*/ 13571 w 20000"/>
                    <a:gd name="T19" fmla="*/ 2500 h 20000"/>
                    <a:gd name="T20" fmla="*/ 14333 w 20000"/>
                    <a:gd name="T21" fmla="*/ 0 h 20000"/>
                    <a:gd name="T22" fmla="*/ 14810 w 20000"/>
                    <a:gd name="T23" fmla="*/ 743 h 20000"/>
                    <a:gd name="T24" fmla="*/ 14810 w 20000"/>
                    <a:gd name="T25" fmla="*/ 1757 h 20000"/>
                    <a:gd name="T26" fmla="*/ 15000 w 20000"/>
                    <a:gd name="T27" fmla="*/ 743 h 20000"/>
                    <a:gd name="T28" fmla="*/ 15524 w 20000"/>
                    <a:gd name="T29" fmla="*/ 743 h 20000"/>
                    <a:gd name="T30" fmla="*/ 15524 w 20000"/>
                    <a:gd name="T31" fmla="*/ 1757 h 20000"/>
                    <a:gd name="T32" fmla="*/ 16286 w 20000"/>
                    <a:gd name="T33" fmla="*/ 1757 h 20000"/>
                    <a:gd name="T34" fmla="*/ 16286 w 20000"/>
                    <a:gd name="T35" fmla="*/ 2770 h 20000"/>
                    <a:gd name="T36" fmla="*/ 16762 w 20000"/>
                    <a:gd name="T37" fmla="*/ 3514 h 20000"/>
                    <a:gd name="T38" fmla="*/ 17048 w 20000"/>
                    <a:gd name="T39" fmla="*/ 3514 h 20000"/>
                    <a:gd name="T40" fmla="*/ 17048 w 20000"/>
                    <a:gd name="T41" fmla="*/ 4189 h 20000"/>
                    <a:gd name="T42" fmla="*/ 16762 w 20000"/>
                    <a:gd name="T43" fmla="*/ 4595 h 20000"/>
                    <a:gd name="T44" fmla="*/ 17524 w 20000"/>
                    <a:gd name="T45" fmla="*/ 4595 h 20000"/>
                    <a:gd name="T46" fmla="*/ 18000 w 20000"/>
                    <a:gd name="T47" fmla="*/ 4189 h 20000"/>
                    <a:gd name="T48" fmla="*/ 19000 w 20000"/>
                    <a:gd name="T49" fmla="*/ 5270 h 20000"/>
                    <a:gd name="T50" fmla="*/ 19952 w 20000"/>
                    <a:gd name="T51" fmla="*/ 5270 h 20000"/>
                    <a:gd name="T52" fmla="*/ 19952 w 20000"/>
                    <a:gd name="T53" fmla="*/ 6284 h 20000"/>
                    <a:gd name="T54" fmla="*/ 19000 w 20000"/>
                    <a:gd name="T55" fmla="*/ 6284 h 20000"/>
                    <a:gd name="T56" fmla="*/ 18238 w 20000"/>
                    <a:gd name="T57" fmla="*/ 6959 h 20000"/>
                    <a:gd name="T58" fmla="*/ 18000 w 20000"/>
                    <a:gd name="T59" fmla="*/ 6959 h 20000"/>
                    <a:gd name="T60" fmla="*/ 17524 w 20000"/>
                    <a:gd name="T61" fmla="*/ 6959 h 20000"/>
                    <a:gd name="T62" fmla="*/ 18714 w 20000"/>
                    <a:gd name="T63" fmla="*/ 8716 h 20000"/>
                    <a:gd name="T64" fmla="*/ 17048 w 20000"/>
                    <a:gd name="T65" fmla="*/ 9122 h 20000"/>
                    <a:gd name="T66" fmla="*/ 16762 w 20000"/>
                    <a:gd name="T67" fmla="*/ 8716 h 20000"/>
                    <a:gd name="T68" fmla="*/ 16286 w 20000"/>
                    <a:gd name="T69" fmla="*/ 9122 h 20000"/>
                    <a:gd name="T70" fmla="*/ 16762 w 20000"/>
                    <a:gd name="T71" fmla="*/ 10135 h 20000"/>
                    <a:gd name="T72" fmla="*/ 13048 w 20000"/>
                    <a:gd name="T73" fmla="*/ 9797 h 20000"/>
                    <a:gd name="T74" fmla="*/ 12286 w 20000"/>
                    <a:gd name="T75" fmla="*/ 13311 h 20000"/>
                    <a:gd name="T76" fmla="*/ 11095 w 20000"/>
                    <a:gd name="T77" fmla="*/ 13581 h 20000"/>
                    <a:gd name="T78" fmla="*/ 10810 w 20000"/>
                    <a:gd name="T79" fmla="*/ 17162 h 20000"/>
                    <a:gd name="T80" fmla="*/ 8667 w 20000"/>
                    <a:gd name="T81" fmla="*/ 18851 h 20000"/>
                    <a:gd name="T82" fmla="*/ 6619 w 20000"/>
                    <a:gd name="T83" fmla="*/ 19932 h 20000"/>
                    <a:gd name="T84" fmla="*/ 3905 w 20000"/>
                    <a:gd name="T85" fmla="*/ 19257 h 20000"/>
                    <a:gd name="T86" fmla="*/ 2714 w 20000"/>
                    <a:gd name="T87" fmla="*/ 19257 h 20000"/>
                    <a:gd name="T88" fmla="*/ 476 w 20000"/>
                    <a:gd name="T89" fmla="*/ 18176 h 20000"/>
                    <a:gd name="T90" fmla="*/ 0 w 20000"/>
                    <a:gd name="T91" fmla="*/ 16419 h 20000"/>
                    <a:gd name="T92" fmla="*/ 1238 w 20000"/>
                    <a:gd name="T93" fmla="*/ 16419 h 20000"/>
                    <a:gd name="T94" fmla="*/ 1952 w 20000"/>
                    <a:gd name="T95" fmla="*/ 17162 h 20000"/>
                    <a:gd name="T96" fmla="*/ 2476 w 20000"/>
                    <a:gd name="T97" fmla="*/ 17162 h 20000"/>
                    <a:gd name="T98" fmla="*/ 2714 w 20000"/>
                    <a:gd name="T99" fmla="*/ 15405 h 20000"/>
                    <a:gd name="T100" fmla="*/ 3190 w 20000"/>
                    <a:gd name="T101" fmla="*/ 13581 h 20000"/>
                    <a:gd name="T102" fmla="*/ 4476 w 20000"/>
                    <a:gd name="T103" fmla="*/ 13311 h 20000"/>
                    <a:gd name="T104" fmla="*/ 6619 w 20000"/>
                    <a:gd name="T105" fmla="*/ 11892 h 20000"/>
                    <a:gd name="T106" fmla="*/ 9143 w 20000"/>
                    <a:gd name="T107" fmla="*/ 8041 h 20000"/>
                    <a:gd name="T108" fmla="*/ 9619 w 20000"/>
                    <a:gd name="T109" fmla="*/ 736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000" h="20000">
                      <a:moveTo>
                        <a:pt x="9619" y="7365"/>
                      </a:moveTo>
                      <a:lnTo>
                        <a:pt x="9857" y="9797"/>
                      </a:lnTo>
                      <a:lnTo>
                        <a:pt x="10810" y="8716"/>
                      </a:lnTo>
                      <a:lnTo>
                        <a:pt x="11571" y="8716"/>
                      </a:lnTo>
                      <a:lnTo>
                        <a:pt x="10810" y="7365"/>
                      </a:lnTo>
                      <a:lnTo>
                        <a:pt x="11095" y="6959"/>
                      </a:lnTo>
                      <a:lnTo>
                        <a:pt x="11571" y="5270"/>
                      </a:lnTo>
                      <a:lnTo>
                        <a:pt x="12286" y="4595"/>
                      </a:lnTo>
                      <a:lnTo>
                        <a:pt x="12857" y="5270"/>
                      </a:lnTo>
                      <a:lnTo>
                        <a:pt x="13571" y="2500"/>
                      </a:lnTo>
                      <a:lnTo>
                        <a:pt x="14333" y="0"/>
                      </a:lnTo>
                      <a:lnTo>
                        <a:pt x="14810" y="743"/>
                      </a:lnTo>
                      <a:lnTo>
                        <a:pt x="14810" y="1757"/>
                      </a:lnTo>
                      <a:lnTo>
                        <a:pt x="15000" y="743"/>
                      </a:lnTo>
                      <a:lnTo>
                        <a:pt x="15524" y="743"/>
                      </a:lnTo>
                      <a:lnTo>
                        <a:pt x="15524" y="1757"/>
                      </a:lnTo>
                      <a:lnTo>
                        <a:pt x="16286" y="1757"/>
                      </a:lnTo>
                      <a:lnTo>
                        <a:pt x="16286" y="2770"/>
                      </a:lnTo>
                      <a:lnTo>
                        <a:pt x="16762" y="3514"/>
                      </a:lnTo>
                      <a:lnTo>
                        <a:pt x="17048" y="3514"/>
                      </a:lnTo>
                      <a:lnTo>
                        <a:pt x="17048" y="4189"/>
                      </a:lnTo>
                      <a:lnTo>
                        <a:pt x="16762" y="4595"/>
                      </a:lnTo>
                      <a:lnTo>
                        <a:pt x="17524" y="4595"/>
                      </a:lnTo>
                      <a:lnTo>
                        <a:pt x="18000" y="4189"/>
                      </a:lnTo>
                      <a:lnTo>
                        <a:pt x="19000" y="5270"/>
                      </a:lnTo>
                      <a:lnTo>
                        <a:pt x="19952" y="5270"/>
                      </a:lnTo>
                      <a:lnTo>
                        <a:pt x="19952" y="6284"/>
                      </a:lnTo>
                      <a:lnTo>
                        <a:pt x="19000" y="6284"/>
                      </a:lnTo>
                      <a:lnTo>
                        <a:pt x="18238" y="6959"/>
                      </a:lnTo>
                      <a:lnTo>
                        <a:pt x="18000" y="6959"/>
                      </a:lnTo>
                      <a:lnTo>
                        <a:pt x="17524" y="6959"/>
                      </a:lnTo>
                      <a:lnTo>
                        <a:pt x="18714" y="8716"/>
                      </a:lnTo>
                      <a:lnTo>
                        <a:pt x="17048" y="9122"/>
                      </a:lnTo>
                      <a:lnTo>
                        <a:pt x="16762" y="8716"/>
                      </a:lnTo>
                      <a:lnTo>
                        <a:pt x="16286" y="9122"/>
                      </a:lnTo>
                      <a:lnTo>
                        <a:pt x="16762" y="10135"/>
                      </a:lnTo>
                      <a:lnTo>
                        <a:pt x="13048" y="9797"/>
                      </a:lnTo>
                      <a:lnTo>
                        <a:pt x="12286" y="13311"/>
                      </a:lnTo>
                      <a:lnTo>
                        <a:pt x="11095" y="13581"/>
                      </a:lnTo>
                      <a:lnTo>
                        <a:pt x="10810" y="17162"/>
                      </a:lnTo>
                      <a:lnTo>
                        <a:pt x="8667" y="18851"/>
                      </a:lnTo>
                      <a:lnTo>
                        <a:pt x="6619" y="19932"/>
                      </a:lnTo>
                      <a:lnTo>
                        <a:pt x="3905" y="19257"/>
                      </a:lnTo>
                      <a:lnTo>
                        <a:pt x="2714" y="19257"/>
                      </a:lnTo>
                      <a:lnTo>
                        <a:pt x="476" y="18176"/>
                      </a:lnTo>
                      <a:lnTo>
                        <a:pt x="0" y="16419"/>
                      </a:lnTo>
                      <a:lnTo>
                        <a:pt x="1238" y="16419"/>
                      </a:lnTo>
                      <a:lnTo>
                        <a:pt x="1952" y="17162"/>
                      </a:lnTo>
                      <a:lnTo>
                        <a:pt x="2476" y="17162"/>
                      </a:lnTo>
                      <a:lnTo>
                        <a:pt x="2714" y="15405"/>
                      </a:lnTo>
                      <a:lnTo>
                        <a:pt x="3190" y="13581"/>
                      </a:lnTo>
                      <a:lnTo>
                        <a:pt x="4476" y="13311"/>
                      </a:lnTo>
                      <a:lnTo>
                        <a:pt x="6619" y="11892"/>
                      </a:lnTo>
                      <a:lnTo>
                        <a:pt x="9143" y="8041"/>
                      </a:lnTo>
                      <a:lnTo>
                        <a:pt x="9619" y="7365"/>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515" name="Freeform 152">
                  <a:extLst>
                    <a:ext uri="{FF2B5EF4-FFF2-40B4-BE49-F238E27FC236}">
                      <a16:creationId xmlns:a16="http://schemas.microsoft.com/office/drawing/2014/main" id="{FC4E7417-5B4D-4110-A6B9-180C52C8551D}"/>
                    </a:ext>
                  </a:extLst>
                </p:cNvPr>
                <p:cNvSpPr>
                  <a:spLocks/>
                </p:cNvSpPr>
                <p:nvPr/>
              </p:nvSpPr>
              <p:spPr bwMode="auto">
                <a:xfrm>
                  <a:off x="7013016" y="4563773"/>
                  <a:ext cx="16609" cy="16609"/>
                </a:xfrm>
                <a:custGeom>
                  <a:avLst/>
                  <a:gdLst>
                    <a:gd name="T0" fmla="*/ 19259 w 20000"/>
                    <a:gd name="T1" fmla="*/ 0 h 20000"/>
                    <a:gd name="T2" fmla="*/ 11111 w 20000"/>
                    <a:gd name="T3" fmla="*/ 11429 h 20000"/>
                    <a:gd name="T4" fmla="*/ 7407 w 20000"/>
                    <a:gd name="T5" fmla="*/ 19286 h 20000"/>
                    <a:gd name="T6" fmla="*/ 0 w 20000"/>
                    <a:gd name="T7" fmla="*/ 11429 h 20000"/>
                    <a:gd name="T8" fmla="*/ 0 w 20000"/>
                    <a:gd name="T9" fmla="*/ 7857 h 20000"/>
                    <a:gd name="T10" fmla="*/ 19259 w 20000"/>
                    <a:gd name="T11" fmla="*/ 0 h 20000"/>
                  </a:gdLst>
                  <a:ahLst/>
                  <a:cxnLst>
                    <a:cxn ang="0">
                      <a:pos x="T0" y="T1"/>
                    </a:cxn>
                    <a:cxn ang="0">
                      <a:pos x="T2" y="T3"/>
                    </a:cxn>
                    <a:cxn ang="0">
                      <a:pos x="T4" y="T5"/>
                    </a:cxn>
                    <a:cxn ang="0">
                      <a:pos x="T6" y="T7"/>
                    </a:cxn>
                    <a:cxn ang="0">
                      <a:pos x="T8" y="T9"/>
                    </a:cxn>
                    <a:cxn ang="0">
                      <a:pos x="T10" y="T11"/>
                    </a:cxn>
                  </a:cxnLst>
                  <a:rect l="0" t="0" r="r" b="b"/>
                  <a:pathLst>
                    <a:path w="20000" h="20000">
                      <a:moveTo>
                        <a:pt x="19259" y="0"/>
                      </a:moveTo>
                      <a:lnTo>
                        <a:pt x="11111" y="11429"/>
                      </a:lnTo>
                      <a:lnTo>
                        <a:pt x="7407" y="19286"/>
                      </a:lnTo>
                      <a:lnTo>
                        <a:pt x="0" y="11429"/>
                      </a:lnTo>
                      <a:lnTo>
                        <a:pt x="0" y="7857"/>
                      </a:lnTo>
                      <a:lnTo>
                        <a:pt x="19259" y="0"/>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516" name="Freeform 2">
                  <a:extLst>
                    <a:ext uri="{FF2B5EF4-FFF2-40B4-BE49-F238E27FC236}">
                      <a16:creationId xmlns:a16="http://schemas.microsoft.com/office/drawing/2014/main" id="{76DB0936-4710-4871-B77A-C480ADF8415A}"/>
                    </a:ext>
                  </a:extLst>
                </p:cNvPr>
                <p:cNvSpPr>
                  <a:spLocks/>
                </p:cNvSpPr>
                <p:nvPr/>
              </p:nvSpPr>
              <p:spPr bwMode="auto">
                <a:xfrm>
                  <a:off x="7159485" y="4504883"/>
                  <a:ext cx="271798" cy="223478"/>
                </a:xfrm>
                <a:custGeom>
                  <a:avLst/>
                  <a:gdLst>
                    <a:gd name="T0" fmla="*/ 2262 w 20000"/>
                    <a:gd name="T1" fmla="*/ 6775 h 20000"/>
                    <a:gd name="T2" fmla="*/ 5499 w 20000"/>
                    <a:gd name="T3" fmla="*/ 7588 h 20000"/>
                    <a:gd name="T4" fmla="*/ 9889 w 20000"/>
                    <a:gd name="T5" fmla="*/ 7317 h 20000"/>
                    <a:gd name="T6" fmla="*/ 12151 w 20000"/>
                    <a:gd name="T7" fmla="*/ 3089 h 20000"/>
                    <a:gd name="T8" fmla="*/ 13969 w 20000"/>
                    <a:gd name="T9" fmla="*/ 0 h 20000"/>
                    <a:gd name="T10" fmla="*/ 17428 w 20000"/>
                    <a:gd name="T11" fmla="*/ 867 h 20000"/>
                    <a:gd name="T12" fmla="*/ 16984 w 20000"/>
                    <a:gd name="T13" fmla="*/ 1680 h 20000"/>
                    <a:gd name="T14" fmla="*/ 16763 w 20000"/>
                    <a:gd name="T15" fmla="*/ 2222 h 20000"/>
                    <a:gd name="T16" fmla="*/ 17694 w 20000"/>
                    <a:gd name="T17" fmla="*/ 3686 h 20000"/>
                    <a:gd name="T18" fmla="*/ 17428 w 20000"/>
                    <a:gd name="T19" fmla="*/ 5095 h 20000"/>
                    <a:gd name="T20" fmla="*/ 19246 w 20000"/>
                    <a:gd name="T21" fmla="*/ 6775 h 20000"/>
                    <a:gd name="T22" fmla="*/ 19512 w 20000"/>
                    <a:gd name="T23" fmla="*/ 7588 h 20000"/>
                    <a:gd name="T24" fmla="*/ 16984 w 20000"/>
                    <a:gd name="T25" fmla="*/ 8726 h 20000"/>
                    <a:gd name="T26" fmla="*/ 16984 w 20000"/>
                    <a:gd name="T27" fmla="*/ 11762 h 20000"/>
                    <a:gd name="T28" fmla="*/ 14457 w 20000"/>
                    <a:gd name="T29" fmla="*/ 14038 h 20000"/>
                    <a:gd name="T30" fmla="*/ 14457 w 20000"/>
                    <a:gd name="T31" fmla="*/ 16856 h 20000"/>
                    <a:gd name="T32" fmla="*/ 10998 w 20000"/>
                    <a:gd name="T33" fmla="*/ 19946 h 20000"/>
                    <a:gd name="T34" fmla="*/ 9889 w 20000"/>
                    <a:gd name="T35" fmla="*/ 17940 h 20000"/>
                    <a:gd name="T36" fmla="*/ 9180 w 20000"/>
                    <a:gd name="T37" fmla="*/ 17073 h 20000"/>
                    <a:gd name="T38" fmla="*/ 7982 w 20000"/>
                    <a:gd name="T39" fmla="*/ 17073 h 20000"/>
                    <a:gd name="T40" fmla="*/ 7095 w 20000"/>
                    <a:gd name="T41" fmla="*/ 17940 h 20000"/>
                    <a:gd name="T42" fmla="*/ 5987 w 20000"/>
                    <a:gd name="T43" fmla="*/ 18537 h 20000"/>
                    <a:gd name="T44" fmla="*/ 4789 w 20000"/>
                    <a:gd name="T45" fmla="*/ 16856 h 20000"/>
                    <a:gd name="T46" fmla="*/ 3193 w 20000"/>
                    <a:gd name="T47" fmla="*/ 16856 h 20000"/>
                    <a:gd name="T48" fmla="*/ 2528 w 20000"/>
                    <a:gd name="T49" fmla="*/ 15447 h 20000"/>
                    <a:gd name="T50" fmla="*/ 2262 w 20000"/>
                    <a:gd name="T51" fmla="*/ 12629 h 20000"/>
                    <a:gd name="T52" fmla="*/ 710 w 20000"/>
                    <a:gd name="T53" fmla="*/ 11762 h 20000"/>
                    <a:gd name="T54" fmla="*/ 266 w 20000"/>
                    <a:gd name="T55" fmla="*/ 10949 h 20000"/>
                    <a:gd name="T56" fmla="*/ 0 w 20000"/>
                    <a:gd name="T57" fmla="*/ 8997 h 20000"/>
                    <a:gd name="T58" fmla="*/ 266 w 20000"/>
                    <a:gd name="T59" fmla="*/ 6179 h 20000"/>
                    <a:gd name="T60" fmla="*/ 1153 w 20000"/>
                    <a:gd name="T61" fmla="*/ 5095 h 20000"/>
                    <a:gd name="T62" fmla="*/ 1818 w 20000"/>
                    <a:gd name="T63" fmla="*/ 5312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000" h="20000">
                      <a:moveTo>
                        <a:pt x="1818" y="5312"/>
                      </a:moveTo>
                      <a:lnTo>
                        <a:pt x="2262" y="6775"/>
                      </a:lnTo>
                      <a:lnTo>
                        <a:pt x="4346" y="7588"/>
                      </a:lnTo>
                      <a:lnTo>
                        <a:pt x="5499" y="7588"/>
                      </a:lnTo>
                      <a:lnTo>
                        <a:pt x="7982" y="8130"/>
                      </a:lnTo>
                      <a:lnTo>
                        <a:pt x="9889" y="7317"/>
                      </a:lnTo>
                      <a:lnTo>
                        <a:pt x="11885" y="5908"/>
                      </a:lnTo>
                      <a:lnTo>
                        <a:pt x="12151" y="3089"/>
                      </a:lnTo>
                      <a:lnTo>
                        <a:pt x="13304" y="2818"/>
                      </a:lnTo>
                      <a:lnTo>
                        <a:pt x="13969" y="0"/>
                      </a:lnTo>
                      <a:lnTo>
                        <a:pt x="17428" y="325"/>
                      </a:lnTo>
                      <a:lnTo>
                        <a:pt x="17428" y="867"/>
                      </a:lnTo>
                      <a:lnTo>
                        <a:pt x="16984" y="1409"/>
                      </a:lnTo>
                      <a:lnTo>
                        <a:pt x="16984" y="1680"/>
                      </a:lnTo>
                      <a:lnTo>
                        <a:pt x="16763" y="1680"/>
                      </a:lnTo>
                      <a:lnTo>
                        <a:pt x="16763" y="2222"/>
                      </a:lnTo>
                      <a:lnTo>
                        <a:pt x="17428" y="2818"/>
                      </a:lnTo>
                      <a:lnTo>
                        <a:pt x="17694" y="3686"/>
                      </a:lnTo>
                      <a:lnTo>
                        <a:pt x="17694" y="3902"/>
                      </a:lnTo>
                      <a:lnTo>
                        <a:pt x="17428" y="5095"/>
                      </a:lnTo>
                      <a:lnTo>
                        <a:pt x="18137" y="5312"/>
                      </a:lnTo>
                      <a:lnTo>
                        <a:pt x="19246" y="6775"/>
                      </a:lnTo>
                      <a:lnTo>
                        <a:pt x="19956" y="7317"/>
                      </a:lnTo>
                      <a:lnTo>
                        <a:pt x="19512" y="7588"/>
                      </a:lnTo>
                      <a:lnTo>
                        <a:pt x="17694" y="8130"/>
                      </a:lnTo>
                      <a:lnTo>
                        <a:pt x="16984" y="8726"/>
                      </a:lnTo>
                      <a:lnTo>
                        <a:pt x="16763" y="10407"/>
                      </a:lnTo>
                      <a:lnTo>
                        <a:pt x="16984" y="11762"/>
                      </a:lnTo>
                      <a:lnTo>
                        <a:pt x="15610" y="13171"/>
                      </a:lnTo>
                      <a:lnTo>
                        <a:pt x="14457" y="14038"/>
                      </a:lnTo>
                      <a:lnTo>
                        <a:pt x="14678" y="14634"/>
                      </a:lnTo>
                      <a:lnTo>
                        <a:pt x="14457" y="16856"/>
                      </a:lnTo>
                      <a:lnTo>
                        <a:pt x="13792" y="18537"/>
                      </a:lnTo>
                      <a:lnTo>
                        <a:pt x="10998" y="19946"/>
                      </a:lnTo>
                      <a:lnTo>
                        <a:pt x="10776" y="17940"/>
                      </a:lnTo>
                      <a:lnTo>
                        <a:pt x="9889" y="17940"/>
                      </a:lnTo>
                      <a:lnTo>
                        <a:pt x="9180" y="18537"/>
                      </a:lnTo>
                      <a:lnTo>
                        <a:pt x="9180" y="17073"/>
                      </a:lnTo>
                      <a:lnTo>
                        <a:pt x="8958" y="17724"/>
                      </a:lnTo>
                      <a:lnTo>
                        <a:pt x="7982" y="17073"/>
                      </a:lnTo>
                      <a:lnTo>
                        <a:pt x="7805" y="17724"/>
                      </a:lnTo>
                      <a:lnTo>
                        <a:pt x="7095" y="17940"/>
                      </a:lnTo>
                      <a:lnTo>
                        <a:pt x="6652" y="17724"/>
                      </a:lnTo>
                      <a:lnTo>
                        <a:pt x="5987" y="18537"/>
                      </a:lnTo>
                      <a:lnTo>
                        <a:pt x="5499" y="17073"/>
                      </a:lnTo>
                      <a:lnTo>
                        <a:pt x="4789" y="16856"/>
                      </a:lnTo>
                      <a:lnTo>
                        <a:pt x="3636" y="17073"/>
                      </a:lnTo>
                      <a:lnTo>
                        <a:pt x="3193" y="16856"/>
                      </a:lnTo>
                      <a:lnTo>
                        <a:pt x="2528" y="17073"/>
                      </a:lnTo>
                      <a:lnTo>
                        <a:pt x="2528" y="15447"/>
                      </a:lnTo>
                      <a:lnTo>
                        <a:pt x="2528" y="14634"/>
                      </a:lnTo>
                      <a:lnTo>
                        <a:pt x="2262" y="12629"/>
                      </a:lnTo>
                      <a:lnTo>
                        <a:pt x="1375" y="11762"/>
                      </a:lnTo>
                      <a:lnTo>
                        <a:pt x="710" y="11762"/>
                      </a:lnTo>
                      <a:lnTo>
                        <a:pt x="1153" y="11220"/>
                      </a:lnTo>
                      <a:lnTo>
                        <a:pt x="266" y="10949"/>
                      </a:lnTo>
                      <a:lnTo>
                        <a:pt x="710" y="9864"/>
                      </a:lnTo>
                      <a:lnTo>
                        <a:pt x="0" y="8997"/>
                      </a:lnTo>
                      <a:lnTo>
                        <a:pt x="0" y="7588"/>
                      </a:lnTo>
                      <a:lnTo>
                        <a:pt x="266" y="6179"/>
                      </a:lnTo>
                      <a:lnTo>
                        <a:pt x="710" y="5312"/>
                      </a:lnTo>
                      <a:lnTo>
                        <a:pt x="1153" y="5095"/>
                      </a:lnTo>
                      <a:lnTo>
                        <a:pt x="1375" y="5095"/>
                      </a:lnTo>
                      <a:lnTo>
                        <a:pt x="1818" y="5312"/>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grpSp>
          <p:sp>
            <p:nvSpPr>
              <p:cNvPr id="371" name="Freeform 215">
                <a:extLst>
                  <a:ext uri="{FF2B5EF4-FFF2-40B4-BE49-F238E27FC236}">
                    <a16:creationId xmlns:a16="http://schemas.microsoft.com/office/drawing/2014/main" id="{267DE028-23CF-4960-A2E5-1D0723BC524E}"/>
                  </a:ext>
                </a:extLst>
              </p:cNvPr>
              <p:cNvSpPr>
                <a:spLocks/>
              </p:cNvSpPr>
              <p:nvPr/>
            </p:nvSpPr>
            <p:spPr bwMode="auto">
              <a:xfrm>
                <a:off x="7027882" y="2882327"/>
                <a:ext cx="39461" cy="90021"/>
              </a:xfrm>
              <a:custGeom>
                <a:avLst/>
                <a:gdLst>
                  <a:gd name="T0" fmla="*/ 10380 w 20000"/>
                  <a:gd name="T1" fmla="*/ 19890 h 20000"/>
                  <a:gd name="T2" fmla="*/ 9114 w 20000"/>
                  <a:gd name="T3" fmla="*/ 19890 h 20000"/>
                  <a:gd name="T4" fmla="*/ 9114 w 20000"/>
                  <a:gd name="T5" fmla="*/ 18132 h 20000"/>
                  <a:gd name="T6" fmla="*/ 4051 w 20000"/>
                  <a:gd name="T7" fmla="*/ 16484 h 20000"/>
                  <a:gd name="T8" fmla="*/ 0 w 20000"/>
                  <a:gd name="T9" fmla="*/ 12967 h 20000"/>
                  <a:gd name="T10" fmla="*/ 0 w 20000"/>
                  <a:gd name="T11" fmla="*/ 10220 h 20000"/>
                  <a:gd name="T12" fmla="*/ 2532 w 20000"/>
                  <a:gd name="T13" fmla="*/ 8022 h 20000"/>
                  <a:gd name="T14" fmla="*/ 9114 w 20000"/>
                  <a:gd name="T15" fmla="*/ 1648 h 20000"/>
                  <a:gd name="T16" fmla="*/ 12911 w 20000"/>
                  <a:gd name="T17" fmla="*/ 0 h 20000"/>
                  <a:gd name="T18" fmla="*/ 19747 w 20000"/>
                  <a:gd name="T19" fmla="*/ 1648 h 20000"/>
                  <a:gd name="T20" fmla="*/ 19747 w 20000"/>
                  <a:gd name="T21" fmla="*/ 4505 h 20000"/>
                  <a:gd name="T22" fmla="*/ 16962 w 20000"/>
                  <a:gd name="T23" fmla="*/ 6264 h 20000"/>
                  <a:gd name="T24" fmla="*/ 15696 w 20000"/>
                  <a:gd name="T25" fmla="*/ 12967 h 20000"/>
                  <a:gd name="T26" fmla="*/ 12911 w 20000"/>
                  <a:gd name="T27" fmla="*/ 16484 h 20000"/>
                  <a:gd name="T28" fmla="*/ 10380 w 20000"/>
                  <a:gd name="T29" fmla="*/ 1989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00" h="20000">
                    <a:moveTo>
                      <a:pt x="10380" y="19890"/>
                    </a:moveTo>
                    <a:lnTo>
                      <a:pt x="9114" y="19890"/>
                    </a:lnTo>
                    <a:lnTo>
                      <a:pt x="9114" y="18132"/>
                    </a:lnTo>
                    <a:lnTo>
                      <a:pt x="4051" y="16484"/>
                    </a:lnTo>
                    <a:lnTo>
                      <a:pt x="0" y="12967"/>
                    </a:lnTo>
                    <a:lnTo>
                      <a:pt x="0" y="10220"/>
                    </a:lnTo>
                    <a:lnTo>
                      <a:pt x="2532" y="8022"/>
                    </a:lnTo>
                    <a:lnTo>
                      <a:pt x="9114" y="1648"/>
                    </a:lnTo>
                    <a:lnTo>
                      <a:pt x="12911" y="0"/>
                    </a:lnTo>
                    <a:lnTo>
                      <a:pt x="19747" y="1648"/>
                    </a:lnTo>
                    <a:lnTo>
                      <a:pt x="19747" y="4505"/>
                    </a:lnTo>
                    <a:lnTo>
                      <a:pt x="16962" y="6264"/>
                    </a:lnTo>
                    <a:lnTo>
                      <a:pt x="15696" y="12967"/>
                    </a:lnTo>
                    <a:lnTo>
                      <a:pt x="12911" y="16484"/>
                    </a:lnTo>
                    <a:lnTo>
                      <a:pt x="10380" y="19890"/>
                    </a:lnTo>
                    <a:close/>
                  </a:path>
                </a:pathLst>
              </a:custGeom>
              <a:solidFill>
                <a:srgbClr val="FCD26A"/>
              </a:solid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372" name="Freeform 184">
                <a:extLst>
                  <a:ext uri="{FF2B5EF4-FFF2-40B4-BE49-F238E27FC236}">
                    <a16:creationId xmlns:a16="http://schemas.microsoft.com/office/drawing/2014/main" id="{0455ABE2-D766-4316-8AE9-140493ABFEE6}"/>
                  </a:ext>
                </a:extLst>
              </p:cNvPr>
              <p:cNvSpPr>
                <a:spLocks/>
              </p:cNvSpPr>
              <p:nvPr/>
            </p:nvSpPr>
            <p:spPr bwMode="auto">
              <a:xfrm>
                <a:off x="7185724" y="2840399"/>
                <a:ext cx="9866" cy="20964"/>
              </a:xfrm>
              <a:custGeom>
                <a:avLst/>
                <a:gdLst>
                  <a:gd name="T0" fmla="*/ 0 w 20000"/>
                  <a:gd name="T1" fmla="*/ 19524 h 20000"/>
                  <a:gd name="T2" fmla="*/ 0 w 20000"/>
                  <a:gd name="T3" fmla="*/ 14762 h 20000"/>
                  <a:gd name="T4" fmla="*/ 5714 w 20000"/>
                  <a:gd name="T5" fmla="*/ 7143 h 20000"/>
                  <a:gd name="T6" fmla="*/ 5714 w 20000"/>
                  <a:gd name="T7" fmla="*/ 2857 h 20000"/>
                  <a:gd name="T8" fmla="*/ 14286 w 20000"/>
                  <a:gd name="T9" fmla="*/ 2857 h 20000"/>
                  <a:gd name="T10" fmla="*/ 19048 w 20000"/>
                  <a:gd name="T11" fmla="*/ 0 h 20000"/>
                  <a:gd name="T12" fmla="*/ 5714 w 20000"/>
                  <a:gd name="T13" fmla="*/ 14762 h 20000"/>
                  <a:gd name="T14" fmla="*/ 14286 w 20000"/>
                  <a:gd name="T15" fmla="*/ 19524 h 20000"/>
                  <a:gd name="T16" fmla="*/ 0 w 20000"/>
                  <a:gd name="T17" fmla="*/ 1952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00" h="20000">
                    <a:moveTo>
                      <a:pt x="0" y="19524"/>
                    </a:moveTo>
                    <a:lnTo>
                      <a:pt x="0" y="14762"/>
                    </a:lnTo>
                    <a:lnTo>
                      <a:pt x="5714" y="7143"/>
                    </a:lnTo>
                    <a:lnTo>
                      <a:pt x="5714" y="2857"/>
                    </a:lnTo>
                    <a:lnTo>
                      <a:pt x="14286" y="2857"/>
                    </a:lnTo>
                    <a:lnTo>
                      <a:pt x="19048" y="0"/>
                    </a:lnTo>
                    <a:lnTo>
                      <a:pt x="5714" y="14762"/>
                    </a:lnTo>
                    <a:lnTo>
                      <a:pt x="14286" y="19524"/>
                    </a:lnTo>
                    <a:lnTo>
                      <a:pt x="0" y="19524"/>
                    </a:lnTo>
                    <a:close/>
                  </a:path>
                </a:pathLst>
              </a:custGeom>
              <a:solidFill>
                <a:srgbClr val="FCD26A"/>
              </a:solid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373" name="Freeform 183">
                <a:extLst>
                  <a:ext uri="{FF2B5EF4-FFF2-40B4-BE49-F238E27FC236}">
                    <a16:creationId xmlns:a16="http://schemas.microsoft.com/office/drawing/2014/main" id="{3A3128BD-BFC2-4DEB-95CC-E437DB5CD71B}"/>
                  </a:ext>
                </a:extLst>
              </p:cNvPr>
              <p:cNvSpPr>
                <a:spLocks/>
              </p:cNvSpPr>
              <p:nvPr/>
            </p:nvSpPr>
            <p:spPr bwMode="auto">
              <a:xfrm>
                <a:off x="7209154" y="2794774"/>
                <a:ext cx="13564" cy="8632"/>
              </a:xfrm>
              <a:custGeom>
                <a:avLst/>
                <a:gdLst>
                  <a:gd name="T0" fmla="*/ 7407 w 20000"/>
                  <a:gd name="T1" fmla="*/ 18824 h 20000"/>
                  <a:gd name="T2" fmla="*/ 0 w 20000"/>
                  <a:gd name="T3" fmla="*/ 11765 h 20000"/>
                  <a:gd name="T4" fmla="*/ 19259 w 20000"/>
                  <a:gd name="T5" fmla="*/ 0 h 20000"/>
                  <a:gd name="T6" fmla="*/ 14815 w 20000"/>
                  <a:gd name="T7" fmla="*/ 11765 h 20000"/>
                  <a:gd name="T8" fmla="*/ 7407 w 20000"/>
                  <a:gd name="T9" fmla="*/ 18824 h 20000"/>
                </a:gdLst>
                <a:ahLst/>
                <a:cxnLst>
                  <a:cxn ang="0">
                    <a:pos x="T0" y="T1"/>
                  </a:cxn>
                  <a:cxn ang="0">
                    <a:pos x="T2" y="T3"/>
                  </a:cxn>
                  <a:cxn ang="0">
                    <a:pos x="T4" y="T5"/>
                  </a:cxn>
                  <a:cxn ang="0">
                    <a:pos x="T6" y="T7"/>
                  </a:cxn>
                  <a:cxn ang="0">
                    <a:pos x="T8" y="T9"/>
                  </a:cxn>
                </a:cxnLst>
                <a:rect l="0" t="0" r="r" b="b"/>
                <a:pathLst>
                  <a:path w="20000" h="20000">
                    <a:moveTo>
                      <a:pt x="7407" y="18824"/>
                    </a:moveTo>
                    <a:lnTo>
                      <a:pt x="0" y="11765"/>
                    </a:lnTo>
                    <a:lnTo>
                      <a:pt x="19259" y="0"/>
                    </a:lnTo>
                    <a:lnTo>
                      <a:pt x="14815" y="11765"/>
                    </a:lnTo>
                    <a:lnTo>
                      <a:pt x="7407" y="18824"/>
                    </a:lnTo>
                    <a:close/>
                  </a:path>
                </a:pathLst>
              </a:custGeom>
              <a:solidFill>
                <a:srgbClr val="FCD26A"/>
              </a:solid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374" name="Freeform 179">
                <a:extLst>
                  <a:ext uri="{FF2B5EF4-FFF2-40B4-BE49-F238E27FC236}">
                    <a16:creationId xmlns:a16="http://schemas.microsoft.com/office/drawing/2014/main" id="{A7014BBF-886B-4D4E-97B4-5D65607C3BFB}"/>
                  </a:ext>
                </a:extLst>
              </p:cNvPr>
              <p:cNvSpPr>
                <a:spLocks/>
              </p:cNvSpPr>
              <p:nvPr/>
            </p:nvSpPr>
            <p:spPr bwMode="auto">
              <a:xfrm>
                <a:off x="7032814" y="2361937"/>
                <a:ext cx="115916" cy="171409"/>
              </a:xfrm>
              <a:custGeom>
                <a:avLst/>
                <a:gdLst>
                  <a:gd name="T0" fmla="*/ 19915 w 20000"/>
                  <a:gd name="T1" fmla="*/ 1494 h 20000"/>
                  <a:gd name="T2" fmla="*/ 19915 w 20000"/>
                  <a:gd name="T3" fmla="*/ 2069 h 20000"/>
                  <a:gd name="T4" fmla="*/ 19060 w 20000"/>
                  <a:gd name="T5" fmla="*/ 2356 h 20000"/>
                  <a:gd name="T6" fmla="*/ 18547 w 20000"/>
                  <a:gd name="T7" fmla="*/ 3851 h 20000"/>
                  <a:gd name="T8" fmla="*/ 17692 w 20000"/>
                  <a:gd name="T9" fmla="*/ 5920 h 20000"/>
                  <a:gd name="T10" fmla="*/ 18547 w 20000"/>
                  <a:gd name="T11" fmla="*/ 5920 h 20000"/>
                  <a:gd name="T12" fmla="*/ 19060 w 20000"/>
                  <a:gd name="T13" fmla="*/ 7701 h 20000"/>
                  <a:gd name="T14" fmla="*/ 17692 w 20000"/>
                  <a:gd name="T15" fmla="*/ 8563 h 20000"/>
                  <a:gd name="T16" fmla="*/ 17265 w 20000"/>
                  <a:gd name="T17" fmla="*/ 9195 h 20000"/>
                  <a:gd name="T18" fmla="*/ 15556 w 20000"/>
                  <a:gd name="T19" fmla="*/ 10057 h 20000"/>
                  <a:gd name="T20" fmla="*/ 15556 w 20000"/>
                  <a:gd name="T21" fmla="*/ 10690 h 20000"/>
                  <a:gd name="T22" fmla="*/ 13675 w 20000"/>
                  <a:gd name="T23" fmla="*/ 10977 h 20000"/>
                  <a:gd name="T24" fmla="*/ 12821 w 20000"/>
                  <a:gd name="T25" fmla="*/ 12529 h 20000"/>
                  <a:gd name="T26" fmla="*/ 12821 w 20000"/>
                  <a:gd name="T27" fmla="*/ 13678 h 20000"/>
                  <a:gd name="T28" fmla="*/ 11966 w 20000"/>
                  <a:gd name="T29" fmla="*/ 13678 h 20000"/>
                  <a:gd name="T30" fmla="*/ 13675 w 20000"/>
                  <a:gd name="T31" fmla="*/ 14540 h 20000"/>
                  <a:gd name="T32" fmla="*/ 16410 w 20000"/>
                  <a:gd name="T33" fmla="*/ 16034 h 20000"/>
                  <a:gd name="T34" fmla="*/ 17265 w 20000"/>
                  <a:gd name="T35" fmla="*/ 16034 h 20000"/>
                  <a:gd name="T36" fmla="*/ 17265 w 20000"/>
                  <a:gd name="T37" fmla="*/ 16897 h 20000"/>
                  <a:gd name="T38" fmla="*/ 13675 w 20000"/>
                  <a:gd name="T39" fmla="*/ 17816 h 20000"/>
                  <a:gd name="T40" fmla="*/ 11966 w 20000"/>
                  <a:gd name="T41" fmla="*/ 19310 h 20000"/>
                  <a:gd name="T42" fmla="*/ 9744 w 20000"/>
                  <a:gd name="T43" fmla="*/ 19943 h 20000"/>
                  <a:gd name="T44" fmla="*/ 8376 w 20000"/>
                  <a:gd name="T45" fmla="*/ 18736 h 20000"/>
                  <a:gd name="T46" fmla="*/ 8034 w 20000"/>
                  <a:gd name="T47" fmla="*/ 18736 h 20000"/>
                  <a:gd name="T48" fmla="*/ 8034 w 20000"/>
                  <a:gd name="T49" fmla="*/ 19943 h 20000"/>
                  <a:gd name="T50" fmla="*/ 7009 w 20000"/>
                  <a:gd name="T51" fmla="*/ 19310 h 20000"/>
                  <a:gd name="T52" fmla="*/ 5812 w 20000"/>
                  <a:gd name="T53" fmla="*/ 19310 h 20000"/>
                  <a:gd name="T54" fmla="*/ 6154 w 20000"/>
                  <a:gd name="T55" fmla="*/ 18391 h 20000"/>
                  <a:gd name="T56" fmla="*/ 4444 w 20000"/>
                  <a:gd name="T57" fmla="*/ 18391 h 20000"/>
                  <a:gd name="T58" fmla="*/ 4872 w 20000"/>
                  <a:gd name="T59" fmla="*/ 16897 h 20000"/>
                  <a:gd name="T60" fmla="*/ 5812 w 20000"/>
                  <a:gd name="T61" fmla="*/ 16322 h 20000"/>
                  <a:gd name="T62" fmla="*/ 6154 w 20000"/>
                  <a:gd name="T63" fmla="*/ 16322 h 20000"/>
                  <a:gd name="T64" fmla="*/ 4872 w 20000"/>
                  <a:gd name="T65" fmla="*/ 16034 h 20000"/>
                  <a:gd name="T66" fmla="*/ 4872 w 20000"/>
                  <a:gd name="T67" fmla="*/ 14540 h 20000"/>
                  <a:gd name="T68" fmla="*/ 5812 w 20000"/>
                  <a:gd name="T69" fmla="*/ 13678 h 20000"/>
                  <a:gd name="T70" fmla="*/ 4872 w 20000"/>
                  <a:gd name="T71" fmla="*/ 13103 h 20000"/>
                  <a:gd name="T72" fmla="*/ 4444 w 20000"/>
                  <a:gd name="T73" fmla="*/ 13103 h 20000"/>
                  <a:gd name="T74" fmla="*/ 2222 w 20000"/>
                  <a:gd name="T75" fmla="*/ 12529 h 20000"/>
                  <a:gd name="T76" fmla="*/ 2222 w 20000"/>
                  <a:gd name="T77" fmla="*/ 13103 h 20000"/>
                  <a:gd name="T78" fmla="*/ 1368 w 20000"/>
                  <a:gd name="T79" fmla="*/ 13103 h 20000"/>
                  <a:gd name="T80" fmla="*/ 0 w 20000"/>
                  <a:gd name="T81" fmla="*/ 12529 h 20000"/>
                  <a:gd name="T82" fmla="*/ 1368 w 20000"/>
                  <a:gd name="T83" fmla="*/ 10057 h 20000"/>
                  <a:gd name="T84" fmla="*/ 4444 w 20000"/>
                  <a:gd name="T85" fmla="*/ 8563 h 20000"/>
                  <a:gd name="T86" fmla="*/ 5812 w 20000"/>
                  <a:gd name="T87" fmla="*/ 7701 h 20000"/>
                  <a:gd name="T88" fmla="*/ 6154 w 20000"/>
                  <a:gd name="T89" fmla="*/ 6782 h 20000"/>
                  <a:gd name="T90" fmla="*/ 6154 w 20000"/>
                  <a:gd name="T91" fmla="*/ 5345 h 20000"/>
                  <a:gd name="T92" fmla="*/ 8034 w 20000"/>
                  <a:gd name="T93" fmla="*/ 4770 h 20000"/>
                  <a:gd name="T94" fmla="*/ 9316 w 20000"/>
                  <a:gd name="T95" fmla="*/ 5920 h 20000"/>
                  <a:gd name="T96" fmla="*/ 11538 w 20000"/>
                  <a:gd name="T97" fmla="*/ 5920 h 20000"/>
                  <a:gd name="T98" fmla="*/ 12821 w 20000"/>
                  <a:gd name="T99" fmla="*/ 5920 h 20000"/>
                  <a:gd name="T100" fmla="*/ 11966 w 20000"/>
                  <a:gd name="T101" fmla="*/ 4770 h 20000"/>
                  <a:gd name="T102" fmla="*/ 11966 w 20000"/>
                  <a:gd name="T103" fmla="*/ 4425 h 20000"/>
                  <a:gd name="T104" fmla="*/ 13675 w 20000"/>
                  <a:gd name="T105" fmla="*/ 3851 h 20000"/>
                  <a:gd name="T106" fmla="*/ 15043 w 20000"/>
                  <a:gd name="T107" fmla="*/ 3506 h 20000"/>
                  <a:gd name="T108" fmla="*/ 15556 w 20000"/>
                  <a:gd name="T109" fmla="*/ 2356 h 20000"/>
                  <a:gd name="T110" fmla="*/ 17265 w 20000"/>
                  <a:gd name="T111" fmla="*/ 1494 h 20000"/>
                  <a:gd name="T112" fmla="*/ 17265 w 20000"/>
                  <a:gd name="T113" fmla="*/ 0 h 20000"/>
                  <a:gd name="T114" fmla="*/ 18547 w 20000"/>
                  <a:gd name="T115" fmla="*/ 575 h 20000"/>
                  <a:gd name="T116" fmla="*/ 19915 w 20000"/>
                  <a:gd name="T117" fmla="*/ 149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000" h="20000">
                    <a:moveTo>
                      <a:pt x="19915" y="1494"/>
                    </a:moveTo>
                    <a:lnTo>
                      <a:pt x="19915" y="2069"/>
                    </a:lnTo>
                    <a:lnTo>
                      <a:pt x="19060" y="2356"/>
                    </a:lnTo>
                    <a:lnTo>
                      <a:pt x="18547" y="3851"/>
                    </a:lnTo>
                    <a:lnTo>
                      <a:pt x="17692" y="5920"/>
                    </a:lnTo>
                    <a:lnTo>
                      <a:pt x="18547" y="5920"/>
                    </a:lnTo>
                    <a:lnTo>
                      <a:pt x="19060" y="7701"/>
                    </a:lnTo>
                    <a:lnTo>
                      <a:pt x="17692" y="8563"/>
                    </a:lnTo>
                    <a:lnTo>
                      <a:pt x="17265" y="9195"/>
                    </a:lnTo>
                    <a:lnTo>
                      <a:pt x="15556" y="10057"/>
                    </a:lnTo>
                    <a:lnTo>
                      <a:pt x="15556" y="10690"/>
                    </a:lnTo>
                    <a:lnTo>
                      <a:pt x="13675" y="10977"/>
                    </a:lnTo>
                    <a:lnTo>
                      <a:pt x="12821" y="12529"/>
                    </a:lnTo>
                    <a:lnTo>
                      <a:pt x="12821" y="13678"/>
                    </a:lnTo>
                    <a:lnTo>
                      <a:pt x="11966" y="13678"/>
                    </a:lnTo>
                    <a:lnTo>
                      <a:pt x="13675" y="14540"/>
                    </a:lnTo>
                    <a:lnTo>
                      <a:pt x="16410" y="16034"/>
                    </a:lnTo>
                    <a:lnTo>
                      <a:pt x="17265" y="16034"/>
                    </a:lnTo>
                    <a:lnTo>
                      <a:pt x="17265" y="16897"/>
                    </a:lnTo>
                    <a:lnTo>
                      <a:pt x="13675" y="17816"/>
                    </a:lnTo>
                    <a:lnTo>
                      <a:pt x="11966" y="19310"/>
                    </a:lnTo>
                    <a:lnTo>
                      <a:pt x="9744" y="19943"/>
                    </a:lnTo>
                    <a:lnTo>
                      <a:pt x="8376" y="18736"/>
                    </a:lnTo>
                    <a:lnTo>
                      <a:pt x="8034" y="18736"/>
                    </a:lnTo>
                    <a:lnTo>
                      <a:pt x="8034" y="19943"/>
                    </a:lnTo>
                    <a:lnTo>
                      <a:pt x="7009" y="19310"/>
                    </a:lnTo>
                    <a:lnTo>
                      <a:pt x="5812" y="19310"/>
                    </a:lnTo>
                    <a:lnTo>
                      <a:pt x="6154" y="18391"/>
                    </a:lnTo>
                    <a:lnTo>
                      <a:pt x="4444" y="18391"/>
                    </a:lnTo>
                    <a:lnTo>
                      <a:pt x="4872" y="16897"/>
                    </a:lnTo>
                    <a:lnTo>
                      <a:pt x="5812" y="16322"/>
                    </a:lnTo>
                    <a:lnTo>
                      <a:pt x="6154" y="16322"/>
                    </a:lnTo>
                    <a:lnTo>
                      <a:pt x="4872" y="16034"/>
                    </a:lnTo>
                    <a:lnTo>
                      <a:pt x="4872" y="14540"/>
                    </a:lnTo>
                    <a:lnTo>
                      <a:pt x="5812" y="13678"/>
                    </a:lnTo>
                    <a:lnTo>
                      <a:pt x="4872" y="13103"/>
                    </a:lnTo>
                    <a:lnTo>
                      <a:pt x="4444" y="13103"/>
                    </a:lnTo>
                    <a:lnTo>
                      <a:pt x="2222" y="12529"/>
                    </a:lnTo>
                    <a:lnTo>
                      <a:pt x="2222" y="13103"/>
                    </a:lnTo>
                    <a:lnTo>
                      <a:pt x="1368" y="13103"/>
                    </a:lnTo>
                    <a:lnTo>
                      <a:pt x="0" y="12529"/>
                    </a:lnTo>
                    <a:lnTo>
                      <a:pt x="1368" y="10057"/>
                    </a:lnTo>
                    <a:lnTo>
                      <a:pt x="4444" y="8563"/>
                    </a:lnTo>
                    <a:lnTo>
                      <a:pt x="5812" y="7701"/>
                    </a:lnTo>
                    <a:lnTo>
                      <a:pt x="6154" y="6782"/>
                    </a:lnTo>
                    <a:lnTo>
                      <a:pt x="6154" y="5345"/>
                    </a:lnTo>
                    <a:lnTo>
                      <a:pt x="8034" y="4770"/>
                    </a:lnTo>
                    <a:lnTo>
                      <a:pt x="9316" y="5920"/>
                    </a:lnTo>
                    <a:lnTo>
                      <a:pt x="11538" y="5920"/>
                    </a:lnTo>
                    <a:lnTo>
                      <a:pt x="12821" y="5920"/>
                    </a:lnTo>
                    <a:lnTo>
                      <a:pt x="11966" y="4770"/>
                    </a:lnTo>
                    <a:lnTo>
                      <a:pt x="11966" y="4425"/>
                    </a:lnTo>
                    <a:lnTo>
                      <a:pt x="13675" y="3851"/>
                    </a:lnTo>
                    <a:lnTo>
                      <a:pt x="15043" y="3506"/>
                    </a:lnTo>
                    <a:lnTo>
                      <a:pt x="15556" y="2356"/>
                    </a:lnTo>
                    <a:lnTo>
                      <a:pt x="17265" y="1494"/>
                    </a:lnTo>
                    <a:lnTo>
                      <a:pt x="17265" y="0"/>
                    </a:lnTo>
                    <a:lnTo>
                      <a:pt x="18547" y="575"/>
                    </a:lnTo>
                    <a:lnTo>
                      <a:pt x="19915" y="1494"/>
                    </a:lnTo>
                    <a:close/>
                  </a:path>
                </a:pathLst>
              </a:custGeom>
              <a:solidFill>
                <a:srgbClr val="FCD26A"/>
              </a:solid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375" name="Freeform 178">
                <a:extLst>
                  <a:ext uri="{FF2B5EF4-FFF2-40B4-BE49-F238E27FC236}">
                    <a16:creationId xmlns:a16="http://schemas.microsoft.com/office/drawing/2014/main" id="{5D56BD3B-48DC-4BD4-9BFB-0B09F712568D}"/>
                  </a:ext>
                </a:extLst>
              </p:cNvPr>
              <p:cNvSpPr>
                <a:spLocks/>
              </p:cNvSpPr>
              <p:nvPr/>
            </p:nvSpPr>
            <p:spPr bwMode="auto">
              <a:xfrm>
                <a:off x="7094470" y="2498816"/>
                <a:ext cx="80156" cy="130715"/>
              </a:xfrm>
              <a:custGeom>
                <a:avLst/>
                <a:gdLst>
                  <a:gd name="T0" fmla="*/ 1975 w 20000"/>
                  <a:gd name="T1" fmla="*/ 4302 h 20000"/>
                  <a:gd name="T2" fmla="*/ 4444 w 20000"/>
                  <a:gd name="T3" fmla="*/ 2340 h 20000"/>
                  <a:gd name="T4" fmla="*/ 9506 w 20000"/>
                  <a:gd name="T5" fmla="*/ 1208 h 20000"/>
                  <a:gd name="T6" fmla="*/ 9506 w 20000"/>
                  <a:gd name="T7" fmla="*/ 0 h 20000"/>
                  <a:gd name="T8" fmla="*/ 14568 w 20000"/>
                  <a:gd name="T9" fmla="*/ 5132 h 20000"/>
                  <a:gd name="T10" fmla="*/ 18519 w 20000"/>
                  <a:gd name="T11" fmla="*/ 8604 h 20000"/>
                  <a:gd name="T12" fmla="*/ 18519 w 20000"/>
                  <a:gd name="T13" fmla="*/ 11698 h 20000"/>
                  <a:gd name="T14" fmla="*/ 19877 w 20000"/>
                  <a:gd name="T15" fmla="*/ 12528 h 20000"/>
                  <a:gd name="T16" fmla="*/ 19877 w 20000"/>
                  <a:gd name="T17" fmla="*/ 14491 h 20000"/>
                  <a:gd name="T18" fmla="*/ 18519 w 20000"/>
                  <a:gd name="T19" fmla="*/ 16377 h 20000"/>
                  <a:gd name="T20" fmla="*/ 16543 w 20000"/>
                  <a:gd name="T21" fmla="*/ 16377 h 20000"/>
                  <a:gd name="T22" fmla="*/ 15309 w 20000"/>
                  <a:gd name="T23" fmla="*/ 16377 h 20000"/>
                  <a:gd name="T24" fmla="*/ 15309 w 20000"/>
                  <a:gd name="T25" fmla="*/ 17585 h 20000"/>
                  <a:gd name="T26" fmla="*/ 13333 w 20000"/>
                  <a:gd name="T27" fmla="*/ 16830 h 20000"/>
                  <a:gd name="T28" fmla="*/ 13333 w 20000"/>
                  <a:gd name="T29" fmla="*/ 16377 h 20000"/>
                  <a:gd name="T30" fmla="*/ 12099 w 20000"/>
                  <a:gd name="T31" fmla="*/ 17585 h 20000"/>
                  <a:gd name="T32" fmla="*/ 12099 w 20000"/>
                  <a:gd name="T33" fmla="*/ 17962 h 20000"/>
                  <a:gd name="T34" fmla="*/ 11481 w 20000"/>
                  <a:gd name="T35" fmla="*/ 17585 h 20000"/>
                  <a:gd name="T36" fmla="*/ 10247 w 20000"/>
                  <a:gd name="T37" fmla="*/ 17962 h 20000"/>
                  <a:gd name="T38" fmla="*/ 11481 w 20000"/>
                  <a:gd name="T39" fmla="*/ 18717 h 20000"/>
                  <a:gd name="T40" fmla="*/ 10247 w 20000"/>
                  <a:gd name="T41" fmla="*/ 19472 h 20000"/>
                  <a:gd name="T42" fmla="*/ 9506 w 20000"/>
                  <a:gd name="T43" fmla="*/ 18717 h 20000"/>
                  <a:gd name="T44" fmla="*/ 8272 w 20000"/>
                  <a:gd name="T45" fmla="*/ 19472 h 20000"/>
                  <a:gd name="T46" fmla="*/ 6296 w 20000"/>
                  <a:gd name="T47" fmla="*/ 19925 h 20000"/>
                  <a:gd name="T48" fmla="*/ 6296 w 20000"/>
                  <a:gd name="T49" fmla="*/ 17585 h 20000"/>
                  <a:gd name="T50" fmla="*/ 5062 w 20000"/>
                  <a:gd name="T51" fmla="*/ 17962 h 20000"/>
                  <a:gd name="T52" fmla="*/ 4444 w 20000"/>
                  <a:gd name="T53" fmla="*/ 15623 h 20000"/>
                  <a:gd name="T54" fmla="*/ 5062 w 20000"/>
                  <a:gd name="T55" fmla="*/ 14868 h 20000"/>
                  <a:gd name="T56" fmla="*/ 4444 w 20000"/>
                  <a:gd name="T57" fmla="*/ 14491 h 20000"/>
                  <a:gd name="T58" fmla="*/ 4444 w 20000"/>
                  <a:gd name="T59" fmla="*/ 13660 h 20000"/>
                  <a:gd name="T60" fmla="*/ 5062 w 20000"/>
                  <a:gd name="T61" fmla="*/ 13283 h 20000"/>
                  <a:gd name="T62" fmla="*/ 5062 w 20000"/>
                  <a:gd name="T63" fmla="*/ 12528 h 20000"/>
                  <a:gd name="T64" fmla="*/ 4444 w 20000"/>
                  <a:gd name="T65" fmla="*/ 11698 h 20000"/>
                  <a:gd name="T66" fmla="*/ 1975 w 20000"/>
                  <a:gd name="T67" fmla="*/ 9434 h 20000"/>
                  <a:gd name="T68" fmla="*/ 1235 w 20000"/>
                  <a:gd name="T69" fmla="*/ 8604 h 20000"/>
                  <a:gd name="T70" fmla="*/ 1235 w 20000"/>
                  <a:gd name="T71" fmla="*/ 8226 h 20000"/>
                  <a:gd name="T72" fmla="*/ 4444 w 20000"/>
                  <a:gd name="T73" fmla="*/ 8604 h 20000"/>
                  <a:gd name="T74" fmla="*/ 3210 w 20000"/>
                  <a:gd name="T75" fmla="*/ 7396 h 20000"/>
                  <a:gd name="T76" fmla="*/ 1975 w 20000"/>
                  <a:gd name="T77" fmla="*/ 6642 h 20000"/>
                  <a:gd name="T78" fmla="*/ 1235 w 20000"/>
                  <a:gd name="T79" fmla="*/ 5434 h 20000"/>
                  <a:gd name="T80" fmla="*/ 0 w 20000"/>
                  <a:gd name="T81" fmla="*/ 5132 h 20000"/>
                  <a:gd name="T82" fmla="*/ 1975 w 20000"/>
                  <a:gd name="T83" fmla="*/ 5132 h 20000"/>
                  <a:gd name="T84" fmla="*/ 1975 w 20000"/>
                  <a:gd name="T85" fmla="*/ 4302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000" h="20000">
                    <a:moveTo>
                      <a:pt x="1975" y="4302"/>
                    </a:moveTo>
                    <a:lnTo>
                      <a:pt x="4444" y="2340"/>
                    </a:lnTo>
                    <a:lnTo>
                      <a:pt x="9506" y="1208"/>
                    </a:lnTo>
                    <a:lnTo>
                      <a:pt x="9506" y="0"/>
                    </a:lnTo>
                    <a:lnTo>
                      <a:pt x="14568" y="5132"/>
                    </a:lnTo>
                    <a:lnTo>
                      <a:pt x="18519" y="8604"/>
                    </a:lnTo>
                    <a:lnTo>
                      <a:pt x="18519" y="11698"/>
                    </a:lnTo>
                    <a:lnTo>
                      <a:pt x="19877" y="12528"/>
                    </a:lnTo>
                    <a:lnTo>
                      <a:pt x="19877" y="14491"/>
                    </a:lnTo>
                    <a:lnTo>
                      <a:pt x="18519" y="16377"/>
                    </a:lnTo>
                    <a:lnTo>
                      <a:pt x="16543" y="16377"/>
                    </a:lnTo>
                    <a:lnTo>
                      <a:pt x="15309" y="16377"/>
                    </a:lnTo>
                    <a:lnTo>
                      <a:pt x="15309" y="17585"/>
                    </a:lnTo>
                    <a:lnTo>
                      <a:pt x="13333" y="16830"/>
                    </a:lnTo>
                    <a:lnTo>
                      <a:pt x="13333" y="16377"/>
                    </a:lnTo>
                    <a:lnTo>
                      <a:pt x="12099" y="17585"/>
                    </a:lnTo>
                    <a:lnTo>
                      <a:pt x="12099" y="17962"/>
                    </a:lnTo>
                    <a:lnTo>
                      <a:pt x="11481" y="17585"/>
                    </a:lnTo>
                    <a:lnTo>
                      <a:pt x="10247" y="17962"/>
                    </a:lnTo>
                    <a:lnTo>
                      <a:pt x="11481" y="18717"/>
                    </a:lnTo>
                    <a:lnTo>
                      <a:pt x="10247" y="19472"/>
                    </a:lnTo>
                    <a:lnTo>
                      <a:pt x="9506" y="18717"/>
                    </a:lnTo>
                    <a:lnTo>
                      <a:pt x="8272" y="19472"/>
                    </a:lnTo>
                    <a:lnTo>
                      <a:pt x="6296" y="19925"/>
                    </a:lnTo>
                    <a:lnTo>
                      <a:pt x="6296" y="17585"/>
                    </a:lnTo>
                    <a:lnTo>
                      <a:pt x="5062" y="17962"/>
                    </a:lnTo>
                    <a:lnTo>
                      <a:pt x="4444" y="15623"/>
                    </a:lnTo>
                    <a:lnTo>
                      <a:pt x="5062" y="14868"/>
                    </a:lnTo>
                    <a:lnTo>
                      <a:pt x="4444" y="14491"/>
                    </a:lnTo>
                    <a:lnTo>
                      <a:pt x="4444" y="13660"/>
                    </a:lnTo>
                    <a:lnTo>
                      <a:pt x="5062" y="13283"/>
                    </a:lnTo>
                    <a:lnTo>
                      <a:pt x="5062" y="12528"/>
                    </a:lnTo>
                    <a:lnTo>
                      <a:pt x="4444" y="11698"/>
                    </a:lnTo>
                    <a:lnTo>
                      <a:pt x="1975" y="9434"/>
                    </a:lnTo>
                    <a:lnTo>
                      <a:pt x="1235" y="8604"/>
                    </a:lnTo>
                    <a:lnTo>
                      <a:pt x="1235" y="8226"/>
                    </a:lnTo>
                    <a:lnTo>
                      <a:pt x="4444" y="8604"/>
                    </a:lnTo>
                    <a:lnTo>
                      <a:pt x="3210" y="7396"/>
                    </a:lnTo>
                    <a:lnTo>
                      <a:pt x="1975" y="6642"/>
                    </a:lnTo>
                    <a:lnTo>
                      <a:pt x="1235" y="5434"/>
                    </a:lnTo>
                    <a:lnTo>
                      <a:pt x="0" y="5132"/>
                    </a:lnTo>
                    <a:lnTo>
                      <a:pt x="1975" y="5132"/>
                    </a:lnTo>
                    <a:lnTo>
                      <a:pt x="1975" y="4302"/>
                    </a:lnTo>
                    <a:close/>
                  </a:path>
                </a:pathLst>
              </a:custGeom>
              <a:solidFill>
                <a:srgbClr val="FCD26A"/>
              </a:solid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376" name="Freeform 173">
                <a:extLst>
                  <a:ext uri="{FF2B5EF4-FFF2-40B4-BE49-F238E27FC236}">
                    <a16:creationId xmlns:a16="http://schemas.microsoft.com/office/drawing/2014/main" id="{6F7E05BC-C335-4AD4-9D51-C2C4F05821BD}"/>
                  </a:ext>
                </a:extLst>
              </p:cNvPr>
              <p:cNvSpPr>
                <a:spLocks/>
              </p:cNvSpPr>
              <p:nvPr/>
            </p:nvSpPr>
            <p:spPr bwMode="auto">
              <a:xfrm>
                <a:off x="6202902" y="2123939"/>
                <a:ext cx="683167" cy="316921"/>
              </a:xfrm>
              <a:custGeom>
                <a:avLst/>
                <a:gdLst>
                  <a:gd name="T0" fmla="*/ 5853 w 20000"/>
                  <a:gd name="T1" fmla="*/ 0 h 20000"/>
                  <a:gd name="T2" fmla="*/ 8613 w 20000"/>
                  <a:gd name="T3" fmla="*/ 3053 h 20000"/>
                  <a:gd name="T4" fmla="*/ 10260 w 20000"/>
                  <a:gd name="T5" fmla="*/ 2243 h 20000"/>
                  <a:gd name="T6" fmla="*/ 11821 w 20000"/>
                  <a:gd name="T7" fmla="*/ 3364 h 20000"/>
                  <a:gd name="T8" fmla="*/ 12413 w 20000"/>
                  <a:gd name="T9" fmla="*/ 4330 h 20000"/>
                  <a:gd name="T10" fmla="*/ 13685 w 20000"/>
                  <a:gd name="T11" fmla="*/ 4330 h 20000"/>
                  <a:gd name="T12" fmla="*/ 15347 w 20000"/>
                  <a:gd name="T13" fmla="*/ 1464 h 20000"/>
                  <a:gd name="T14" fmla="*/ 17139 w 20000"/>
                  <a:gd name="T15" fmla="*/ 2243 h 20000"/>
                  <a:gd name="T16" fmla="*/ 17066 w 20000"/>
                  <a:gd name="T17" fmla="*/ 5140 h 20000"/>
                  <a:gd name="T18" fmla="*/ 16908 w 20000"/>
                  <a:gd name="T19" fmla="*/ 5981 h 20000"/>
                  <a:gd name="T20" fmla="*/ 17442 w 20000"/>
                  <a:gd name="T21" fmla="*/ 6449 h 20000"/>
                  <a:gd name="T22" fmla="*/ 18035 w 20000"/>
                  <a:gd name="T23" fmla="*/ 6760 h 20000"/>
                  <a:gd name="T24" fmla="*/ 18627 w 20000"/>
                  <a:gd name="T25" fmla="*/ 5639 h 20000"/>
                  <a:gd name="T26" fmla="*/ 19451 w 20000"/>
                  <a:gd name="T27" fmla="*/ 6916 h 20000"/>
                  <a:gd name="T28" fmla="*/ 19986 w 20000"/>
                  <a:gd name="T29" fmla="*/ 8224 h 20000"/>
                  <a:gd name="T30" fmla="*/ 19393 w 20000"/>
                  <a:gd name="T31" fmla="*/ 8224 h 20000"/>
                  <a:gd name="T32" fmla="*/ 18627 w 20000"/>
                  <a:gd name="T33" fmla="*/ 9346 h 20000"/>
                  <a:gd name="T34" fmla="*/ 18483 w 20000"/>
                  <a:gd name="T35" fmla="*/ 9813 h 20000"/>
                  <a:gd name="T36" fmla="*/ 18266 w 20000"/>
                  <a:gd name="T37" fmla="*/ 9502 h 20000"/>
                  <a:gd name="T38" fmla="*/ 17890 w 20000"/>
                  <a:gd name="T39" fmla="*/ 10125 h 20000"/>
                  <a:gd name="T40" fmla="*/ 17442 w 20000"/>
                  <a:gd name="T41" fmla="*/ 11589 h 20000"/>
                  <a:gd name="T42" fmla="*/ 16908 w 20000"/>
                  <a:gd name="T43" fmla="*/ 12741 h 20000"/>
                  <a:gd name="T44" fmla="*/ 16315 w 20000"/>
                  <a:gd name="T45" fmla="*/ 12897 h 20000"/>
                  <a:gd name="T46" fmla="*/ 15578 w 20000"/>
                  <a:gd name="T47" fmla="*/ 12741 h 20000"/>
                  <a:gd name="T48" fmla="*/ 15491 w 20000"/>
                  <a:gd name="T49" fmla="*/ 14019 h 20000"/>
                  <a:gd name="T50" fmla="*/ 15723 w 20000"/>
                  <a:gd name="T51" fmla="*/ 15639 h 20000"/>
                  <a:gd name="T52" fmla="*/ 15260 w 20000"/>
                  <a:gd name="T53" fmla="*/ 17072 h 20000"/>
                  <a:gd name="T54" fmla="*/ 14740 w 20000"/>
                  <a:gd name="T55" fmla="*/ 18193 h 20000"/>
                  <a:gd name="T56" fmla="*/ 12211 w 20000"/>
                  <a:gd name="T57" fmla="*/ 19969 h 20000"/>
                  <a:gd name="T58" fmla="*/ 11590 w 20000"/>
                  <a:gd name="T59" fmla="*/ 19657 h 20000"/>
                  <a:gd name="T60" fmla="*/ 10029 w 20000"/>
                  <a:gd name="T61" fmla="*/ 19034 h 20000"/>
                  <a:gd name="T62" fmla="*/ 8829 w 20000"/>
                  <a:gd name="T63" fmla="*/ 18380 h 20000"/>
                  <a:gd name="T64" fmla="*/ 7413 w 20000"/>
                  <a:gd name="T65" fmla="*/ 18692 h 20000"/>
                  <a:gd name="T66" fmla="*/ 6662 w 20000"/>
                  <a:gd name="T67" fmla="*/ 19034 h 20000"/>
                  <a:gd name="T68" fmla="*/ 5910 w 20000"/>
                  <a:gd name="T69" fmla="*/ 16604 h 20000"/>
                  <a:gd name="T70" fmla="*/ 5535 w 20000"/>
                  <a:gd name="T71" fmla="*/ 16106 h 20000"/>
                  <a:gd name="T72" fmla="*/ 4350 w 20000"/>
                  <a:gd name="T73" fmla="*/ 14829 h 20000"/>
                  <a:gd name="T74" fmla="*/ 3136 w 20000"/>
                  <a:gd name="T75" fmla="*/ 14517 h 20000"/>
                  <a:gd name="T76" fmla="*/ 2399 w 20000"/>
                  <a:gd name="T77" fmla="*/ 13209 h 20000"/>
                  <a:gd name="T78" fmla="*/ 2399 w 20000"/>
                  <a:gd name="T79" fmla="*/ 12243 h 20000"/>
                  <a:gd name="T80" fmla="*/ 2023 w 20000"/>
                  <a:gd name="T81" fmla="*/ 10312 h 20000"/>
                  <a:gd name="T82" fmla="*/ 1431 w 20000"/>
                  <a:gd name="T83" fmla="*/ 9502 h 20000"/>
                  <a:gd name="T84" fmla="*/ 1214 w 20000"/>
                  <a:gd name="T85" fmla="*/ 8847 h 20000"/>
                  <a:gd name="T86" fmla="*/ 592 w 20000"/>
                  <a:gd name="T87" fmla="*/ 8536 h 20000"/>
                  <a:gd name="T88" fmla="*/ 231 w 20000"/>
                  <a:gd name="T89" fmla="*/ 8069 h 20000"/>
                  <a:gd name="T90" fmla="*/ 0 w 20000"/>
                  <a:gd name="T91" fmla="*/ 6916 h 20000"/>
                  <a:gd name="T92" fmla="*/ 983 w 20000"/>
                  <a:gd name="T93" fmla="*/ 5639 h 20000"/>
                  <a:gd name="T94" fmla="*/ 1358 w 20000"/>
                  <a:gd name="T95" fmla="*/ 4330 h 20000"/>
                  <a:gd name="T96" fmla="*/ 1806 w 20000"/>
                  <a:gd name="T97" fmla="*/ 3551 h 20000"/>
                  <a:gd name="T98" fmla="*/ 2775 w 20000"/>
                  <a:gd name="T99" fmla="*/ 3863 h 20000"/>
                  <a:gd name="T100" fmla="*/ 3584 w 20000"/>
                  <a:gd name="T101" fmla="*/ 4330 h 20000"/>
                  <a:gd name="T102" fmla="*/ 4942 w 20000"/>
                  <a:gd name="T103" fmla="*/ 4642 h 20000"/>
                  <a:gd name="T104" fmla="*/ 5853 w 20000"/>
                  <a:gd name="T105" fmla="*/ 3551 h 20000"/>
                  <a:gd name="T106" fmla="*/ 5462 w 20000"/>
                  <a:gd name="T107" fmla="*/ 1464 h 20000"/>
                  <a:gd name="T108" fmla="*/ 5853 w 20000"/>
                  <a:gd name="T109" fmla="*/ 49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000" h="20000">
                    <a:moveTo>
                      <a:pt x="5853" y="498"/>
                    </a:moveTo>
                    <a:lnTo>
                      <a:pt x="5853" y="0"/>
                    </a:lnTo>
                    <a:lnTo>
                      <a:pt x="7717" y="966"/>
                    </a:lnTo>
                    <a:lnTo>
                      <a:pt x="8613" y="3053"/>
                    </a:lnTo>
                    <a:lnTo>
                      <a:pt x="9205" y="3053"/>
                    </a:lnTo>
                    <a:lnTo>
                      <a:pt x="10260" y="2243"/>
                    </a:lnTo>
                    <a:lnTo>
                      <a:pt x="10766" y="2555"/>
                    </a:lnTo>
                    <a:lnTo>
                      <a:pt x="11821" y="3364"/>
                    </a:lnTo>
                    <a:lnTo>
                      <a:pt x="11980" y="3863"/>
                    </a:lnTo>
                    <a:lnTo>
                      <a:pt x="12413" y="4330"/>
                    </a:lnTo>
                    <a:lnTo>
                      <a:pt x="12803" y="4330"/>
                    </a:lnTo>
                    <a:lnTo>
                      <a:pt x="13685" y="4330"/>
                    </a:lnTo>
                    <a:lnTo>
                      <a:pt x="14957" y="3364"/>
                    </a:lnTo>
                    <a:lnTo>
                      <a:pt x="15347" y="1464"/>
                    </a:lnTo>
                    <a:lnTo>
                      <a:pt x="16460" y="2243"/>
                    </a:lnTo>
                    <a:lnTo>
                      <a:pt x="17139" y="2243"/>
                    </a:lnTo>
                    <a:lnTo>
                      <a:pt x="17066" y="3053"/>
                    </a:lnTo>
                    <a:lnTo>
                      <a:pt x="17066" y="5140"/>
                    </a:lnTo>
                    <a:lnTo>
                      <a:pt x="17066" y="5639"/>
                    </a:lnTo>
                    <a:lnTo>
                      <a:pt x="16908" y="5981"/>
                    </a:lnTo>
                    <a:lnTo>
                      <a:pt x="17283" y="6760"/>
                    </a:lnTo>
                    <a:lnTo>
                      <a:pt x="17442" y="6449"/>
                    </a:lnTo>
                    <a:lnTo>
                      <a:pt x="17803" y="6449"/>
                    </a:lnTo>
                    <a:lnTo>
                      <a:pt x="18035" y="6760"/>
                    </a:lnTo>
                    <a:lnTo>
                      <a:pt x="18266" y="5981"/>
                    </a:lnTo>
                    <a:lnTo>
                      <a:pt x="18627" y="5639"/>
                    </a:lnTo>
                    <a:lnTo>
                      <a:pt x="19003" y="6106"/>
                    </a:lnTo>
                    <a:lnTo>
                      <a:pt x="19451" y="6916"/>
                    </a:lnTo>
                    <a:lnTo>
                      <a:pt x="19682" y="7383"/>
                    </a:lnTo>
                    <a:lnTo>
                      <a:pt x="19986" y="8224"/>
                    </a:lnTo>
                    <a:lnTo>
                      <a:pt x="19827" y="8536"/>
                    </a:lnTo>
                    <a:lnTo>
                      <a:pt x="19393" y="8224"/>
                    </a:lnTo>
                    <a:lnTo>
                      <a:pt x="18858" y="8536"/>
                    </a:lnTo>
                    <a:lnTo>
                      <a:pt x="18627" y="9346"/>
                    </a:lnTo>
                    <a:lnTo>
                      <a:pt x="18483" y="9346"/>
                    </a:lnTo>
                    <a:lnTo>
                      <a:pt x="18483" y="9813"/>
                    </a:lnTo>
                    <a:lnTo>
                      <a:pt x="18410" y="9813"/>
                    </a:lnTo>
                    <a:lnTo>
                      <a:pt x="18266" y="9502"/>
                    </a:lnTo>
                    <a:lnTo>
                      <a:pt x="18121" y="9502"/>
                    </a:lnTo>
                    <a:lnTo>
                      <a:pt x="17890" y="10125"/>
                    </a:lnTo>
                    <a:lnTo>
                      <a:pt x="17890" y="10623"/>
                    </a:lnTo>
                    <a:lnTo>
                      <a:pt x="17442" y="11589"/>
                    </a:lnTo>
                    <a:lnTo>
                      <a:pt x="17066" y="11589"/>
                    </a:lnTo>
                    <a:lnTo>
                      <a:pt x="16908" y="12741"/>
                    </a:lnTo>
                    <a:lnTo>
                      <a:pt x="16850" y="12897"/>
                    </a:lnTo>
                    <a:lnTo>
                      <a:pt x="16315" y="12897"/>
                    </a:lnTo>
                    <a:lnTo>
                      <a:pt x="15867" y="12897"/>
                    </a:lnTo>
                    <a:lnTo>
                      <a:pt x="15578" y="12741"/>
                    </a:lnTo>
                    <a:lnTo>
                      <a:pt x="15491" y="13209"/>
                    </a:lnTo>
                    <a:lnTo>
                      <a:pt x="15491" y="14019"/>
                    </a:lnTo>
                    <a:lnTo>
                      <a:pt x="15723" y="14517"/>
                    </a:lnTo>
                    <a:lnTo>
                      <a:pt x="15723" y="15639"/>
                    </a:lnTo>
                    <a:lnTo>
                      <a:pt x="15347" y="16106"/>
                    </a:lnTo>
                    <a:lnTo>
                      <a:pt x="15260" y="17072"/>
                    </a:lnTo>
                    <a:lnTo>
                      <a:pt x="14957" y="17570"/>
                    </a:lnTo>
                    <a:lnTo>
                      <a:pt x="14740" y="18193"/>
                    </a:lnTo>
                    <a:lnTo>
                      <a:pt x="12948" y="18692"/>
                    </a:lnTo>
                    <a:lnTo>
                      <a:pt x="12211" y="19969"/>
                    </a:lnTo>
                    <a:lnTo>
                      <a:pt x="11821" y="19969"/>
                    </a:lnTo>
                    <a:lnTo>
                      <a:pt x="11590" y="19657"/>
                    </a:lnTo>
                    <a:lnTo>
                      <a:pt x="11228" y="19657"/>
                    </a:lnTo>
                    <a:lnTo>
                      <a:pt x="10029" y="19034"/>
                    </a:lnTo>
                    <a:lnTo>
                      <a:pt x="9812" y="18380"/>
                    </a:lnTo>
                    <a:lnTo>
                      <a:pt x="8829" y="18380"/>
                    </a:lnTo>
                    <a:lnTo>
                      <a:pt x="8613" y="18692"/>
                    </a:lnTo>
                    <a:lnTo>
                      <a:pt x="7413" y="18692"/>
                    </a:lnTo>
                    <a:lnTo>
                      <a:pt x="7269" y="19034"/>
                    </a:lnTo>
                    <a:lnTo>
                      <a:pt x="6662" y="19034"/>
                    </a:lnTo>
                    <a:lnTo>
                      <a:pt x="6301" y="18193"/>
                    </a:lnTo>
                    <a:lnTo>
                      <a:pt x="5910" y="16604"/>
                    </a:lnTo>
                    <a:lnTo>
                      <a:pt x="5679" y="16106"/>
                    </a:lnTo>
                    <a:lnTo>
                      <a:pt x="5535" y="16106"/>
                    </a:lnTo>
                    <a:lnTo>
                      <a:pt x="4942" y="15639"/>
                    </a:lnTo>
                    <a:lnTo>
                      <a:pt x="4350" y="14829"/>
                    </a:lnTo>
                    <a:lnTo>
                      <a:pt x="3960" y="14829"/>
                    </a:lnTo>
                    <a:lnTo>
                      <a:pt x="3136" y="14517"/>
                    </a:lnTo>
                    <a:lnTo>
                      <a:pt x="2543" y="14019"/>
                    </a:lnTo>
                    <a:lnTo>
                      <a:pt x="2399" y="13209"/>
                    </a:lnTo>
                    <a:lnTo>
                      <a:pt x="2543" y="12897"/>
                    </a:lnTo>
                    <a:lnTo>
                      <a:pt x="2399" y="12243"/>
                    </a:lnTo>
                    <a:lnTo>
                      <a:pt x="2399" y="11433"/>
                    </a:lnTo>
                    <a:lnTo>
                      <a:pt x="2023" y="10312"/>
                    </a:lnTo>
                    <a:lnTo>
                      <a:pt x="1575" y="9346"/>
                    </a:lnTo>
                    <a:lnTo>
                      <a:pt x="1431" y="9502"/>
                    </a:lnTo>
                    <a:lnTo>
                      <a:pt x="1358" y="9034"/>
                    </a:lnTo>
                    <a:lnTo>
                      <a:pt x="1214" y="8847"/>
                    </a:lnTo>
                    <a:lnTo>
                      <a:pt x="983" y="9502"/>
                    </a:lnTo>
                    <a:lnTo>
                      <a:pt x="592" y="8536"/>
                    </a:lnTo>
                    <a:lnTo>
                      <a:pt x="376" y="8224"/>
                    </a:lnTo>
                    <a:lnTo>
                      <a:pt x="231" y="8069"/>
                    </a:lnTo>
                    <a:lnTo>
                      <a:pt x="0" y="7757"/>
                    </a:lnTo>
                    <a:lnTo>
                      <a:pt x="0" y="6916"/>
                    </a:lnTo>
                    <a:lnTo>
                      <a:pt x="159" y="6449"/>
                    </a:lnTo>
                    <a:lnTo>
                      <a:pt x="983" y="5639"/>
                    </a:lnTo>
                    <a:lnTo>
                      <a:pt x="983" y="5140"/>
                    </a:lnTo>
                    <a:lnTo>
                      <a:pt x="1358" y="4330"/>
                    </a:lnTo>
                    <a:lnTo>
                      <a:pt x="1431" y="4019"/>
                    </a:lnTo>
                    <a:lnTo>
                      <a:pt x="1806" y="3551"/>
                    </a:lnTo>
                    <a:lnTo>
                      <a:pt x="2543" y="3364"/>
                    </a:lnTo>
                    <a:lnTo>
                      <a:pt x="2775" y="3863"/>
                    </a:lnTo>
                    <a:lnTo>
                      <a:pt x="3526" y="3551"/>
                    </a:lnTo>
                    <a:lnTo>
                      <a:pt x="3584" y="4330"/>
                    </a:lnTo>
                    <a:lnTo>
                      <a:pt x="4118" y="4642"/>
                    </a:lnTo>
                    <a:lnTo>
                      <a:pt x="4942" y="4642"/>
                    </a:lnTo>
                    <a:lnTo>
                      <a:pt x="6069" y="4330"/>
                    </a:lnTo>
                    <a:lnTo>
                      <a:pt x="5853" y="3551"/>
                    </a:lnTo>
                    <a:lnTo>
                      <a:pt x="5679" y="2741"/>
                    </a:lnTo>
                    <a:lnTo>
                      <a:pt x="5462" y="1464"/>
                    </a:lnTo>
                    <a:lnTo>
                      <a:pt x="5535" y="1277"/>
                    </a:lnTo>
                    <a:lnTo>
                      <a:pt x="5853" y="498"/>
                    </a:lnTo>
                    <a:close/>
                  </a:path>
                </a:pathLst>
              </a:custGeom>
              <a:solidFill>
                <a:srgbClr val="FCD26A"/>
              </a:solid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377" name="Freeform 149">
                <a:extLst>
                  <a:ext uri="{FF2B5EF4-FFF2-40B4-BE49-F238E27FC236}">
                    <a16:creationId xmlns:a16="http://schemas.microsoft.com/office/drawing/2014/main" id="{328B6030-ECBA-4BF7-BF70-43D88105279E}"/>
                  </a:ext>
                </a:extLst>
              </p:cNvPr>
              <p:cNvSpPr>
                <a:spLocks/>
              </p:cNvSpPr>
              <p:nvPr/>
            </p:nvSpPr>
            <p:spPr bwMode="auto">
              <a:xfrm>
                <a:off x="6792348" y="3022908"/>
                <a:ext cx="51793" cy="46861"/>
              </a:xfrm>
              <a:custGeom>
                <a:avLst/>
                <a:gdLst>
                  <a:gd name="T0" fmla="*/ 7048 w 20000"/>
                  <a:gd name="T1" fmla="*/ 851 h 20000"/>
                  <a:gd name="T2" fmla="*/ 5143 w 20000"/>
                  <a:gd name="T3" fmla="*/ 851 h 20000"/>
                  <a:gd name="T4" fmla="*/ 5143 w 20000"/>
                  <a:gd name="T5" fmla="*/ 5532 h 20000"/>
                  <a:gd name="T6" fmla="*/ 0 w 20000"/>
                  <a:gd name="T7" fmla="*/ 8723 h 20000"/>
                  <a:gd name="T8" fmla="*/ 0 w 20000"/>
                  <a:gd name="T9" fmla="*/ 15532 h 20000"/>
                  <a:gd name="T10" fmla="*/ 8000 w 20000"/>
                  <a:gd name="T11" fmla="*/ 19787 h 20000"/>
                  <a:gd name="T12" fmla="*/ 11048 w 20000"/>
                  <a:gd name="T13" fmla="*/ 15532 h 20000"/>
                  <a:gd name="T14" fmla="*/ 16000 w 20000"/>
                  <a:gd name="T15" fmla="*/ 14255 h 20000"/>
                  <a:gd name="T16" fmla="*/ 16000 w 20000"/>
                  <a:gd name="T17" fmla="*/ 8723 h 20000"/>
                  <a:gd name="T18" fmla="*/ 19810 w 20000"/>
                  <a:gd name="T19" fmla="*/ 5532 h 20000"/>
                  <a:gd name="T20" fmla="*/ 19810 w 20000"/>
                  <a:gd name="T21" fmla="*/ 851 h 20000"/>
                  <a:gd name="T22" fmla="*/ 17905 w 20000"/>
                  <a:gd name="T23" fmla="*/ 0 h 20000"/>
                  <a:gd name="T24" fmla="*/ 16000 w 20000"/>
                  <a:gd name="T25" fmla="*/ 851 h 20000"/>
                  <a:gd name="T26" fmla="*/ 8000 w 20000"/>
                  <a:gd name="T27" fmla="*/ 851 h 20000"/>
                  <a:gd name="T28" fmla="*/ 7048 w 20000"/>
                  <a:gd name="T29" fmla="*/ 85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00" h="20000">
                    <a:moveTo>
                      <a:pt x="7048" y="851"/>
                    </a:moveTo>
                    <a:lnTo>
                      <a:pt x="5143" y="851"/>
                    </a:lnTo>
                    <a:lnTo>
                      <a:pt x="5143" y="5532"/>
                    </a:lnTo>
                    <a:lnTo>
                      <a:pt x="0" y="8723"/>
                    </a:lnTo>
                    <a:lnTo>
                      <a:pt x="0" y="15532"/>
                    </a:lnTo>
                    <a:lnTo>
                      <a:pt x="8000" y="19787"/>
                    </a:lnTo>
                    <a:lnTo>
                      <a:pt x="11048" y="15532"/>
                    </a:lnTo>
                    <a:lnTo>
                      <a:pt x="16000" y="14255"/>
                    </a:lnTo>
                    <a:lnTo>
                      <a:pt x="16000" y="8723"/>
                    </a:lnTo>
                    <a:lnTo>
                      <a:pt x="19810" y="5532"/>
                    </a:lnTo>
                    <a:lnTo>
                      <a:pt x="19810" y="851"/>
                    </a:lnTo>
                    <a:lnTo>
                      <a:pt x="17905" y="0"/>
                    </a:lnTo>
                    <a:lnTo>
                      <a:pt x="16000" y="851"/>
                    </a:lnTo>
                    <a:lnTo>
                      <a:pt x="8000" y="851"/>
                    </a:lnTo>
                    <a:lnTo>
                      <a:pt x="7048" y="851"/>
                    </a:lnTo>
                    <a:close/>
                  </a:path>
                </a:pathLst>
              </a:custGeom>
              <a:solidFill>
                <a:srgbClr val="FCD26A"/>
              </a:solid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378" name="Freeform 286">
                <a:extLst>
                  <a:ext uri="{FF2B5EF4-FFF2-40B4-BE49-F238E27FC236}">
                    <a16:creationId xmlns:a16="http://schemas.microsoft.com/office/drawing/2014/main" id="{0CEDC8D9-BC8F-436F-8E47-0EC7C203A40B}"/>
                  </a:ext>
                </a:extLst>
              </p:cNvPr>
              <p:cNvSpPr>
                <a:spLocks/>
              </p:cNvSpPr>
              <p:nvPr/>
            </p:nvSpPr>
            <p:spPr bwMode="auto">
              <a:xfrm>
                <a:off x="4601034" y="2465522"/>
                <a:ext cx="27129" cy="44395"/>
              </a:xfrm>
              <a:custGeom>
                <a:avLst/>
                <a:gdLst>
                  <a:gd name="T0" fmla="*/ 11852 w 20000"/>
                  <a:gd name="T1" fmla="*/ 0 h 20000"/>
                  <a:gd name="T2" fmla="*/ 15926 w 20000"/>
                  <a:gd name="T3" fmla="*/ 0 h 20000"/>
                  <a:gd name="T4" fmla="*/ 15926 w 20000"/>
                  <a:gd name="T5" fmla="*/ 1348 h 20000"/>
                  <a:gd name="T6" fmla="*/ 15926 w 20000"/>
                  <a:gd name="T7" fmla="*/ 3596 h 20000"/>
                  <a:gd name="T8" fmla="*/ 19630 w 20000"/>
                  <a:gd name="T9" fmla="*/ 5843 h 20000"/>
                  <a:gd name="T10" fmla="*/ 19630 w 20000"/>
                  <a:gd name="T11" fmla="*/ 9213 h 20000"/>
                  <a:gd name="T12" fmla="*/ 19630 w 20000"/>
                  <a:gd name="T13" fmla="*/ 10562 h 20000"/>
                  <a:gd name="T14" fmla="*/ 15926 w 20000"/>
                  <a:gd name="T15" fmla="*/ 12809 h 20000"/>
                  <a:gd name="T16" fmla="*/ 15926 w 20000"/>
                  <a:gd name="T17" fmla="*/ 15056 h 20000"/>
                  <a:gd name="T18" fmla="*/ 15926 w 20000"/>
                  <a:gd name="T19" fmla="*/ 16180 h 20000"/>
                  <a:gd name="T20" fmla="*/ 11852 w 20000"/>
                  <a:gd name="T21" fmla="*/ 18427 h 20000"/>
                  <a:gd name="T22" fmla="*/ 11852 w 20000"/>
                  <a:gd name="T23" fmla="*/ 19775 h 20000"/>
                  <a:gd name="T24" fmla="*/ 10000 w 20000"/>
                  <a:gd name="T25" fmla="*/ 19775 h 20000"/>
                  <a:gd name="T26" fmla="*/ 5926 w 20000"/>
                  <a:gd name="T27" fmla="*/ 19775 h 20000"/>
                  <a:gd name="T28" fmla="*/ 4074 w 20000"/>
                  <a:gd name="T29" fmla="*/ 18427 h 20000"/>
                  <a:gd name="T30" fmla="*/ 5926 w 20000"/>
                  <a:gd name="T31" fmla="*/ 18427 h 20000"/>
                  <a:gd name="T32" fmla="*/ 5926 w 20000"/>
                  <a:gd name="T33" fmla="*/ 16180 h 20000"/>
                  <a:gd name="T34" fmla="*/ 4074 w 20000"/>
                  <a:gd name="T35" fmla="*/ 16180 h 20000"/>
                  <a:gd name="T36" fmla="*/ 4074 w 20000"/>
                  <a:gd name="T37" fmla="*/ 15056 h 20000"/>
                  <a:gd name="T38" fmla="*/ 0 w 20000"/>
                  <a:gd name="T39" fmla="*/ 15056 h 20000"/>
                  <a:gd name="T40" fmla="*/ 4074 w 20000"/>
                  <a:gd name="T41" fmla="*/ 12809 h 20000"/>
                  <a:gd name="T42" fmla="*/ 4074 w 20000"/>
                  <a:gd name="T43" fmla="*/ 10562 h 20000"/>
                  <a:gd name="T44" fmla="*/ 0 w 20000"/>
                  <a:gd name="T45" fmla="*/ 10562 h 20000"/>
                  <a:gd name="T46" fmla="*/ 0 w 20000"/>
                  <a:gd name="T47" fmla="*/ 9213 h 20000"/>
                  <a:gd name="T48" fmla="*/ 4074 w 20000"/>
                  <a:gd name="T49" fmla="*/ 9213 h 20000"/>
                  <a:gd name="T50" fmla="*/ 0 w 20000"/>
                  <a:gd name="T51" fmla="*/ 6966 h 20000"/>
                  <a:gd name="T52" fmla="*/ 4074 w 20000"/>
                  <a:gd name="T53" fmla="*/ 6966 h 20000"/>
                  <a:gd name="T54" fmla="*/ 4074 w 20000"/>
                  <a:gd name="T55" fmla="*/ 5843 h 20000"/>
                  <a:gd name="T56" fmla="*/ 5926 w 20000"/>
                  <a:gd name="T57" fmla="*/ 3596 h 20000"/>
                  <a:gd name="T58" fmla="*/ 10000 w 20000"/>
                  <a:gd name="T59" fmla="*/ 3596 h 20000"/>
                  <a:gd name="T60" fmla="*/ 11852 w 20000"/>
                  <a:gd name="T61" fmla="*/ 3596 h 20000"/>
                  <a:gd name="T62" fmla="*/ 11852 w 20000"/>
                  <a:gd name="T63" fmla="*/ 1348 h 20000"/>
                  <a:gd name="T64" fmla="*/ 11852 w 20000"/>
                  <a:gd name="T65"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000" h="20000">
                    <a:moveTo>
                      <a:pt x="11852" y="0"/>
                    </a:moveTo>
                    <a:lnTo>
                      <a:pt x="15926" y="0"/>
                    </a:lnTo>
                    <a:lnTo>
                      <a:pt x="15926" y="1348"/>
                    </a:lnTo>
                    <a:lnTo>
                      <a:pt x="15926" y="3596"/>
                    </a:lnTo>
                    <a:lnTo>
                      <a:pt x="19630" y="5843"/>
                    </a:lnTo>
                    <a:lnTo>
                      <a:pt x="19630" y="9213"/>
                    </a:lnTo>
                    <a:lnTo>
                      <a:pt x="19630" y="10562"/>
                    </a:lnTo>
                    <a:lnTo>
                      <a:pt x="15926" y="12809"/>
                    </a:lnTo>
                    <a:lnTo>
                      <a:pt x="15926" y="15056"/>
                    </a:lnTo>
                    <a:lnTo>
                      <a:pt x="15926" y="16180"/>
                    </a:lnTo>
                    <a:lnTo>
                      <a:pt x="11852" y="18427"/>
                    </a:lnTo>
                    <a:lnTo>
                      <a:pt x="11852" y="19775"/>
                    </a:lnTo>
                    <a:lnTo>
                      <a:pt x="10000" y="19775"/>
                    </a:lnTo>
                    <a:lnTo>
                      <a:pt x="5926" y="19775"/>
                    </a:lnTo>
                    <a:lnTo>
                      <a:pt x="4074" y="18427"/>
                    </a:lnTo>
                    <a:lnTo>
                      <a:pt x="5926" y="18427"/>
                    </a:lnTo>
                    <a:lnTo>
                      <a:pt x="5926" y="16180"/>
                    </a:lnTo>
                    <a:lnTo>
                      <a:pt x="4074" y="16180"/>
                    </a:lnTo>
                    <a:lnTo>
                      <a:pt x="4074" y="15056"/>
                    </a:lnTo>
                    <a:lnTo>
                      <a:pt x="0" y="15056"/>
                    </a:lnTo>
                    <a:lnTo>
                      <a:pt x="4074" y="12809"/>
                    </a:lnTo>
                    <a:lnTo>
                      <a:pt x="4074" y="10562"/>
                    </a:lnTo>
                    <a:lnTo>
                      <a:pt x="0" y="10562"/>
                    </a:lnTo>
                    <a:lnTo>
                      <a:pt x="0" y="9213"/>
                    </a:lnTo>
                    <a:lnTo>
                      <a:pt x="4074" y="9213"/>
                    </a:lnTo>
                    <a:lnTo>
                      <a:pt x="0" y="6966"/>
                    </a:lnTo>
                    <a:lnTo>
                      <a:pt x="4074" y="6966"/>
                    </a:lnTo>
                    <a:lnTo>
                      <a:pt x="4074" y="5843"/>
                    </a:lnTo>
                    <a:lnTo>
                      <a:pt x="5926" y="3596"/>
                    </a:lnTo>
                    <a:lnTo>
                      <a:pt x="10000" y="3596"/>
                    </a:lnTo>
                    <a:lnTo>
                      <a:pt x="11852" y="3596"/>
                    </a:lnTo>
                    <a:lnTo>
                      <a:pt x="11852" y="1348"/>
                    </a:lnTo>
                    <a:lnTo>
                      <a:pt x="11852" y="0"/>
                    </a:lnTo>
                    <a:close/>
                  </a:path>
                </a:pathLst>
              </a:custGeom>
              <a:solidFill>
                <a:srgbClr val="FFFFFF">
                  <a:lumMod val="85000"/>
                </a:srgbClr>
              </a:solidFill>
              <a:ln w="3175">
                <a:solidFill>
                  <a:srgbClr val="FFFFFF"/>
                </a:solidFill>
                <a:round/>
                <a:headEnd/>
                <a:tailEnd/>
              </a:ln>
              <a:effec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379" name="Freeform 270">
                <a:extLst>
                  <a:ext uri="{FF2B5EF4-FFF2-40B4-BE49-F238E27FC236}">
                    <a16:creationId xmlns:a16="http://schemas.microsoft.com/office/drawing/2014/main" id="{17BF6000-957F-4268-9BA6-CB1B3A7A8360}"/>
                  </a:ext>
                </a:extLst>
              </p:cNvPr>
              <p:cNvSpPr>
                <a:spLocks/>
              </p:cNvSpPr>
              <p:nvPr/>
            </p:nvSpPr>
            <p:spPr bwMode="auto">
              <a:xfrm>
                <a:off x="4723117" y="2646796"/>
                <a:ext cx="6165" cy="8632"/>
              </a:xfrm>
              <a:custGeom>
                <a:avLst/>
                <a:gdLst>
                  <a:gd name="T0" fmla="*/ 18333 w 20000"/>
                  <a:gd name="T1" fmla="*/ 18824 h 20000"/>
                  <a:gd name="T2" fmla="*/ 0 w 20000"/>
                  <a:gd name="T3" fmla="*/ 0 h 20000"/>
                  <a:gd name="T4" fmla="*/ 18333 w 20000"/>
                  <a:gd name="T5" fmla="*/ 7059 h 20000"/>
                  <a:gd name="T6" fmla="*/ 18333 w 20000"/>
                  <a:gd name="T7" fmla="*/ 18824 h 20000"/>
                </a:gdLst>
                <a:ahLst/>
                <a:cxnLst>
                  <a:cxn ang="0">
                    <a:pos x="T0" y="T1"/>
                  </a:cxn>
                  <a:cxn ang="0">
                    <a:pos x="T2" y="T3"/>
                  </a:cxn>
                  <a:cxn ang="0">
                    <a:pos x="T4" y="T5"/>
                  </a:cxn>
                  <a:cxn ang="0">
                    <a:pos x="T6" y="T7"/>
                  </a:cxn>
                </a:cxnLst>
                <a:rect l="0" t="0" r="r" b="b"/>
                <a:pathLst>
                  <a:path w="20000" h="20000">
                    <a:moveTo>
                      <a:pt x="18333" y="18824"/>
                    </a:moveTo>
                    <a:lnTo>
                      <a:pt x="0" y="0"/>
                    </a:lnTo>
                    <a:lnTo>
                      <a:pt x="18333" y="7059"/>
                    </a:lnTo>
                    <a:lnTo>
                      <a:pt x="18333" y="18824"/>
                    </a:lnTo>
                    <a:close/>
                  </a:path>
                </a:pathLst>
              </a:custGeom>
              <a:solidFill>
                <a:srgbClr val="FFFFFF">
                  <a:lumMod val="85000"/>
                </a:srgbClr>
              </a:solidFill>
              <a:ln w="3175">
                <a:solidFill>
                  <a:srgbClr val="FFFFFF"/>
                </a:solidFill>
                <a:round/>
                <a:headEnd/>
                <a:tailEnd/>
              </a:ln>
              <a:effec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380" name="Freeform 252">
                <a:extLst>
                  <a:ext uri="{FF2B5EF4-FFF2-40B4-BE49-F238E27FC236}">
                    <a16:creationId xmlns:a16="http://schemas.microsoft.com/office/drawing/2014/main" id="{F5A95090-3D60-4AE1-812A-80DB38766604}"/>
                  </a:ext>
                </a:extLst>
              </p:cNvPr>
              <p:cNvSpPr>
                <a:spLocks/>
              </p:cNvSpPr>
              <p:nvPr/>
            </p:nvSpPr>
            <p:spPr bwMode="auto">
              <a:xfrm>
                <a:off x="4453057" y="2472919"/>
                <a:ext cx="16031" cy="8633"/>
              </a:xfrm>
              <a:custGeom>
                <a:avLst/>
                <a:gdLst>
                  <a:gd name="T0" fmla="*/ 0 w 20000"/>
                  <a:gd name="T1" fmla="*/ 0 h 20000"/>
                  <a:gd name="T2" fmla="*/ 9375 w 20000"/>
                  <a:gd name="T3" fmla="*/ 18824 h 20000"/>
                  <a:gd name="T4" fmla="*/ 19375 w 20000"/>
                  <a:gd name="T5" fmla="*/ 11765 h 20000"/>
                  <a:gd name="T6" fmla="*/ 0 w 20000"/>
                  <a:gd name="T7" fmla="*/ 0 h 20000"/>
                </a:gdLst>
                <a:ahLst/>
                <a:cxnLst>
                  <a:cxn ang="0">
                    <a:pos x="T0" y="T1"/>
                  </a:cxn>
                  <a:cxn ang="0">
                    <a:pos x="T2" y="T3"/>
                  </a:cxn>
                  <a:cxn ang="0">
                    <a:pos x="T4" y="T5"/>
                  </a:cxn>
                  <a:cxn ang="0">
                    <a:pos x="T6" y="T7"/>
                  </a:cxn>
                </a:cxnLst>
                <a:rect l="0" t="0" r="r" b="b"/>
                <a:pathLst>
                  <a:path w="20000" h="20000">
                    <a:moveTo>
                      <a:pt x="0" y="0"/>
                    </a:moveTo>
                    <a:lnTo>
                      <a:pt x="9375" y="18824"/>
                    </a:lnTo>
                    <a:lnTo>
                      <a:pt x="19375" y="11765"/>
                    </a:lnTo>
                    <a:lnTo>
                      <a:pt x="0" y="0"/>
                    </a:lnTo>
                    <a:close/>
                  </a:path>
                </a:pathLst>
              </a:custGeom>
              <a:solidFill>
                <a:srgbClr val="FFFFFF">
                  <a:lumMod val="85000"/>
                </a:srgbClr>
              </a:solidFill>
              <a:ln w="3175">
                <a:solidFill>
                  <a:srgbClr val="FFFFFF"/>
                </a:solidFill>
                <a:round/>
                <a:headEnd/>
                <a:tailEnd/>
              </a:ln>
              <a:effec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381" name="Freeform 246">
                <a:extLst>
                  <a:ext uri="{FF2B5EF4-FFF2-40B4-BE49-F238E27FC236}">
                    <a16:creationId xmlns:a16="http://schemas.microsoft.com/office/drawing/2014/main" id="{0CF5BA79-C96D-47B3-8855-8D5FB8A33791}"/>
                  </a:ext>
                </a:extLst>
              </p:cNvPr>
              <p:cNvSpPr>
                <a:spLocks/>
              </p:cNvSpPr>
              <p:nvPr/>
            </p:nvSpPr>
            <p:spPr bwMode="auto">
              <a:xfrm>
                <a:off x="4908090" y="2567873"/>
                <a:ext cx="28363" cy="28363"/>
              </a:xfrm>
              <a:custGeom>
                <a:avLst/>
                <a:gdLst>
                  <a:gd name="T0" fmla="*/ 10690 w 20000"/>
                  <a:gd name="T1" fmla="*/ 14138 h 20000"/>
                  <a:gd name="T2" fmla="*/ 5517 w 20000"/>
                  <a:gd name="T3" fmla="*/ 8966 h 20000"/>
                  <a:gd name="T4" fmla="*/ 0 w 20000"/>
                  <a:gd name="T5" fmla="*/ 3448 h 20000"/>
                  <a:gd name="T6" fmla="*/ 2069 w 20000"/>
                  <a:gd name="T7" fmla="*/ 0 h 20000"/>
                  <a:gd name="T8" fmla="*/ 6897 w 20000"/>
                  <a:gd name="T9" fmla="*/ 5172 h 20000"/>
                  <a:gd name="T10" fmla="*/ 14138 w 20000"/>
                  <a:gd name="T11" fmla="*/ 5172 h 20000"/>
                  <a:gd name="T12" fmla="*/ 16207 w 20000"/>
                  <a:gd name="T13" fmla="*/ 14138 h 20000"/>
                  <a:gd name="T14" fmla="*/ 19655 w 20000"/>
                  <a:gd name="T15" fmla="*/ 17586 h 20000"/>
                  <a:gd name="T16" fmla="*/ 19655 w 20000"/>
                  <a:gd name="T17" fmla="*/ 19655 h 20000"/>
                  <a:gd name="T18" fmla="*/ 16207 w 20000"/>
                  <a:gd name="T19" fmla="*/ 19655 h 20000"/>
                  <a:gd name="T20" fmla="*/ 10690 w 20000"/>
                  <a:gd name="T21" fmla="*/ 1413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00" h="20000">
                    <a:moveTo>
                      <a:pt x="10690" y="14138"/>
                    </a:moveTo>
                    <a:lnTo>
                      <a:pt x="5517" y="8966"/>
                    </a:lnTo>
                    <a:lnTo>
                      <a:pt x="0" y="3448"/>
                    </a:lnTo>
                    <a:lnTo>
                      <a:pt x="2069" y="0"/>
                    </a:lnTo>
                    <a:lnTo>
                      <a:pt x="6897" y="5172"/>
                    </a:lnTo>
                    <a:lnTo>
                      <a:pt x="14138" y="5172"/>
                    </a:lnTo>
                    <a:lnTo>
                      <a:pt x="16207" y="14138"/>
                    </a:lnTo>
                    <a:lnTo>
                      <a:pt x="19655" y="17586"/>
                    </a:lnTo>
                    <a:lnTo>
                      <a:pt x="19655" y="19655"/>
                    </a:lnTo>
                    <a:lnTo>
                      <a:pt x="16207" y="19655"/>
                    </a:lnTo>
                    <a:lnTo>
                      <a:pt x="10690" y="14138"/>
                    </a:lnTo>
                    <a:close/>
                  </a:path>
                </a:pathLst>
              </a:custGeom>
              <a:solidFill>
                <a:srgbClr val="FFFFFF">
                  <a:lumMod val="85000"/>
                </a:srgbClr>
              </a:solidFill>
              <a:ln w="3175">
                <a:solidFill>
                  <a:srgbClr val="FFFFFF"/>
                </a:solidFill>
                <a:round/>
                <a:headEnd/>
                <a:tailEnd/>
              </a:ln>
              <a:effec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382" name="Freeform 245">
                <a:extLst>
                  <a:ext uri="{FF2B5EF4-FFF2-40B4-BE49-F238E27FC236}">
                    <a16:creationId xmlns:a16="http://schemas.microsoft.com/office/drawing/2014/main" id="{393BF84C-7318-411C-8133-90AFE70CCCF4}"/>
                  </a:ext>
                </a:extLst>
              </p:cNvPr>
              <p:cNvSpPr>
                <a:spLocks/>
              </p:cNvSpPr>
              <p:nvPr/>
            </p:nvSpPr>
            <p:spPr bwMode="auto">
              <a:xfrm>
                <a:off x="4961116" y="2560473"/>
                <a:ext cx="16031" cy="8632"/>
              </a:xfrm>
              <a:custGeom>
                <a:avLst/>
                <a:gdLst>
                  <a:gd name="T0" fmla="*/ 19375 w 20000"/>
                  <a:gd name="T1" fmla="*/ 18824 h 20000"/>
                  <a:gd name="T2" fmla="*/ 9375 w 20000"/>
                  <a:gd name="T3" fmla="*/ 18824 h 20000"/>
                  <a:gd name="T4" fmla="*/ 9375 w 20000"/>
                  <a:gd name="T5" fmla="*/ 5882 h 20000"/>
                  <a:gd name="T6" fmla="*/ 3750 w 20000"/>
                  <a:gd name="T7" fmla="*/ 18824 h 20000"/>
                  <a:gd name="T8" fmla="*/ 0 w 20000"/>
                  <a:gd name="T9" fmla="*/ 5882 h 20000"/>
                  <a:gd name="T10" fmla="*/ 13125 w 20000"/>
                  <a:gd name="T11" fmla="*/ 0 h 20000"/>
                  <a:gd name="T12" fmla="*/ 19375 w 20000"/>
                  <a:gd name="T13" fmla="*/ 5882 h 20000"/>
                  <a:gd name="T14" fmla="*/ 19375 w 20000"/>
                  <a:gd name="T15" fmla="*/ 18824 h 200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00" h="20000">
                    <a:moveTo>
                      <a:pt x="19375" y="18824"/>
                    </a:moveTo>
                    <a:lnTo>
                      <a:pt x="9375" y="18824"/>
                    </a:lnTo>
                    <a:lnTo>
                      <a:pt x="9375" y="5882"/>
                    </a:lnTo>
                    <a:lnTo>
                      <a:pt x="3750" y="18824"/>
                    </a:lnTo>
                    <a:lnTo>
                      <a:pt x="0" y="5882"/>
                    </a:lnTo>
                    <a:lnTo>
                      <a:pt x="13125" y="0"/>
                    </a:lnTo>
                    <a:lnTo>
                      <a:pt x="19375" y="5882"/>
                    </a:lnTo>
                    <a:lnTo>
                      <a:pt x="19375" y="18824"/>
                    </a:lnTo>
                    <a:close/>
                  </a:path>
                </a:pathLst>
              </a:custGeom>
              <a:solidFill>
                <a:srgbClr val="FFFFFF">
                  <a:lumMod val="85000"/>
                </a:srgbClr>
              </a:solidFill>
              <a:ln w="3175">
                <a:solidFill>
                  <a:srgbClr val="FFFFFF"/>
                </a:solidFill>
                <a:round/>
                <a:headEnd/>
                <a:tailEnd/>
              </a:ln>
              <a:effec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383" name="Freeform 244">
                <a:extLst>
                  <a:ext uri="{FF2B5EF4-FFF2-40B4-BE49-F238E27FC236}">
                    <a16:creationId xmlns:a16="http://schemas.microsoft.com/office/drawing/2014/main" id="{74D32A19-58D6-46F2-9DBB-84A92C23E8A4}"/>
                  </a:ext>
                </a:extLst>
              </p:cNvPr>
              <p:cNvSpPr>
                <a:spLocks/>
              </p:cNvSpPr>
              <p:nvPr/>
            </p:nvSpPr>
            <p:spPr bwMode="auto">
              <a:xfrm>
                <a:off x="5010441" y="2639396"/>
                <a:ext cx="8633" cy="9866"/>
              </a:xfrm>
              <a:custGeom>
                <a:avLst/>
                <a:gdLst>
                  <a:gd name="T0" fmla="*/ 0 w 20000"/>
                  <a:gd name="T1" fmla="*/ 19048 h 20000"/>
                  <a:gd name="T2" fmla="*/ 0 w 20000"/>
                  <a:gd name="T3" fmla="*/ 3810 h 20000"/>
                  <a:gd name="T4" fmla="*/ 18824 w 20000"/>
                  <a:gd name="T5" fmla="*/ 0 h 20000"/>
                  <a:gd name="T6" fmla="*/ 11765 w 20000"/>
                  <a:gd name="T7" fmla="*/ 13333 h 20000"/>
                  <a:gd name="T8" fmla="*/ 0 w 20000"/>
                  <a:gd name="T9" fmla="*/ 19048 h 20000"/>
                </a:gdLst>
                <a:ahLst/>
                <a:cxnLst>
                  <a:cxn ang="0">
                    <a:pos x="T0" y="T1"/>
                  </a:cxn>
                  <a:cxn ang="0">
                    <a:pos x="T2" y="T3"/>
                  </a:cxn>
                  <a:cxn ang="0">
                    <a:pos x="T4" y="T5"/>
                  </a:cxn>
                  <a:cxn ang="0">
                    <a:pos x="T6" y="T7"/>
                  </a:cxn>
                  <a:cxn ang="0">
                    <a:pos x="T8" y="T9"/>
                  </a:cxn>
                </a:cxnLst>
                <a:rect l="0" t="0" r="r" b="b"/>
                <a:pathLst>
                  <a:path w="20000" h="20000">
                    <a:moveTo>
                      <a:pt x="0" y="19048"/>
                    </a:moveTo>
                    <a:lnTo>
                      <a:pt x="0" y="3810"/>
                    </a:lnTo>
                    <a:lnTo>
                      <a:pt x="18824" y="0"/>
                    </a:lnTo>
                    <a:lnTo>
                      <a:pt x="11765" y="13333"/>
                    </a:lnTo>
                    <a:lnTo>
                      <a:pt x="0" y="19048"/>
                    </a:lnTo>
                    <a:close/>
                  </a:path>
                </a:pathLst>
              </a:custGeom>
              <a:solidFill>
                <a:srgbClr val="FFFFFF">
                  <a:lumMod val="85000"/>
                </a:srgbClr>
              </a:solidFill>
              <a:ln w="3175">
                <a:solidFill>
                  <a:srgbClr val="FFFFFF"/>
                </a:solidFill>
                <a:round/>
                <a:headEnd/>
                <a:tailEnd/>
              </a:ln>
              <a:effec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384" name="Freeform 243">
                <a:extLst>
                  <a:ext uri="{FF2B5EF4-FFF2-40B4-BE49-F238E27FC236}">
                    <a16:creationId xmlns:a16="http://schemas.microsoft.com/office/drawing/2014/main" id="{FEAB07AA-8019-4E8E-8A01-5F23CF543540}"/>
                  </a:ext>
                </a:extLst>
              </p:cNvPr>
              <p:cNvSpPr>
                <a:spLocks/>
              </p:cNvSpPr>
              <p:nvPr/>
            </p:nvSpPr>
            <p:spPr bwMode="auto">
              <a:xfrm>
                <a:off x="4963582" y="2580204"/>
                <a:ext cx="8633" cy="8632"/>
              </a:xfrm>
              <a:custGeom>
                <a:avLst/>
                <a:gdLst>
                  <a:gd name="T0" fmla="*/ 18824 w 20000"/>
                  <a:gd name="T1" fmla="*/ 18824 h 20000"/>
                  <a:gd name="T2" fmla="*/ 0 w 20000"/>
                  <a:gd name="T3" fmla="*/ 18824 h 20000"/>
                  <a:gd name="T4" fmla="*/ 11765 w 20000"/>
                  <a:gd name="T5" fmla="*/ 18824 h 20000"/>
                  <a:gd name="T6" fmla="*/ 0 w 20000"/>
                  <a:gd name="T7" fmla="*/ 0 h 20000"/>
                  <a:gd name="T8" fmla="*/ 11765 w 20000"/>
                  <a:gd name="T9" fmla="*/ 11765 h 20000"/>
                  <a:gd name="T10" fmla="*/ 18824 w 20000"/>
                  <a:gd name="T11" fmla="*/ 18824 h 20000"/>
                </a:gdLst>
                <a:ahLst/>
                <a:cxnLst>
                  <a:cxn ang="0">
                    <a:pos x="T0" y="T1"/>
                  </a:cxn>
                  <a:cxn ang="0">
                    <a:pos x="T2" y="T3"/>
                  </a:cxn>
                  <a:cxn ang="0">
                    <a:pos x="T4" y="T5"/>
                  </a:cxn>
                  <a:cxn ang="0">
                    <a:pos x="T6" y="T7"/>
                  </a:cxn>
                  <a:cxn ang="0">
                    <a:pos x="T8" y="T9"/>
                  </a:cxn>
                  <a:cxn ang="0">
                    <a:pos x="T10" y="T11"/>
                  </a:cxn>
                </a:cxnLst>
                <a:rect l="0" t="0" r="r" b="b"/>
                <a:pathLst>
                  <a:path w="20000" h="20000">
                    <a:moveTo>
                      <a:pt x="18824" y="18824"/>
                    </a:moveTo>
                    <a:lnTo>
                      <a:pt x="0" y="18824"/>
                    </a:lnTo>
                    <a:lnTo>
                      <a:pt x="11765" y="18824"/>
                    </a:lnTo>
                    <a:lnTo>
                      <a:pt x="0" y="0"/>
                    </a:lnTo>
                    <a:lnTo>
                      <a:pt x="11765" y="11765"/>
                    </a:lnTo>
                    <a:lnTo>
                      <a:pt x="18824" y="18824"/>
                    </a:lnTo>
                    <a:close/>
                  </a:path>
                </a:pathLst>
              </a:custGeom>
              <a:solidFill>
                <a:srgbClr val="FFFFFF">
                  <a:lumMod val="85000"/>
                </a:srgbClr>
              </a:solidFill>
              <a:ln w="3175">
                <a:solidFill>
                  <a:srgbClr val="FFFFFF"/>
                </a:solidFill>
                <a:round/>
                <a:headEnd/>
                <a:tailEnd/>
              </a:ln>
              <a:effec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385" name="Freeform 242">
                <a:extLst>
                  <a:ext uri="{FF2B5EF4-FFF2-40B4-BE49-F238E27FC236}">
                    <a16:creationId xmlns:a16="http://schemas.microsoft.com/office/drawing/2014/main" id="{8A4DDE75-2E48-44E5-BD9A-2CB5633B33C0}"/>
                  </a:ext>
                </a:extLst>
              </p:cNvPr>
              <p:cNvSpPr>
                <a:spLocks/>
              </p:cNvSpPr>
              <p:nvPr/>
            </p:nvSpPr>
            <p:spPr bwMode="auto">
              <a:xfrm>
                <a:off x="4575139" y="2445790"/>
                <a:ext cx="4934" cy="8633"/>
              </a:xfrm>
              <a:custGeom>
                <a:avLst/>
                <a:gdLst>
                  <a:gd name="T0" fmla="*/ 18182 w 20000"/>
                  <a:gd name="T1" fmla="*/ 5882 h 20000"/>
                  <a:gd name="T2" fmla="*/ 0 w 20000"/>
                  <a:gd name="T3" fmla="*/ 5882 h 20000"/>
                  <a:gd name="T4" fmla="*/ 0 w 20000"/>
                  <a:gd name="T5" fmla="*/ 18824 h 20000"/>
                  <a:gd name="T6" fmla="*/ 0 w 20000"/>
                  <a:gd name="T7" fmla="*/ 5882 h 20000"/>
                  <a:gd name="T8" fmla="*/ 0 w 20000"/>
                  <a:gd name="T9" fmla="*/ 0 h 20000"/>
                  <a:gd name="T10" fmla="*/ 18182 w 20000"/>
                  <a:gd name="T11" fmla="*/ 5882 h 20000"/>
                </a:gdLst>
                <a:ahLst/>
                <a:cxnLst>
                  <a:cxn ang="0">
                    <a:pos x="T0" y="T1"/>
                  </a:cxn>
                  <a:cxn ang="0">
                    <a:pos x="T2" y="T3"/>
                  </a:cxn>
                  <a:cxn ang="0">
                    <a:pos x="T4" y="T5"/>
                  </a:cxn>
                  <a:cxn ang="0">
                    <a:pos x="T6" y="T7"/>
                  </a:cxn>
                  <a:cxn ang="0">
                    <a:pos x="T8" y="T9"/>
                  </a:cxn>
                  <a:cxn ang="0">
                    <a:pos x="T10" y="T11"/>
                  </a:cxn>
                </a:cxnLst>
                <a:rect l="0" t="0" r="r" b="b"/>
                <a:pathLst>
                  <a:path w="20000" h="20000">
                    <a:moveTo>
                      <a:pt x="18182" y="5882"/>
                    </a:moveTo>
                    <a:lnTo>
                      <a:pt x="0" y="5882"/>
                    </a:lnTo>
                    <a:lnTo>
                      <a:pt x="0" y="18824"/>
                    </a:lnTo>
                    <a:lnTo>
                      <a:pt x="0" y="5882"/>
                    </a:lnTo>
                    <a:lnTo>
                      <a:pt x="0" y="0"/>
                    </a:lnTo>
                    <a:lnTo>
                      <a:pt x="18182" y="5882"/>
                    </a:lnTo>
                    <a:close/>
                  </a:path>
                </a:pathLst>
              </a:custGeom>
              <a:solidFill>
                <a:srgbClr val="FFFFFF">
                  <a:lumMod val="85000"/>
                </a:srgbClr>
              </a:solidFill>
              <a:ln w="3175">
                <a:solidFill>
                  <a:srgbClr val="FFFFFF"/>
                </a:solidFill>
                <a:round/>
                <a:headEnd/>
                <a:tailEnd/>
              </a:ln>
              <a:effec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386" name="Freeform 241">
                <a:extLst>
                  <a:ext uri="{FF2B5EF4-FFF2-40B4-BE49-F238E27FC236}">
                    <a16:creationId xmlns:a16="http://schemas.microsoft.com/office/drawing/2014/main" id="{DF653FFC-D6D2-4114-8A89-0B6AB77CACF1}"/>
                  </a:ext>
                </a:extLst>
              </p:cNvPr>
              <p:cNvSpPr>
                <a:spLocks/>
              </p:cNvSpPr>
              <p:nvPr/>
            </p:nvSpPr>
            <p:spPr bwMode="auto">
              <a:xfrm>
                <a:off x="4628164" y="2358237"/>
                <a:ext cx="11098" cy="3698"/>
              </a:xfrm>
              <a:custGeom>
                <a:avLst/>
                <a:gdLst>
                  <a:gd name="T0" fmla="*/ 19091 w 20000"/>
                  <a:gd name="T1" fmla="*/ 17143 h 20000"/>
                  <a:gd name="T2" fmla="*/ 10000 w 20000"/>
                  <a:gd name="T3" fmla="*/ 0 h 20000"/>
                  <a:gd name="T4" fmla="*/ 0 w 20000"/>
                  <a:gd name="T5" fmla="*/ 0 h 20000"/>
                  <a:gd name="T6" fmla="*/ 19091 w 20000"/>
                  <a:gd name="T7" fmla="*/ 0 h 20000"/>
                  <a:gd name="T8" fmla="*/ 19091 w 20000"/>
                  <a:gd name="T9" fmla="*/ 17143 h 20000"/>
                </a:gdLst>
                <a:ahLst/>
                <a:cxnLst>
                  <a:cxn ang="0">
                    <a:pos x="T0" y="T1"/>
                  </a:cxn>
                  <a:cxn ang="0">
                    <a:pos x="T2" y="T3"/>
                  </a:cxn>
                  <a:cxn ang="0">
                    <a:pos x="T4" y="T5"/>
                  </a:cxn>
                  <a:cxn ang="0">
                    <a:pos x="T6" y="T7"/>
                  </a:cxn>
                  <a:cxn ang="0">
                    <a:pos x="T8" y="T9"/>
                  </a:cxn>
                </a:cxnLst>
                <a:rect l="0" t="0" r="r" b="b"/>
                <a:pathLst>
                  <a:path w="20000" h="20000">
                    <a:moveTo>
                      <a:pt x="19091" y="17143"/>
                    </a:moveTo>
                    <a:lnTo>
                      <a:pt x="10000" y="0"/>
                    </a:lnTo>
                    <a:lnTo>
                      <a:pt x="0" y="0"/>
                    </a:lnTo>
                    <a:lnTo>
                      <a:pt x="19091" y="0"/>
                    </a:lnTo>
                    <a:lnTo>
                      <a:pt x="19091" y="17143"/>
                    </a:lnTo>
                    <a:close/>
                  </a:path>
                </a:pathLst>
              </a:custGeom>
              <a:solidFill>
                <a:srgbClr val="FFFFFF">
                  <a:lumMod val="85000"/>
                </a:srgbClr>
              </a:solidFill>
              <a:ln w="3175">
                <a:solidFill>
                  <a:srgbClr val="FFFFFF"/>
                </a:solidFill>
                <a:round/>
                <a:headEnd/>
                <a:tailEnd/>
              </a:ln>
              <a:effec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grpSp>
            <p:nvGrpSpPr>
              <p:cNvPr id="387" name="Groupe 12">
                <a:extLst>
                  <a:ext uri="{FF2B5EF4-FFF2-40B4-BE49-F238E27FC236}">
                    <a16:creationId xmlns:a16="http://schemas.microsoft.com/office/drawing/2014/main" id="{44520A96-300C-4320-91E0-81B112381BFE}"/>
                  </a:ext>
                </a:extLst>
              </p:cNvPr>
              <p:cNvGrpSpPr/>
              <p:nvPr/>
            </p:nvGrpSpPr>
            <p:grpSpPr>
              <a:xfrm>
                <a:off x="1240314" y="889171"/>
                <a:ext cx="2435478" cy="2244339"/>
                <a:chOff x="331316" y="1429037"/>
                <a:chExt cx="2982228" cy="2748179"/>
              </a:xfrm>
              <a:solidFill>
                <a:srgbClr val="5294D4"/>
              </a:solidFill>
              <a:effectLst/>
            </p:grpSpPr>
            <p:sp>
              <p:nvSpPr>
                <p:cNvPr id="445" name="Freeform 67">
                  <a:extLst>
                    <a:ext uri="{FF2B5EF4-FFF2-40B4-BE49-F238E27FC236}">
                      <a16:creationId xmlns:a16="http://schemas.microsoft.com/office/drawing/2014/main" id="{AA674348-BD77-4E60-B90F-1D2313D4D60D}"/>
                    </a:ext>
                  </a:extLst>
                </p:cNvPr>
                <p:cNvSpPr>
                  <a:spLocks/>
                </p:cNvSpPr>
                <p:nvPr/>
              </p:nvSpPr>
              <p:spPr bwMode="auto">
                <a:xfrm>
                  <a:off x="964002" y="1863914"/>
                  <a:ext cx="1929765" cy="1463178"/>
                </a:xfrm>
                <a:custGeom>
                  <a:avLst/>
                  <a:gdLst>
                    <a:gd name="T0" fmla="*/ 4118 w 20000"/>
                    <a:gd name="T1" fmla="*/ 1024 h 20000"/>
                    <a:gd name="T2" fmla="*/ 5870 w 20000"/>
                    <a:gd name="T3" fmla="*/ 768 h 20000"/>
                    <a:gd name="T4" fmla="*/ 5219 w 20000"/>
                    <a:gd name="T5" fmla="*/ 1148 h 20000"/>
                    <a:gd name="T6" fmla="*/ 6483 w 20000"/>
                    <a:gd name="T7" fmla="*/ 553 h 20000"/>
                    <a:gd name="T8" fmla="*/ 6740 w 20000"/>
                    <a:gd name="T9" fmla="*/ 1668 h 20000"/>
                    <a:gd name="T10" fmla="*/ 8454 w 20000"/>
                    <a:gd name="T11" fmla="*/ 2477 h 20000"/>
                    <a:gd name="T12" fmla="*/ 9362 w 20000"/>
                    <a:gd name="T13" fmla="*/ 3501 h 20000"/>
                    <a:gd name="T14" fmla="*/ 9656 w 20000"/>
                    <a:gd name="T15" fmla="*/ 4352 h 20000"/>
                    <a:gd name="T16" fmla="*/ 9887 w 20000"/>
                    <a:gd name="T17" fmla="*/ 3501 h 20000"/>
                    <a:gd name="T18" fmla="*/ 10989 w 20000"/>
                    <a:gd name="T19" fmla="*/ 3931 h 20000"/>
                    <a:gd name="T20" fmla="*/ 12253 w 20000"/>
                    <a:gd name="T21" fmla="*/ 4525 h 20000"/>
                    <a:gd name="T22" fmla="*/ 12666 w 20000"/>
                    <a:gd name="T23" fmla="*/ 4352 h 20000"/>
                    <a:gd name="T24" fmla="*/ 12509 w 20000"/>
                    <a:gd name="T25" fmla="*/ 5078 h 20000"/>
                    <a:gd name="T26" fmla="*/ 13091 w 20000"/>
                    <a:gd name="T27" fmla="*/ 4145 h 20000"/>
                    <a:gd name="T28" fmla="*/ 13548 w 20000"/>
                    <a:gd name="T29" fmla="*/ 3625 h 20000"/>
                    <a:gd name="T30" fmla="*/ 13217 w 20000"/>
                    <a:gd name="T31" fmla="*/ 2898 h 20000"/>
                    <a:gd name="T32" fmla="*/ 13773 w 20000"/>
                    <a:gd name="T33" fmla="*/ 2263 h 20000"/>
                    <a:gd name="T34" fmla="*/ 14124 w 20000"/>
                    <a:gd name="T35" fmla="*/ 3369 h 20000"/>
                    <a:gd name="T36" fmla="*/ 14161 w 20000"/>
                    <a:gd name="T37" fmla="*/ 3840 h 20000"/>
                    <a:gd name="T38" fmla="*/ 14324 w 20000"/>
                    <a:gd name="T39" fmla="*/ 4905 h 20000"/>
                    <a:gd name="T40" fmla="*/ 15388 w 20000"/>
                    <a:gd name="T41" fmla="*/ 4013 h 20000"/>
                    <a:gd name="T42" fmla="*/ 16008 w 20000"/>
                    <a:gd name="T43" fmla="*/ 4955 h 20000"/>
                    <a:gd name="T44" fmla="*/ 14906 w 20000"/>
                    <a:gd name="T45" fmla="*/ 5632 h 20000"/>
                    <a:gd name="T46" fmla="*/ 13805 w 20000"/>
                    <a:gd name="T47" fmla="*/ 6532 h 20000"/>
                    <a:gd name="T48" fmla="*/ 13379 w 20000"/>
                    <a:gd name="T49" fmla="*/ 7424 h 20000"/>
                    <a:gd name="T50" fmla="*/ 12178 w 20000"/>
                    <a:gd name="T51" fmla="*/ 7300 h 20000"/>
                    <a:gd name="T52" fmla="*/ 11602 w 20000"/>
                    <a:gd name="T53" fmla="*/ 8885 h 20000"/>
                    <a:gd name="T54" fmla="*/ 11145 w 20000"/>
                    <a:gd name="T55" fmla="*/ 11709 h 20000"/>
                    <a:gd name="T56" fmla="*/ 12804 w 20000"/>
                    <a:gd name="T57" fmla="*/ 13022 h 20000"/>
                    <a:gd name="T58" fmla="*/ 13548 w 20000"/>
                    <a:gd name="T59" fmla="*/ 15376 h 20000"/>
                    <a:gd name="T60" fmla="*/ 14969 w 20000"/>
                    <a:gd name="T61" fmla="*/ 12989 h 20000"/>
                    <a:gd name="T62" fmla="*/ 15519 w 20000"/>
                    <a:gd name="T63" fmla="*/ 9529 h 20000"/>
                    <a:gd name="T64" fmla="*/ 16915 w 20000"/>
                    <a:gd name="T65" fmla="*/ 9992 h 20000"/>
                    <a:gd name="T66" fmla="*/ 16946 w 20000"/>
                    <a:gd name="T67" fmla="*/ 11536 h 20000"/>
                    <a:gd name="T68" fmla="*/ 18536 w 20000"/>
                    <a:gd name="T69" fmla="*/ 10760 h 20000"/>
                    <a:gd name="T70" fmla="*/ 19675 w 20000"/>
                    <a:gd name="T71" fmla="*/ 14269 h 20000"/>
                    <a:gd name="T72" fmla="*/ 19637 w 20000"/>
                    <a:gd name="T73" fmla="*/ 14913 h 20000"/>
                    <a:gd name="T74" fmla="*/ 18667 w 20000"/>
                    <a:gd name="T75" fmla="*/ 16491 h 20000"/>
                    <a:gd name="T76" fmla="*/ 16915 w 20000"/>
                    <a:gd name="T77" fmla="*/ 16837 h 20000"/>
                    <a:gd name="T78" fmla="*/ 17040 w 20000"/>
                    <a:gd name="T79" fmla="*/ 17647 h 20000"/>
                    <a:gd name="T80" fmla="*/ 17109 w 20000"/>
                    <a:gd name="T81" fmla="*/ 19306 h 20000"/>
                    <a:gd name="T82" fmla="*/ 17109 w 20000"/>
                    <a:gd name="T83" fmla="*/ 18761 h 20000"/>
                    <a:gd name="T84" fmla="*/ 16108 w 20000"/>
                    <a:gd name="T85" fmla="*/ 17812 h 20000"/>
                    <a:gd name="T86" fmla="*/ 13642 w 20000"/>
                    <a:gd name="T87" fmla="*/ 19100 h 20000"/>
                    <a:gd name="T88" fmla="*/ 13185 w 20000"/>
                    <a:gd name="T89" fmla="*/ 19653 h 20000"/>
                    <a:gd name="T90" fmla="*/ 12509 w 20000"/>
                    <a:gd name="T91" fmla="*/ 19306 h 20000"/>
                    <a:gd name="T92" fmla="*/ 13091 w 20000"/>
                    <a:gd name="T93" fmla="*/ 18629 h 20000"/>
                    <a:gd name="T94" fmla="*/ 11859 w 20000"/>
                    <a:gd name="T95" fmla="*/ 17044 h 20000"/>
                    <a:gd name="T96" fmla="*/ 10144 w 20000"/>
                    <a:gd name="T97" fmla="*/ 16573 h 20000"/>
                    <a:gd name="T98" fmla="*/ 9618 w 20000"/>
                    <a:gd name="T99" fmla="*/ 15723 h 20000"/>
                    <a:gd name="T100" fmla="*/ 1358 w 20000"/>
                    <a:gd name="T101" fmla="*/ 13501 h 20000"/>
                    <a:gd name="T102" fmla="*/ 1621 w 20000"/>
                    <a:gd name="T103" fmla="*/ 10462 h 20000"/>
                    <a:gd name="T104" fmla="*/ 870 w 20000"/>
                    <a:gd name="T105" fmla="*/ 7605 h 20000"/>
                    <a:gd name="T106" fmla="*/ 1909 w 20000"/>
                    <a:gd name="T107" fmla="*/ 2139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000" h="20000">
                      <a:moveTo>
                        <a:pt x="1909" y="2139"/>
                      </a:moveTo>
                      <a:lnTo>
                        <a:pt x="3235" y="0"/>
                      </a:lnTo>
                      <a:lnTo>
                        <a:pt x="3492" y="132"/>
                      </a:lnTo>
                      <a:lnTo>
                        <a:pt x="3692" y="809"/>
                      </a:lnTo>
                      <a:lnTo>
                        <a:pt x="4118" y="1148"/>
                      </a:lnTo>
                      <a:lnTo>
                        <a:pt x="4118" y="1024"/>
                      </a:lnTo>
                      <a:lnTo>
                        <a:pt x="4212" y="1107"/>
                      </a:lnTo>
                      <a:lnTo>
                        <a:pt x="4274" y="1363"/>
                      </a:lnTo>
                      <a:lnTo>
                        <a:pt x="4374" y="1024"/>
                      </a:lnTo>
                      <a:lnTo>
                        <a:pt x="4693" y="809"/>
                      </a:lnTo>
                      <a:lnTo>
                        <a:pt x="5895" y="595"/>
                      </a:lnTo>
                      <a:lnTo>
                        <a:pt x="5870" y="768"/>
                      </a:lnTo>
                      <a:lnTo>
                        <a:pt x="5444" y="892"/>
                      </a:lnTo>
                      <a:lnTo>
                        <a:pt x="4862" y="941"/>
                      </a:lnTo>
                      <a:lnTo>
                        <a:pt x="4599" y="1230"/>
                      </a:lnTo>
                      <a:lnTo>
                        <a:pt x="4762" y="1280"/>
                      </a:lnTo>
                      <a:lnTo>
                        <a:pt x="5313" y="1024"/>
                      </a:lnTo>
                      <a:lnTo>
                        <a:pt x="5219" y="1148"/>
                      </a:lnTo>
                      <a:lnTo>
                        <a:pt x="5895" y="892"/>
                      </a:lnTo>
                      <a:lnTo>
                        <a:pt x="5870" y="941"/>
                      </a:lnTo>
                      <a:lnTo>
                        <a:pt x="5895" y="1107"/>
                      </a:lnTo>
                      <a:lnTo>
                        <a:pt x="6383" y="768"/>
                      </a:lnTo>
                      <a:lnTo>
                        <a:pt x="6383" y="595"/>
                      </a:lnTo>
                      <a:lnTo>
                        <a:pt x="6483" y="553"/>
                      </a:lnTo>
                      <a:lnTo>
                        <a:pt x="6383" y="1363"/>
                      </a:lnTo>
                      <a:lnTo>
                        <a:pt x="6483" y="1577"/>
                      </a:lnTo>
                      <a:lnTo>
                        <a:pt x="6802" y="1107"/>
                      </a:lnTo>
                      <a:lnTo>
                        <a:pt x="6996" y="1024"/>
                      </a:lnTo>
                      <a:lnTo>
                        <a:pt x="6934" y="1363"/>
                      </a:lnTo>
                      <a:lnTo>
                        <a:pt x="6740" y="1668"/>
                      </a:lnTo>
                      <a:lnTo>
                        <a:pt x="7059" y="1668"/>
                      </a:lnTo>
                      <a:lnTo>
                        <a:pt x="7228" y="1445"/>
                      </a:lnTo>
                      <a:lnTo>
                        <a:pt x="7484" y="1495"/>
                      </a:lnTo>
                      <a:lnTo>
                        <a:pt x="7610" y="1833"/>
                      </a:lnTo>
                      <a:lnTo>
                        <a:pt x="8098" y="2395"/>
                      </a:lnTo>
                      <a:lnTo>
                        <a:pt x="8454" y="2477"/>
                      </a:lnTo>
                      <a:lnTo>
                        <a:pt x="8617" y="2898"/>
                      </a:lnTo>
                      <a:lnTo>
                        <a:pt x="8586" y="3121"/>
                      </a:lnTo>
                      <a:lnTo>
                        <a:pt x="8354" y="3031"/>
                      </a:lnTo>
                      <a:lnTo>
                        <a:pt x="8160" y="3154"/>
                      </a:lnTo>
                      <a:lnTo>
                        <a:pt x="8780" y="3501"/>
                      </a:lnTo>
                      <a:lnTo>
                        <a:pt x="9362" y="3501"/>
                      </a:lnTo>
                      <a:lnTo>
                        <a:pt x="9618" y="3931"/>
                      </a:lnTo>
                      <a:lnTo>
                        <a:pt x="9618" y="4269"/>
                      </a:lnTo>
                      <a:lnTo>
                        <a:pt x="9462" y="4187"/>
                      </a:lnTo>
                      <a:lnTo>
                        <a:pt x="9556" y="4740"/>
                      </a:lnTo>
                      <a:lnTo>
                        <a:pt x="9556" y="4484"/>
                      </a:lnTo>
                      <a:lnTo>
                        <a:pt x="9656" y="4352"/>
                      </a:lnTo>
                      <a:lnTo>
                        <a:pt x="9718" y="4401"/>
                      </a:lnTo>
                      <a:lnTo>
                        <a:pt x="9812" y="3840"/>
                      </a:lnTo>
                      <a:lnTo>
                        <a:pt x="9950" y="3625"/>
                      </a:lnTo>
                      <a:lnTo>
                        <a:pt x="10338" y="3625"/>
                      </a:lnTo>
                      <a:lnTo>
                        <a:pt x="10563" y="3460"/>
                      </a:lnTo>
                      <a:lnTo>
                        <a:pt x="9887" y="3501"/>
                      </a:lnTo>
                      <a:lnTo>
                        <a:pt x="9812" y="3460"/>
                      </a:lnTo>
                      <a:lnTo>
                        <a:pt x="10044" y="3287"/>
                      </a:lnTo>
                      <a:lnTo>
                        <a:pt x="10626" y="3237"/>
                      </a:lnTo>
                      <a:lnTo>
                        <a:pt x="10720" y="3799"/>
                      </a:lnTo>
                      <a:lnTo>
                        <a:pt x="10820" y="3931"/>
                      </a:lnTo>
                      <a:lnTo>
                        <a:pt x="10989" y="3931"/>
                      </a:lnTo>
                      <a:lnTo>
                        <a:pt x="11076" y="4352"/>
                      </a:lnTo>
                      <a:lnTo>
                        <a:pt x="11176" y="4269"/>
                      </a:lnTo>
                      <a:lnTo>
                        <a:pt x="11859" y="4484"/>
                      </a:lnTo>
                      <a:lnTo>
                        <a:pt x="11990" y="4269"/>
                      </a:lnTo>
                      <a:lnTo>
                        <a:pt x="12090" y="4484"/>
                      </a:lnTo>
                      <a:lnTo>
                        <a:pt x="12253" y="4525"/>
                      </a:lnTo>
                      <a:lnTo>
                        <a:pt x="12090" y="4269"/>
                      </a:lnTo>
                      <a:lnTo>
                        <a:pt x="12115" y="4063"/>
                      </a:lnTo>
                      <a:lnTo>
                        <a:pt x="12347" y="4063"/>
                      </a:lnTo>
                      <a:lnTo>
                        <a:pt x="12509" y="4269"/>
                      </a:lnTo>
                      <a:lnTo>
                        <a:pt x="12409" y="4401"/>
                      </a:lnTo>
                      <a:lnTo>
                        <a:pt x="12666" y="4352"/>
                      </a:lnTo>
                      <a:lnTo>
                        <a:pt x="12347" y="4822"/>
                      </a:lnTo>
                      <a:lnTo>
                        <a:pt x="12447" y="4955"/>
                      </a:lnTo>
                      <a:lnTo>
                        <a:pt x="12278" y="4955"/>
                      </a:lnTo>
                      <a:lnTo>
                        <a:pt x="12278" y="5293"/>
                      </a:lnTo>
                      <a:lnTo>
                        <a:pt x="12347" y="5078"/>
                      </a:lnTo>
                      <a:lnTo>
                        <a:pt x="12509" y="5078"/>
                      </a:lnTo>
                      <a:lnTo>
                        <a:pt x="12603" y="4608"/>
                      </a:lnTo>
                      <a:lnTo>
                        <a:pt x="12703" y="4401"/>
                      </a:lnTo>
                      <a:lnTo>
                        <a:pt x="12866" y="4484"/>
                      </a:lnTo>
                      <a:lnTo>
                        <a:pt x="13279" y="4269"/>
                      </a:lnTo>
                      <a:lnTo>
                        <a:pt x="13354" y="4013"/>
                      </a:lnTo>
                      <a:lnTo>
                        <a:pt x="13091" y="4145"/>
                      </a:lnTo>
                      <a:lnTo>
                        <a:pt x="13185" y="3931"/>
                      </a:lnTo>
                      <a:lnTo>
                        <a:pt x="13354" y="3799"/>
                      </a:lnTo>
                      <a:lnTo>
                        <a:pt x="13448" y="3716"/>
                      </a:lnTo>
                      <a:lnTo>
                        <a:pt x="13379" y="3840"/>
                      </a:lnTo>
                      <a:lnTo>
                        <a:pt x="13479" y="3799"/>
                      </a:lnTo>
                      <a:lnTo>
                        <a:pt x="13548" y="3625"/>
                      </a:lnTo>
                      <a:lnTo>
                        <a:pt x="13379" y="3716"/>
                      </a:lnTo>
                      <a:lnTo>
                        <a:pt x="13354" y="3501"/>
                      </a:lnTo>
                      <a:lnTo>
                        <a:pt x="13217" y="3501"/>
                      </a:lnTo>
                      <a:lnTo>
                        <a:pt x="13023" y="3287"/>
                      </a:lnTo>
                      <a:lnTo>
                        <a:pt x="13023" y="3154"/>
                      </a:lnTo>
                      <a:lnTo>
                        <a:pt x="13217" y="2898"/>
                      </a:lnTo>
                      <a:lnTo>
                        <a:pt x="13354" y="2898"/>
                      </a:lnTo>
                      <a:lnTo>
                        <a:pt x="13279" y="2601"/>
                      </a:lnTo>
                      <a:lnTo>
                        <a:pt x="13448" y="2477"/>
                      </a:lnTo>
                      <a:lnTo>
                        <a:pt x="13611" y="2345"/>
                      </a:lnTo>
                      <a:lnTo>
                        <a:pt x="13642" y="2477"/>
                      </a:lnTo>
                      <a:lnTo>
                        <a:pt x="13773" y="2263"/>
                      </a:lnTo>
                      <a:lnTo>
                        <a:pt x="13642" y="2221"/>
                      </a:lnTo>
                      <a:lnTo>
                        <a:pt x="13905" y="2139"/>
                      </a:lnTo>
                      <a:lnTo>
                        <a:pt x="14161" y="2263"/>
                      </a:lnTo>
                      <a:lnTo>
                        <a:pt x="14161" y="2601"/>
                      </a:lnTo>
                      <a:lnTo>
                        <a:pt x="14061" y="3031"/>
                      </a:lnTo>
                      <a:lnTo>
                        <a:pt x="14124" y="3369"/>
                      </a:lnTo>
                      <a:lnTo>
                        <a:pt x="13967" y="3287"/>
                      </a:lnTo>
                      <a:lnTo>
                        <a:pt x="14030" y="3460"/>
                      </a:lnTo>
                      <a:lnTo>
                        <a:pt x="13805" y="3592"/>
                      </a:lnTo>
                      <a:lnTo>
                        <a:pt x="13905" y="3799"/>
                      </a:lnTo>
                      <a:lnTo>
                        <a:pt x="14030" y="3716"/>
                      </a:lnTo>
                      <a:lnTo>
                        <a:pt x="14161" y="3840"/>
                      </a:lnTo>
                      <a:lnTo>
                        <a:pt x="14030" y="3931"/>
                      </a:lnTo>
                      <a:lnTo>
                        <a:pt x="13905" y="4608"/>
                      </a:lnTo>
                      <a:lnTo>
                        <a:pt x="14456" y="4063"/>
                      </a:lnTo>
                      <a:lnTo>
                        <a:pt x="14581" y="4484"/>
                      </a:lnTo>
                      <a:lnTo>
                        <a:pt x="14481" y="4740"/>
                      </a:lnTo>
                      <a:lnTo>
                        <a:pt x="14324" y="4905"/>
                      </a:lnTo>
                      <a:lnTo>
                        <a:pt x="14324" y="5417"/>
                      </a:lnTo>
                      <a:lnTo>
                        <a:pt x="14837" y="5037"/>
                      </a:lnTo>
                      <a:lnTo>
                        <a:pt x="15131" y="4525"/>
                      </a:lnTo>
                      <a:lnTo>
                        <a:pt x="15325" y="4484"/>
                      </a:lnTo>
                      <a:lnTo>
                        <a:pt x="15263" y="4352"/>
                      </a:lnTo>
                      <a:lnTo>
                        <a:pt x="15388" y="4013"/>
                      </a:lnTo>
                      <a:lnTo>
                        <a:pt x="16008" y="4269"/>
                      </a:lnTo>
                      <a:lnTo>
                        <a:pt x="15914" y="4352"/>
                      </a:lnTo>
                      <a:lnTo>
                        <a:pt x="16108" y="4608"/>
                      </a:lnTo>
                      <a:lnTo>
                        <a:pt x="15939" y="4690"/>
                      </a:lnTo>
                      <a:lnTo>
                        <a:pt x="16070" y="4740"/>
                      </a:lnTo>
                      <a:lnTo>
                        <a:pt x="16008" y="4955"/>
                      </a:lnTo>
                      <a:lnTo>
                        <a:pt x="15682" y="4955"/>
                      </a:lnTo>
                      <a:lnTo>
                        <a:pt x="15745" y="5599"/>
                      </a:lnTo>
                      <a:lnTo>
                        <a:pt x="15657" y="5855"/>
                      </a:lnTo>
                      <a:lnTo>
                        <a:pt x="15006" y="6152"/>
                      </a:lnTo>
                      <a:lnTo>
                        <a:pt x="15006" y="5805"/>
                      </a:lnTo>
                      <a:lnTo>
                        <a:pt x="14906" y="5632"/>
                      </a:lnTo>
                      <a:lnTo>
                        <a:pt x="14812" y="5723"/>
                      </a:lnTo>
                      <a:lnTo>
                        <a:pt x="14906" y="6193"/>
                      </a:lnTo>
                      <a:lnTo>
                        <a:pt x="14287" y="5855"/>
                      </a:lnTo>
                      <a:lnTo>
                        <a:pt x="14456" y="6152"/>
                      </a:lnTo>
                      <a:lnTo>
                        <a:pt x="13967" y="6614"/>
                      </a:lnTo>
                      <a:lnTo>
                        <a:pt x="13805" y="6532"/>
                      </a:lnTo>
                      <a:lnTo>
                        <a:pt x="13479" y="6069"/>
                      </a:lnTo>
                      <a:lnTo>
                        <a:pt x="13379" y="6069"/>
                      </a:lnTo>
                      <a:lnTo>
                        <a:pt x="13548" y="6491"/>
                      </a:lnTo>
                      <a:lnTo>
                        <a:pt x="13967" y="6697"/>
                      </a:lnTo>
                      <a:lnTo>
                        <a:pt x="13611" y="7300"/>
                      </a:lnTo>
                      <a:lnTo>
                        <a:pt x="13379" y="7424"/>
                      </a:lnTo>
                      <a:lnTo>
                        <a:pt x="13185" y="7391"/>
                      </a:lnTo>
                      <a:lnTo>
                        <a:pt x="13123" y="7217"/>
                      </a:lnTo>
                      <a:lnTo>
                        <a:pt x="12929" y="7647"/>
                      </a:lnTo>
                      <a:lnTo>
                        <a:pt x="12703" y="7647"/>
                      </a:lnTo>
                      <a:lnTo>
                        <a:pt x="12178" y="7176"/>
                      </a:lnTo>
                      <a:lnTo>
                        <a:pt x="12178" y="7300"/>
                      </a:lnTo>
                      <a:lnTo>
                        <a:pt x="12447" y="7424"/>
                      </a:lnTo>
                      <a:lnTo>
                        <a:pt x="12766" y="7861"/>
                      </a:lnTo>
                      <a:lnTo>
                        <a:pt x="12666" y="8068"/>
                      </a:lnTo>
                      <a:lnTo>
                        <a:pt x="12253" y="8068"/>
                      </a:lnTo>
                      <a:lnTo>
                        <a:pt x="12278" y="8200"/>
                      </a:lnTo>
                      <a:lnTo>
                        <a:pt x="11602" y="8885"/>
                      </a:lnTo>
                      <a:lnTo>
                        <a:pt x="11176" y="9447"/>
                      </a:lnTo>
                      <a:lnTo>
                        <a:pt x="10920" y="10421"/>
                      </a:lnTo>
                      <a:lnTo>
                        <a:pt x="11051" y="10545"/>
                      </a:lnTo>
                      <a:lnTo>
                        <a:pt x="11308" y="10636"/>
                      </a:lnTo>
                      <a:lnTo>
                        <a:pt x="11245" y="11536"/>
                      </a:lnTo>
                      <a:lnTo>
                        <a:pt x="11145" y="11709"/>
                      </a:lnTo>
                      <a:lnTo>
                        <a:pt x="11665" y="11660"/>
                      </a:lnTo>
                      <a:lnTo>
                        <a:pt x="12115" y="11998"/>
                      </a:lnTo>
                      <a:lnTo>
                        <a:pt x="12253" y="12345"/>
                      </a:lnTo>
                      <a:lnTo>
                        <a:pt x="12253" y="12552"/>
                      </a:lnTo>
                      <a:lnTo>
                        <a:pt x="12603" y="12775"/>
                      </a:lnTo>
                      <a:lnTo>
                        <a:pt x="12804" y="13022"/>
                      </a:lnTo>
                      <a:lnTo>
                        <a:pt x="13479" y="13245"/>
                      </a:lnTo>
                      <a:lnTo>
                        <a:pt x="13217" y="14393"/>
                      </a:lnTo>
                      <a:lnTo>
                        <a:pt x="13279" y="14781"/>
                      </a:lnTo>
                      <a:lnTo>
                        <a:pt x="13185" y="14913"/>
                      </a:lnTo>
                      <a:lnTo>
                        <a:pt x="13479" y="15120"/>
                      </a:lnTo>
                      <a:lnTo>
                        <a:pt x="13548" y="15376"/>
                      </a:lnTo>
                      <a:lnTo>
                        <a:pt x="13642" y="15508"/>
                      </a:lnTo>
                      <a:lnTo>
                        <a:pt x="13805" y="15334"/>
                      </a:lnTo>
                      <a:lnTo>
                        <a:pt x="13867" y="15467"/>
                      </a:lnTo>
                      <a:lnTo>
                        <a:pt x="14061" y="14814"/>
                      </a:lnTo>
                      <a:lnTo>
                        <a:pt x="14030" y="13584"/>
                      </a:lnTo>
                      <a:lnTo>
                        <a:pt x="14969" y="12989"/>
                      </a:lnTo>
                      <a:lnTo>
                        <a:pt x="15131" y="12436"/>
                      </a:lnTo>
                      <a:lnTo>
                        <a:pt x="15069" y="11792"/>
                      </a:lnTo>
                      <a:lnTo>
                        <a:pt x="14812" y="11321"/>
                      </a:lnTo>
                      <a:lnTo>
                        <a:pt x="15325" y="10545"/>
                      </a:lnTo>
                      <a:lnTo>
                        <a:pt x="15263" y="9909"/>
                      </a:lnTo>
                      <a:lnTo>
                        <a:pt x="15519" y="9529"/>
                      </a:lnTo>
                      <a:lnTo>
                        <a:pt x="15488" y="9092"/>
                      </a:lnTo>
                      <a:lnTo>
                        <a:pt x="15745" y="8885"/>
                      </a:lnTo>
                      <a:lnTo>
                        <a:pt x="16333" y="9315"/>
                      </a:lnTo>
                      <a:lnTo>
                        <a:pt x="16621" y="9182"/>
                      </a:lnTo>
                      <a:lnTo>
                        <a:pt x="16946" y="9785"/>
                      </a:lnTo>
                      <a:lnTo>
                        <a:pt x="16915" y="9992"/>
                      </a:lnTo>
                      <a:lnTo>
                        <a:pt x="17434" y="10206"/>
                      </a:lnTo>
                      <a:lnTo>
                        <a:pt x="17209" y="11107"/>
                      </a:lnTo>
                      <a:lnTo>
                        <a:pt x="17040" y="11321"/>
                      </a:lnTo>
                      <a:lnTo>
                        <a:pt x="17209" y="11321"/>
                      </a:lnTo>
                      <a:lnTo>
                        <a:pt x="17209" y="11453"/>
                      </a:lnTo>
                      <a:lnTo>
                        <a:pt x="16946" y="11536"/>
                      </a:lnTo>
                      <a:lnTo>
                        <a:pt x="17015" y="11660"/>
                      </a:lnTo>
                      <a:lnTo>
                        <a:pt x="17372" y="11536"/>
                      </a:lnTo>
                      <a:lnTo>
                        <a:pt x="17466" y="11998"/>
                      </a:lnTo>
                      <a:lnTo>
                        <a:pt x="17947" y="11660"/>
                      </a:lnTo>
                      <a:lnTo>
                        <a:pt x="18473" y="10677"/>
                      </a:lnTo>
                      <a:lnTo>
                        <a:pt x="18536" y="10760"/>
                      </a:lnTo>
                      <a:lnTo>
                        <a:pt x="18892" y="12816"/>
                      </a:lnTo>
                      <a:lnTo>
                        <a:pt x="18730" y="13154"/>
                      </a:lnTo>
                      <a:lnTo>
                        <a:pt x="18986" y="13584"/>
                      </a:lnTo>
                      <a:lnTo>
                        <a:pt x="18986" y="13881"/>
                      </a:lnTo>
                      <a:lnTo>
                        <a:pt x="19318" y="13881"/>
                      </a:lnTo>
                      <a:lnTo>
                        <a:pt x="19675" y="14269"/>
                      </a:lnTo>
                      <a:lnTo>
                        <a:pt x="19086" y="14566"/>
                      </a:lnTo>
                      <a:lnTo>
                        <a:pt x="18830" y="14781"/>
                      </a:lnTo>
                      <a:lnTo>
                        <a:pt x="18830" y="14946"/>
                      </a:lnTo>
                      <a:lnTo>
                        <a:pt x="19506" y="14566"/>
                      </a:lnTo>
                      <a:lnTo>
                        <a:pt x="19675" y="14699"/>
                      </a:lnTo>
                      <a:lnTo>
                        <a:pt x="19637" y="14913"/>
                      </a:lnTo>
                      <a:lnTo>
                        <a:pt x="19831" y="14781"/>
                      </a:lnTo>
                      <a:lnTo>
                        <a:pt x="19994" y="14946"/>
                      </a:lnTo>
                      <a:lnTo>
                        <a:pt x="19931" y="15376"/>
                      </a:lnTo>
                      <a:lnTo>
                        <a:pt x="19768" y="15723"/>
                      </a:lnTo>
                      <a:lnTo>
                        <a:pt x="19218" y="16012"/>
                      </a:lnTo>
                      <a:lnTo>
                        <a:pt x="18667" y="16491"/>
                      </a:lnTo>
                      <a:lnTo>
                        <a:pt x="17303" y="16367"/>
                      </a:lnTo>
                      <a:lnTo>
                        <a:pt x="16946" y="16400"/>
                      </a:lnTo>
                      <a:lnTo>
                        <a:pt x="16070" y="17258"/>
                      </a:lnTo>
                      <a:lnTo>
                        <a:pt x="15582" y="17853"/>
                      </a:lnTo>
                      <a:lnTo>
                        <a:pt x="16208" y="17258"/>
                      </a:lnTo>
                      <a:lnTo>
                        <a:pt x="16915" y="16837"/>
                      </a:lnTo>
                      <a:lnTo>
                        <a:pt x="17209" y="16920"/>
                      </a:lnTo>
                      <a:lnTo>
                        <a:pt x="17466" y="17126"/>
                      </a:lnTo>
                      <a:lnTo>
                        <a:pt x="17372" y="17300"/>
                      </a:lnTo>
                      <a:lnTo>
                        <a:pt x="17109" y="17514"/>
                      </a:lnTo>
                      <a:lnTo>
                        <a:pt x="16846" y="17465"/>
                      </a:lnTo>
                      <a:lnTo>
                        <a:pt x="17040" y="17647"/>
                      </a:lnTo>
                      <a:lnTo>
                        <a:pt x="17209" y="17647"/>
                      </a:lnTo>
                      <a:lnTo>
                        <a:pt x="17040" y="17936"/>
                      </a:lnTo>
                      <a:lnTo>
                        <a:pt x="17303" y="18406"/>
                      </a:lnTo>
                      <a:lnTo>
                        <a:pt x="18048" y="18927"/>
                      </a:lnTo>
                      <a:lnTo>
                        <a:pt x="17178" y="19182"/>
                      </a:lnTo>
                      <a:lnTo>
                        <a:pt x="17109" y="19306"/>
                      </a:lnTo>
                      <a:lnTo>
                        <a:pt x="16758" y="19653"/>
                      </a:lnTo>
                      <a:lnTo>
                        <a:pt x="16621" y="19521"/>
                      </a:lnTo>
                      <a:lnTo>
                        <a:pt x="16683" y="19265"/>
                      </a:lnTo>
                      <a:lnTo>
                        <a:pt x="16915" y="18968"/>
                      </a:lnTo>
                      <a:lnTo>
                        <a:pt x="17372" y="18761"/>
                      </a:lnTo>
                      <a:lnTo>
                        <a:pt x="17109" y="18761"/>
                      </a:lnTo>
                      <a:lnTo>
                        <a:pt x="17209" y="18538"/>
                      </a:lnTo>
                      <a:lnTo>
                        <a:pt x="16427" y="18844"/>
                      </a:lnTo>
                      <a:lnTo>
                        <a:pt x="16270" y="18497"/>
                      </a:lnTo>
                      <a:lnTo>
                        <a:pt x="16427" y="17853"/>
                      </a:lnTo>
                      <a:lnTo>
                        <a:pt x="16333" y="17729"/>
                      </a:lnTo>
                      <a:lnTo>
                        <a:pt x="16108" y="17812"/>
                      </a:lnTo>
                      <a:lnTo>
                        <a:pt x="16070" y="17647"/>
                      </a:lnTo>
                      <a:lnTo>
                        <a:pt x="15426" y="18712"/>
                      </a:lnTo>
                      <a:lnTo>
                        <a:pt x="15263" y="18761"/>
                      </a:lnTo>
                      <a:lnTo>
                        <a:pt x="14387" y="18761"/>
                      </a:lnTo>
                      <a:lnTo>
                        <a:pt x="13967" y="19050"/>
                      </a:lnTo>
                      <a:lnTo>
                        <a:pt x="13642" y="19100"/>
                      </a:lnTo>
                      <a:lnTo>
                        <a:pt x="13773" y="19265"/>
                      </a:lnTo>
                      <a:lnTo>
                        <a:pt x="13548" y="19182"/>
                      </a:lnTo>
                      <a:lnTo>
                        <a:pt x="13185" y="19265"/>
                      </a:lnTo>
                      <a:lnTo>
                        <a:pt x="13023" y="19438"/>
                      </a:lnTo>
                      <a:lnTo>
                        <a:pt x="13123" y="19521"/>
                      </a:lnTo>
                      <a:lnTo>
                        <a:pt x="13185" y="19653"/>
                      </a:lnTo>
                      <a:lnTo>
                        <a:pt x="12766" y="19827"/>
                      </a:lnTo>
                      <a:lnTo>
                        <a:pt x="12509" y="19860"/>
                      </a:lnTo>
                      <a:lnTo>
                        <a:pt x="11990" y="19992"/>
                      </a:lnTo>
                      <a:lnTo>
                        <a:pt x="12090" y="19827"/>
                      </a:lnTo>
                      <a:lnTo>
                        <a:pt x="12253" y="19521"/>
                      </a:lnTo>
                      <a:lnTo>
                        <a:pt x="12509" y="19306"/>
                      </a:lnTo>
                      <a:lnTo>
                        <a:pt x="12703" y="18761"/>
                      </a:lnTo>
                      <a:lnTo>
                        <a:pt x="12666" y="18497"/>
                      </a:lnTo>
                      <a:lnTo>
                        <a:pt x="12703" y="18497"/>
                      </a:lnTo>
                      <a:lnTo>
                        <a:pt x="12766" y="18761"/>
                      </a:lnTo>
                      <a:lnTo>
                        <a:pt x="13023" y="18844"/>
                      </a:lnTo>
                      <a:lnTo>
                        <a:pt x="13091" y="18629"/>
                      </a:lnTo>
                      <a:lnTo>
                        <a:pt x="12960" y="18200"/>
                      </a:lnTo>
                      <a:lnTo>
                        <a:pt x="12666" y="18068"/>
                      </a:lnTo>
                      <a:lnTo>
                        <a:pt x="12115" y="17812"/>
                      </a:lnTo>
                      <a:lnTo>
                        <a:pt x="11990" y="17597"/>
                      </a:lnTo>
                      <a:lnTo>
                        <a:pt x="12021" y="16961"/>
                      </a:lnTo>
                      <a:lnTo>
                        <a:pt x="11859" y="17044"/>
                      </a:lnTo>
                      <a:lnTo>
                        <a:pt x="11665" y="16573"/>
                      </a:lnTo>
                      <a:lnTo>
                        <a:pt x="11245" y="16400"/>
                      </a:lnTo>
                      <a:lnTo>
                        <a:pt x="10920" y="16837"/>
                      </a:lnTo>
                      <a:lnTo>
                        <a:pt x="10626" y="16738"/>
                      </a:lnTo>
                      <a:lnTo>
                        <a:pt x="10238" y="16705"/>
                      </a:lnTo>
                      <a:lnTo>
                        <a:pt x="10144" y="16573"/>
                      </a:lnTo>
                      <a:lnTo>
                        <a:pt x="9950" y="16235"/>
                      </a:lnTo>
                      <a:lnTo>
                        <a:pt x="9950" y="16400"/>
                      </a:lnTo>
                      <a:lnTo>
                        <a:pt x="9556" y="16235"/>
                      </a:lnTo>
                      <a:lnTo>
                        <a:pt x="9787" y="16235"/>
                      </a:lnTo>
                      <a:lnTo>
                        <a:pt x="9787" y="15846"/>
                      </a:lnTo>
                      <a:lnTo>
                        <a:pt x="9618" y="15723"/>
                      </a:lnTo>
                      <a:lnTo>
                        <a:pt x="9399" y="16061"/>
                      </a:lnTo>
                      <a:lnTo>
                        <a:pt x="2234" y="15120"/>
                      </a:lnTo>
                      <a:lnTo>
                        <a:pt x="2040" y="14781"/>
                      </a:lnTo>
                      <a:lnTo>
                        <a:pt x="1909" y="14220"/>
                      </a:lnTo>
                      <a:lnTo>
                        <a:pt x="1389" y="13716"/>
                      </a:lnTo>
                      <a:lnTo>
                        <a:pt x="1358" y="13501"/>
                      </a:lnTo>
                      <a:lnTo>
                        <a:pt x="1458" y="12130"/>
                      </a:lnTo>
                      <a:lnTo>
                        <a:pt x="1621" y="11874"/>
                      </a:lnTo>
                      <a:lnTo>
                        <a:pt x="1289" y="12130"/>
                      </a:lnTo>
                      <a:lnTo>
                        <a:pt x="1202" y="11453"/>
                      </a:lnTo>
                      <a:lnTo>
                        <a:pt x="1458" y="11016"/>
                      </a:lnTo>
                      <a:lnTo>
                        <a:pt x="1621" y="10462"/>
                      </a:lnTo>
                      <a:lnTo>
                        <a:pt x="1458" y="10124"/>
                      </a:lnTo>
                      <a:lnTo>
                        <a:pt x="1289" y="9736"/>
                      </a:lnTo>
                      <a:lnTo>
                        <a:pt x="1202" y="8117"/>
                      </a:lnTo>
                      <a:lnTo>
                        <a:pt x="1202" y="7647"/>
                      </a:lnTo>
                      <a:lnTo>
                        <a:pt x="1070" y="7523"/>
                      </a:lnTo>
                      <a:lnTo>
                        <a:pt x="870" y="7605"/>
                      </a:lnTo>
                      <a:lnTo>
                        <a:pt x="513" y="7944"/>
                      </a:lnTo>
                      <a:lnTo>
                        <a:pt x="357" y="6961"/>
                      </a:lnTo>
                      <a:lnTo>
                        <a:pt x="382" y="6829"/>
                      </a:lnTo>
                      <a:lnTo>
                        <a:pt x="0" y="6746"/>
                      </a:lnTo>
                      <a:lnTo>
                        <a:pt x="870" y="4484"/>
                      </a:lnTo>
                      <a:lnTo>
                        <a:pt x="1909" y="2139"/>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9D90A0"/>
                    </a:solidFill>
                    <a:effectLst/>
                    <a:uLnTx/>
                    <a:uFillTx/>
                    <a:latin typeface="Avenir "/>
                    <a:ea typeface="+mn-ea"/>
                    <a:cs typeface="+mn-cs"/>
                  </a:endParaRPr>
                </a:p>
              </p:txBody>
            </p:sp>
            <p:sp>
              <p:nvSpPr>
                <p:cNvPr id="446" name="Freeform 66">
                  <a:extLst>
                    <a:ext uri="{FF2B5EF4-FFF2-40B4-BE49-F238E27FC236}">
                      <a16:creationId xmlns:a16="http://schemas.microsoft.com/office/drawing/2014/main" id="{5A1D640F-5CAD-43BF-9CD8-5BF70E9051EF}"/>
                    </a:ext>
                  </a:extLst>
                </p:cNvPr>
                <p:cNvSpPr>
                  <a:spLocks/>
                </p:cNvSpPr>
                <p:nvPr/>
              </p:nvSpPr>
              <p:spPr bwMode="auto">
                <a:xfrm>
                  <a:off x="2395471" y="1957533"/>
                  <a:ext cx="513396" cy="622115"/>
                </a:xfrm>
                <a:custGeom>
                  <a:avLst/>
                  <a:gdLst>
                    <a:gd name="T0" fmla="*/ 11694 w 20000"/>
                    <a:gd name="T1" fmla="*/ 19670 h 20000"/>
                    <a:gd name="T2" fmla="*/ 8776 w 20000"/>
                    <a:gd name="T3" fmla="*/ 17245 h 20000"/>
                    <a:gd name="T4" fmla="*/ 8282 w 20000"/>
                    <a:gd name="T5" fmla="*/ 16256 h 20000"/>
                    <a:gd name="T6" fmla="*/ 7200 w 20000"/>
                    <a:gd name="T7" fmla="*/ 15461 h 20000"/>
                    <a:gd name="T8" fmla="*/ 5129 w 20000"/>
                    <a:gd name="T9" fmla="*/ 15461 h 20000"/>
                    <a:gd name="T10" fmla="*/ 5129 w 20000"/>
                    <a:gd name="T11" fmla="*/ 13560 h 20000"/>
                    <a:gd name="T12" fmla="*/ 7906 w 20000"/>
                    <a:gd name="T13" fmla="*/ 13637 h 20000"/>
                    <a:gd name="T14" fmla="*/ 8282 w 20000"/>
                    <a:gd name="T15" fmla="*/ 12726 h 20000"/>
                    <a:gd name="T16" fmla="*/ 10729 w 20000"/>
                    <a:gd name="T17" fmla="*/ 11445 h 20000"/>
                    <a:gd name="T18" fmla="*/ 10118 w 20000"/>
                    <a:gd name="T19" fmla="*/ 9350 h 20000"/>
                    <a:gd name="T20" fmla="*/ 8776 w 20000"/>
                    <a:gd name="T21" fmla="*/ 8516 h 20000"/>
                    <a:gd name="T22" fmla="*/ 8776 w 20000"/>
                    <a:gd name="T23" fmla="*/ 6731 h 20000"/>
                    <a:gd name="T24" fmla="*/ 7812 w 20000"/>
                    <a:gd name="T25" fmla="*/ 6421 h 20000"/>
                    <a:gd name="T26" fmla="*/ 5600 w 20000"/>
                    <a:gd name="T27" fmla="*/ 6421 h 20000"/>
                    <a:gd name="T28" fmla="*/ 4047 w 20000"/>
                    <a:gd name="T29" fmla="*/ 6421 h 20000"/>
                    <a:gd name="T30" fmla="*/ 494 w 20000"/>
                    <a:gd name="T31" fmla="*/ 5218 h 20000"/>
                    <a:gd name="T32" fmla="*/ 1459 w 20000"/>
                    <a:gd name="T33" fmla="*/ 3802 h 20000"/>
                    <a:gd name="T34" fmla="*/ 1224 w 20000"/>
                    <a:gd name="T35" fmla="*/ 2211 h 20000"/>
                    <a:gd name="T36" fmla="*/ 3176 w 20000"/>
                    <a:gd name="T37" fmla="*/ 698 h 20000"/>
                    <a:gd name="T38" fmla="*/ 6212 w 20000"/>
                    <a:gd name="T39" fmla="*/ 504 h 20000"/>
                    <a:gd name="T40" fmla="*/ 4047 w 20000"/>
                    <a:gd name="T41" fmla="*/ 2308 h 20000"/>
                    <a:gd name="T42" fmla="*/ 2447 w 20000"/>
                    <a:gd name="T43" fmla="*/ 4597 h 20000"/>
                    <a:gd name="T44" fmla="*/ 4141 w 20000"/>
                    <a:gd name="T45" fmla="*/ 3608 h 20000"/>
                    <a:gd name="T46" fmla="*/ 5365 w 20000"/>
                    <a:gd name="T47" fmla="*/ 2017 h 20000"/>
                    <a:gd name="T48" fmla="*/ 9506 w 20000"/>
                    <a:gd name="T49" fmla="*/ 912 h 20000"/>
                    <a:gd name="T50" fmla="*/ 9153 w 20000"/>
                    <a:gd name="T51" fmla="*/ 2619 h 20000"/>
                    <a:gd name="T52" fmla="*/ 9506 w 20000"/>
                    <a:gd name="T53" fmla="*/ 3414 h 20000"/>
                    <a:gd name="T54" fmla="*/ 11082 w 20000"/>
                    <a:gd name="T55" fmla="*/ 3007 h 20000"/>
                    <a:gd name="T56" fmla="*/ 13294 w 20000"/>
                    <a:gd name="T57" fmla="*/ 3919 h 20000"/>
                    <a:gd name="T58" fmla="*/ 12329 w 20000"/>
                    <a:gd name="T59" fmla="*/ 4714 h 20000"/>
                    <a:gd name="T60" fmla="*/ 14400 w 20000"/>
                    <a:gd name="T61" fmla="*/ 5121 h 20000"/>
                    <a:gd name="T62" fmla="*/ 15224 w 20000"/>
                    <a:gd name="T63" fmla="*/ 6421 h 20000"/>
                    <a:gd name="T64" fmla="*/ 15953 w 20000"/>
                    <a:gd name="T65" fmla="*/ 7818 h 20000"/>
                    <a:gd name="T66" fmla="*/ 15835 w 20000"/>
                    <a:gd name="T67" fmla="*/ 8632 h 20000"/>
                    <a:gd name="T68" fmla="*/ 15600 w 20000"/>
                    <a:gd name="T69" fmla="*/ 9641 h 20000"/>
                    <a:gd name="T70" fmla="*/ 18024 w 20000"/>
                    <a:gd name="T71" fmla="*/ 11445 h 20000"/>
                    <a:gd name="T72" fmla="*/ 19976 w 20000"/>
                    <a:gd name="T73" fmla="*/ 13036 h 20000"/>
                    <a:gd name="T74" fmla="*/ 17529 w 20000"/>
                    <a:gd name="T75" fmla="*/ 14665 h 20000"/>
                    <a:gd name="T76" fmla="*/ 15600 w 20000"/>
                    <a:gd name="T77" fmla="*/ 13851 h 20000"/>
                    <a:gd name="T78" fmla="*/ 14635 w 20000"/>
                    <a:gd name="T79" fmla="*/ 13637 h 20000"/>
                    <a:gd name="T80" fmla="*/ 14635 w 20000"/>
                    <a:gd name="T81" fmla="*/ 15655 h 20000"/>
                    <a:gd name="T82" fmla="*/ 14988 w 20000"/>
                    <a:gd name="T83" fmla="*/ 18661 h 20000"/>
                    <a:gd name="T84" fmla="*/ 13059 w 20000"/>
                    <a:gd name="T85" fmla="*/ 17866 h 20000"/>
                    <a:gd name="T86" fmla="*/ 13294 w 20000"/>
                    <a:gd name="T87" fmla="*/ 19379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000" h="20000">
                      <a:moveTo>
                        <a:pt x="13294" y="19981"/>
                      </a:moveTo>
                      <a:lnTo>
                        <a:pt x="12424" y="19981"/>
                      </a:lnTo>
                      <a:lnTo>
                        <a:pt x="11694" y="19670"/>
                      </a:lnTo>
                      <a:lnTo>
                        <a:pt x="10353" y="18565"/>
                      </a:lnTo>
                      <a:lnTo>
                        <a:pt x="9247" y="18060"/>
                      </a:lnTo>
                      <a:lnTo>
                        <a:pt x="8776" y="17245"/>
                      </a:lnTo>
                      <a:lnTo>
                        <a:pt x="8918" y="17051"/>
                      </a:lnTo>
                      <a:lnTo>
                        <a:pt x="9153" y="16760"/>
                      </a:lnTo>
                      <a:lnTo>
                        <a:pt x="8282" y="16256"/>
                      </a:lnTo>
                      <a:lnTo>
                        <a:pt x="7812" y="15461"/>
                      </a:lnTo>
                      <a:lnTo>
                        <a:pt x="7318" y="15150"/>
                      </a:lnTo>
                      <a:lnTo>
                        <a:pt x="7200" y="15461"/>
                      </a:lnTo>
                      <a:lnTo>
                        <a:pt x="6353" y="15267"/>
                      </a:lnTo>
                      <a:lnTo>
                        <a:pt x="5976" y="15267"/>
                      </a:lnTo>
                      <a:lnTo>
                        <a:pt x="5129" y="15461"/>
                      </a:lnTo>
                      <a:lnTo>
                        <a:pt x="4141" y="14956"/>
                      </a:lnTo>
                      <a:lnTo>
                        <a:pt x="4400" y="14142"/>
                      </a:lnTo>
                      <a:lnTo>
                        <a:pt x="5129" y="13560"/>
                      </a:lnTo>
                      <a:lnTo>
                        <a:pt x="5600" y="13637"/>
                      </a:lnTo>
                      <a:lnTo>
                        <a:pt x="6941" y="13948"/>
                      </a:lnTo>
                      <a:lnTo>
                        <a:pt x="7906" y="13637"/>
                      </a:lnTo>
                      <a:lnTo>
                        <a:pt x="8541" y="13851"/>
                      </a:lnTo>
                      <a:lnTo>
                        <a:pt x="8776" y="13346"/>
                      </a:lnTo>
                      <a:lnTo>
                        <a:pt x="8282" y="12726"/>
                      </a:lnTo>
                      <a:lnTo>
                        <a:pt x="8918" y="12532"/>
                      </a:lnTo>
                      <a:lnTo>
                        <a:pt x="9882" y="12047"/>
                      </a:lnTo>
                      <a:lnTo>
                        <a:pt x="10729" y="11445"/>
                      </a:lnTo>
                      <a:lnTo>
                        <a:pt x="10729" y="10747"/>
                      </a:lnTo>
                      <a:lnTo>
                        <a:pt x="10729" y="9932"/>
                      </a:lnTo>
                      <a:lnTo>
                        <a:pt x="10118" y="9350"/>
                      </a:lnTo>
                      <a:lnTo>
                        <a:pt x="9882" y="8826"/>
                      </a:lnTo>
                      <a:lnTo>
                        <a:pt x="8541" y="8923"/>
                      </a:lnTo>
                      <a:lnTo>
                        <a:pt x="8776" y="8516"/>
                      </a:lnTo>
                      <a:lnTo>
                        <a:pt x="9506" y="8516"/>
                      </a:lnTo>
                      <a:lnTo>
                        <a:pt x="8776" y="7624"/>
                      </a:lnTo>
                      <a:lnTo>
                        <a:pt x="8776" y="6731"/>
                      </a:lnTo>
                      <a:lnTo>
                        <a:pt x="8188" y="6014"/>
                      </a:lnTo>
                      <a:lnTo>
                        <a:pt x="7318" y="6014"/>
                      </a:lnTo>
                      <a:lnTo>
                        <a:pt x="7812" y="6421"/>
                      </a:lnTo>
                      <a:lnTo>
                        <a:pt x="7553" y="7022"/>
                      </a:lnTo>
                      <a:lnTo>
                        <a:pt x="6941" y="7022"/>
                      </a:lnTo>
                      <a:lnTo>
                        <a:pt x="5600" y="6421"/>
                      </a:lnTo>
                      <a:lnTo>
                        <a:pt x="5741" y="7022"/>
                      </a:lnTo>
                      <a:lnTo>
                        <a:pt x="5129" y="6731"/>
                      </a:lnTo>
                      <a:lnTo>
                        <a:pt x="4047" y="6421"/>
                      </a:lnTo>
                      <a:lnTo>
                        <a:pt x="2565" y="6014"/>
                      </a:lnTo>
                      <a:lnTo>
                        <a:pt x="1600" y="5432"/>
                      </a:lnTo>
                      <a:lnTo>
                        <a:pt x="494" y="5218"/>
                      </a:lnTo>
                      <a:lnTo>
                        <a:pt x="0" y="4113"/>
                      </a:lnTo>
                      <a:lnTo>
                        <a:pt x="1459" y="4326"/>
                      </a:lnTo>
                      <a:lnTo>
                        <a:pt x="1459" y="3802"/>
                      </a:lnTo>
                      <a:lnTo>
                        <a:pt x="0" y="3414"/>
                      </a:lnTo>
                      <a:lnTo>
                        <a:pt x="635" y="2308"/>
                      </a:lnTo>
                      <a:lnTo>
                        <a:pt x="1224" y="2211"/>
                      </a:lnTo>
                      <a:lnTo>
                        <a:pt x="1106" y="2017"/>
                      </a:lnTo>
                      <a:lnTo>
                        <a:pt x="2212" y="1203"/>
                      </a:lnTo>
                      <a:lnTo>
                        <a:pt x="3176" y="698"/>
                      </a:lnTo>
                      <a:lnTo>
                        <a:pt x="4635" y="0"/>
                      </a:lnTo>
                      <a:lnTo>
                        <a:pt x="6941" y="194"/>
                      </a:lnTo>
                      <a:lnTo>
                        <a:pt x="6212" y="504"/>
                      </a:lnTo>
                      <a:lnTo>
                        <a:pt x="5129" y="989"/>
                      </a:lnTo>
                      <a:lnTo>
                        <a:pt x="4047" y="1707"/>
                      </a:lnTo>
                      <a:lnTo>
                        <a:pt x="4047" y="2308"/>
                      </a:lnTo>
                      <a:lnTo>
                        <a:pt x="3412" y="3123"/>
                      </a:lnTo>
                      <a:lnTo>
                        <a:pt x="3765" y="3919"/>
                      </a:lnTo>
                      <a:lnTo>
                        <a:pt x="2447" y="4597"/>
                      </a:lnTo>
                      <a:lnTo>
                        <a:pt x="3671" y="4714"/>
                      </a:lnTo>
                      <a:lnTo>
                        <a:pt x="4635" y="3802"/>
                      </a:lnTo>
                      <a:lnTo>
                        <a:pt x="4141" y="3608"/>
                      </a:lnTo>
                      <a:lnTo>
                        <a:pt x="4635" y="2813"/>
                      </a:lnTo>
                      <a:lnTo>
                        <a:pt x="5129" y="2619"/>
                      </a:lnTo>
                      <a:lnTo>
                        <a:pt x="5365" y="2017"/>
                      </a:lnTo>
                      <a:lnTo>
                        <a:pt x="6212" y="1513"/>
                      </a:lnTo>
                      <a:lnTo>
                        <a:pt x="7318" y="989"/>
                      </a:lnTo>
                      <a:lnTo>
                        <a:pt x="9506" y="912"/>
                      </a:lnTo>
                      <a:lnTo>
                        <a:pt x="9247" y="1513"/>
                      </a:lnTo>
                      <a:lnTo>
                        <a:pt x="9506" y="1804"/>
                      </a:lnTo>
                      <a:lnTo>
                        <a:pt x="9153" y="2619"/>
                      </a:lnTo>
                      <a:lnTo>
                        <a:pt x="8188" y="3802"/>
                      </a:lnTo>
                      <a:lnTo>
                        <a:pt x="9153" y="3317"/>
                      </a:lnTo>
                      <a:lnTo>
                        <a:pt x="9506" y="3414"/>
                      </a:lnTo>
                      <a:lnTo>
                        <a:pt x="10494" y="3802"/>
                      </a:lnTo>
                      <a:lnTo>
                        <a:pt x="10353" y="3317"/>
                      </a:lnTo>
                      <a:lnTo>
                        <a:pt x="11082" y="3007"/>
                      </a:lnTo>
                      <a:lnTo>
                        <a:pt x="11812" y="3123"/>
                      </a:lnTo>
                      <a:lnTo>
                        <a:pt x="13059" y="3414"/>
                      </a:lnTo>
                      <a:lnTo>
                        <a:pt x="13294" y="3919"/>
                      </a:lnTo>
                      <a:lnTo>
                        <a:pt x="12329" y="4113"/>
                      </a:lnTo>
                      <a:lnTo>
                        <a:pt x="13059" y="4403"/>
                      </a:lnTo>
                      <a:lnTo>
                        <a:pt x="12329" y="4714"/>
                      </a:lnTo>
                      <a:lnTo>
                        <a:pt x="13388" y="4908"/>
                      </a:lnTo>
                      <a:lnTo>
                        <a:pt x="13647" y="5723"/>
                      </a:lnTo>
                      <a:lnTo>
                        <a:pt x="14400" y="5121"/>
                      </a:lnTo>
                      <a:lnTo>
                        <a:pt x="14988" y="5432"/>
                      </a:lnTo>
                      <a:lnTo>
                        <a:pt x="15224" y="5917"/>
                      </a:lnTo>
                      <a:lnTo>
                        <a:pt x="15224" y="6421"/>
                      </a:lnTo>
                      <a:lnTo>
                        <a:pt x="15953" y="6828"/>
                      </a:lnTo>
                      <a:lnTo>
                        <a:pt x="16565" y="7333"/>
                      </a:lnTo>
                      <a:lnTo>
                        <a:pt x="15953" y="7818"/>
                      </a:lnTo>
                      <a:lnTo>
                        <a:pt x="16824" y="7818"/>
                      </a:lnTo>
                      <a:lnTo>
                        <a:pt x="17176" y="8516"/>
                      </a:lnTo>
                      <a:lnTo>
                        <a:pt x="15835" y="8632"/>
                      </a:lnTo>
                      <a:lnTo>
                        <a:pt x="17435" y="9350"/>
                      </a:lnTo>
                      <a:lnTo>
                        <a:pt x="16565" y="9350"/>
                      </a:lnTo>
                      <a:lnTo>
                        <a:pt x="15600" y="9641"/>
                      </a:lnTo>
                      <a:lnTo>
                        <a:pt x="16188" y="10223"/>
                      </a:lnTo>
                      <a:lnTo>
                        <a:pt x="16824" y="11057"/>
                      </a:lnTo>
                      <a:lnTo>
                        <a:pt x="18024" y="11445"/>
                      </a:lnTo>
                      <a:lnTo>
                        <a:pt x="18400" y="12726"/>
                      </a:lnTo>
                      <a:lnTo>
                        <a:pt x="19365" y="12726"/>
                      </a:lnTo>
                      <a:lnTo>
                        <a:pt x="19976" y="13036"/>
                      </a:lnTo>
                      <a:lnTo>
                        <a:pt x="19741" y="13560"/>
                      </a:lnTo>
                      <a:lnTo>
                        <a:pt x="18541" y="14355"/>
                      </a:lnTo>
                      <a:lnTo>
                        <a:pt x="17529" y="14665"/>
                      </a:lnTo>
                      <a:lnTo>
                        <a:pt x="16941" y="15655"/>
                      </a:lnTo>
                      <a:lnTo>
                        <a:pt x="16188" y="14956"/>
                      </a:lnTo>
                      <a:lnTo>
                        <a:pt x="15600" y="13851"/>
                      </a:lnTo>
                      <a:lnTo>
                        <a:pt x="15224" y="13036"/>
                      </a:lnTo>
                      <a:lnTo>
                        <a:pt x="14400" y="13036"/>
                      </a:lnTo>
                      <a:lnTo>
                        <a:pt x="14635" y="13637"/>
                      </a:lnTo>
                      <a:lnTo>
                        <a:pt x="13647" y="13851"/>
                      </a:lnTo>
                      <a:lnTo>
                        <a:pt x="14024" y="14859"/>
                      </a:lnTo>
                      <a:lnTo>
                        <a:pt x="14635" y="15655"/>
                      </a:lnTo>
                      <a:lnTo>
                        <a:pt x="15459" y="16450"/>
                      </a:lnTo>
                      <a:lnTo>
                        <a:pt x="15600" y="17769"/>
                      </a:lnTo>
                      <a:lnTo>
                        <a:pt x="14988" y="18661"/>
                      </a:lnTo>
                      <a:lnTo>
                        <a:pt x="14635" y="19069"/>
                      </a:lnTo>
                      <a:lnTo>
                        <a:pt x="14024" y="18661"/>
                      </a:lnTo>
                      <a:lnTo>
                        <a:pt x="13059" y="17866"/>
                      </a:lnTo>
                      <a:lnTo>
                        <a:pt x="11694" y="16954"/>
                      </a:lnTo>
                      <a:lnTo>
                        <a:pt x="12424" y="18351"/>
                      </a:lnTo>
                      <a:lnTo>
                        <a:pt x="13294" y="19379"/>
                      </a:lnTo>
                      <a:lnTo>
                        <a:pt x="13294" y="19981"/>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9D90A0"/>
                    </a:solidFill>
                    <a:effectLst/>
                    <a:uLnTx/>
                    <a:uFillTx/>
                    <a:latin typeface="Avenir "/>
                    <a:ea typeface="+mn-ea"/>
                    <a:cs typeface="+mn-cs"/>
                  </a:endParaRPr>
                </a:p>
              </p:txBody>
            </p:sp>
            <p:sp>
              <p:nvSpPr>
                <p:cNvPr id="447" name="Freeform 65">
                  <a:extLst>
                    <a:ext uri="{FF2B5EF4-FFF2-40B4-BE49-F238E27FC236}">
                      <a16:creationId xmlns:a16="http://schemas.microsoft.com/office/drawing/2014/main" id="{442081F7-D170-4CA3-885C-FFAC007419C6}"/>
                    </a:ext>
                  </a:extLst>
                </p:cNvPr>
                <p:cNvSpPr>
                  <a:spLocks/>
                </p:cNvSpPr>
                <p:nvPr/>
              </p:nvSpPr>
              <p:spPr bwMode="auto">
                <a:xfrm>
                  <a:off x="2581199" y="1429037"/>
                  <a:ext cx="732345" cy="434877"/>
                </a:xfrm>
                <a:custGeom>
                  <a:avLst/>
                  <a:gdLst>
                    <a:gd name="T0" fmla="*/ 4106 w 20000"/>
                    <a:gd name="T1" fmla="*/ 19667 h 20000"/>
                    <a:gd name="T2" fmla="*/ 4270 w 20000"/>
                    <a:gd name="T3" fmla="*/ 18835 h 20000"/>
                    <a:gd name="T4" fmla="*/ 3397 w 20000"/>
                    <a:gd name="T5" fmla="*/ 18946 h 20000"/>
                    <a:gd name="T6" fmla="*/ 758 w 20000"/>
                    <a:gd name="T7" fmla="*/ 18086 h 20000"/>
                    <a:gd name="T8" fmla="*/ 66 w 20000"/>
                    <a:gd name="T9" fmla="*/ 16949 h 20000"/>
                    <a:gd name="T10" fmla="*/ 1105 w 20000"/>
                    <a:gd name="T11" fmla="*/ 15506 h 20000"/>
                    <a:gd name="T12" fmla="*/ 2045 w 20000"/>
                    <a:gd name="T13" fmla="*/ 15090 h 20000"/>
                    <a:gd name="T14" fmla="*/ 2885 w 20000"/>
                    <a:gd name="T15" fmla="*/ 14064 h 20000"/>
                    <a:gd name="T16" fmla="*/ 3149 w 20000"/>
                    <a:gd name="T17" fmla="*/ 16227 h 20000"/>
                    <a:gd name="T18" fmla="*/ 4946 w 20000"/>
                    <a:gd name="T19" fmla="*/ 15090 h 20000"/>
                    <a:gd name="T20" fmla="*/ 3842 w 20000"/>
                    <a:gd name="T21" fmla="*/ 15201 h 20000"/>
                    <a:gd name="T22" fmla="*/ 5375 w 20000"/>
                    <a:gd name="T23" fmla="*/ 12067 h 20000"/>
                    <a:gd name="T24" fmla="*/ 6134 w 20000"/>
                    <a:gd name="T25" fmla="*/ 12483 h 20000"/>
                    <a:gd name="T26" fmla="*/ 6051 w 20000"/>
                    <a:gd name="T27" fmla="*/ 11623 h 20000"/>
                    <a:gd name="T28" fmla="*/ 5622 w 20000"/>
                    <a:gd name="T29" fmla="*/ 9071 h 20000"/>
                    <a:gd name="T30" fmla="*/ 6562 w 20000"/>
                    <a:gd name="T31" fmla="*/ 7490 h 20000"/>
                    <a:gd name="T32" fmla="*/ 7420 w 20000"/>
                    <a:gd name="T33" fmla="*/ 9487 h 20000"/>
                    <a:gd name="T34" fmla="*/ 8359 w 20000"/>
                    <a:gd name="T35" fmla="*/ 10208 h 20000"/>
                    <a:gd name="T36" fmla="*/ 7683 w 20000"/>
                    <a:gd name="T37" fmla="*/ 8044 h 20000"/>
                    <a:gd name="T38" fmla="*/ 9728 w 20000"/>
                    <a:gd name="T39" fmla="*/ 7906 h 20000"/>
                    <a:gd name="T40" fmla="*/ 10585 w 20000"/>
                    <a:gd name="T41" fmla="*/ 6907 h 20000"/>
                    <a:gd name="T42" fmla="*/ 10404 w 20000"/>
                    <a:gd name="T43" fmla="*/ 6186 h 20000"/>
                    <a:gd name="T44" fmla="*/ 7585 w 20000"/>
                    <a:gd name="T45" fmla="*/ 7184 h 20000"/>
                    <a:gd name="T46" fmla="*/ 7585 w 20000"/>
                    <a:gd name="T47" fmla="*/ 5603 h 20000"/>
                    <a:gd name="T48" fmla="*/ 7848 w 20000"/>
                    <a:gd name="T49" fmla="*/ 5049 h 20000"/>
                    <a:gd name="T50" fmla="*/ 5622 w 20000"/>
                    <a:gd name="T51" fmla="*/ 4882 h 20000"/>
                    <a:gd name="T52" fmla="*/ 5375 w 20000"/>
                    <a:gd name="T53" fmla="*/ 4161 h 20000"/>
                    <a:gd name="T54" fmla="*/ 5787 w 20000"/>
                    <a:gd name="T55" fmla="*/ 2746 h 20000"/>
                    <a:gd name="T56" fmla="*/ 7238 w 20000"/>
                    <a:gd name="T57" fmla="*/ 1886 h 20000"/>
                    <a:gd name="T58" fmla="*/ 8524 w 20000"/>
                    <a:gd name="T59" fmla="*/ 1886 h 20000"/>
                    <a:gd name="T60" fmla="*/ 9052 w 20000"/>
                    <a:gd name="T61" fmla="*/ 1165 h 20000"/>
                    <a:gd name="T62" fmla="*/ 10585 w 20000"/>
                    <a:gd name="T63" fmla="*/ 1165 h 20000"/>
                    <a:gd name="T64" fmla="*/ 11261 w 20000"/>
                    <a:gd name="T65" fmla="*/ 3024 h 20000"/>
                    <a:gd name="T66" fmla="*/ 12119 w 20000"/>
                    <a:gd name="T67" fmla="*/ 444 h 20000"/>
                    <a:gd name="T68" fmla="*/ 13916 w 20000"/>
                    <a:gd name="T69" fmla="*/ 2330 h 20000"/>
                    <a:gd name="T70" fmla="*/ 15268 w 20000"/>
                    <a:gd name="T71" fmla="*/ 749 h 20000"/>
                    <a:gd name="T72" fmla="*/ 15878 w 20000"/>
                    <a:gd name="T73" fmla="*/ 860 h 20000"/>
                    <a:gd name="T74" fmla="*/ 16373 w 20000"/>
                    <a:gd name="T75" fmla="*/ 1581 h 20000"/>
                    <a:gd name="T76" fmla="*/ 17246 w 20000"/>
                    <a:gd name="T77" fmla="*/ 860 h 20000"/>
                    <a:gd name="T78" fmla="*/ 18434 w 20000"/>
                    <a:gd name="T79" fmla="*/ 2330 h 20000"/>
                    <a:gd name="T80" fmla="*/ 18434 w 20000"/>
                    <a:gd name="T81" fmla="*/ 3024 h 20000"/>
                    <a:gd name="T82" fmla="*/ 19984 w 20000"/>
                    <a:gd name="T83" fmla="*/ 5049 h 20000"/>
                    <a:gd name="T84" fmla="*/ 18434 w 20000"/>
                    <a:gd name="T85" fmla="*/ 6463 h 20000"/>
                    <a:gd name="T86" fmla="*/ 15697 w 20000"/>
                    <a:gd name="T87" fmla="*/ 6768 h 20000"/>
                    <a:gd name="T88" fmla="*/ 17659 w 20000"/>
                    <a:gd name="T89" fmla="*/ 7184 h 20000"/>
                    <a:gd name="T90" fmla="*/ 15268 w 20000"/>
                    <a:gd name="T91" fmla="*/ 8766 h 20000"/>
                    <a:gd name="T92" fmla="*/ 13735 w 20000"/>
                    <a:gd name="T93" fmla="*/ 10208 h 20000"/>
                    <a:gd name="T94" fmla="*/ 11954 w 20000"/>
                    <a:gd name="T95" fmla="*/ 11789 h 20000"/>
                    <a:gd name="T96" fmla="*/ 9893 w 20000"/>
                    <a:gd name="T97" fmla="*/ 12067 h 20000"/>
                    <a:gd name="T98" fmla="*/ 8112 w 20000"/>
                    <a:gd name="T99" fmla="*/ 12926 h 20000"/>
                    <a:gd name="T100" fmla="*/ 9629 w 20000"/>
                    <a:gd name="T101" fmla="*/ 13953 h 20000"/>
                    <a:gd name="T102" fmla="*/ 8524 w 20000"/>
                    <a:gd name="T103" fmla="*/ 15784 h 20000"/>
                    <a:gd name="T104" fmla="*/ 6991 w 20000"/>
                    <a:gd name="T105" fmla="*/ 16505 h 20000"/>
                    <a:gd name="T106" fmla="*/ 5458 w 20000"/>
                    <a:gd name="T107" fmla="*/ 16949 h 20000"/>
                    <a:gd name="T108" fmla="*/ 4683 w 20000"/>
                    <a:gd name="T109" fmla="*/ 16949 h 20000"/>
                    <a:gd name="T110" fmla="*/ 6298 w 20000"/>
                    <a:gd name="T111" fmla="*/ 18086 h 20000"/>
                    <a:gd name="T112" fmla="*/ 5029 w 20000"/>
                    <a:gd name="T113" fmla="*/ 19972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000" h="20000">
                      <a:moveTo>
                        <a:pt x="5029" y="19972"/>
                      </a:moveTo>
                      <a:lnTo>
                        <a:pt x="4106" y="19667"/>
                      </a:lnTo>
                      <a:lnTo>
                        <a:pt x="4336" y="19223"/>
                      </a:lnTo>
                      <a:lnTo>
                        <a:pt x="4270" y="18835"/>
                      </a:lnTo>
                      <a:lnTo>
                        <a:pt x="3842" y="18086"/>
                      </a:lnTo>
                      <a:lnTo>
                        <a:pt x="3397" y="18946"/>
                      </a:lnTo>
                      <a:lnTo>
                        <a:pt x="1880" y="18835"/>
                      </a:lnTo>
                      <a:lnTo>
                        <a:pt x="758" y="18086"/>
                      </a:lnTo>
                      <a:lnTo>
                        <a:pt x="0" y="17365"/>
                      </a:lnTo>
                      <a:lnTo>
                        <a:pt x="66" y="16949"/>
                      </a:lnTo>
                      <a:lnTo>
                        <a:pt x="495" y="16227"/>
                      </a:lnTo>
                      <a:lnTo>
                        <a:pt x="1105" y="15506"/>
                      </a:lnTo>
                      <a:lnTo>
                        <a:pt x="2045" y="16227"/>
                      </a:lnTo>
                      <a:lnTo>
                        <a:pt x="2045" y="15090"/>
                      </a:lnTo>
                      <a:lnTo>
                        <a:pt x="2209" y="14064"/>
                      </a:lnTo>
                      <a:lnTo>
                        <a:pt x="2885" y="14064"/>
                      </a:lnTo>
                      <a:lnTo>
                        <a:pt x="2984" y="15201"/>
                      </a:lnTo>
                      <a:lnTo>
                        <a:pt x="3149" y="16227"/>
                      </a:lnTo>
                      <a:lnTo>
                        <a:pt x="3842" y="16227"/>
                      </a:lnTo>
                      <a:lnTo>
                        <a:pt x="4946" y="15090"/>
                      </a:lnTo>
                      <a:lnTo>
                        <a:pt x="4518" y="15090"/>
                      </a:lnTo>
                      <a:lnTo>
                        <a:pt x="3842" y="15201"/>
                      </a:lnTo>
                      <a:lnTo>
                        <a:pt x="4782" y="11623"/>
                      </a:lnTo>
                      <a:lnTo>
                        <a:pt x="5375" y="12067"/>
                      </a:lnTo>
                      <a:lnTo>
                        <a:pt x="5886" y="13204"/>
                      </a:lnTo>
                      <a:lnTo>
                        <a:pt x="6134" y="12483"/>
                      </a:lnTo>
                      <a:lnTo>
                        <a:pt x="6744" y="11789"/>
                      </a:lnTo>
                      <a:lnTo>
                        <a:pt x="6051" y="11623"/>
                      </a:lnTo>
                      <a:lnTo>
                        <a:pt x="5787" y="10624"/>
                      </a:lnTo>
                      <a:lnTo>
                        <a:pt x="5622" y="9071"/>
                      </a:lnTo>
                      <a:lnTo>
                        <a:pt x="5886" y="7601"/>
                      </a:lnTo>
                      <a:lnTo>
                        <a:pt x="6562" y="7490"/>
                      </a:lnTo>
                      <a:lnTo>
                        <a:pt x="7172" y="7906"/>
                      </a:lnTo>
                      <a:lnTo>
                        <a:pt x="7420" y="9487"/>
                      </a:lnTo>
                      <a:lnTo>
                        <a:pt x="7585" y="10902"/>
                      </a:lnTo>
                      <a:lnTo>
                        <a:pt x="8359" y="10208"/>
                      </a:lnTo>
                      <a:lnTo>
                        <a:pt x="7848" y="9182"/>
                      </a:lnTo>
                      <a:lnTo>
                        <a:pt x="7683" y="8044"/>
                      </a:lnTo>
                      <a:lnTo>
                        <a:pt x="8359" y="8044"/>
                      </a:lnTo>
                      <a:lnTo>
                        <a:pt x="9728" y="7906"/>
                      </a:lnTo>
                      <a:lnTo>
                        <a:pt x="11261" y="7184"/>
                      </a:lnTo>
                      <a:lnTo>
                        <a:pt x="10585" y="6907"/>
                      </a:lnTo>
                      <a:lnTo>
                        <a:pt x="11954" y="5326"/>
                      </a:lnTo>
                      <a:lnTo>
                        <a:pt x="10404" y="6186"/>
                      </a:lnTo>
                      <a:lnTo>
                        <a:pt x="9052" y="7490"/>
                      </a:lnTo>
                      <a:lnTo>
                        <a:pt x="7585" y="7184"/>
                      </a:lnTo>
                      <a:lnTo>
                        <a:pt x="6744" y="6463"/>
                      </a:lnTo>
                      <a:lnTo>
                        <a:pt x="7585" y="5603"/>
                      </a:lnTo>
                      <a:lnTo>
                        <a:pt x="9464" y="5049"/>
                      </a:lnTo>
                      <a:lnTo>
                        <a:pt x="7848" y="5049"/>
                      </a:lnTo>
                      <a:lnTo>
                        <a:pt x="6496" y="6019"/>
                      </a:lnTo>
                      <a:lnTo>
                        <a:pt x="5622" y="4882"/>
                      </a:lnTo>
                      <a:lnTo>
                        <a:pt x="8524" y="4438"/>
                      </a:lnTo>
                      <a:lnTo>
                        <a:pt x="5375" y="4161"/>
                      </a:lnTo>
                      <a:lnTo>
                        <a:pt x="7420" y="3190"/>
                      </a:lnTo>
                      <a:lnTo>
                        <a:pt x="5787" y="2746"/>
                      </a:lnTo>
                      <a:lnTo>
                        <a:pt x="5787" y="1997"/>
                      </a:lnTo>
                      <a:lnTo>
                        <a:pt x="7238" y="1886"/>
                      </a:lnTo>
                      <a:lnTo>
                        <a:pt x="8277" y="1442"/>
                      </a:lnTo>
                      <a:lnTo>
                        <a:pt x="8524" y="1886"/>
                      </a:lnTo>
                      <a:lnTo>
                        <a:pt x="9629" y="2330"/>
                      </a:lnTo>
                      <a:lnTo>
                        <a:pt x="9052" y="1165"/>
                      </a:lnTo>
                      <a:lnTo>
                        <a:pt x="9893" y="444"/>
                      </a:lnTo>
                      <a:lnTo>
                        <a:pt x="10585" y="1165"/>
                      </a:lnTo>
                      <a:lnTo>
                        <a:pt x="10404" y="2330"/>
                      </a:lnTo>
                      <a:lnTo>
                        <a:pt x="11261" y="3024"/>
                      </a:lnTo>
                      <a:lnTo>
                        <a:pt x="11179" y="1442"/>
                      </a:lnTo>
                      <a:lnTo>
                        <a:pt x="12119" y="444"/>
                      </a:lnTo>
                      <a:lnTo>
                        <a:pt x="13306" y="166"/>
                      </a:lnTo>
                      <a:lnTo>
                        <a:pt x="13916" y="2330"/>
                      </a:lnTo>
                      <a:lnTo>
                        <a:pt x="13982" y="0"/>
                      </a:lnTo>
                      <a:lnTo>
                        <a:pt x="15268" y="749"/>
                      </a:lnTo>
                      <a:lnTo>
                        <a:pt x="15449" y="2330"/>
                      </a:lnTo>
                      <a:lnTo>
                        <a:pt x="15878" y="860"/>
                      </a:lnTo>
                      <a:lnTo>
                        <a:pt x="16208" y="749"/>
                      </a:lnTo>
                      <a:lnTo>
                        <a:pt x="16373" y="1581"/>
                      </a:lnTo>
                      <a:lnTo>
                        <a:pt x="16636" y="860"/>
                      </a:lnTo>
                      <a:lnTo>
                        <a:pt x="17246" y="860"/>
                      </a:lnTo>
                      <a:lnTo>
                        <a:pt x="17246" y="1886"/>
                      </a:lnTo>
                      <a:lnTo>
                        <a:pt x="18434" y="2330"/>
                      </a:lnTo>
                      <a:lnTo>
                        <a:pt x="17082" y="3190"/>
                      </a:lnTo>
                      <a:lnTo>
                        <a:pt x="18434" y="3024"/>
                      </a:lnTo>
                      <a:lnTo>
                        <a:pt x="19472" y="3024"/>
                      </a:lnTo>
                      <a:lnTo>
                        <a:pt x="19984" y="5049"/>
                      </a:lnTo>
                      <a:lnTo>
                        <a:pt x="19472" y="5742"/>
                      </a:lnTo>
                      <a:lnTo>
                        <a:pt x="18434" y="6463"/>
                      </a:lnTo>
                      <a:lnTo>
                        <a:pt x="17246" y="6768"/>
                      </a:lnTo>
                      <a:lnTo>
                        <a:pt x="15697" y="6768"/>
                      </a:lnTo>
                      <a:lnTo>
                        <a:pt x="16208" y="7490"/>
                      </a:lnTo>
                      <a:lnTo>
                        <a:pt x="17659" y="7184"/>
                      </a:lnTo>
                      <a:lnTo>
                        <a:pt x="16142" y="8350"/>
                      </a:lnTo>
                      <a:lnTo>
                        <a:pt x="15268" y="8766"/>
                      </a:lnTo>
                      <a:lnTo>
                        <a:pt x="14427" y="9487"/>
                      </a:lnTo>
                      <a:lnTo>
                        <a:pt x="13735" y="10208"/>
                      </a:lnTo>
                      <a:lnTo>
                        <a:pt x="12976" y="11345"/>
                      </a:lnTo>
                      <a:lnTo>
                        <a:pt x="11954" y="11789"/>
                      </a:lnTo>
                      <a:lnTo>
                        <a:pt x="10849" y="12205"/>
                      </a:lnTo>
                      <a:lnTo>
                        <a:pt x="9893" y="12067"/>
                      </a:lnTo>
                      <a:lnTo>
                        <a:pt x="9052" y="11789"/>
                      </a:lnTo>
                      <a:lnTo>
                        <a:pt x="8112" y="12926"/>
                      </a:lnTo>
                      <a:lnTo>
                        <a:pt x="9052" y="12926"/>
                      </a:lnTo>
                      <a:lnTo>
                        <a:pt x="9629" y="13953"/>
                      </a:lnTo>
                      <a:lnTo>
                        <a:pt x="8953" y="15090"/>
                      </a:lnTo>
                      <a:lnTo>
                        <a:pt x="8524" y="15784"/>
                      </a:lnTo>
                      <a:lnTo>
                        <a:pt x="7238" y="15784"/>
                      </a:lnTo>
                      <a:lnTo>
                        <a:pt x="6991" y="16505"/>
                      </a:lnTo>
                      <a:lnTo>
                        <a:pt x="6496" y="16949"/>
                      </a:lnTo>
                      <a:lnTo>
                        <a:pt x="5458" y="16949"/>
                      </a:lnTo>
                      <a:lnTo>
                        <a:pt x="5029" y="15784"/>
                      </a:lnTo>
                      <a:lnTo>
                        <a:pt x="4683" y="16949"/>
                      </a:lnTo>
                      <a:lnTo>
                        <a:pt x="5622" y="18086"/>
                      </a:lnTo>
                      <a:lnTo>
                        <a:pt x="6298" y="18086"/>
                      </a:lnTo>
                      <a:lnTo>
                        <a:pt x="5622" y="19528"/>
                      </a:lnTo>
                      <a:lnTo>
                        <a:pt x="5029" y="19972"/>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9D90A0"/>
                    </a:solidFill>
                    <a:effectLst/>
                    <a:uLnTx/>
                    <a:uFillTx/>
                    <a:latin typeface="Avenir "/>
                    <a:ea typeface="+mn-ea"/>
                    <a:cs typeface="+mn-cs"/>
                  </a:endParaRPr>
                </a:p>
              </p:txBody>
            </p:sp>
            <p:sp>
              <p:nvSpPr>
                <p:cNvPr id="448" name="Freeform 64">
                  <a:extLst>
                    <a:ext uri="{FF2B5EF4-FFF2-40B4-BE49-F238E27FC236}">
                      <a16:creationId xmlns:a16="http://schemas.microsoft.com/office/drawing/2014/main" id="{68B8E002-37FB-4CFA-8A91-B076020DDAEA}"/>
                    </a:ext>
                  </a:extLst>
                </p:cNvPr>
                <p:cNvSpPr>
                  <a:spLocks/>
                </p:cNvSpPr>
                <p:nvPr/>
              </p:nvSpPr>
              <p:spPr bwMode="auto">
                <a:xfrm>
                  <a:off x="1776376" y="1841263"/>
                  <a:ext cx="356357" cy="276328"/>
                </a:xfrm>
                <a:custGeom>
                  <a:avLst/>
                  <a:gdLst>
                    <a:gd name="T0" fmla="*/ 14721 w 20000"/>
                    <a:gd name="T1" fmla="*/ 19956 h 20000"/>
                    <a:gd name="T2" fmla="*/ 12081 w 20000"/>
                    <a:gd name="T3" fmla="*/ 18162 h 20000"/>
                    <a:gd name="T4" fmla="*/ 10694 w 20000"/>
                    <a:gd name="T5" fmla="*/ 17637 h 20000"/>
                    <a:gd name="T6" fmla="*/ 6633 w 20000"/>
                    <a:gd name="T7" fmla="*/ 18337 h 20000"/>
                    <a:gd name="T8" fmla="*/ 2437 w 20000"/>
                    <a:gd name="T9" fmla="*/ 17199 h 20000"/>
                    <a:gd name="T10" fmla="*/ 2809 w 20000"/>
                    <a:gd name="T11" fmla="*/ 15186 h 20000"/>
                    <a:gd name="T12" fmla="*/ 135 w 20000"/>
                    <a:gd name="T13" fmla="*/ 13348 h 20000"/>
                    <a:gd name="T14" fmla="*/ 135 w 20000"/>
                    <a:gd name="T15" fmla="*/ 10635 h 20000"/>
                    <a:gd name="T16" fmla="*/ 4535 w 20000"/>
                    <a:gd name="T17" fmla="*/ 11116 h 20000"/>
                    <a:gd name="T18" fmla="*/ 7885 w 20000"/>
                    <a:gd name="T19" fmla="*/ 12254 h 20000"/>
                    <a:gd name="T20" fmla="*/ 5245 w 20000"/>
                    <a:gd name="T21" fmla="*/ 9497 h 20000"/>
                    <a:gd name="T22" fmla="*/ 1015 w 20000"/>
                    <a:gd name="T23" fmla="*/ 8840 h 20000"/>
                    <a:gd name="T24" fmla="*/ 1387 w 20000"/>
                    <a:gd name="T25" fmla="*/ 6565 h 20000"/>
                    <a:gd name="T26" fmla="*/ 5956 w 20000"/>
                    <a:gd name="T27" fmla="*/ 6565 h 20000"/>
                    <a:gd name="T28" fmla="*/ 2809 w 20000"/>
                    <a:gd name="T29" fmla="*/ 5208 h 20000"/>
                    <a:gd name="T30" fmla="*/ 2267 w 20000"/>
                    <a:gd name="T31" fmla="*/ 3414 h 20000"/>
                    <a:gd name="T32" fmla="*/ 4196 w 20000"/>
                    <a:gd name="T33" fmla="*/ 2713 h 20000"/>
                    <a:gd name="T34" fmla="*/ 4535 w 20000"/>
                    <a:gd name="T35" fmla="*/ 1619 h 20000"/>
                    <a:gd name="T36" fmla="*/ 6971 w 20000"/>
                    <a:gd name="T37" fmla="*/ 919 h 20000"/>
                    <a:gd name="T38" fmla="*/ 10694 w 20000"/>
                    <a:gd name="T39" fmla="*/ 0 h 20000"/>
                    <a:gd name="T40" fmla="*/ 8900 w 20000"/>
                    <a:gd name="T41" fmla="*/ 2932 h 20000"/>
                    <a:gd name="T42" fmla="*/ 11540 w 20000"/>
                    <a:gd name="T43" fmla="*/ 2713 h 20000"/>
                    <a:gd name="T44" fmla="*/ 12420 w 20000"/>
                    <a:gd name="T45" fmla="*/ 4551 h 20000"/>
                    <a:gd name="T46" fmla="*/ 12589 w 20000"/>
                    <a:gd name="T47" fmla="*/ 5208 h 20000"/>
                    <a:gd name="T48" fmla="*/ 14349 w 20000"/>
                    <a:gd name="T49" fmla="*/ 4551 h 20000"/>
                    <a:gd name="T50" fmla="*/ 14856 w 20000"/>
                    <a:gd name="T51" fmla="*/ 3414 h 20000"/>
                    <a:gd name="T52" fmla="*/ 14856 w 20000"/>
                    <a:gd name="T53" fmla="*/ 6565 h 20000"/>
                    <a:gd name="T54" fmla="*/ 14856 w 20000"/>
                    <a:gd name="T55" fmla="*/ 8840 h 20000"/>
                    <a:gd name="T56" fmla="*/ 16311 w 20000"/>
                    <a:gd name="T57" fmla="*/ 6346 h 20000"/>
                    <a:gd name="T58" fmla="*/ 18037 w 20000"/>
                    <a:gd name="T59" fmla="*/ 2932 h 20000"/>
                    <a:gd name="T60" fmla="*/ 19425 w 20000"/>
                    <a:gd name="T61" fmla="*/ 4770 h 20000"/>
                    <a:gd name="T62" fmla="*/ 19289 w 20000"/>
                    <a:gd name="T63" fmla="*/ 7484 h 20000"/>
                    <a:gd name="T64" fmla="*/ 18037 w 20000"/>
                    <a:gd name="T65" fmla="*/ 10635 h 20000"/>
                    <a:gd name="T66" fmla="*/ 17834 w 20000"/>
                    <a:gd name="T67" fmla="*/ 12910 h 20000"/>
                    <a:gd name="T68" fmla="*/ 18579 w 20000"/>
                    <a:gd name="T69" fmla="*/ 14048 h 20000"/>
                    <a:gd name="T70" fmla="*/ 19966 w 20000"/>
                    <a:gd name="T71" fmla="*/ 16543 h 20000"/>
                    <a:gd name="T72" fmla="*/ 18376 w 20000"/>
                    <a:gd name="T73" fmla="*/ 17199 h 20000"/>
                    <a:gd name="T74" fmla="*/ 16311 w 20000"/>
                    <a:gd name="T75" fmla="*/ 17199 h 20000"/>
                    <a:gd name="T76" fmla="*/ 17157 w 20000"/>
                    <a:gd name="T77" fmla="*/ 18337 h 20000"/>
                    <a:gd name="T78" fmla="*/ 16108 w 20000"/>
                    <a:gd name="T79" fmla="*/ 1995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000" h="20000">
                      <a:moveTo>
                        <a:pt x="16108" y="19956"/>
                      </a:moveTo>
                      <a:lnTo>
                        <a:pt x="14721" y="19956"/>
                      </a:lnTo>
                      <a:lnTo>
                        <a:pt x="12927" y="19037"/>
                      </a:lnTo>
                      <a:lnTo>
                        <a:pt x="12081" y="18162"/>
                      </a:lnTo>
                      <a:lnTo>
                        <a:pt x="12081" y="16543"/>
                      </a:lnTo>
                      <a:lnTo>
                        <a:pt x="10694" y="17637"/>
                      </a:lnTo>
                      <a:lnTo>
                        <a:pt x="8900" y="18162"/>
                      </a:lnTo>
                      <a:lnTo>
                        <a:pt x="6633" y="18337"/>
                      </a:lnTo>
                      <a:lnTo>
                        <a:pt x="4196" y="17637"/>
                      </a:lnTo>
                      <a:lnTo>
                        <a:pt x="2437" y="17199"/>
                      </a:lnTo>
                      <a:lnTo>
                        <a:pt x="2437" y="16105"/>
                      </a:lnTo>
                      <a:lnTo>
                        <a:pt x="2809" y="15186"/>
                      </a:lnTo>
                      <a:lnTo>
                        <a:pt x="1557" y="14048"/>
                      </a:lnTo>
                      <a:lnTo>
                        <a:pt x="135" y="13348"/>
                      </a:lnTo>
                      <a:lnTo>
                        <a:pt x="0" y="11816"/>
                      </a:lnTo>
                      <a:lnTo>
                        <a:pt x="135" y="10635"/>
                      </a:lnTo>
                      <a:lnTo>
                        <a:pt x="2437" y="10635"/>
                      </a:lnTo>
                      <a:lnTo>
                        <a:pt x="4535" y="11116"/>
                      </a:lnTo>
                      <a:lnTo>
                        <a:pt x="5956" y="11816"/>
                      </a:lnTo>
                      <a:lnTo>
                        <a:pt x="7885" y="12254"/>
                      </a:lnTo>
                      <a:lnTo>
                        <a:pt x="7343" y="11335"/>
                      </a:lnTo>
                      <a:lnTo>
                        <a:pt x="5245" y="9497"/>
                      </a:lnTo>
                      <a:lnTo>
                        <a:pt x="3316" y="9497"/>
                      </a:lnTo>
                      <a:lnTo>
                        <a:pt x="1015" y="8840"/>
                      </a:lnTo>
                      <a:lnTo>
                        <a:pt x="880" y="7484"/>
                      </a:lnTo>
                      <a:lnTo>
                        <a:pt x="1387" y="6565"/>
                      </a:lnTo>
                      <a:lnTo>
                        <a:pt x="2978" y="6565"/>
                      </a:lnTo>
                      <a:lnTo>
                        <a:pt x="5956" y="6565"/>
                      </a:lnTo>
                      <a:lnTo>
                        <a:pt x="2267" y="5646"/>
                      </a:lnTo>
                      <a:lnTo>
                        <a:pt x="2809" y="5208"/>
                      </a:lnTo>
                      <a:lnTo>
                        <a:pt x="1557" y="4551"/>
                      </a:lnTo>
                      <a:lnTo>
                        <a:pt x="2267" y="3414"/>
                      </a:lnTo>
                      <a:lnTo>
                        <a:pt x="3316" y="2932"/>
                      </a:lnTo>
                      <a:lnTo>
                        <a:pt x="4196" y="2713"/>
                      </a:lnTo>
                      <a:lnTo>
                        <a:pt x="3858" y="1794"/>
                      </a:lnTo>
                      <a:lnTo>
                        <a:pt x="4535" y="1619"/>
                      </a:lnTo>
                      <a:lnTo>
                        <a:pt x="5584" y="1619"/>
                      </a:lnTo>
                      <a:lnTo>
                        <a:pt x="6971" y="919"/>
                      </a:lnTo>
                      <a:lnTo>
                        <a:pt x="8426" y="438"/>
                      </a:lnTo>
                      <a:lnTo>
                        <a:pt x="10694" y="0"/>
                      </a:lnTo>
                      <a:lnTo>
                        <a:pt x="10355" y="1794"/>
                      </a:lnTo>
                      <a:lnTo>
                        <a:pt x="8900" y="2932"/>
                      </a:lnTo>
                      <a:lnTo>
                        <a:pt x="10694" y="2932"/>
                      </a:lnTo>
                      <a:lnTo>
                        <a:pt x="11540" y="2713"/>
                      </a:lnTo>
                      <a:lnTo>
                        <a:pt x="12589" y="3589"/>
                      </a:lnTo>
                      <a:lnTo>
                        <a:pt x="12420" y="4551"/>
                      </a:lnTo>
                      <a:lnTo>
                        <a:pt x="11201" y="5208"/>
                      </a:lnTo>
                      <a:lnTo>
                        <a:pt x="12589" y="5208"/>
                      </a:lnTo>
                      <a:lnTo>
                        <a:pt x="13841" y="5646"/>
                      </a:lnTo>
                      <a:lnTo>
                        <a:pt x="14349" y="4551"/>
                      </a:lnTo>
                      <a:lnTo>
                        <a:pt x="14349" y="2932"/>
                      </a:lnTo>
                      <a:lnTo>
                        <a:pt x="14856" y="3414"/>
                      </a:lnTo>
                      <a:lnTo>
                        <a:pt x="15601" y="4770"/>
                      </a:lnTo>
                      <a:lnTo>
                        <a:pt x="14856" y="6565"/>
                      </a:lnTo>
                      <a:lnTo>
                        <a:pt x="14349" y="8403"/>
                      </a:lnTo>
                      <a:lnTo>
                        <a:pt x="14856" y="8840"/>
                      </a:lnTo>
                      <a:lnTo>
                        <a:pt x="15770" y="8140"/>
                      </a:lnTo>
                      <a:lnTo>
                        <a:pt x="16311" y="6346"/>
                      </a:lnTo>
                      <a:lnTo>
                        <a:pt x="16988" y="4551"/>
                      </a:lnTo>
                      <a:lnTo>
                        <a:pt x="18037" y="2932"/>
                      </a:lnTo>
                      <a:lnTo>
                        <a:pt x="18917" y="3414"/>
                      </a:lnTo>
                      <a:lnTo>
                        <a:pt x="19425" y="4770"/>
                      </a:lnTo>
                      <a:lnTo>
                        <a:pt x="19797" y="5908"/>
                      </a:lnTo>
                      <a:lnTo>
                        <a:pt x="19289" y="7484"/>
                      </a:lnTo>
                      <a:lnTo>
                        <a:pt x="18579" y="9278"/>
                      </a:lnTo>
                      <a:lnTo>
                        <a:pt x="18037" y="10635"/>
                      </a:lnTo>
                      <a:lnTo>
                        <a:pt x="17496" y="11816"/>
                      </a:lnTo>
                      <a:lnTo>
                        <a:pt x="17834" y="12910"/>
                      </a:lnTo>
                      <a:lnTo>
                        <a:pt x="18376" y="14311"/>
                      </a:lnTo>
                      <a:lnTo>
                        <a:pt x="18579" y="14048"/>
                      </a:lnTo>
                      <a:lnTo>
                        <a:pt x="19289" y="15405"/>
                      </a:lnTo>
                      <a:lnTo>
                        <a:pt x="19966" y="16543"/>
                      </a:lnTo>
                      <a:lnTo>
                        <a:pt x="19289" y="18162"/>
                      </a:lnTo>
                      <a:lnTo>
                        <a:pt x="18376" y="17199"/>
                      </a:lnTo>
                      <a:lnTo>
                        <a:pt x="17157" y="17199"/>
                      </a:lnTo>
                      <a:lnTo>
                        <a:pt x="16311" y="17199"/>
                      </a:lnTo>
                      <a:lnTo>
                        <a:pt x="15770" y="19037"/>
                      </a:lnTo>
                      <a:lnTo>
                        <a:pt x="17157" y="18337"/>
                      </a:lnTo>
                      <a:lnTo>
                        <a:pt x="17157" y="19475"/>
                      </a:lnTo>
                      <a:lnTo>
                        <a:pt x="16108" y="19956"/>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9D90A0"/>
                    </a:solidFill>
                    <a:effectLst/>
                    <a:uLnTx/>
                    <a:uFillTx/>
                    <a:latin typeface="Avenir "/>
                    <a:ea typeface="+mn-ea"/>
                    <a:cs typeface="+mn-cs"/>
                  </a:endParaRPr>
                </a:p>
              </p:txBody>
            </p:sp>
            <p:sp>
              <p:nvSpPr>
                <p:cNvPr id="449" name="Freeform 63">
                  <a:extLst>
                    <a:ext uri="{FF2B5EF4-FFF2-40B4-BE49-F238E27FC236}">
                      <a16:creationId xmlns:a16="http://schemas.microsoft.com/office/drawing/2014/main" id="{2B9076D7-EF12-4BBD-8B09-86DEFE2023BC}"/>
                    </a:ext>
                  </a:extLst>
                </p:cNvPr>
                <p:cNvSpPr>
                  <a:spLocks/>
                </p:cNvSpPr>
                <p:nvPr/>
              </p:nvSpPr>
              <p:spPr bwMode="auto">
                <a:xfrm>
                  <a:off x="2596299" y="1478866"/>
                  <a:ext cx="185729" cy="231029"/>
                </a:xfrm>
                <a:custGeom>
                  <a:avLst/>
                  <a:gdLst>
                    <a:gd name="T0" fmla="*/ 7036 w 20000"/>
                    <a:gd name="T1" fmla="*/ 19948 h 20000"/>
                    <a:gd name="T2" fmla="*/ 3974 w 20000"/>
                    <a:gd name="T3" fmla="*/ 19687 h 20000"/>
                    <a:gd name="T4" fmla="*/ 2671 w 20000"/>
                    <a:gd name="T5" fmla="*/ 19112 h 20000"/>
                    <a:gd name="T6" fmla="*/ 0 w 20000"/>
                    <a:gd name="T7" fmla="*/ 17807 h 20000"/>
                    <a:gd name="T8" fmla="*/ 0 w 20000"/>
                    <a:gd name="T9" fmla="*/ 15352 h 20000"/>
                    <a:gd name="T10" fmla="*/ 2671 w 20000"/>
                    <a:gd name="T11" fmla="*/ 13473 h 20000"/>
                    <a:gd name="T12" fmla="*/ 8404 w 20000"/>
                    <a:gd name="T13" fmla="*/ 14308 h 20000"/>
                    <a:gd name="T14" fmla="*/ 8078 w 20000"/>
                    <a:gd name="T15" fmla="*/ 12167 h 20000"/>
                    <a:gd name="T16" fmla="*/ 3062 w 20000"/>
                    <a:gd name="T17" fmla="*/ 11854 h 20000"/>
                    <a:gd name="T18" fmla="*/ 261 w 20000"/>
                    <a:gd name="T19" fmla="*/ 11332 h 20000"/>
                    <a:gd name="T20" fmla="*/ 3974 w 20000"/>
                    <a:gd name="T21" fmla="*/ 9713 h 20000"/>
                    <a:gd name="T22" fmla="*/ 261 w 20000"/>
                    <a:gd name="T23" fmla="*/ 9713 h 20000"/>
                    <a:gd name="T24" fmla="*/ 2671 w 20000"/>
                    <a:gd name="T25" fmla="*/ 6475 h 20000"/>
                    <a:gd name="T26" fmla="*/ 5407 w 20000"/>
                    <a:gd name="T27" fmla="*/ 7781 h 20000"/>
                    <a:gd name="T28" fmla="*/ 8078 w 20000"/>
                    <a:gd name="T29" fmla="*/ 6475 h 20000"/>
                    <a:gd name="T30" fmla="*/ 5407 w 20000"/>
                    <a:gd name="T31" fmla="*/ 6475 h 20000"/>
                    <a:gd name="T32" fmla="*/ 3974 w 20000"/>
                    <a:gd name="T33" fmla="*/ 5117 h 20000"/>
                    <a:gd name="T34" fmla="*/ 6384 w 20000"/>
                    <a:gd name="T35" fmla="*/ 4021 h 20000"/>
                    <a:gd name="T36" fmla="*/ 9772 w 20000"/>
                    <a:gd name="T37" fmla="*/ 4804 h 20000"/>
                    <a:gd name="T38" fmla="*/ 10749 w 20000"/>
                    <a:gd name="T39" fmla="*/ 4021 h 20000"/>
                    <a:gd name="T40" fmla="*/ 9772 w 20000"/>
                    <a:gd name="T41" fmla="*/ 2977 h 20000"/>
                    <a:gd name="T42" fmla="*/ 11792 w 20000"/>
                    <a:gd name="T43" fmla="*/ 2141 h 20000"/>
                    <a:gd name="T44" fmla="*/ 15505 w 20000"/>
                    <a:gd name="T45" fmla="*/ 0 h 20000"/>
                    <a:gd name="T46" fmla="*/ 17915 w 20000"/>
                    <a:gd name="T47" fmla="*/ 1619 h 20000"/>
                    <a:gd name="T48" fmla="*/ 16873 w 20000"/>
                    <a:gd name="T49" fmla="*/ 3499 h 20000"/>
                    <a:gd name="T50" fmla="*/ 16873 w 20000"/>
                    <a:gd name="T51" fmla="*/ 6162 h 20000"/>
                    <a:gd name="T52" fmla="*/ 17915 w 20000"/>
                    <a:gd name="T53" fmla="*/ 6997 h 20000"/>
                    <a:gd name="T54" fmla="*/ 17264 w 20000"/>
                    <a:gd name="T55" fmla="*/ 9138 h 20000"/>
                    <a:gd name="T56" fmla="*/ 18893 w 20000"/>
                    <a:gd name="T57" fmla="*/ 10548 h 20000"/>
                    <a:gd name="T58" fmla="*/ 16873 w 20000"/>
                    <a:gd name="T59" fmla="*/ 13473 h 20000"/>
                    <a:gd name="T60" fmla="*/ 18893 w 20000"/>
                    <a:gd name="T61" fmla="*/ 12898 h 20000"/>
                    <a:gd name="T62" fmla="*/ 19935 w 20000"/>
                    <a:gd name="T63" fmla="*/ 15614 h 20000"/>
                    <a:gd name="T64" fmla="*/ 18241 w 20000"/>
                    <a:gd name="T65" fmla="*/ 15614 h 20000"/>
                    <a:gd name="T66" fmla="*/ 15505 w 20000"/>
                    <a:gd name="T67" fmla="*/ 16449 h 20000"/>
                    <a:gd name="T68" fmla="*/ 12508 w 20000"/>
                    <a:gd name="T69" fmla="*/ 17493 h 20000"/>
                    <a:gd name="T70" fmla="*/ 13550 w 20000"/>
                    <a:gd name="T71" fmla="*/ 15352 h 20000"/>
                    <a:gd name="T72" fmla="*/ 11140 w 20000"/>
                    <a:gd name="T73" fmla="*/ 16449 h 20000"/>
                    <a:gd name="T74" fmla="*/ 10749 w 20000"/>
                    <a:gd name="T75" fmla="*/ 18329 h 20000"/>
                    <a:gd name="T76" fmla="*/ 9121 w 20000"/>
                    <a:gd name="T77" fmla="*/ 18590 h 20000"/>
                    <a:gd name="T78" fmla="*/ 7036 w 20000"/>
                    <a:gd name="T79" fmla="*/ 1994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000" h="20000">
                      <a:moveTo>
                        <a:pt x="7036" y="19948"/>
                      </a:moveTo>
                      <a:lnTo>
                        <a:pt x="3974" y="19687"/>
                      </a:lnTo>
                      <a:lnTo>
                        <a:pt x="2671" y="19112"/>
                      </a:lnTo>
                      <a:lnTo>
                        <a:pt x="0" y="17807"/>
                      </a:lnTo>
                      <a:lnTo>
                        <a:pt x="0" y="15352"/>
                      </a:lnTo>
                      <a:lnTo>
                        <a:pt x="2671" y="13473"/>
                      </a:lnTo>
                      <a:lnTo>
                        <a:pt x="8404" y="14308"/>
                      </a:lnTo>
                      <a:lnTo>
                        <a:pt x="8078" y="12167"/>
                      </a:lnTo>
                      <a:lnTo>
                        <a:pt x="3062" y="11854"/>
                      </a:lnTo>
                      <a:lnTo>
                        <a:pt x="261" y="11332"/>
                      </a:lnTo>
                      <a:lnTo>
                        <a:pt x="3974" y="9713"/>
                      </a:lnTo>
                      <a:lnTo>
                        <a:pt x="261" y="9713"/>
                      </a:lnTo>
                      <a:lnTo>
                        <a:pt x="2671" y="6475"/>
                      </a:lnTo>
                      <a:lnTo>
                        <a:pt x="5407" y="7781"/>
                      </a:lnTo>
                      <a:lnTo>
                        <a:pt x="8078" y="6475"/>
                      </a:lnTo>
                      <a:lnTo>
                        <a:pt x="5407" y="6475"/>
                      </a:lnTo>
                      <a:lnTo>
                        <a:pt x="3974" y="5117"/>
                      </a:lnTo>
                      <a:lnTo>
                        <a:pt x="6384" y="4021"/>
                      </a:lnTo>
                      <a:lnTo>
                        <a:pt x="9772" y="4804"/>
                      </a:lnTo>
                      <a:lnTo>
                        <a:pt x="10749" y="4021"/>
                      </a:lnTo>
                      <a:lnTo>
                        <a:pt x="9772" y="2977"/>
                      </a:lnTo>
                      <a:lnTo>
                        <a:pt x="11792" y="2141"/>
                      </a:lnTo>
                      <a:lnTo>
                        <a:pt x="15505" y="0"/>
                      </a:lnTo>
                      <a:lnTo>
                        <a:pt x="17915" y="1619"/>
                      </a:lnTo>
                      <a:lnTo>
                        <a:pt x="16873" y="3499"/>
                      </a:lnTo>
                      <a:lnTo>
                        <a:pt x="16873" y="6162"/>
                      </a:lnTo>
                      <a:lnTo>
                        <a:pt x="17915" y="6997"/>
                      </a:lnTo>
                      <a:lnTo>
                        <a:pt x="17264" y="9138"/>
                      </a:lnTo>
                      <a:lnTo>
                        <a:pt x="18893" y="10548"/>
                      </a:lnTo>
                      <a:lnTo>
                        <a:pt x="16873" y="13473"/>
                      </a:lnTo>
                      <a:lnTo>
                        <a:pt x="18893" y="12898"/>
                      </a:lnTo>
                      <a:lnTo>
                        <a:pt x="19935" y="15614"/>
                      </a:lnTo>
                      <a:lnTo>
                        <a:pt x="18241" y="15614"/>
                      </a:lnTo>
                      <a:lnTo>
                        <a:pt x="15505" y="16449"/>
                      </a:lnTo>
                      <a:lnTo>
                        <a:pt x="12508" y="17493"/>
                      </a:lnTo>
                      <a:lnTo>
                        <a:pt x="13550" y="15352"/>
                      </a:lnTo>
                      <a:lnTo>
                        <a:pt x="11140" y="16449"/>
                      </a:lnTo>
                      <a:lnTo>
                        <a:pt x="10749" y="18329"/>
                      </a:lnTo>
                      <a:lnTo>
                        <a:pt x="9121" y="18590"/>
                      </a:lnTo>
                      <a:lnTo>
                        <a:pt x="7036" y="19948"/>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9D90A0"/>
                    </a:solidFill>
                    <a:effectLst/>
                    <a:uLnTx/>
                    <a:uFillTx/>
                    <a:latin typeface="Avenir "/>
                    <a:ea typeface="+mn-ea"/>
                    <a:cs typeface="+mn-cs"/>
                  </a:endParaRPr>
                </a:p>
              </p:txBody>
            </p:sp>
            <p:sp>
              <p:nvSpPr>
                <p:cNvPr id="450" name="Freeform 62">
                  <a:extLst>
                    <a:ext uri="{FF2B5EF4-FFF2-40B4-BE49-F238E27FC236}">
                      <a16:creationId xmlns:a16="http://schemas.microsoft.com/office/drawing/2014/main" id="{500C04FD-633B-4088-AD77-68B0C446E80E}"/>
                    </a:ext>
                  </a:extLst>
                </p:cNvPr>
                <p:cNvSpPr>
                  <a:spLocks/>
                </p:cNvSpPr>
                <p:nvPr/>
              </p:nvSpPr>
              <p:spPr bwMode="auto">
                <a:xfrm>
                  <a:off x="1685776" y="1732544"/>
                  <a:ext cx="276327" cy="175159"/>
                </a:xfrm>
                <a:custGeom>
                  <a:avLst/>
                  <a:gdLst>
                    <a:gd name="T0" fmla="*/ 2495 w 20000"/>
                    <a:gd name="T1" fmla="*/ 19931 h 20000"/>
                    <a:gd name="T2" fmla="*/ 1357 w 20000"/>
                    <a:gd name="T3" fmla="*/ 19931 h 20000"/>
                    <a:gd name="T4" fmla="*/ 1794 w 20000"/>
                    <a:gd name="T5" fmla="*/ 17801 h 20000"/>
                    <a:gd name="T6" fmla="*/ 1794 w 20000"/>
                    <a:gd name="T7" fmla="*/ 16014 h 20000"/>
                    <a:gd name="T8" fmla="*/ 875 w 20000"/>
                    <a:gd name="T9" fmla="*/ 14914 h 20000"/>
                    <a:gd name="T10" fmla="*/ 0 w 20000"/>
                    <a:gd name="T11" fmla="*/ 13127 h 20000"/>
                    <a:gd name="T12" fmla="*/ 2057 w 20000"/>
                    <a:gd name="T13" fmla="*/ 11340 h 20000"/>
                    <a:gd name="T14" fmla="*/ 3151 w 20000"/>
                    <a:gd name="T15" fmla="*/ 9210 h 20000"/>
                    <a:gd name="T16" fmla="*/ 4726 w 20000"/>
                    <a:gd name="T17" fmla="*/ 9210 h 20000"/>
                    <a:gd name="T18" fmla="*/ 4989 w 20000"/>
                    <a:gd name="T19" fmla="*/ 8522 h 20000"/>
                    <a:gd name="T20" fmla="*/ 4726 w 20000"/>
                    <a:gd name="T21" fmla="*/ 7423 h 20000"/>
                    <a:gd name="T22" fmla="*/ 4989 w 20000"/>
                    <a:gd name="T23" fmla="*/ 7423 h 20000"/>
                    <a:gd name="T24" fmla="*/ 5427 w 20000"/>
                    <a:gd name="T25" fmla="*/ 7423 h 20000"/>
                    <a:gd name="T26" fmla="*/ 8403 w 20000"/>
                    <a:gd name="T27" fmla="*/ 4605 h 20000"/>
                    <a:gd name="T28" fmla="*/ 7921 w 20000"/>
                    <a:gd name="T29" fmla="*/ 3162 h 20000"/>
                    <a:gd name="T30" fmla="*/ 9059 w 20000"/>
                    <a:gd name="T31" fmla="*/ 0 h 20000"/>
                    <a:gd name="T32" fmla="*/ 11554 w 20000"/>
                    <a:gd name="T33" fmla="*/ 275 h 20000"/>
                    <a:gd name="T34" fmla="*/ 11991 w 20000"/>
                    <a:gd name="T35" fmla="*/ 1100 h 20000"/>
                    <a:gd name="T36" fmla="*/ 14923 w 20000"/>
                    <a:gd name="T37" fmla="*/ 1787 h 20000"/>
                    <a:gd name="T38" fmla="*/ 14923 w 20000"/>
                    <a:gd name="T39" fmla="*/ 2818 h 20000"/>
                    <a:gd name="T40" fmla="*/ 15624 w 20000"/>
                    <a:gd name="T41" fmla="*/ 3918 h 20000"/>
                    <a:gd name="T42" fmla="*/ 14486 w 20000"/>
                    <a:gd name="T43" fmla="*/ 4948 h 20000"/>
                    <a:gd name="T44" fmla="*/ 16105 w 20000"/>
                    <a:gd name="T45" fmla="*/ 4605 h 20000"/>
                    <a:gd name="T46" fmla="*/ 16280 w 20000"/>
                    <a:gd name="T47" fmla="*/ 4605 h 20000"/>
                    <a:gd name="T48" fmla="*/ 16105 w 20000"/>
                    <a:gd name="T49" fmla="*/ 6392 h 20000"/>
                    <a:gd name="T50" fmla="*/ 17199 w 20000"/>
                    <a:gd name="T51" fmla="*/ 4948 h 20000"/>
                    <a:gd name="T52" fmla="*/ 17199 w 20000"/>
                    <a:gd name="T53" fmla="*/ 4605 h 20000"/>
                    <a:gd name="T54" fmla="*/ 18600 w 20000"/>
                    <a:gd name="T55" fmla="*/ 4948 h 20000"/>
                    <a:gd name="T56" fmla="*/ 19256 w 20000"/>
                    <a:gd name="T57" fmla="*/ 5704 h 20000"/>
                    <a:gd name="T58" fmla="*/ 19256 w 20000"/>
                    <a:gd name="T59" fmla="*/ 9210 h 20000"/>
                    <a:gd name="T60" fmla="*/ 19956 w 20000"/>
                    <a:gd name="T61" fmla="*/ 11340 h 20000"/>
                    <a:gd name="T62" fmla="*/ 18118 w 20000"/>
                    <a:gd name="T63" fmla="*/ 12096 h 20000"/>
                    <a:gd name="T64" fmla="*/ 16105 w 20000"/>
                    <a:gd name="T65" fmla="*/ 12440 h 20000"/>
                    <a:gd name="T66" fmla="*/ 13348 w 20000"/>
                    <a:gd name="T67" fmla="*/ 13127 h 20000"/>
                    <a:gd name="T68" fmla="*/ 11991 w 20000"/>
                    <a:gd name="T69" fmla="*/ 13883 h 20000"/>
                    <a:gd name="T70" fmla="*/ 10460 w 20000"/>
                    <a:gd name="T71" fmla="*/ 15258 h 20000"/>
                    <a:gd name="T72" fmla="*/ 9059 w 20000"/>
                    <a:gd name="T73" fmla="*/ 15258 h 20000"/>
                    <a:gd name="T74" fmla="*/ 8578 w 20000"/>
                    <a:gd name="T75" fmla="*/ 14914 h 20000"/>
                    <a:gd name="T76" fmla="*/ 7221 w 20000"/>
                    <a:gd name="T77" fmla="*/ 17045 h 20000"/>
                    <a:gd name="T78" fmla="*/ 6083 w 20000"/>
                    <a:gd name="T79" fmla="*/ 19519 h 20000"/>
                    <a:gd name="T80" fmla="*/ 4726 w 20000"/>
                    <a:gd name="T81" fmla="*/ 18832 h 20000"/>
                    <a:gd name="T82" fmla="*/ 2495 w 20000"/>
                    <a:gd name="T83" fmla="*/ 1993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000" h="20000">
                      <a:moveTo>
                        <a:pt x="2495" y="19931"/>
                      </a:moveTo>
                      <a:lnTo>
                        <a:pt x="1357" y="19931"/>
                      </a:lnTo>
                      <a:lnTo>
                        <a:pt x="1794" y="17801"/>
                      </a:lnTo>
                      <a:lnTo>
                        <a:pt x="1794" y="16014"/>
                      </a:lnTo>
                      <a:lnTo>
                        <a:pt x="875" y="14914"/>
                      </a:lnTo>
                      <a:lnTo>
                        <a:pt x="0" y="13127"/>
                      </a:lnTo>
                      <a:lnTo>
                        <a:pt x="2057" y="11340"/>
                      </a:lnTo>
                      <a:lnTo>
                        <a:pt x="3151" y="9210"/>
                      </a:lnTo>
                      <a:lnTo>
                        <a:pt x="4726" y="9210"/>
                      </a:lnTo>
                      <a:lnTo>
                        <a:pt x="4989" y="8522"/>
                      </a:lnTo>
                      <a:lnTo>
                        <a:pt x="4726" y="7423"/>
                      </a:lnTo>
                      <a:lnTo>
                        <a:pt x="4989" y="7423"/>
                      </a:lnTo>
                      <a:lnTo>
                        <a:pt x="5427" y="7423"/>
                      </a:lnTo>
                      <a:lnTo>
                        <a:pt x="8403" y="4605"/>
                      </a:lnTo>
                      <a:lnTo>
                        <a:pt x="7921" y="3162"/>
                      </a:lnTo>
                      <a:lnTo>
                        <a:pt x="9059" y="0"/>
                      </a:lnTo>
                      <a:lnTo>
                        <a:pt x="11554" y="275"/>
                      </a:lnTo>
                      <a:lnTo>
                        <a:pt x="11991" y="1100"/>
                      </a:lnTo>
                      <a:lnTo>
                        <a:pt x="14923" y="1787"/>
                      </a:lnTo>
                      <a:lnTo>
                        <a:pt x="14923" y="2818"/>
                      </a:lnTo>
                      <a:lnTo>
                        <a:pt x="15624" y="3918"/>
                      </a:lnTo>
                      <a:lnTo>
                        <a:pt x="14486" y="4948"/>
                      </a:lnTo>
                      <a:lnTo>
                        <a:pt x="16105" y="4605"/>
                      </a:lnTo>
                      <a:lnTo>
                        <a:pt x="16280" y="4605"/>
                      </a:lnTo>
                      <a:lnTo>
                        <a:pt x="16105" y="6392"/>
                      </a:lnTo>
                      <a:lnTo>
                        <a:pt x="17199" y="4948"/>
                      </a:lnTo>
                      <a:lnTo>
                        <a:pt x="17199" y="4605"/>
                      </a:lnTo>
                      <a:lnTo>
                        <a:pt x="18600" y="4948"/>
                      </a:lnTo>
                      <a:lnTo>
                        <a:pt x="19256" y="5704"/>
                      </a:lnTo>
                      <a:lnTo>
                        <a:pt x="19256" y="9210"/>
                      </a:lnTo>
                      <a:lnTo>
                        <a:pt x="19956" y="11340"/>
                      </a:lnTo>
                      <a:lnTo>
                        <a:pt x="18118" y="12096"/>
                      </a:lnTo>
                      <a:lnTo>
                        <a:pt x="16105" y="12440"/>
                      </a:lnTo>
                      <a:lnTo>
                        <a:pt x="13348" y="13127"/>
                      </a:lnTo>
                      <a:lnTo>
                        <a:pt x="11991" y="13883"/>
                      </a:lnTo>
                      <a:lnTo>
                        <a:pt x="10460" y="15258"/>
                      </a:lnTo>
                      <a:lnTo>
                        <a:pt x="9059" y="15258"/>
                      </a:lnTo>
                      <a:lnTo>
                        <a:pt x="8578" y="14914"/>
                      </a:lnTo>
                      <a:lnTo>
                        <a:pt x="7221" y="17045"/>
                      </a:lnTo>
                      <a:lnTo>
                        <a:pt x="6083" y="19519"/>
                      </a:lnTo>
                      <a:lnTo>
                        <a:pt x="4726" y="18832"/>
                      </a:lnTo>
                      <a:lnTo>
                        <a:pt x="2495" y="19931"/>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9D90A0"/>
                    </a:solidFill>
                    <a:effectLst/>
                    <a:uLnTx/>
                    <a:uFillTx/>
                    <a:latin typeface="Avenir "/>
                    <a:ea typeface="+mn-ea"/>
                    <a:cs typeface="+mn-cs"/>
                  </a:endParaRPr>
                </a:p>
              </p:txBody>
            </p:sp>
            <p:sp>
              <p:nvSpPr>
                <p:cNvPr id="451" name="Freeform 61">
                  <a:extLst>
                    <a:ext uri="{FF2B5EF4-FFF2-40B4-BE49-F238E27FC236}">
                      <a16:creationId xmlns:a16="http://schemas.microsoft.com/office/drawing/2014/main" id="{0CC3C65F-8FB3-44DA-8D44-0F3485786F74}"/>
                    </a:ext>
                  </a:extLst>
                </p:cNvPr>
                <p:cNvSpPr>
                  <a:spLocks/>
                </p:cNvSpPr>
                <p:nvPr/>
              </p:nvSpPr>
              <p:spPr bwMode="auto">
                <a:xfrm>
                  <a:off x="2451340" y="1750664"/>
                  <a:ext cx="279348" cy="187239"/>
                </a:xfrm>
                <a:custGeom>
                  <a:avLst/>
                  <a:gdLst>
                    <a:gd name="T0" fmla="*/ 16760 w 20000"/>
                    <a:gd name="T1" fmla="*/ 19936 h 20000"/>
                    <a:gd name="T2" fmla="*/ 14125 w 20000"/>
                    <a:gd name="T3" fmla="*/ 19936 h 20000"/>
                    <a:gd name="T4" fmla="*/ 12095 w 20000"/>
                    <a:gd name="T5" fmla="*/ 18907 h 20000"/>
                    <a:gd name="T6" fmla="*/ 9201 w 20000"/>
                    <a:gd name="T7" fmla="*/ 18264 h 20000"/>
                    <a:gd name="T8" fmla="*/ 5832 w 20000"/>
                    <a:gd name="T9" fmla="*/ 17299 h 20000"/>
                    <a:gd name="T10" fmla="*/ 2894 w 20000"/>
                    <a:gd name="T11" fmla="*/ 16270 h 20000"/>
                    <a:gd name="T12" fmla="*/ 1123 w 20000"/>
                    <a:gd name="T13" fmla="*/ 13891 h 20000"/>
                    <a:gd name="T14" fmla="*/ 1771 w 20000"/>
                    <a:gd name="T15" fmla="*/ 11961 h 20000"/>
                    <a:gd name="T16" fmla="*/ 2678 w 20000"/>
                    <a:gd name="T17" fmla="*/ 9582 h 20000"/>
                    <a:gd name="T18" fmla="*/ 2894 w 20000"/>
                    <a:gd name="T19" fmla="*/ 6945 h 20000"/>
                    <a:gd name="T20" fmla="*/ 2678 w 20000"/>
                    <a:gd name="T21" fmla="*/ 5273 h 20000"/>
                    <a:gd name="T22" fmla="*/ 691 w 20000"/>
                    <a:gd name="T23" fmla="*/ 4309 h 20000"/>
                    <a:gd name="T24" fmla="*/ 0 w 20000"/>
                    <a:gd name="T25" fmla="*/ 2315 h 20000"/>
                    <a:gd name="T26" fmla="*/ 432 w 20000"/>
                    <a:gd name="T27" fmla="*/ 0 h 20000"/>
                    <a:gd name="T28" fmla="*/ 2203 w 20000"/>
                    <a:gd name="T29" fmla="*/ 0 h 20000"/>
                    <a:gd name="T30" fmla="*/ 4492 w 20000"/>
                    <a:gd name="T31" fmla="*/ 2315 h 20000"/>
                    <a:gd name="T32" fmla="*/ 5400 w 20000"/>
                    <a:gd name="T33" fmla="*/ 3280 h 20000"/>
                    <a:gd name="T34" fmla="*/ 7387 w 20000"/>
                    <a:gd name="T35" fmla="*/ 5273 h 20000"/>
                    <a:gd name="T36" fmla="*/ 8035 w 20000"/>
                    <a:gd name="T37" fmla="*/ 7588 h 20000"/>
                    <a:gd name="T38" fmla="*/ 6955 w 20000"/>
                    <a:gd name="T39" fmla="*/ 7588 h 20000"/>
                    <a:gd name="T40" fmla="*/ 6523 w 20000"/>
                    <a:gd name="T41" fmla="*/ 8617 h 20000"/>
                    <a:gd name="T42" fmla="*/ 6523 w 20000"/>
                    <a:gd name="T43" fmla="*/ 9582 h 20000"/>
                    <a:gd name="T44" fmla="*/ 7387 w 20000"/>
                    <a:gd name="T45" fmla="*/ 11961 h 20000"/>
                    <a:gd name="T46" fmla="*/ 9201 w 20000"/>
                    <a:gd name="T47" fmla="*/ 12283 h 20000"/>
                    <a:gd name="T48" fmla="*/ 10972 w 20000"/>
                    <a:gd name="T49" fmla="*/ 13633 h 20000"/>
                    <a:gd name="T50" fmla="*/ 13866 w 20000"/>
                    <a:gd name="T51" fmla="*/ 13633 h 20000"/>
                    <a:gd name="T52" fmla="*/ 15896 w 20000"/>
                    <a:gd name="T53" fmla="*/ 12990 h 20000"/>
                    <a:gd name="T54" fmla="*/ 18618 w 20000"/>
                    <a:gd name="T55" fmla="*/ 13891 h 20000"/>
                    <a:gd name="T56" fmla="*/ 19957 w 20000"/>
                    <a:gd name="T57" fmla="*/ 15627 h 20000"/>
                    <a:gd name="T58" fmla="*/ 19957 w 20000"/>
                    <a:gd name="T59" fmla="*/ 16656 h 20000"/>
                    <a:gd name="T60" fmla="*/ 18618 w 20000"/>
                    <a:gd name="T61" fmla="*/ 17942 h 20000"/>
                    <a:gd name="T62" fmla="*/ 17667 w 20000"/>
                    <a:gd name="T63" fmla="*/ 19293 h 20000"/>
                    <a:gd name="T64" fmla="*/ 16760 w 20000"/>
                    <a:gd name="T65" fmla="*/ 1993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000" h="20000">
                      <a:moveTo>
                        <a:pt x="16760" y="19936"/>
                      </a:moveTo>
                      <a:lnTo>
                        <a:pt x="14125" y="19936"/>
                      </a:lnTo>
                      <a:lnTo>
                        <a:pt x="12095" y="18907"/>
                      </a:lnTo>
                      <a:lnTo>
                        <a:pt x="9201" y="18264"/>
                      </a:lnTo>
                      <a:lnTo>
                        <a:pt x="5832" y="17299"/>
                      </a:lnTo>
                      <a:lnTo>
                        <a:pt x="2894" y="16270"/>
                      </a:lnTo>
                      <a:lnTo>
                        <a:pt x="1123" y="13891"/>
                      </a:lnTo>
                      <a:lnTo>
                        <a:pt x="1771" y="11961"/>
                      </a:lnTo>
                      <a:lnTo>
                        <a:pt x="2678" y="9582"/>
                      </a:lnTo>
                      <a:lnTo>
                        <a:pt x="2894" y="6945"/>
                      </a:lnTo>
                      <a:lnTo>
                        <a:pt x="2678" y="5273"/>
                      </a:lnTo>
                      <a:lnTo>
                        <a:pt x="691" y="4309"/>
                      </a:lnTo>
                      <a:lnTo>
                        <a:pt x="0" y="2315"/>
                      </a:lnTo>
                      <a:lnTo>
                        <a:pt x="432" y="0"/>
                      </a:lnTo>
                      <a:lnTo>
                        <a:pt x="2203" y="0"/>
                      </a:lnTo>
                      <a:lnTo>
                        <a:pt x="4492" y="2315"/>
                      </a:lnTo>
                      <a:lnTo>
                        <a:pt x="5400" y="3280"/>
                      </a:lnTo>
                      <a:lnTo>
                        <a:pt x="7387" y="5273"/>
                      </a:lnTo>
                      <a:lnTo>
                        <a:pt x="8035" y="7588"/>
                      </a:lnTo>
                      <a:lnTo>
                        <a:pt x="6955" y="7588"/>
                      </a:lnTo>
                      <a:lnTo>
                        <a:pt x="6523" y="8617"/>
                      </a:lnTo>
                      <a:lnTo>
                        <a:pt x="6523" y="9582"/>
                      </a:lnTo>
                      <a:lnTo>
                        <a:pt x="7387" y="11961"/>
                      </a:lnTo>
                      <a:lnTo>
                        <a:pt x="9201" y="12283"/>
                      </a:lnTo>
                      <a:lnTo>
                        <a:pt x="10972" y="13633"/>
                      </a:lnTo>
                      <a:lnTo>
                        <a:pt x="13866" y="13633"/>
                      </a:lnTo>
                      <a:lnTo>
                        <a:pt x="15896" y="12990"/>
                      </a:lnTo>
                      <a:lnTo>
                        <a:pt x="18618" y="13891"/>
                      </a:lnTo>
                      <a:lnTo>
                        <a:pt x="19957" y="15627"/>
                      </a:lnTo>
                      <a:lnTo>
                        <a:pt x="19957" y="16656"/>
                      </a:lnTo>
                      <a:lnTo>
                        <a:pt x="18618" y="17942"/>
                      </a:lnTo>
                      <a:lnTo>
                        <a:pt x="17667" y="19293"/>
                      </a:lnTo>
                      <a:lnTo>
                        <a:pt x="16760" y="19936"/>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9D90A0"/>
                    </a:solidFill>
                    <a:effectLst/>
                    <a:uLnTx/>
                    <a:uFillTx/>
                    <a:latin typeface="Avenir "/>
                    <a:ea typeface="+mn-ea"/>
                    <a:cs typeface="+mn-cs"/>
                  </a:endParaRPr>
                </a:p>
              </p:txBody>
            </p:sp>
            <p:sp>
              <p:nvSpPr>
                <p:cNvPr id="452" name="Freeform 60">
                  <a:extLst>
                    <a:ext uri="{FF2B5EF4-FFF2-40B4-BE49-F238E27FC236}">
                      <a16:creationId xmlns:a16="http://schemas.microsoft.com/office/drawing/2014/main" id="{FEE7226E-8B2A-4B40-874E-C07DC0F760E5}"/>
                    </a:ext>
                  </a:extLst>
                </p:cNvPr>
                <p:cNvSpPr>
                  <a:spLocks/>
                </p:cNvSpPr>
                <p:nvPr/>
              </p:nvSpPr>
              <p:spPr bwMode="auto">
                <a:xfrm>
                  <a:off x="1998343" y="1669125"/>
                  <a:ext cx="247638" cy="138919"/>
                </a:xfrm>
                <a:custGeom>
                  <a:avLst/>
                  <a:gdLst>
                    <a:gd name="T0" fmla="*/ 16195 w 20000"/>
                    <a:gd name="T1" fmla="*/ 19913 h 20000"/>
                    <a:gd name="T2" fmla="*/ 12098 w 20000"/>
                    <a:gd name="T3" fmla="*/ 18515 h 20000"/>
                    <a:gd name="T4" fmla="*/ 12683 w 20000"/>
                    <a:gd name="T5" fmla="*/ 17205 h 20000"/>
                    <a:gd name="T6" fmla="*/ 3512 w 20000"/>
                    <a:gd name="T7" fmla="*/ 19039 h 20000"/>
                    <a:gd name="T8" fmla="*/ 2537 w 20000"/>
                    <a:gd name="T9" fmla="*/ 16332 h 20000"/>
                    <a:gd name="T10" fmla="*/ 4829 w 20000"/>
                    <a:gd name="T11" fmla="*/ 15371 h 20000"/>
                    <a:gd name="T12" fmla="*/ 8098 w 20000"/>
                    <a:gd name="T13" fmla="*/ 15371 h 20000"/>
                    <a:gd name="T14" fmla="*/ 9902 w 20000"/>
                    <a:gd name="T15" fmla="*/ 13100 h 20000"/>
                    <a:gd name="T16" fmla="*/ 5317 w 20000"/>
                    <a:gd name="T17" fmla="*/ 12664 h 20000"/>
                    <a:gd name="T18" fmla="*/ 6829 w 20000"/>
                    <a:gd name="T19" fmla="*/ 10480 h 20000"/>
                    <a:gd name="T20" fmla="*/ 6585 w 20000"/>
                    <a:gd name="T21" fmla="*/ 9432 h 20000"/>
                    <a:gd name="T22" fmla="*/ 3317 w 20000"/>
                    <a:gd name="T23" fmla="*/ 12664 h 20000"/>
                    <a:gd name="T24" fmla="*/ 1317 w 20000"/>
                    <a:gd name="T25" fmla="*/ 11790 h 20000"/>
                    <a:gd name="T26" fmla="*/ 0 w 20000"/>
                    <a:gd name="T27" fmla="*/ 8122 h 20000"/>
                    <a:gd name="T28" fmla="*/ 2780 w 20000"/>
                    <a:gd name="T29" fmla="*/ 5852 h 20000"/>
                    <a:gd name="T30" fmla="*/ 4585 w 20000"/>
                    <a:gd name="T31" fmla="*/ 3144 h 20000"/>
                    <a:gd name="T32" fmla="*/ 6829 w 20000"/>
                    <a:gd name="T33" fmla="*/ 873 h 20000"/>
                    <a:gd name="T34" fmla="*/ 9366 w 20000"/>
                    <a:gd name="T35" fmla="*/ 0 h 20000"/>
                    <a:gd name="T36" fmla="*/ 9366 w 20000"/>
                    <a:gd name="T37" fmla="*/ 3581 h 20000"/>
                    <a:gd name="T38" fmla="*/ 10634 w 20000"/>
                    <a:gd name="T39" fmla="*/ 3581 h 20000"/>
                    <a:gd name="T40" fmla="*/ 11366 w 20000"/>
                    <a:gd name="T41" fmla="*/ 5502 h 20000"/>
                    <a:gd name="T42" fmla="*/ 10878 w 20000"/>
                    <a:gd name="T43" fmla="*/ 8122 h 20000"/>
                    <a:gd name="T44" fmla="*/ 10634 w 20000"/>
                    <a:gd name="T45" fmla="*/ 11354 h 20000"/>
                    <a:gd name="T46" fmla="*/ 11902 w 20000"/>
                    <a:gd name="T47" fmla="*/ 11790 h 20000"/>
                    <a:gd name="T48" fmla="*/ 13415 w 20000"/>
                    <a:gd name="T49" fmla="*/ 13100 h 20000"/>
                    <a:gd name="T50" fmla="*/ 14683 w 20000"/>
                    <a:gd name="T51" fmla="*/ 11354 h 20000"/>
                    <a:gd name="T52" fmla="*/ 15415 w 20000"/>
                    <a:gd name="T53" fmla="*/ 8122 h 20000"/>
                    <a:gd name="T54" fmla="*/ 16683 w 20000"/>
                    <a:gd name="T55" fmla="*/ 4454 h 20000"/>
                    <a:gd name="T56" fmla="*/ 19171 w 20000"/>
                    <a:gd name="T57" fmla="*/ 2271 h 20000"/>
                    <a:gd name="T58" fmla="*/ 18488 w 20000"/>
                    <a:gd name="T59" fmla="*/ 5852 h 20000"/>
                    <a:gd name="T60" fmla="*/ 17463 w 20000"/>
                    <a:gd name="T61" fmla="*/ 10480 h 20000"/>
                    <a:gd name="T62" fmla="*/ 17951 w 20000"/>
                    <a:gd name="T63" fmla="*/ 12664 h 20000"/>
                    <a:gd name="T64" fmla="*/ 19463 w 20000"/>
                    <a:gd name="T65" fmla="*/ 11354 h 20000"/>
                    <a:gd name="T66" fmla="*/ 19951 w 20000"/>
                    <a:gd name="T67" fmla="*/ 13100 h 20000"/>
                    <a:gd name="T68" fmla="*/ 18488 w 20000"/>
                    <a:gd name="T69" fmla="*/ 17642 h 20000"/>
                    <a:gd name="T70" fmla="*/ 16195 w 20000"/>
                    <a:gd name="T71" fmla="*/ 19913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000" h="20000">
                      <a:moveTo>
                        <a:pt x="16195" y="19913"/>
                      </a:moveTo>
                      <a:lnTo>
                        <a:pt x="12098" y="18515"/>
                      </a:lnTo>
                      <a:lnTo>
                        <a:pt x="12683" y="17205"/>
                      </a:lnTo>
                      <a:lnTo>
                        <a:pt x="3512" y="19039"/>
                      </a:lnTo>
                      <a:lnTo>
                        <a:pt x="2537" y="16332"/>
                      </a:lnTo>
                      <a:lnTo>
                        <a:pt x="4829" y="15371"/>
                      </a:lnTo>
                      <a:lnTo>
                        <a:pt x="8098" y="15371"/>
                      </a:lnTo>
                      <a:lnTo>
                        <a:pt x="9902" y="13100"/>
                      </a:lnTo>
                      <a:lnTo>
                        <a:pt x="5317" y="12664"/>
                      </a:lnTo>
                      <a:lnTo>
                        <a:pt x="6829" y="10480"/>
                      </a:lnTo>
                      <a:lnTo>
                        <a:pt x="6585" y="9432"/>
                      </a:lnTo>
                      <a:lnTo>
                        <a:pt x="3317" y="12664"/>
                      </a:lnTo>
                      <a:lnTo>
                        <a:pt x="1317" y="11790"/>
                      </a:lnTo>
                      <a:lnTo>
                        <a:pt x="0" y="8122"/>
                      </a:lnTo>
                      <a:lnTo>
                        <a:pt x="2780" y="5852"/>
                      </a:lnTo>
                      <a:lnTo>
                        <a:pt x="4585" y="3144"/>
                      </a:lnTo>
                      <a:lnTo>
                        <a:pt x="6829" y="873"/>
                      </a:lnTo>
                      <a:lnTo>
                        <a:pt x="9366" y="0"/>
                      </a:lnTo>
                      <a:lnTo>
                        <a:pt x="9366" y="3581"/>
                      </a:lnTo>
                      <a:lnTo>
                        <a:pt x="10634" y="3581"/>
                      </a:lnTo>
                      <a:lnTo>
                        <a:pt x="11366" y="5502"/>
                      </a:lnTo>
                      <a:lnTo>
                        <a:pt x="10878" y="8122"/>
                      </a:lnTo>
                      <a:lnTo>
                        <a:pt x="10634" y="11354"/>
                      </a:lnTo>
                      <a:lnTo>
                        <a:pt x="11902" y="11790"/>
                      </a:lnTo>
                      <a:lnTo>
                        <a:pt x="13415" y="13100"/>
                      </a:lnTo>
                      <a:lnTo>
                        <a:pt x="14683" y="11354"/>
                      </a:lnTo>
                      <a:lnTo>
                        <a:pt x="15415" y="8122"/>
                      </a:lnTo>
                      <a:lnTo>
                        <a:pt x="16683" y="4454"/>
                      </a:lnTo>
                      <a:lnTo>
                        <a:pt x="19171" y="2271"/>
                      </a:lnTo>
                      <a:lnTo>
                        <a:pt x="18488" y="5852"/>
                      </a:lnTo>
                      <a:lnTo>
                        <a:pt x="17463" y="10480"/>
                      </a:lnTo>
                      <a:lnTo>
                        <a:pt x="17951" y="12664"/>
                      </a:lnTo>
                      <a:lnTo>
                        <a:pt x="19463" y="11354"/>
                      </a:lnTo>
                      <a:lnTo>
                        <a:pt x="19951" y="13100"/>
                      </a:lnTo>
                      <a:lnTo>
                        <a:pt x="18488" y="17642"/>
                      </a:lnTo>
                      <a:lnTo>
                        <a:pt x="16195" y="19913"/>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9D90A0"/>
                    </a:solidFill>
                    <a:effectLst/>
                    <a:uLnTx/>
                    <a:uFillTx/>
                    <a:latin typeface="Avenir "/>
                    <a:ea typeface="+mn-ea"/>
                    <a:cs typeface="+mn-cs"/>
                  </a:endParaRPr>
                </a:p>
              </p:txBody>
            </p:sp>
            <p:sp>
              <p:nvSpPr>
                <p:cNvPr id="453" name="Freeform 59">
                  <a:extLst>
                    <a:ext uri="{FF2B5EF4-FFF2-40B4-BE49-F238E27FC236}">
                      <a16:creationId xmlns:a16="http://schemas.microsoft.com/office/drawing/2014/main" id="{75F618BE-AEB4-4322-8ECD-EC66917FD802}"/>
                    </a:ext>
                  </a:extLst>
                </p:cNvPr>
                <p:cNvSpPr>
                  <a:spLocks/>
                </p:cNvSpPr>
                <p:nvPr/>
              </p:nvSpPr>
              <p:spPr bwMode="auto">
                <a:xfrm>
                  <a:off x="2765418" y="3022074"/>
                  <a:ext cx="163079" cy="187239"/>
                </a:xfrm>
                <a:custGeom>
                  <a:avLst/>
                  <a:gdLst>
                    <a:gd name="T0" fmla="*/ 17630 w 20000"/>
                    <a:gd name="T1" fmla="*/ 19936 h 20000"/>
                    <a:gd name="T2" fmla="*/ 14963 w 20000"/>
                    <a:gd name="T3" fmla="*/ 18907 h 20000"/>
                    <a:gd name="T4" fmla="*/ 16148 w 20000"/>
                    <a:gd name="T5" fmla="*/ 16270 h 20000"/>
                    <a:gd name="T6" fmla="*/ 15704 w 20000"/>
                    <a:gd name="T7" fmla="*/ 15627 h 20000"/>
                    <a:gd name="T8" fmla="*/ 13778 w 20000"/>
                    <a:gd name="T9" fmla="*/ 17299 h 20000"/>
                    <a:gd name="T10" fmla="*/ 9556 w 20000"/>
                    <a:gd name="T11" fmla="*/ 18264 h 20000"/>
                    <a:gd name="T12" fmla="*/ 12667 w 20000"/>
                    <a:gd name="T13" fmla="*/ 16270 h 20000"/>
                    <a:gd name="T14" fmla="*/ 9556 w 20000"/>
                    <a:gd name="T15" fmla="*/ 16270 h 20000"/>
                    <a:gd name="T16" fmla="*/ 0 w 20000"/>
                    <a:gd name="T17" fmla="*/ 15627 h 20000"/>
                    <a:gd name="T18" fmla="*/ 0 w 20000"/>
                    <a:gd name="T19" fmla="*/ 13955 h 20000"/>
                    <a:gd name="T20" fmla="*/ 2667 w 20000"/>
                    <a:gd name="T21" fmla="*/ 12605 h 20000"/>
                    <a:gd name="T22" fmla="*/ 741 w 20000"/>
                    <a:gd name="T23" fmla="*/ 11961 h 20000"/>
                    <a:gd name="T24" fmla="*/ 4519 w 20000"/>
                    <a:gd name="T25" fmla="*/ 9968 h 20000"/>
                    <a:gd name="T26" fmla="*/ 4519 w 20000"/>
                    <a:gd name="T27" fmla="*/ 8682 h 20000"/>
                    <a:gd name="T28" fmla="*/ 7704 w 20000"/>
                    <a:gd name="T29" fmla="*/ 5659 h 20000"/>
                    <a:gd name="T30" fmla="*/ 9926 w 20000"/>
                    <a:gd name="T31" fmla="*/ 1672 h 20000"/>
                    <a:gd name="T32" fmla="*/ 13778 w 20000"/>
                    <a:gd name="T33" fmla="*/ 643 h 20000"/>
                    <a:gd name="T34" fmla="*/ 15704 w 20000"/>
                    <a:gd name="T35" fmla="*/ 0 h 20000"/>
                    <a:gd name="T36" fmla="*/ 13778 w 20000"/>
                    <a:gd name="T37" fmla="*/ 3023 h 20000"/>
                    <a:gd name="T38" fmla="*/ 8741 w 20000"/>
                    <a:gd name="T39" fmla="*/ 7653 h 20000"/>
                    <a:gd name="T40" fmla="*/ 11481 w 20000"/>
                    <a:gd name="T41" fmla="*/ 6688 h 20000"/>
                    <a:gd name="T42" fmla="*/ 12667 w 20000"/>
                    <a:gd name="T43" fmla="*/ 6945 h 20000"/>
                    <a:gd name="T44" fmla="*/ 11481 w 20000"/>
                    <a:gd name="T45" fmla="*/ 8682 h 20000"/>
                    <a:gd name="T46" fmla="*/ 14963 w 20000"/>
                    <a:gd name="T47" fmla="*/ 8682 h 20000"/>
                    <a:gd name="T48" fmla="*/ 18741 w 20000"/>
                    <a:gd name="T49" fmla="*/ 9968 h 20000"/>
                    <a:gd name="T50" fmla="*/ 17630 w 20000"/>
                    <a:gd name="T51" fmla="*/ 11318 h 20000"/>
                    <a:gd name="T52" fmla="*/ 17630 w 20000"/>
                    <a:gd name="T53" fmla="*/ 12990 h 20000"/>
                    <a:gd name="T54" fmla="*/ 19556 w 20000"/>
                    <a:gd name="T55" fmla="*/ 12605 h 20000"/>
                    <a:gd name="T56" fmla="*/ 19926 w 20000"/>
                    <a:gd name="T57" fmla="*/ 13955 h 20000"/>
                    <a:gd name="T58" fmla="*/ 19926 w 20000"/>
                    <a:gd name="T59" fmla="*/ 15627 h 20000"/>
                    <a:gd name="T60" fmla="*/ 19556 w 20000"/>
                    <a:gd name="T61" fmla="*/ 17299 h 20000"/>
                    <a:gd name="T62" fmla="*/ 17630 w 20000"/>
                    <a:gd name="T63" fmla="*/ 1993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000" h="20000">
                      <a:moveTo>
                        <a:pt x="17630" y="19936"/>
                      </a:moveTo>
                      <a:lnTo>
                        <a:pt x="14963" y="18907"/>
                      </a:lnTo>
                      <a:lnTo>
                        <a:pt x="16148" y="16270"/>
                      </a:lnTo>
                      <a:lnTo>
                        <a:pt x="15704" y="15627"/>
                      </a:lnTo>
                      <a:lnTo>
                        <a:pt x="13778" y="17299"/>
                      </a:lnTo>
                      <a:lnTo>
                        <a:pt x="9556" y="18264"/>
                      </a:lnTo>
                      <a:lnTo>
                        <a:pt x="12667" y="16270"/>
                      </a:lnTo>
                      <a:lnTo>
                        <a:pt x="9556" y="16270"/>
                      </a:lnTo>
                      <a:lnTo>
                        <a:pt x="0" y="15627"/>
                      </a:lnTo>
                      <a:lnTo>
                        <a:pt x="0" y="13955"/>
                      </a:lnTo>
                      <a:lnTo>
                        <a:pt x="2667" y="12605"/>
                      </a:lnTo>
                      <a:lnTo>
                        <a:pt x="741" y="11961"/>
                      </a:lnTo>
                      <a:lnTo>
                        <a:pt x="4519" y="9968"/>
                      </a:lnTo>
                      <a:lnTo>
                        <a:pt x="4519" y="8682"/>
                      </a:lnTo>
                      <a:lnTo>
                        <a:pt x="7704" y="5659"/>
                      </a:lnTo>
                      <a:lnTo>
                        <a:pt x="9926" y="1672"/>
                      </a:lnTo>
                      <a:lnTo>
                        <a:pt x="13778" y="643"/>
                      </a:lnTo>
                      <a:lnTo>
                        <a:pt x="15704" y="0"/>
                      </a:lnTo>
                      <a:lnTo>
                        <a:pt x="13778" y="3023"/>
                      </a:lnTo>
                      <a:lnTo>
                        <a:pt x="8741" y="7653"/>
                      </a:lnTo>
                      <a:lnTo>
                        <a:pt x="11481" y="6688"/>
                      </a:lnTo>
                      <a:lnTo>
                        <a:pt x="12667" y="6945"/>
                      </a:lnTo>
                      <a:lnTo>
                        <a:pt x="11481" y="8682"/>
                      </a:lnTo>
                      <a:lnTo>
                        <a:pt x="14963" y="8682"/>
                      </a:lnTo>
                      <a:lnTo>
                        <a:pt x="18741" y="9968"/>
                      </a:lnTo>
                      <a:lnTo>
                        <a:pt x="17630" y="11318"/>
                      </a:lnTo>
                      <a:lnTo>
                        <a:pt x="17630" y="12990"/>
                      </a:lnTo>
                      <a:lnTo>
                        <a:pt x="19556" y="12605"/>
                      </a:lnTo>
                      <a:lnTo>
                        <a:pt x="19926" y="13955"/>
                      </a:lnTo>
                      <a:lnTo>
                        <a:pt x="19926" y="15627"/>
                      </a:lnTo>
                      <a:lnTo>
                        <a:pt x="19556" y="17299"/>
                      </a:lnTo>
                      <a:lnTo>
                        <a:pt x="17630" y="19936"/>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9D90A0"/>
                    </a:solidFill>
                    <a:effectLst/>
                    <a:uLnTx/>
                    <a:uFillTx/>
                    <a:latin typeface="Avenir "/>
                    <a:ea typeface="+mn-ea"/>
                    <a:cs typeface="+mn-cs"/>
                  </a:endParaRPr>
                </a:p>
              </p:txBody>
            </p:sp>
            <p:sp>
              <p:nvSpPr>
                <p:cNvPr id="454" name="Freeform 58">
                  <a:extLst>
                    <a:ext uri="{FF2B5EF4-FFF2-40B4-BE49-F238E27FC236}">
                      <a16:creationId xmlns:a16="http://schemas.microsoft.com/office/drawing/2014/main" id="{2C25509C-33EF-4342-93FA-5DEA087CD0A1}"/>
                    </a:ext>
                  </a:extLst>
                </p:cNvPr>
                <p:cNvSpPr>
                  <a:spLocks/>
                </p:cNvSpPr>
                <p:nvPr/>
              </p:nvSpPr>
              <p:spPr bwMode="auto">
                <a:xfrm>
                  <a:off x="2185582" y="1898643"/>
                  <a:ext cx="144959" cy="138919"/>
                </a:xfrm>
                <a:custGeom>
                  <a:avLst/>
                  <a:gdLst>
                    <a:gd name="T0" fmla="*/ 3917 w 20000"/>
                    <a:gd name="T1" fmla="*/ 19913 h 20000"/>
                    <a:gd name="T2" fmla="*/ 2583 w 20000"/>
                    <a:gd name="T3" fmla="*/ 19039 h 20000"/>
                    <a:gd name="T4" fmla="*/ 3417 w 20000"/>
                    <a:gd name="T5" fmla="*/ 16332 h 20000"/>
                    <a:gd name="T6" fmla="*/ 2583 w 20000"/>
                    <a:gd name="T7" fmla="*/ 13100 h 20000"/>
                    <a:gd name="T8" fmla="*/ 1750 w 20000"/>
                    <a:gd name="T9" fmla="*/ 10830 h 20000"/>
                    <a:gd name="T10" fmla="*/ 0 w 20000"/>
                    <a:gd name="T11" fmla="*/ 8559 h 20000"/>
                    <a:gd name="T12" fmla="*/ 0 w 20000"/>
                    <a:gd name="T13" fmla="*/ 4978 h 20000"/>
                    <a:gd name="T14" fmla="*/ 2583 w 20000"/>
                    <a:gd name="T15" fmla="*/ 3581 h 20000"/>
                    <a:gd name="T16" fmla="*/ 2583 w 20000"/>
                    <a:gd name="T17" fmla="*/ 7249 h 20000"/>
                    <a:gd name="T18" fmla="*/ 3917 w 20000"/>
                    <a:gd name="T19" fmla="*/ 8559 h 20000"/>
                    <a:gd name="T20" fmla="*/ 6083 w 20000"/>
                    <a:gd name="T21" fmla="*/ 6725 h 20000"/>
                    <a:gd name="T22" fmla="*/ 7333 w 20000"/>
                    <a:gd name="T23" fmla="*/ 4454 h 20000"/>
                    <a:gd name="T24" fmla="*/ 9500 w 20000"/>
                    <a:gd name="T25" fmla="*/ 4454 h 20000"/>
                    <a:gd name="T26" fmla="*/ 9500 w 20000"/>
                    <a:gd name="T27" fmla="*/ 3144 h 20000"/>
                    <a:gd name="T28" fmla="*/ 7333 w 20000"/>
                    <a:gd name="T29" fmla="*/ 1397 h 20000"/>
                    <a:gd name="T30" fmla="*/ 9500 w 20000"/>
                    <a:gd name="T31" fmla="*/ 0 h 20000"/>
                    <a:gd name="T32" fmla="*/ 11750 w 20000"/>
                    <a:gd name="T33" fmla="*/ 0 h 20000"/>
                    <a:gd name="T34" fmla="*/ 13833 w 20000"/>
                    <a:gd name="T35" fmla="*/ 2271 h 20000"/>
                    <a:gd name="T36" fmla="*/ 18167 w 20000"/>
                    <a:gd name="T37" fmla="*/ 1397 h 20000"/>
                    <a:gd name="T38" fmla="*/ 19917 w 20000"/>
                    <a:gd name="T39" fmla="*/ 3144 h 20000"/>
                    <a:gd name="T40" fmla="*/ 18583 w 20000"/>
                    <a:gd name="T41" fmla="*/ 3581 h 20000"/>
                    <a:gd name="T42" fmla="*/ 16500 w 20000"/>
                    <a:gd name="T43" fmla="*/ 3581 h 20000"/>
                    <a:gd name="T44" fmla="*/ 17333 w 20000"/>
                    <a:gd name="T45" fmla="*/ 4454 h 20000"/>
                    <a:gd name="T46" fmla="*/ 16000 w 20000"/>
                    <a:gd name="T47" fmla="*/ 4454 h 20000"/>
                    <a:gd name="T48" fmla="*/ 12583 w 20000"/>
                    <a:gd name="T49" fmla="*/ 5852 h 20000"/>
                    <a:gd name="T50" fmla="*/ 12583 w 20000"/>
                    <a:gd name="T51" fmla="*/ 7249 h 20000"/>
                    <a:gd name="T52" fmla="*/ 13833 w 20000"/>
                    <a:gd name="T53" fmla="*/ 7249 h 20000"/>
                    <a:gd name="T54" fmla="*/ 15167 w 20000"/>
                    <a:gd name="T55" fmla="*/ 7249 h 20000"/>
                    <a:gd name="T56" fmla="*/ 16000 w 20000"/>
                    <a:gd name="T57" fmla="*/ 11703 h 20000"/>
                    <a:gd name="T58" fmla="*/ 13000 w 20000"/>
                    <a:gd name="T59" fmla="*/ 15371 h 20000"/>
                    <a:gd name="T60" fmla="*/ 10417 w 20000"/>
                    <a:gd name="T61" fmla="*/ 17642 h 20000"/>
                    <a:gd name="T62" fmla="*/ 7333 w 20000"/>
                    <a:gd name="T63" fmla="*/ 16681 h 20000"/>
                    <a:gd name="T64" fmla="*/ 8167 w 20000"/>
                    <a:gd name="T65" fmla="*/ 15371 h 20000"/>
                    <a:gd name="T66" fmla="*/ 6083 w 20000"/>
                    <a:gd name="T67" fmla="*/ 16681 h 20000"/>
                    <a:gd name="T68" fmla="*/ 6083 w 20000"/>
                    <a:gd name="T69" fmla="*/ 18515 h 20000"/>
                    <a:gd name="T70" fmla="*/ 3917 w 20000"/>
                    <a:gd name="T71" fmla="*/ 19913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000" h="20000">
                      <a:moveTo>
                        <a:pt x="3917" y="19913"/>
                      </a:moveTo>
                      <a:lnTo>
                        <a:pt x="2583" y="19039"/>
                      </a:lnTo>
                      <a:lnTo>
                        <a:pt x="3417" y="16332"/>
                      </a:lnTo>
                      <a:lnTo>
                        <a:pt x="2583" y="13100"/>
                      </a:lnTo>
                      <a:lnTo>
                        <a:pt x="1750" y="10830"/>
                      </a:lnTo>
                      <a:lnTo>
                        <a:pt x="0" y="8559"/>
                      </a:lnTo>
                      <a:lnTo>
                        <a:pt x="0" y="4978"/>
                      </a:lnTo>
                      <a:lnTo>
                        <a:pt x="2583" y="3581"/>
                      </a:lnTo>
                      <a:lnTo>
                        <a:pt x="2583" y="7249"/>
                      </a:lnTo>
                      <a:lnTo>
                        <a:pt x="3917" y="8559"/>
                      </a:lnTo>
                      <a:lnTo>
                        <a:pt x="6083" y="6725"/>
                      </a:lnTo>
                      <a:lnTo>
                        <a:pt x="7333" y="4454"/>
                      </a:lnTo>
                      <a:lnTo>
                        <a:pt x="9500" y="4454"/>
                      </a:lnTo>
                      <a:lnTo>
                        <a:pt x="9500" y="3144"/>
                      </a:lnTo>
                      <a:lnTo>
                        <a:pt x="7333" y="1397"/>
                      </a:lnTo>
                      <a:lnTo>
                        <a:pt x="9500" y="0"/>
                      </a:lnTo>
                      <a:lnTo>
                        <a:pt x="11750" y="0"/>
                      </a:lnTo>
                      <a:lnTo>
                        <a:pt x="13833" y="2271"/>
                      </a:lnTo>
                      <a:lnTo>
                        <a:pt x="18167" y="1397"/>
                      </a:lnTo>
                      <a:lnTo>
                        <a:pt x="19917" y="3144"/>
                      </a:lnTo>
                      <a:lnTo>
                        <a:pt x="18583" y="3581"/>
                      </a:lnTo>
                      <a:lnTo>
                        <a:pt x="16500" y="3581"/>
                      </a:lnTo>
                      <a:lnTo>
                        <a:pt x="17333" y="4454"/>
                      </a:lnTo>
                      <a:lnTo>
                        <a:pt x="16000" y="4454"/>
                      </a:lnTo>
                      <a:lnTo>
                        <a:pt x="12583" y="5852"/>
                      </a:lnTo>
                      <a:lnTo>
                        <a:pt x="12583" y="7249"/>
                      </a:lnTo>
                      <a:lnTo>
                        <a:pt x="13833" y="7249"/>
                      </a:lnTo>
                      <a:lnTo>
                        <a:pt x="15167" y="7249"/>
                      </a:lnTo>
                      <a:lnTo>
                        <a:pt x="16000" y="11703"/>
                      </a:lnTo>
                      <a:lnTo>
                        <a:pt x="13000" y="15371"/>
                      </a:lnTo>
                      <a:lnTo>
                        <a:pt x="10417" y="17642"/>
                      </a:lnTo>
                      <a:lnTo>
                        <a:pt x="7333" y="16681"/>
                      </a:lnTo>
                      <a:lnTo>
                        <a:pt x="8167" y="15371"/>
                      </a:lnTo>
                      <a:lnTo>
                        <a:pt x="6083" y="16681"/>
                      </a:lnTo>
                      <a:lnTo>
                        <a:pt x="6083" y="18515"/>
                      </a:lnTo>
                      <a:lnTo>
                        <a:pt x="3917" y="19913"/>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9D90A0"/>
                    </a:solidFill>
                    <a:effectLst/>
                    <a:uLnTx/>
                    <a:uFillTx/>
                    <a:latin typeface="Avenir "/>
                    <a:ea typeface="+mn-ea"/>
                    <a:cs typeface="+mn-cs"/>
                  </a:endParaRPr>
                </a:p>
              </p:txBody>
            </p:sp>
            <p:sp>
              <p:nvSpPr>
                <p:cNvPr id="455" name="Freeform 57">
                  <a:extLst>
                    <a:ext uri="{FF2B5EF4-FFF2-40B4-BE49-F238E27FC236}">
                      <a16:creationId xmlns:a16="http://schemas.microsoft.com/office/drawing/2014/main" id="{FF03D797-B613-4DB7-AE0C-EB70AAF62474}"/>
                    </a:ext>
                  </a:extLst>
                </p:cNvPr>
                <p:cNvSpPr>
                  <a:spLocks/>
                </p:cNvSpPr>
                <p:nvPr/>
              </p:nvSpPr>
              <p:spPr bwMode="auto">
                <a:xfrm>
                  <a:off x="2270141" y="2325970"/>
                  <a:ext cx="166099" cy="131369"/>
                </a:xfrm>
                <a:custGeom>
                  <a:avLst/>
                  <a:gdLst>
                    <a:gd name="T0" fmla="*/ 17673 w 20000"/>
                    <a:gd name="T1" fmla="*/ 19908 h 20000"/>
                    <a:gd name="T2" fmla="*/ 13527 w 20000"/>
                    <a:gd name="T3" fmla="*/ 17982 h 20000"/>
                    <a:gd name="T4" fmla="*/ 13527 w 20000"/>
                    <a:gd name="T5" fmla="*/ 14220 h 20000"/>
                    <a:gd name="T6" fmla="*/ 11636 w 20000"/>
                    <a:gd name="T7" fmla="*/ 14679 h 20000"/>
                    <a:gd name="T8" fmla="*/ 8582 w 20000"/>
                    <a:gd name="T9" fmla="*/ 17982 h 20000"/>
                    <a:gd name="T10" fmla="*/ 5964 w 20000"/>
                    <a:gd name="T11" fmla="*/ 19908 h 20000"/>
                    <a:gd name="T12" fmla="*/ 3709 w 20000"/>
                    <a:gd name="T13" fmla="*/ 19908 h 20000"/>
                    <a:gd name="T14" fmla="*/ 2982 w 20000"/>
                    <a:gd name="T15" fmla="*/ 18440 h 20000"/>
                    <a:gd name="T16" fmla="*/ 0 w 20000"/>
                    <a:gd name="T17" fmla="*/ 18440 h 20000"/>
                    <a:gd name="T18" fmla="*/ 727 w 20000"/>
                    <a:gd name="T19" fmla="*/ 17064 h 20000"/>
                    <a:gd name="T20" fmla="*/ 3709 w 20000"/>
                    <a:gd name="T21" fmla="*/ 14679 h 20000"/>
                    <a:gd name="T22" fmla="*/ 5964 w 20000"/>
                    <a:gd name="T23" fmla="*/ 7064 h 20000"/>
                    <a:gd name="T24" fmla="*/ 8582 w 20000"/>
                    <a:gd name="T25" fmla="*/ 3303 h 20000"/>
                    <a:gd name="T26" fmla="*/ 10836 w 20000"/>
                    <a:gd name="T27" fmla="*/ 0 h 20000"/>
                    <a:gd name="T28" fmla="*/ 10836 w 20000"/>
                    <a:gd name="T29" fmla="*/ 4679 h 20000"/>
                    <a:gd name="T30" fmla="*/ 12800 w 20000"/>
                    <a:gd name="T31" fmla="*/ 4220 h 20000"/>
                    <a:gd name="T32" fmla="*/ 16509 w 20000"/>
                    <a:gd name="T33" fmla="*/ 9908 h 20000"/>
                    <a:gd name="T34" fmla="*/ 16945 w 20000"/>
                    <a:gd name="T35" fmla="*/ 14679 h 20000"/>
                    <a:gd name="T36" fmla="*/ 19491 w 20000"/>
                    <a:gd name="T37" fmla="*/ 16147 h 20000"/>
                    <a:gd name="T38" fmla="*/ 19927 w 20000"/>
                    <a:gd name="T39" fmla="*/ 18440 h 20000"/>
                    <a:gd name="T40" fmla="*/ 17673 w 20000"/>
                    <a:gd name="T41" fmla="*/ 1990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000" h="20000">
                      <a:moveTo>
                        <a:pt x="17673" y="19908"/>
                      </a:moveTo>
                      <a:lnTo>
                        <a:pt x="13527" y="17982"/>
                      </a:lnTo>
                      <a:lnTo>
                        <a:pt x="13527" y="14220"/>
                      </a:lnTo>
                      <a:lnTo>
                        <a:pt x="11636" y="14679"/>
                      </a:lnTo>
                      <a:lnTo>
                        <a:pt x="8582" y="17982"/>
                      </a:lnTo>
                      <a:lnTo>
                        <a:pt x="5964" y="19908"/>
                      </a:lnTo>
                      <a:lnTo>
                        <a:pt x="3709" y="19908"/>
                      </a:lnTo>
                      <a:lnTo>
                        <a:pt x="2982" y="18440"/>
                      </a:lnTo>
                      <a:lnTo>
                        <a:pt x="0" y="18440"/>
                      </a:lnTo>
                      <a:lnTo>
                        <a:pt x="727" y="17064"/>
                      </a:lnTo>
                      <a:lnTo>
                        <a:pt x="3709" y="14679"/>
                      </a:lnTo>
                      <a:lnTo>
                        <a:pt x="5964" y="7064"/>
                      </a:lnTo>
                      <a:lnTo>
                        <a:pt x="8582" y="3303"/>
                      </a:lnTo>
                      <a:lnTo>
                        <a:pt x="10836" y="0"/>
                      </a:lnTo>
                      <a:lnTo>
                        <a:pt x="10836" y="4679"/>
                      </a:lnTo>
                      <a:lnTo>
                        <a:pt x="12800" y="4220"/>
                      </a:lnTo>
                      <a:lnTo>
                        <a:pt x="16509" y="9908"/>
                      </a:lnTo>
                      <a:lnTo>
                        <a:pt x="16945" y="14679"/>
                      </a:lnTo>
                      <a:lnTo>
                        <a:pt x="19491" y="16147"/>
                      </a:lnTo>
                      <a:lnTo>
                        <a:pt x="19927" y="18440"/>
                      </a:lnTo>
                      <a:lnTo>
                        <a:pt x="17673" y="19908"/>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9D90A0"/>
                    </a:solidFill>
                    <a:effectLst/>
                    <a:uLnTx/>
                    <a:uFillTx/>
                    <a:latin typeface="Avenir "/>
                    <a:ea typeface="+mn-ea"/>
                    <a:cs typeface="+mn-cs"/>
                  </a:endParaRPr>
                </a:p>
              </p:txBody>
            </p:sp>
            <p:sp>
              <p:nvSpPr>
                <p:cNvPr id="456" name="Freeform 56">
                  <a:extLst>
                    <a:ext uri="{FF2B5EF4-FFF2-40B4-BE49-F238E27FC236}">
                      <a16:creationId xmlns:a16="http://schemas.microsoft.com/office/drawing/2014/main" id="{459535AF-FB43-4D82-9972-C95F63D9F0AF}"/>
                    </a:ext>
                  </a:extLst>
                </p:cNvPr>
                <p:cNvSpPr>
                  <a:spLocks/>
                </p:cNvSpPr>
                <p:nvPr/>
              </p:nvSpPr>
              <p:spPr bwMode="auto">
                <a:xfrm>
                  <a:off x="2292792" y="1723484"/>
                  <a:ext cx="119289" cy="119290"/>
                </a:xfrm>
                <a:custGeom>
                  <a:avLst/>
                  <a:gdLst>
                    <a:gd name="T0" fmla="*/ 11010 w 20000"/>
                    <a:gd name="T1" fmla="*/ 19898 h 20000"/>
                    <a:gd name="T2" fmla="*/ 4141 w 20000"/>
                    <a:gd name="T3" fmla="*/ 19391 h 20000"/>
                    <a:gd name="T4" fmla="*/ 8889 w 20000"/>
                    <a:gd name="T5" fmla="*/ 13096 h 20000"/>
                    <a:gd name="T6" fmla="*/ 606 w 20000"/>
                    <a:gd name="T7" fmla="*/ 12589 h 20000"/>
                    <a:gd name="T8" fmla="*/ 0 w 20000"/>
                    <a:gd name="T9" fmla="*/ 9949 h 20000"/>
                    <a:gd name="T10" fmla="*/ 606 w 20000"/>
                    <a:gd name="T11" fmla="*/ 4772 h 20000"/>
                    <a:gd name="T12" fmla="*/ 2121 w 20000"/>
                    <a:gd name="T13" fmla="*/ 0 h 20000"/>
                    <a:gd name="T14" fmla="*/ 4141 w 20000"/>
                    <a:gd name="T15" fmla="*/ 1624 h 20000"/>
                    <a:gd name="T16" fmla="*/ 4747 w 20000"/>
                    <a:gd name="T17" fmla="*/ 4772 h 20000"/>
                    <a:gd name="T18" fmla="*/ 6263 w 20000"/>
                    <a:gd name="T19" fmla="*/ 10964 h 20000"/>
                    <a:gd name="T20" fmla="*/ 8889 w 20000"/>
                    <a:gd name="T21" fmla="*/ 4772 h 20000"/>
                    <a:gd name="T22" fmla="*/ 11010 w 20000"/>
                    <a:gd name="T23" fmla="*/ 10964 h 20000"/>
                    <a:gd name="T24" fmla="*/ 11414 w 20000"/>
                    <a:gd name="T25" fmla="*/ 4772 h 20000"/>
                    <a:gd name="T26" fmla="*/ 15152 w 20000"/>
                    <a:gd name="T27" fmla="*/ 4772 h 20000"/>
                    <a:gd name="T28" fmla="*/ 19899 w 20000"/>
                    <a:gd name="T29" fmla="*/ 6193 h 20000"/>
                    <a:gd name="T30" fmla="*/ 19293 w 20000"/>
                    <a:gd name="T31" fmla="*/ 11574 h 20000"/>
                    <a:gd name="T32" fmla="*/ 15657 w 20000"/>
                    <a:gd name="T33" fmla="*/ 16751 h 20000"/>
                    <a:gd name="T34" fmla="*/ 11010 w 20000"/>
                    <a:gd name="T35" fmla="*/ 1989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00" h="20000">
                      <a:moveTo>
                        <a:pt x="11010" y="19898"/>
                      </a:moveTo>
                      <a:lnTo>
                        <a:pt x="4141" y="19391"/>
                      </a:lnTo>
                      <a:lnTo>
                        <a:pt x="8889" y="13096"/>
                      </a:lnTo>
                      <a:lnTo>
                        <a:pt x="606" y="12589"/>
                      </a:lnTo>
                      <a:lnTo>
                        <a:pt x="0" y="9949"/>
                      </a:lnTo>
                      <a:lnTo>
                        <a:pt x="606" y="4772"/>
                      </a:lnTo>
                      <a:lnTo>
                        <a:pt x="2121" y="0"/>
                      </a:lnTo>
                      <a:lnTo>
                        <a:pt x="4141" y="1624"/>
                      </a:lnTo>
                      <a:lnTo>
                        <a:pt x="4747" y="4772"/>
                      </a:lnTo>
                      <a:lnTo>
                        <a:pt x="6263" y="10964"/>
                      </a:lnTo>
                      <a:lnTo>
                        <a:pt x="8889" y="4772"/>
                      </a:lnTo>
                      <a:lnTo>
                        <a:pt x="11010" y="10964"/>
                      </a:lnTo>
                      <a:lnTo>
                        <a:pt x="11414" y="4772"/>
                      </a:lnTo>
                      <a:lnTo>
                        <a:pt x="15152" y="4772"/>
                      </a:lnTo>
                      <a:lnTo>
                        <a:pt x="19899" y="6193"/>
                      </a:lnTo>
                      <a:lnTo>
                        <a:pt x="19293" y="11574"/>
                      </a:lnTo>
                      <a:lnTo>
                        <a:pt x="15657" y="16751"/>
                      </a:lnTo>
                      <a:lnTo>
                        <a:pt x="11010" y="19898"/>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9D90A0"/>
                    </a:solidFill>
                    <a:effectLst/>
                    <a:uLnTx/>
                    <a:uFillTx/>
                    <a:latin typeface="Avenir "/>
                    <a:ea typeface="+mn-ea"/>
                    <a:cs typeface="+mn-cs"/>
                  </a:endParaRPr>
                </a:p>
              </p:txBody>
            </p:sp>
            <p:sp>
              <p:nvSpPr>
                <p:cNvPr id="457" name="Freeform 55">
                  <a:extLst>
                    <a:ext uri="{FF2B5EF4-FFF2-40B4-BE49-F238E27FC236}">
                      <a16:creationId xmlns:a16="http://schemas.microsoft.com/office/drawing/2014/main" id="{C514B815-4CF8-4CE7-931E-9DB1F82FA7F2}"/>
                    </a:ext>
                  </a:extLst>
                </p:cNvPr>
                <p:cNvSpPr>
                  <a:spLocks/>
                </p:cNvSpPr>
                <p:nvPr/>
              </p:nvSpPr>
              <p:spPr bwMode="auto">
                <a:xfrm>
                  <a:off x="1948514" y="1601176"/>
                  <a:ext cx="197808" cy="81539"/>
                </a:xfrm>
                <a:custGeom>
                  <a:avLst/>
                  <a:gdLst>
                    <a:gd name="T0" fmla="*/ 2866 w 20000"/>
                    <a:gd name="T1" fmla="*/ 19852 h 20000"/>
                    <a:gd name="T2" fmla="*/ 4451 w 20000"/>
                    <a:gd name="T3" fmla="*/ 12296 h 20000"/>
                    <a:gd name="T4" fmla="*/ 1890 w 20000"/>
                    <a:gd name="T5" fmla="*/ 16000 h 20000"/>
                    <a:gd name="T6" fmla="*/ 0 w 20000"/>
                    <a:gd name="T7" fmla="*/ 14519 h 20000"/>
                    <a:gd name="T8" fmla="*/ 366 w 20000"/>
                    <a:gd name="T9" fmla="*/ 9926 h 20000"/>
                    <a:gd name="T10" fmla="*/ 4085 w 20000"/>
                    <a:gd name="T11" fmla="*/ 8444 h 20000"/>
                    <a:gd name="T12" fmla="*/ 6646 w 20000"/>
                    <a:gd name="T13" fmla="*/ 6074 h 20000"/>
                    <a:gd name="T14" fmla="*/ 10732 w 20000"/>
                    <a:gd name="T15" fmla="*/ 2370 h 20000"/>
                    <a:gd name="T16" fmla="*/ 14207 w 20000"/>
                    <a:gd name="T17" fmla="*/ 0 h 20000"/>
                    <a:gd name="T18" fmla="*/ 17439 w 20000"/>
                    <a:gd name="T19" fmla="*/ 2370 h 20000"/>
                    <a:gd name="T20" fmla="*/ 17439 w 20000"/>
                    <a:gd name="T21" fmla="*/ 0 h 20000"/>
                    <a:gd name="T22" fmla="*/ 18659 w 20000"/>
                    <a:gd name="T23" fmla="*/ 593 h 20000"/>
                    <a:gd name="T24" fmla="*/ 19939 w 20000"/>
                    <a:gd name="T25" fmla="*/ 4593 h 20000"/>
                    <a:gd name="T26" fmla="*/ 17439 w 20000"/>
                    <a:gd name="T27" fmla="*/ 6815 h 20000"/>
                    <a:gd name="T28" fmla="*/ 16707 w 20000"/>
                    <a:gd name="T29" fmla="*/ 10815 h 20000"/>
                    <a:gd name="T30" fmla="*/ 15793 w 20000"/>
                    <a:gd name="T31" fmla="*/ 10815 h 20000"/>
                    <a:gd name="T32" fmla="*/ 15793 w 20000"/>
                    <a:gd name="T33" fmla="*/ 13778 h 20000"/>
                    <a:gd name="T34" fmla="*/ 12683 w 20000"/>
                    <a:gd name="T35" fmla="*/ 14519 h 20000"/>
                    <a:gd name="T36" fmla="*/ 11707 w 20000"/>
                    <a:gd name="T37" fmla="*/ 16889 h 20000"/>
                    <a:gd name="T38" fmla="*/ 10122 w 20000"/>
                    <a:gd name="T39" fmla="*/ 14519 h 20000"/>
                    <a:gd name="T40" fmla="*/ 12683 w 20000"/>
                    <a:gd name="T41" fmla="*/ 6815 h 20000"/>
                    <a:gd name="T42" fmla="*/ 9207 w 20000"/>
                    <a:gd name="T43" fmla="*/ 10815 h 20000"/>
                    <a:gd name="T44" fmla="*/ 8476 w 20000"/>
                    <a:gd name="T45" fmla="*/ 13778 h 20000"/>
                    <a:gd name="T46" fmla="*/ 6951 w 20000"/>
                    <a:gd name="T47" fmla="*/ 16000 h 20000"/>
                    <a:gd name="T48" fmla="*/ 7622 w 20000"/>
                    <a:gd name="T49" fmla="*/ 13778 h 20000"/>
                    <a:gd name="T50" fmla="*/ 5061 w 20000"/>
                    <a:gd name="T51" fmla="*/ 16889 h 20000"/>
                    <a:gd name="T52" fmla="*/ 2866 w 20000"/>
                    <a:gd name="T53" fmla="*/ 19852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000" h="20000">
                      <a:moveTo>
                        <a:pt x="2866" y="19852"/>
                      </a:moveTo>
                      <a:lnTo>
                        <a:pt x="4451" y="12296"/>
                      </a:lnTo>
                      <a:lnTo>
                        <a:pt x="1890" y="16000"/>
                      </a:lnTo>
                      <a:lnTo>
                        <a:pt x="0" y="14519"/>
                      </a:lnTo>
                      <a:lnTo>
                        <a:pt x="366" y="9926"/>
                      </a:lnTo>
                      <a:lnTo>
                        <a:pt x="4085" y="8444"/>
                      </a:lnTo>
                      <a:lnTo>
                        <a:pt x="6646" y="6074"/>
                      </a:lnTo>
                      <a:lnTo>
                        <a:pt x="10732" y="2370"/>
                      </a:lnTo>
                      <a:lnTo>
                        <a:pt x="14207" y="0"/>
                      </a:lnTo>
                      <a:lnTo>
                        <a:pt x="17439" y="2370"/>
                      </a:lnTo>
                      <a:lnTo>
                        <a:pt x="17439" y="0"/>
                      </a:lnTo>
                      <a:lnTo>
                        <a:pt x="18659" y="593"/>
                      </a:lnTo>
                      <a:lnTo>
                        <a:pt x="19939" y="4593"/>
                      </a:lnTo>
                      <a:lnTo>
                        <a:pt x="17439" y="6815"/>
                      </a:lnTo>
                      <a:lnTo>
                        <a:pt x="16707" y="10815"/>
                      </a:lnTo>
                      <a:lnTo>
                        <a:pt x="15793" y="10815"/>
                      </a:lnTo>
                      <a:lnTo>
                        <a:pt x="15793" y="13778"/>
                      </a:lnTo>
                      <a:lnTo>
                        <a:pt x="12683" y="14519"/>
                      </a:lnTo>
                      <a:lnTo>
                        <a:pt x="11707" y="16889"/>
                      </a:lnTo>
                      <a:lnTo>
                        <a:pt x="10122" y="14519"/>
                      </a:lnTo>
                      <a:lnTo>
                        <a:pt x="12683" y="6815"/>
                      </a:lnTo>
                      <a:lnTo>
                        <a:pt x="9207" y="10815"/>
                      </a:lnTo>
                      <a:lnTo>
                        <a:pt x="8476" y="13778"/>
                      </a:lnTo>
                      <a:lnTo>
                        <a:pt x="6951" y="16000"/>
                      </a:lnTo>
                      <a:lnTo>
                        <a:pt x="7622" y="13778"/>
                      </a:lnTo>
                      <a:lnTo>
                        <a:pt x="5061" y="16889"/>
                      </a:lnTo>
                      <a:lnTo>
                        <a:pt x="2866" y="19852"/>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9D90A0"/>
                    </a:solidFill>
                    <a:effectLst/>
                    <a:uLnTx/>
                    <a:uFillTx/>
                    <a:latin typeface="Avenir "/>
                    <a:ea typeface="+mn-ea"/>
                    <a:cs typeface="+mn-cs"/>
                  </a:endParaRPr>
                </a:p>
              </p:txBody>
            </p:sp>
            <p:sp>
              <p:nvSpPr>
                <p:cNvPr id="458" name="Freeform 54">
                  <a:extLst>
                    <a:ext uri="{FF2B5EF4-FFF2-40B4-BE49-F238E27FC236}">
                      <a16:creationId xmlns:a16="http://schemas.microsoft.com/office/drawing/2014/main" id="{B2724851-C12D-45E7-ABBB-20756653EC53}"/>
                    </a:ext>
                  </a:extLst>
                </p:cNvPr>
                <p:cNvSpPr>
                  <a:spLocks/>
                </p:cNvSpPr>
                <p:nvPr/>
              </p:nvSpPr>
              <p:spPr bwMode="auto">
                <a:xfrm>
                  <a:off x="2310912" y="1919783"/>
                  <a:ext cx="157039" cy="93619"/>
                </a:xfrm>
                <a:custGeom>
                  <a:avLst/>
                  <a:gdLst>
                    <a:gd name="T0" fmla="*/ 2385 w 20000"/>
                    <a:gd name="T1" fmla="*/ 19872 h 20000"/>
                    <a:gd name="T2" fmla="*/ 0 w 20000"/>
                    <a:gd name="T3" fmla="*/ 17949 h 20000"/>
                    <a:gd name="T4" fmla="*/ 1231 w 20000"/>
                    <a:gd name="T5" fmla="*/ 12564 h 20000"/>
                    <a:gd name="T6" fmla="*/ 3923 w 20000"/>
                    <a:gd name="T7" fmla="*/ 5256 h 20000"/>
                    <a:gd name="T8" fmla="*/ 7538 w 20000"/>
                    <a:gd name="T9" fmla="*/ 0 h 20000"/>
                    <a:gd name="T10" fmla="*/ 13538 w 20000"/>
                    <a:gd name="T11" fmla="*/ 0 h 20000"/>
                    <a:gd name="T12" fmla="*/ 19923 w 20000"/>
                    <a:gd name="T13" fmla="*/ 5256 h 20000"/>
                    <a:gd name="T14" fmla="*/ 14769 w 20000"/>
                    <a:gd name="T15" fmla="*/ 9231 h 20000"/>
                    <a:gd name="T16" fmla="*/ 10385 w 20000"/>
                    <a:gd name="T17" fmla="*/ 16026 h 20000"/>
                    <a:gd name="T18" fmla="*/ 3923 w 20000"/>
                    <a:gd name="T19" fmla="*/ 10513 h 20000"/>
                    <a:gd name="T20" fmla="*/ 3154 w 20000"/>
                    <a:gd name="T21" fmla="*/ 13974 h 20000"/>
                    <a:gd name="T22" fmla="*/ 6385 w 20000"/>
                    <a:gd name="T23" fmla="*/ 14615 h 20000"/>
                    <a:gd name="T24" fmla="*/ 2385 w 20000"/>
                    <a:gd name="T25" fmla="*/ 19872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00" h="20000">
                      <a:moveTo>
                        <a:pt x="2385" y="19872"/>
                      </a:moveTo>
                      <a:lnTo>
                        <a:pt x="0" y="17949"/>
                      </a:lnTo>
                      <a:lnTo>
                        <a:pt x="1231" y="12564"/>
                      </a:lnTo>
                      <a:lnTo>
                        <a:pt x="3923" y="5256"/>
                      </a:lnTo>
                      <a:lnTo>
                        <a:pt x="7538" y="0"/>
                      </a:lnTo>
                      <a:lnTo>
                        <a:pt x="13538" y="0"/>
                      </a:lnTo>
                      <a:lnTo>
                        <a:pt x="19923" y="5256"/>
                      </a:lnTo>
                      <a:lnTo>
                        <a:pt x="14769" y="9231"/>
                      </a:lnTo>
                      <a:lnTo>
                        <a:pt x="10385" y="16026"/>
                      </a:lnTo>
                      <a:lnTo>
                        <a:pt x="3923" y="10513"/>
                      </a:lnTo>
                      <a:lnTo>
                        <a:pt x="3154" y="13974"/>
                      </a:lnTo>
                      <a:lnTo>
                        <a:pt x="6385" y="14615"/>
                      </a:lnTo>
                      <a:lnTo>
                        <a:pt x="2385" y="19872"/>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9D90A0"/>
                    </a:solidFill>
                    <a:effectLst/>
                    <a:uLnTx/>
                    <a:uFillTx/>
                    <a:latin typeface="Avenir "/>
                    <a:ea typeface="+mn-ea"/>
                    <a:cs typeface="+mn-cs"/>
                  </a:endParaRPr>
                </a:p>
              </p:txBody>
            </p:sp>
            <p:sp>
              <p:nvSpPr>
                <p:cNvPr id="459" name="Freeform 53">
                  <a:extLst>
                    <a:ext uri="{FF2B5EF4-FFF2-40B4-BE49-F238E27FC236}">
                      <a16:creationId xmlns:a16="http://schemas.microsoft.com/office/drawing/2014/main" id="{D615B183-62C9-4CD0-BCBA-BC06058C60BA}"/>
                    </a:ext>
                  </a:extLst>
                </p:cNvPr>
                <p:cNvSpPr>
                  <a:spLocks/>
                </p:cNvSpPr>
                <p:nvPr/>
              </p:nvSpPr>
              <p:spPr bwMode="auto">
                <a:xfrm>
                  <a:off x="1066681" y="2872586"/>
                  <a:ext cx="93619" cy="116269"/>
                </a:xfrm>
                <a:custGeom>
                  <a:avLst/>
                  <a:gdLst>
                    <a:gd name="T0" fmla="*/ 19872 w 20000"/>
                    <a:gd name="T1" fmla="*/ 19896 h 20000"/>
                    <a:gd name="T2" fmla="*/ 13333 w 20000"/>
                    <a:gd name="T3" fmla="*/ 18238 h 20000"/>
                    <a:gd name="T4" fmla="*/ 10000 w 20000"/>
                    <a:gd name="T5" fmla="*/ 14404 h 20000"/>
                    <a:gd name="T6" fmla="*/ 6026 w 20000"/>
                    <a:gd name="T7" fmla="*/ 12332 h 20000"/>
                    <a:gd name="T8" fmla="*/ 0 w 20000"/>
                    <a:gd name="T9" fmla="*/ 5907 h 20000"/>
                    <a:gd name="T10" fmla="*/ 0 w 20000"/>
                    <a:gd name="T11" fmla="*/ 1036 h 20000"/>
                    <a:gd name="T12" fmla="*/ 2692 w 20000"/>
                    <a:gd name="T13" fmla="*/ 0 h 20000"/>
                    <a:gd name="T14" fmla="*/ 13333 w 20000"/>
                    <a:gd name="T15" fmla="*/ 5285 h 20000"/>
                    <a:gd name="T16" fmla="*/ 13974 w 20000"/>
                    <a:gd name="T17" fmla="*/ 10155 h 20000"/>
                    <a:gd name="T18" fmla="*/ 16538 w 20000"/>
                    <a:gd name="T19" fmla="*/ 13990 h 20000"/>
                    <a:gd name="T20" fmla="*/ 19872 w 20000"/>
                    <a:gd name="T21" fmla="*/ 1989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00" h="20000">
                      <a:moveTo>
                        <a:pt x="19872" y="19896"/>
                      </a:moveTo>
                      <a:lnTo>
                        <a:pt x="13333" y="18238"/>
                      </a:lnTo>
                      <a:lnTo>
                        <a:pt x="10000" y="14404"/>
                      </a:lnTo>
                      <a:lnTo>
                        <a:pt x="6026" y="12332"/>
                      </a:lnTo>
                      <a:lnTo>
                        <a:pt x="0" y="5907"/>
                      </a:lnTo>
                      <a:lnTo>
                        <a:pt x="0" y="1036"/>
                      </a:lnTo>
                      <a:lnTo>
                        <a:pt x="2692" y="0"/>
                      </a:lnTo>
                      <a:lnTo>
                        <a:pt x="13333" y="5285"/>
                      </a:lnTo>
                      <a:lnTo>
                        <a:pt x="13974" y="10155"/>
                      </a:lnTo>
                      <a:lnTo>
                        <a:pt x="16538" y="13990"/>
                      </a:lnTo>
                      <a:lnTo>
                        <a:pt x="19872" y="19896"/>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9D90A0"/>
                    </a:solidFill>
                    <a:effectLst/>
                    <a:uLnTx/>
                    <a:uFillTx/>
                    <a:latin typeface="Avenir "/>
                    <a:ea typeface="+mn-ea"/>
                    <a:cs typeface="+mn-cs"/>
                  </a:endParaRPr>
                </a:p>
              </p:txBody>
            </p:sp>
            <p:sp>
              <p:nvSpPr>
                <p:cNvPr id="460" name="Freeform 52">
                  <a:extLst>
                    <a:ext uri="{FF2B5EF4-FFF2-40B4-BE49-F238E27FC236}">
                      <a16:creationId xmlns:a16="http://schemas.microsoft.com/office/drawing/2014/main" id="{C52463EA-BF50-4E74-973A-99FE7C12BFF3}"/>
                    </a:ext>
                  </a:extLst>
                </p:cNvPr>
                <p:cNvSpPr>
                  <a:spLocks/>
                </p:cNvSpPr>
                <p:nvPr/>
              </p:nvSpPr>
              <p:spPr bwMode="auto">
                <a:xfrm>
                  <a:off x="2196152" y="1593625"/>
                  <a:ext cx="92109" cy="51340"/>
                </a:xfrm>
                <a:custGeom>
                  <a:avLst/>
                  <a:gdLst>
                    <a:gd name="T0" fmla="*/ 7500 w 20000"/>
                    <a:gd name="T1" fmla="*/ 19765 h 20000"/>
                    <a:gd name="T2" fmla="*/ 0 w 20000"/>
                    <a:gd name="T3" fmla="*/ 19765 h 20000"/>
                    <a:gd name="T4" fmla="*/ 0 w 20000"/>
                    <a:gd name="T5" fmla="*/ 13412 h 20000"/>
                    <a:gd name="T6" fmla="*/ 789 w 20000"/>
                    <a:gd name="T7" fmla="*/ 8706 h 20000"/>
                    <a:gd name="T8" fmla="*/ 5395 w 20000"/>
                    <a:gd name="T9" fmla="*/ 0 h 20000"/>
                    <a:gd name="T10" fmla="*/ 12368 w 20000"/>
                    <a:gd name="T11" fmla="*/ 0 h 20000"/>
                    <a:gd name="T12" fmla="*/ 19868 w 20000"/>
                    <a:gd name="T13" fmla="*/ 6353 h 20000"/>
                    <a:gd name="T14" fmla="*/ 17763 w 20000"/>
                    <a:gd name="T15" fmla="*/ 10118 h 20000"/>
                    <a:gd name="T16" fmla="*/ 12895 w 20000"/>
                    <a:gd name="T17" fmla="*/ 8706 h 20000"/>
                    <a:gd name="T18" fmla="*/ 12895 w 20000"/>
                    <a:gd name="T19" fmla="*/ 12471 h 20000"/>
                    <a:gd name="T20" fmla="*/ 14474 w 20000"/>
                    <a:gd name="T21" fmla="*/ 13412 h 20000"/>
                    <a:gd name="T22" fmla="*/ 12895 w 20000"/>
                    <a:gd name="T23" fmla="*/ 18353 h 20000"/>
                    <a:gd name="T24" fmla="*/ 7500 w 20000"/>
                    <a:gd name="T25" fmla="*/ 1976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00" h="20000">
                      <a:moveTo>
                        <a:pt x="7500" y="19765"/>
                      </a:moveTo>
                      <a:lnTo>
                        <a:pt x="0" y="19765"/>
                      </a:lnTo>
                      <a:lnTo>
                        <a:pt x="0" y="13412"/>
                      </a:lnTo>
                      <a:lnTo>
                        <a:pt x="789" y="8706"/>
                      </a:lnTo>
                      <a:lnTo>
                        <a:pt x="5395" y="0"/>
                      </a:lnTo>
                      <a:lnTo>
                        <a:pt x="12368" y="0"/>
                      </a:lnTo>
                      <a:lnTo>
                        <a:pt x="19868" y="6353"/>
                      </a:lnTo>
                      <a:lnTo>
                        <a:pt x="17763" y="10118"/>
                      </a:lnTo>
                      <a:lnTo>
                        <a:pt x="12895" y="8706"/>
                      </a:lnTo>
                      <a:lnTo>
                        <a:pt x="12895" y="12471"/>
                      </a:lnTo>
                      <a:lnTo>
                        <a:pt x="14474" y="13412"/>
                      </a:lnTo>
                      <a:lnTo>
                        <a:pt x="12895" y="18353"/>
                      </a:lnTo>
                      <a:lnTo>
                        <a:pt x="7500" y="19765"/>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9D90A0"/>
                    </a:solidFill>
                    <a:effectLst/>
                    <a:uLnTx/>
                    <a:uFillTx/>
                    <a:latin typeface="Avenir "/>
                    <a:ea typeface="+mn-ea"/>
                    <a:cs typeface="+mn-cs"/>
                  </a:endParaRPr>
                </a:p>
              </p:txBody>
            </p:sp>
            <p:sp>
              <p:nvSpPr>
                <p:cNvPr id="461" name="Freeform 51">
                  <a:extLst>
                    <a:ext uri="{FF2B5EF4-FFF2-40B4-BE49-F238E27FC236}">
                      <a16:creationId xmlns:a16="http://schemas.microsoft.com/office/drawing/2014/main" id="{366BCBBA-A3C9-4D4C-87DF-C6391DE9F120}"/>
                    </a:ext>
                  </a:extLst>
                </p:cNvPr>
                <p:cNvSpPr>
                  <a:spLocks/>
                </p:cNvSpPr>
                <p:nvPr/>
              </p:nvSpPr>
              <p:spPr bwMode="auto">
                <a:xfrm>
                  <a:off x="2129713" y="2094941"/>
                  <a:ext cx="81539" cy="66439"/>
                </a:xfrm>
                <a:custGeom>
                  <a:avLst/>
                  <a:gdLst>
                    <a:gd name="T0" fmla="*/ 16889 w 20000"/>
                    <a:gd name="T1" fmla="*/ 19818 h 20000"/>
                    <a:gd name="T2" fmla="*/ 10815 w 20000"/>
                    <a:gd name="T3" fmla="*/ 19818 h 20000"/>
                    <a:gd name="T4" fmla="*/ 6074 w 20000"/>
                    <a:gd name="T5" fmla="*/ 16909 h 20000"/>
                    <a:gd name="T6" fmla="*/ 0 w 20000"/>
                    <a:gd name="T7" fmla="*/ 10364 h 20000"/>
                    <a:gd name="T8" fmla="*/ 4444 w 20000"/>
                    <a:gd name="T9" fmla="*/ 9455 h 20000"/>
                    <a:gd name="T10" fmla="*/ 8444 w 20000"/>
                    <a:gd name="T11" fmla="*/ 4727 h 20000"/>
                    <a:gd name="T12" fmla="*/ 14519 w 20000"/>
                    <a:gd name="T13" fmla="*/ 0 h 20000"/>
                    <a:gd name="T14" fmla="*/ 18370 w 20000"/>
                    <a:gd name="T15" fmla="*/ 9455 h 20000"/>
                    <a:gd name="T16" fmla="*/ 19852 w 20000"/>
                    <a:gd name="T17" fmla="*/ 16909 h 20000"/>
                    <a:gd name="T18" fmla="*/ 16889 w 20000"/>
                    <a:gd name="T19" fmla="*/ 1981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00" h="20000">
                      <a:moveTo>
                        <a:pt x="16889" y="19818"/>
                      </a:moveTo>
                      <a:lnTo>
                        <a:pt x="10815" y="19818"/>
                      </a:lnTo>
                      <a:lnTo>
                        <a:pt x="6074" y="16909"/>
                      </a:lnTo>
                      <a:lnTo>
                        <a:pt x="0" y="10364"/>
                      </a:lnTo>
                      <a:lnTo>
                        <a:pt x="4444" y="9455"/>
                      </a:lnTo>
                      <a:lnTo>
                        <a:pt x="8444" y="4727"/>
                      </a:lnTo>
                      <a:lnTo>
                        <a:pt x="14519" y="0"/>
                      </a:lnTo>
                      <a:lnTo>
                        <a:pt x="18370" y="9455"/>
                      </a:lnTo>
                      <a:lnTo>
                        <a:pt x="19852" y="16909"/>
                      </a:lnTo>
                      <a:lnTo>
                        <a:pt x="16889" y="19818"/>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9D90A0"/>
                    </a:solidFill>
                    <a:effectLst/>
                    <a:uLnTx/>
                    <a:uFillTx/>
                    <a:latin typeface="Avenir "/>
                    <a:ea typeface="+mn-ea"/>
                    <a:cs typeface="+mn-cs"/>
                  </a:endParaRPr>
                </a:p>
              </p:txBody>
            </p:sp>
            <p:sp>
              <p:nvSpPr>
                <p:cNvPr id="462" name="Freeform 50">
                  <a:extLst>
                    <a:ext uri="{FF2B5EF4-FFF2-40B4-BE49-F238E27FC236}">
                      <a16:creationId xmlns:a16="http://schemas.microsoft.com/office/drawing/2014/main" id="{C0B4D791-BC2F-4EBD-8DEA-A3D7E0A5B9E0}"/>
                    </a:ext>
                  </a:extLst>
                </p:cNvPr>
                <p:cNvSpPr>
                  <a:spLocks/>
                </p:cNvSpPr>
                <p:nvPr/>
              </p:nvSpPr>
              <p:spPr bwMode="auto">
                <a:xfrm>
                  <a:off x="2646129" y="1987733"/>
                  <a:ext cx="81539" cy="63420"/>
                </a:xfrm>
                <a:custGeom>
                  <a:avLst/>
                  <a:gdLst>
                    <a:gd name="T0" fmla="*/ 19853 w 20000"/>
                    <a:gd name="T1" fmla="*/ 19810 h 20000"/>
                    <a:gd name="T2" fmla="*/ 12941 w 20000"/>
                    <a:gd name="T3" fmla="*/ 16000 h 20000"/>
                    <a:gd name="T4" fmla="*/ 8382 w 20000"/>
                    <a:gd name="T5" fmla="*/ 16000 h 20000"/>
                    <a:gd name="T6" fmla="*/ 2353 w 20000"/>
                    <a:gd name="T7" fmla="*/ 16000 h 20000"/>
                    <a:gd name="T8" fmla="*/ 0 w 20000"/>
                    <a:gd name="T9" fmla="*/ 12952 h 20000"/>
                    <a:gd name="T10" fmla="*/ 2353 w 20000"/>
                    <a:gd name="T11" fmla="*/ 7810 h 20000"/>
                    <a:gd name="T12" fmla="*/ 882 w 20000"/>
                    <a:gd name="T13" fmla="*/ 5143 h 20000"/>
                    <a:gd name="T14" fmla="*/ 3824 w 20000"/>
                    <a:gd name="T15" fmla="*/ 0 h 20000"/>
                    <a:gd name="T16" fmla="*/ 6912 w 20000"/>
                    <a:gd name="T17" fmla="*/ 3048 h 20000"/>
                    <a:gd name="T18" fmla="*/ 16765 w 20000"/>
                    <a:gd name="T19" fmla="*/ 7048 h 20000"/>
                    <a:gd name="T20" fmla="*/ 19853 w 20000"/>
                    <a:gd name="T21" fmla="*/ 1981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00" h="20000">
                      <a:moveTo>
                        <a:pt x="19853" y="19810"/>
                      </a:moveTo>
                      <a:lnTo>
                        <a:pt x="12941" y="16000"/>
                      </a:lnTo>
                      <a:lnTo>
                        <a:pt x="8382" y="16000"/>
                      </a:lnTo>
                      <a:lnTo>
                        <a:pt x="2353" y="16000"/>
                      </a:lnTo>
                      <a:lnTo>
                        <a:pt x="0" y="12952"/>
                      </a:lnTo>
                      <a:lnTo>
                        <a:pt x="2353" y="7810"/>
                      </a:lnTo>
                      <a:lnTo>
                        <a:pt x="882" y="5143"/>
                      </a:lnTo>
                      <a:lnTo>
                        <a:pt x="3824" y="0"/>
                      </a:lnTo>
                      <a:lnTo>
                        <a:pt x="6912" y="3048"/>
                      </a:lnTo>
                      <a:lnTo>
                        <a:pt x="16765" y="7048"/>
                      </a:lnTo>
                      <a:lnTo>
                        <a:pt x="19853" y="19810"/>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9D90A0"/>
                    </a:solidFill>
                    <a:effectLst/>
                    <a:uLnTx/>
                    <a:uFillTx/>
                    <a:latin typeface="Avenir "/>
                    <a:ea typeface="+mn-ea"/>
                    <a:cs typeface="+mn-cs"/>
                  </a:endParaRPr>
                </a:p>
              </p:txBody>
            </p:sp>
            <p:sp>
              <p:nvSpPr>
                <p:cNvPr id="463" name="Freeform 49">
                  <a:extLst>
                    <a:ext uri="{FF2B5EF4-FFF2-40B4-BE49-F238E27FC236}">
                      <a16:creationId xmlns:a16="http://schemas.microsoft.com/office/drawing/2014/main" id="{5A931CDC-D3A5-478C-BB5F-D34613AE59DF}"/>
                    </a:ext>
                  </a:extLst>
                </p:cNvPr>
                <p:cNvSpPr>
                  <a:spLocks/>
                </p:cNvSpPr>
                <p:nvPr/>
              </p:nvSpPr>
              <p:spPr bwMode="auto">
                <a:xfrm>
                  <a:off x="2383391" y="1826164"/>
                  <a:ext cx="69459" cy="57380"/>
                </a:xfrm>
                <a:custGeom>
                  <a:avLst/>
                  <a:gdLst>
                    <a:gd name="T0" fmla="*/ 12696 w 20000"/>
                    <a:gd name="T1" fmla="*/ 19787 h 20000"/>
                    <a:gd name="T2" fmla="*/ 3478 w 20000"/>
                    <a:gd name="T3" fmla="*/ 16596 h 20000"/>
                    <a:gd name="T4" fmla="*/ 0 w 20000"/>
                    <a:gd name="T5" fmla="*/ 10000 h 20000"/>
                    <a:gd name="T6" fmla="*/ 8174 w 20000"/>
                    <a:gd name="T7" fmla="*/ 4468 h 20000"/>
                    <a:gd name="T8" fmla="*/ 18783 w 20000"/>
                    <a:gd name="T9" fmla="*/ 0 h 20000"/>
                    <a:gd name="T10" fmla="*/ 19826 w 20000"/>
                    <a:gd name="T11" fmla="*/ 4468 h 20000"/>
                    <a:gd name="T12" fmla="*/ 19826 w 20000"/>
                    <a:gd name="T13" fmla="*/ 10000 h 20000"/>
                    <a:gd name="T14" fmla="*/ 12696 w 20000"/>
                    <a:gd name="T15" fmla="*/ 19787 h 200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00" h="20000">
                      <a:moveTo>
                        <a:pt x="12696" y="19787"/>
                      </a:moveTo>
                      <a:lnTo>
                        <a:pt x="3478" y="16596"/>
                      </a:lnTo>
                      <a:lnTo>
                        <a:pt x="0" y="10000"/>
                      </a:lnTo>
                      <a:lnTo>
                        <a:pt x="8174" y="4468"/>
                      </a:lnTo>
                      <a:lnTo>
                        <a:pt x="18783" y="0"/>
                      </a:lnTo>
                      <a:lnTo>
                        <a:pt x="19826" y="4468"/>
                      </a:lnTo>
                      <a:lnTo>
                        <a:pt x="19826" y="10000"/>
                      </a:lnTo>
                      <a:lnTo>
                        <a:pt x="12696" y="19787"/>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9D90A0"/>
                    </a:solidFill>
                    <a:effectLst/>
                    <a:uLnTx/>
                    <a:uFillTx/>
                    <a:latin typeface="Avenir "/>
                    <a:ea typeface="+mn-ea"/>
                    <a:cs typeface="+mn-cs"/>
                  </a:endParaRPr>
                </a:p>
              </p:txBody>
            </p:sp>
            <p:sp>
              <p:nvSpPr>
                <p:cNvPr id="464" name="Freeform 48">
                  <a:extLst>
                    <a:ext uri="{FF2B5EF4-FFF2-40B4-BE49-F238E27FC236}">
                      <a16:creationId xmlns:a16="http://schemas.microsoft.com/office/drawing/2014/main" id="{F4149A91-70DB-4230-8692-901C968A53A5}"/>
                    </a:ext>
                  </a:extLst>
                </p:cNvPr>
                <p:cNvSpPr>
                  <a:spLocks/>
                </p:cNvSpPr>
                <p:nvPr/>
              </p:nvSpPr>
              <p:spPr bwMode="auto">
                <a:xfrm>
                  <a:off x="2567610" y="2258020"/>
                  <a:ext cx="63420" cy="40770"/>
                </a:xfrm>
                <a:custGeom>
                  <a:avLst/>
                  <a:gdLst>
                    <a:gd name="T0" fmla="*/ 8952 w 20000"/>
                    <a:gd name="T1" fmla="*/ 19706 h 20000"/>
                    <a:gd name="T2" fmla="*/ 0 w 20000"/>
                    <a:gd name="T3" fmla="*/ 16765 h 20000"/>
                    <a:gd name="T4" fmla="*/ 1905 w 20000"/>
                    <a:gd name="T5" fmla="*/ 8824 h 20000"/>
                    <a:gd name="T6" fmla="*/ 6857 w 20000"/>
                    <a:gd name="T7" fmla="*/ 1176 h 20000"/>
                    <a:gd name="T8" fmla="*/ 14857 w 20000"/>
                    <a:gd name="T9" fmla="*/ 0 h 20000"/>
                    <a:gd name="T10" fmla="*/ 19810 w 20000"/>
                    <a:gd name="T11" fmla="*/ 4118 h 20000"/>
                    <a:gd name="T12" fmla="*/ 16762 w 20000"/>
                    <a:gd name="T13" fmla="*/ 16765 h 20000"/>
                    <a:gd name="T14" fmla="*/ 8952 w 20000"/>
                    <a:gd name="T15" fmla="*/ 19706 h 200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00" h="20000">
                      <a:moveTo>
                        <a:pt x="8952" y="19706"/>
                      </a:moveTo>
                      <a:lnTo>
                        <a:pt x="0" y="16765"/>
                      </a:lnTo>
                      <a:lnTo>
                        <a:pt x="1905" y="8824"/>
                      </a:lnTo>
                      <a:lnTo>
                        <a:pt x="6857" y="1176"/>
                      </a:lnTo>
                      <a:lnTo>
                        <a:pt x="14857" y="0"/>
                      </a:lnTo>
                      <a:lnTo>
                        <a:pt x="19810" y="4118"/>
                      </a:lnTo>
                      <a:lnTo>
                        <a:pt x="16762" y="16765"/>
                      </a:lnTo>
                      <a:lnTo>
                        <a:pt x="8952" y="19706"/>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9D90A0"/>
                    </a:solidFill>
                    <a:effectLst/>
                    <a:uLnTx/>
                    <a:uFillTx/>
                    <a:latin typeface="Avenir "/>
                    <a:ea typeface="+mn-ea"/>
                    <a:cs typeface="+mn-cs"/>
                  </a:endParaRPr>
                </a:p>
              </p:txBody>
            </p:sp>
            <p:sp>
              <p:nvSpPr>
                <p:cNvPr id="465" name="Freeform 47">
                  <a:extLst>
                    <a:ext uri="{FF2B5EF4-FFF2-40B4-BE49-F238E27FC236}">
                      <a16:creationId xmlns:a16="http://schemas.microsoft.com/office/drawing/2014/main" id="{21CCC39E-D5AA-4169-B10E-96D73221EC85}"/>
                    </a:ext>
                  </a:extLst>
                </p:cNvPr>
                <p:cNvSpPr>
                  <a:spLocks/>
                </p:cNvSpPr>
                <p:nvPr/>
              </p:nvSpPr>
              <p:spPr bwMode="auto">
                <a:xfrm>
                  <a:off x="2123673" y="1866934"/>
                  <a:ext cx="51340" cy="54360"/>
                </a:xfrm>
                <a:custGeom>
                  <a:avLst/>
                  <a:gdLst>
                    <a:gd name="T0" fmla="*/ 6118 w 20000"/>
                    <a:gd name="T1" fmla="*/ 19775 h 20000"/>
                    <a:gd name="T2" fmla="*/ 3765 w 20000"/>
                    <a:gd name="T3" fmla="*/ 8315 h 20000"/>
                    <a:gd name="T4" fmla="*/ 0 w 20000"/>
                    <a:gd name="T5" fmla="*/ 4719 h 20000"/>
                    <a:gd name="T6" fmla="*/ 8706 w 20000"/>
                    <a:gd name="T7" fmla="*/ 0 h 20000"/>
                    <a:gd name="T8" fmla="*/ 16000 w 20000"/>
                    <a:gd name="T9" fmla="*/ 2472 h 20000"/>
                    <a:gd name="T10" fmla="*/ 19765 w 20000"/>
                    <a:gd name="T11" fmla="*/ 8315 h 20000"/>
                    <a:gd name="T12" fmla="*/ 18353 w 20000"/>
                    <a:gd name="T13" fmla="*/ 13933 h 20000"/>
                    <a:gd name="T14" fmla="*/ 12471 w 20000"/>
                    <a:gd name="T15" fmla="*/ 17528 h 20000"/>
                    <a:gd name="T16" fmla="*/ 6118 w 20000"/>
                    <a:gd name="T17" fmla="*/ 1977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00" h="20000">
                      <a:moveTo>
                        <a:pt x="6118" y="19775"/>
                      </a:moveTo>
                      <a:lnTo>
                        <a:pt x="3765" y="8315"/>
                      </a:lnTo>
                      <a:lnTo>
                        <a:pt x="0" y="4719"/>
                      </a:lnTo>
                      <a:lnTo>
                        <a:pt x="8706" y="0"/>
                      </a:lnTo>
                      <a:lnTo>
                        <a:pt x="16000" y="2472"/>
                      </a:lnTo>
                      <a:lnTo>
                        <a:pt x="19765" y="8315"/>
                      </a:lnTo>
                      <a:lnTo>
                        <a:pt x="18353" y="13933"/>
                      </a:lnTo>
                      <a:lnTo>
                        <a:pt x="12471" y="17528"/>
                      </a:lnTo>
                      <a:lnTo>
                        <a:pt x="6118" y="19775"/>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9D90A0"/>
                    </a:solidFill>
                    <a:effectLst/>
                    <a:uLnTx/>
                    <a:uFillTx/>
                    <a:latin typeface="Avenir "/>
                    <a:ea typeface="+mn-ea"/>
                    <a:cs typeface="+mn-cs"/>
                  </a:endParaRPr>
                </a:p>
              </p:txBody>
            </p:sp>
            <p:sp>
              <p:nvSpPr>
                <p:cNvPr id="466" name="Freeform 46">
                  <a:extLst>
                    <a:ext uri="{FF2B5EF4-FFF2-40B4-BE49-F238E27FC236}">
                      <a16:creationId xmlns:a16="http://schemas.microsoft.com/office/drawing/2014/main" id="{39991DD9-CF19-45BF-87A0-97852C2964D6}"/>
                    </a:ext>
                  </a:extLst>
                </p:cNvPr>
                <p:cNvSpPr>
                  <a:spLocks/>
                </p:cNvSpPr>
                <p:nvPr/>
              </p:nvSpPr>
              <p:spPr bwMode="auto">
                <a:xfrm>
                  <a:off x="2239942" y="1563426"/>
                  <a:ext cx="78519" cy="31710"/>
                </a:xfrm>
                <a:custGeom>
                  <a:avLst/>
                  <a:gdLst>
                    <a:gd name="T0" fmla="*/ 14308 w 20000"/>
                    <a:gd name="T1" fmla="*/ 19615 h 20000"/>
                    <a:gd name="T2" fmla="*/ 6308 w 20000"/>
                    <a:gd name="T3" fmla="*/ 13462 h 20000"/>
                    <a:gd name="T4" fmla="*/ 0 w 20000"/>
                    <a:gd name="T5" fmla="*/ 8077 h 20000"/>
                    <a:gd name="T6" fmla="*/ 8000 w 20000"/>
                    <a:gd name="T7" fmla="*/ 0 h 20000"/>
                    <a:gd name="T8" fmla="*/ 19846 w 20000"/>
                    <a:gd name="T9" fmla="*/ 0 h 20000"/>
                    <a:gd name="T10" fmla="*/ 19846 w 20000"/>
                    <a:gd name="T11" fmla="*/ 13462 h 20000"/>
                    <a:gd name="T12" fmla="*/ 14308 w 20000"/>
                    <a:gd name="T13" fmla="*/ 19615 h 20000"/>
                  </a:gdLst>
                  <a:ahLst/>
                  <a:cxnLst>
                    <a:cxn ang="0">
                      <a:pos x="T0" y="T1"/>
                    </a:cxn>
                    <a:cxn ang="0">
                      <a:pos x="T2" y="T3"/>
                    </a:cxn>
                    <a:cxn ang="0">
                      <a:pos x="T4" y="T5"/>
                    </a:cxn>
                    <a:cxn ang="0">
                      <a:pos x="T6" y="T7"/>
                    </a:cxn>
                    <a:cxn ang="0">
                      <a:pos x="T8" y="T9"/>
                    </a:cxn>
                    <a:cxn ang="0">
                      <a:pos x="T10" y="T11"/>
                    </a:cxn>
                    <a:cxn ang="0">
                      <a:pos x="T12" y="T13"/>
                    </a:cxn>
                  </a:cxnLst>
                  <a:rect l="0" t="0" r="r" b="b"/>
                  <a:pathLst>
                    <a:path w="20000" h="20000">
                      <a:moveTo>
                        <a:pt x="14308" y="19615"/>
                      </a:moveTo>
                      <a:lnTo>
                        <a:pt x="6308" y="13462"/>
                      </a:lnTo>
                      <a:lnTo>
                        <a:pt x="0" y="8077"/>
                      </a:lnTo>
                      <a:lnTo>
                        <a:pt x="8000" y="0"/>
                      </a:lnTo>
                      <a:lnTo>
                        <a:pt x="19846" y="0"/>
                      </a:lnTo>
                      <a:lnTo>
                        <a:pt x="19846" y="13462"/>
                      </a:lnTo>
                      <a:lnTo>
                        <a:pt x="14308" y="19615"/>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9D90A0"/>
                    </a:solidFill>
                    <a:effectLst/>
                    <a:uLnTx/>
                    <a:uFillTx/>
                    <a:latin typeface="Avenir "/>
                    <a:ea typeface="+mn-ea"/>
                    <a:cs typeface="+mn-cs"/>
                  </a:endParaRPr>
                </a:p>
              </p:txBody>
            </p:sp>
            <p:sp>
              <p:nvSpPr>
                <p:cNvPr id="467" name="Freeform 45">
                  <a:extLst>
                    <a:ext uri="{FF2B5EF4-FFF2-40B4-BE49-F238E27FC236}">
                      <a16:creationId xmlns:a16="http://schemas.microsoft.com/office/drawing/2014/main" id="{FA1C2CEF-866F-49B7-9D4A-405657021D1B}"/>
                    </a:ext>
                  </a:extLst>
                </p:cNvPr>
                <p:cNvSpPr>
                  <a:spLocks/>
                </p:cNvSpPr>
                <p:nvPr/>
              </p:nvSpPr>
              <p:spPr bwMode="auto">
                <a:xfrm>
                  <a:off x="2330541" y="2478479"/>
                  <a:ext cx="57380" cy="34730"/>
                </a:xfrm>
                <a:custGeom>
                  <a:avLst/>
                  <a:gdLst>
                    <a:gd name="T0" fmla="*/ 5532 w 20000"/>
                    <a:gd name="T1" fmla="*/ 19655 h 20000"/>
                    <a:gd name="T2" fmla="*/ 0 w 20000"/>
                    <a:gd name="T3" fmla="*/ 17931 h 20000"/>
                    <a:gd name="T4" fmla="*/ 0 w 20000"/>
                    <a:gd name="T5" fmla="*/ 10690 h 20000"/>
                    <a:gd name="T6" fmla="*/ 7660 w 20000"/>
                    <a:gd name="T7" fmla="*/ 0 h 20000"/>
                    <a:gd name="T8" fmla="*/ 19787 w 20000"/>
                    <a:gd name="T9" fmla="*/ 5517 h 20000"/>
                    <a:gd name="T10" fmla="*/ 16596 w 20000"/>
                    <a:gd name="T11" fmla="*/ 10690 h 20000"/>
                    <a:gd name="T12" fmla="*/ 5532 w 20000"/>
                    <a:gd name="T13" fmla="*/ 19655 h 20000"/>
                  </a:gdLst>
                  <a:ahLst/>
                  <a:cxnLst>
                    <a:cxn ang="0">
                      <a:pos x="T0" y="T1"/>
                    </a:cxn>
                    <a:cxn ang="0">
                      <a:pos x="T2" y="T3"/>
                    </a:cxn>
                    <a:cxn ang="0">
                      <a:pos x="T4" y="T5"/>
                    </a:cxn>
                    <a:cxn ang="0">
                      <a:pos x="T6" y="T7"/>
                    </a:cxn>
                    <a:cxn ang="0">
                      <a:pos x="T8" y="T9"/>
                    </a:cxn>
                    <a:cxn ang="0">
                      <a:pos x="T10" y="T11"/>
                    </a:cxn>
                    <a:cxn ang="0">
                      <a:pos x="T12" y="T13"/>
                    </a:cxn>
                  </a:cxnLst>
                  <a:rect l="0" t="0" r="r" b="b"/>
                  <a:pathLst>
                    <a:path w="20000" h="20000">
                      <a:moveTo>
                        <a:pt x="5532" y="19655"/>
                      </a:moveTo>
                      <a:lnTo>
                        <a:pt x="0" y="17931"/>
                      </a:lnTo>
                      <a:lnTo>
                        <a:pt x="0" y="10690"/>
                      </a:lnTo>
                      <a:lnTo>
                        <a:pt x="7660" y="0"/>
                      </a:lnTo>
                      <a:lnTo>
                        <a:pt x="19787" y="5517"/>
                      </a:lnTo>
                      <a:lnTo>
                        <a:pt x="16596" y="10690"/>
                      </a:lnTo>
                      <a:lnTo>
                        <a:pt x="5532" y="19655"/>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9D90A0"/>
                    </a:solidFill>
                    <a:effectLst/>
                    <a:uLnTx/>
                    <a:uFillTx/>
                    <a:latin typeface="Avenir "/>
                    <a:ea typeface="+mn-ea"/>
                    <a:cs typeface="+mn-cs"/>
                  </a:endParaRPr>
                </a:p>
              </p:txBody>
            </p:sp>
            <p:sp>
              <p:nvSpPr>
                <p:cNvPr id="468" name="Freeform 44">
                  <a:extLst>
                    <a:ext uri="{FF2B5EF4-FFF2-40B4-BE49-F238E27FC236}">
                      <a16:creationId xmlns:a16="http://schemas.microsoft.com/office/drawing/2014/main" id="{B77D27D0-B626-4A0E-AB51-8A14D059CF1A}"/>
                    </a:ext>
                  </a:extLst>
                </p:cNvPr>
                <p:cNvSpPr>
                  <a:spLocks/>
                </p:cNvSpPr>
                <p:nvPr/>
              </p:nvSpPr>
              <p:spPr bwMode="auto">
                <a:xfrm>
                  <a:off x="2655189" y="3076434"/>
                  <a:ext cx="60400" cy="34730"/>
                </a:xfrm>
                <a:custGeom>
                  <a:avLst/>
                  <a:gdLst>
                    <a:gd name="T0" fmla="*/ 19798 w 20000"/>
                    <a:gd name="T1" fmla="*/ 19655 h 20000"/>
                    <a:gd name="T2" fmla="*/ 11515 w 20000"/>
                    <a:gd name="T3" fmla="*/ 19655 h 20000"/>
                    <a:gd name="T4" fmla="*/ 5253 w 20000"/>
                    <a:gd name="T5" fmla="*/ 10690 h 20000"/>
                    <a:gd name="T6" fmla="*/ 0 w 20000"/>
                    <a:gd name="T7" fmla="*/ 0 h 20000"/>
                    <a:gd name="T8" fmla="*/ 3232 w 20000"/>
                    <a:gd name="T9" fmla="*/ 0 h 20000"/>
                    <a:gd name="T10" fmla="*/ 13535 w 20000"/>
                    <a:gd name="T11" fmla="*/ 6897 h 20000"/>
                    <a:gd name="T12" fmla="*/ 18788 w 20000"/>
                    <a:gd name="T13" fmla="*/ 14138 h 20000"/>
                    <a:gd name="T14" fmla="*/ 19798 w 20000"/>
                    <a:gd name="T15" fmla="*/ 19655 h 200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00" h="20000">
                      <a:moveTo>
                        <a:pt x="19798" y="19655"/>
                      </a:moveTo>
                      <a:lnTo>
                        <a:pt x="11515" y="19655"/>
                      </a:lnTo>
                      <a:lnTo>
                        <a:pt x="5253" y="10690"/>
                      </a:lnTo>
                      <a:lnTo>
                        <a:pt x="0" y="0"/>
                      </a:lnTo>
                      <a:lnTo>
                        <a:pt x="3232" y="0"/>
                      </a:lnTo>
                      <a:lnTo>
                        <a:pt x="13535" y="6897"/>
                      </a:lnTo>
                      <a:lnTo>
                        <a:pt x="18788" y="14138"/>
                      </a:lnTo>
                      <a:lnTo>
                        <a:pt x="19798" y="19655"/>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9D90A0"/>
                    </a:solidFill>
                    <a:effectLst/>
                    <a:uLnTx/>
                    <a:uFillTx/>
                    <a:latin typeface="Avenir "/>
                    <a:ea typeface="+mn-ea"/>
                    <a:cs typeface="+mn-cs"/>
                  </a:endParaRPr>
                </a:p>
              </p:txBody>
            </p:sp>
            <p:sp>
              <p:nvSpPr>
                <p:cNvPr id="469" name="Freeform 43">
                  <a:extLst>
                    <a:ext uri="{FF2B5EF4-FFF2-40B4-BE49-F238E27FC236}">
                      <a16:creationId xmlns:a16="http://schemas.microsoft.com/office/drawing/2014/main" id="{657475DA-A93C-4322-BAA0-AFE2EC67D39F}"/>
                    </a:ext>
                  </a:extLst>
                </p:cNvPr>
                <p:cNvSpPr>
                  <a:spLocks/>
                </p:cNvSpPr>
                <p:nvPr/>
              </p:nvSpPr>
              <p:spPr bwMode="auto">
                <a:xfrm>
                  <a:off x="2403020" y="2513209"/>
                  <a:ext cx="31710" cy="42280"/>
                </a:xfrm>
                <a:custGeom>
                  <a:avLst/>
                  <a:gdLst>
                    <a:gd name="T0" fmla="*/ 5769 w 20000"/>
                    <a:gd name="T1" fmla="*/ 19710 h 20000"/>
                    <a:gd name="T2" fmla="*/ 0 w 20000"/>
                    <a:gd name="T3" fmla="*/ 15072 h 20000"/>
                    <a:gd name="T4" fmla="*/ 9615 w 20000"/>
                    <a:gd name="T5" fmla="*/ 2899 h 20000"/>
                    <a:gd name="T6" fmla="*/ 19615 w 20000"/>
                    <a:gd name="T7" fmla="*/ 0 h 20000"/>
                    <a:gd name="T8" fmla="*/ 19615 w 20000"/>
                    <a:gd name="T9" fmla="*/ 7536 h 20000"/>
                    <a:gd name="T10" fmla="*/ 5769 w 20000"/>
                    <a:gd name="T11" fmla="*/ 19710 h 20000"/>
                  </a:gdLst>
                  <a:ahLst/>
                  <a:cxnLst>
                    <a:cxn ang="0">
                      <a:pos x="T0" y="T1"/>
                    </a:cxn>
                    <a:cxn ang="0">
                      <a:pos x="T2" y="T3"/>
                    </a:cxn>
                    <a:cxn ang="0">
                      <a:pos x="T4" y="T5"/>
                    </a:cxn>
                    <a:cxn ang="0">
                      <a:pos x="T6" y="T7"/>
                    </a:cxn>
                    <a:cxn ang="0">
                      <a:pos x="T8" y="T9"/>
                    </a:cxn>
                    <a:cxn ang="0">
                      <a:pos x="T10" y="T11"/>
                    </a:cxn>
                  </a:cxnLst>
                  <a:rect l="0" t="0" r="r" b="b"/>
                  <a:pathLst>
                    <a:path w="20000" h="20000">
                      <a:moveTo>
                        <a:pt x="5769" y="19710"/>
                      </a:moveTo>
                      <a:lnTo>
                        <a:pt x="0" y="15072"/>
                      </a:lnTo>
                      <a:lnTo>
                        <a:pt x="9615" y="2899"/>
                      </a:lnTo>
                      <a:lnTo>
                        <a:pt x="19615" y="0"/>
                      </a:lnTo>
                      <a:lnTo>
                        <a:pt x="19615" y="7536"/>
                      </a:lnTo>
                      <a:lnTo>
                        <a:pt x="5769" y="19710"/>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9D90A0"/>
                    </a:solidFill>
                    <a:effectLst/>
                    <a:uLnTx/>
                    <a:uFillTx/>
                    <a:latin typeface="Avenir "/>
                    <a:ea typeface="+mn-ea"/>
                    <a:cs typeface="+mn-cs"/>
                  </a:endParaRPr>
                </a:p>
              </p:txBody>
            </p:sp>
            <p:sp>
              <p:nvSpPr>
                <p:cNvPr id="470" name="Freeform 42">
                  <a:extLst>
                    <a:ext uri="{FF2B5EF4-FFF2-40B4-BE49-F238E27FC236}">
                      <a16:creationId xmlns:a16="http://schemas.microsoft.com/office/drawing/2014/main" id="{2C8DBC58-71BA-40C9-A7DE-3F95000D29E7}"/>
                    </a:ext>
                  </a:extLst>
                </p:cNvPr>
                <p:cNvSpPr>
                  <a:spLocks/>
                </p:cNvSpPr>
                <p:nvPr/>
              </p:nvSpPr>
              <p:spPr bwMode="auto">
                <a:xfrm>
                  <a:off x="2473990" y="2469419"/>
                  <a:ext cx="16609" cy="19630"/>
                </a:xfrm>
                <a:custGeom>
                  <a:avLst/>
                  <a:gdLst>
                    <a:gd name="T0" fmla="*/ 3704 w 20000"/>
                    <a:gd name="T1" fmla="*/ 19375 h 20000"/>
                    <a:gd name="T2" fmla="*/ 0 w 20000"/>
                    <a:gd name="T3" fmla="*/ 0 h 20000"/>
                    <a:gd name="T4" fmla="*/ 19259 w 20000"/>
                    <a:gd name="T5" fmla="*/ 3750 h 20000"/>
                    <a:gd name="T6" fmla="*/ 19259 w 20000"/>
                    <a:gd name="T7" fmla="*/ 15625 h 20000"/>
                    <a:gd name="T8" fmla="*/ 3704 w 20000"/>
                    <a:gd name="T9" fmla="*/ 19375 h 20000"/>
                  </a:gdLst>
                  <a:ahLst/>
                  <a:cxnLst>
                    <a:cxn ang="0">
                      <a:pos x="T0" y="T1"/>
                    </a:cxn>
                    <a:cxn ang="0">
                      <a:pos x="T2" y="T3"/>
                    </a:cxn>
                    <a:cxn ang="0">
                      <a:pos x="T4" y="T5"/>
                    </a:cxn>
                    <a:cxn ang="0">
                      <a:pos x="T6" y="T7"/>
                    </a:cxn>
                    <a:cxn ang="0">
                      <a:pos x="T8" y="T9"/>
                    </a:cxn>
                  </a:cxnLst>
                  <a:rect l="0" t="0" r="r" b="b"/>
                  <a:pathLst>
                    <a:path w="20000" h="20000">
                      <a:moveTo>
                        <a:pt x="3704" y="19375"/>
                      </a:moveTo>
                      <a:lnTo>
                        <a:pt x="0" y="0"/>
                      </a:lnTo>
                      <a:lnTo>
                        <a:pt x="19259" y="3750"/>
                      </a:lnTo>
                      <a:lnTo>
                        <a:pt x="19259" y="15625"/>
                      </a:lnTo>
                      <a:lnTo>
                        <a:pt x="3704" y="19375"/>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9D90A0"/>
                    </a:solidFill>
                    <a:effectLst/>
                    <a:uLnTx/>
                    <a:uFillTx/>
                    <a:latin typeface="Avenir "/>
                    <a:ea typeface="+mn-ea"/>
                    <a:cs typeface="+mn-cs"/>
                  </a:endParaRPr>
                </a:p>
              </p:txBody>
            </p:sp>
            <p:sp>
              <p:nvSpPr>
                <p:cNvPr id="471" name="Freeform 41">
                  <a:extLst>
                    <a:ext uri="{FF2B5EF4-FFF2-40B4-BE49-F238E27FC236}">
                      <a16:creationId xmlns:a16="http://schemas.microsoft.com/office/drawing/2014/main" id="{F2D815A9-81C9-4526-93B5-3C8A2FD7473A}"/>
                    </a:ext>
                  </a:extLst>
                </p:cNvPr>
                <p:cNvSpPr>
                  <a:spLocks/>
                </p:cNvSpPr>
                <p:nvPr/>
              </p:nvSpPr>
              <p:spPr bwMode="auto">
                <a:xfrm>
                  <a:off x="2499660" y="2463379"/>
                  <a:ext cx="16610" cy="16610"/>
                </a:xfrm>
                <a:custGeom>
                  <a:avLst/>
                  <a:gdLst>
                    <a:gd name="T0" fmla="*/ 3704 w 20000"/>
                    <a:gd name="T1" fmla="*/ 19259 h 20000"/>
                    <a:gd name="T2" fmla="*/ 0 w 20000"/>
                    <a:gd name="T3" fmla="*/ 0 h 20000"/>
                    <a:gd name="T4" fmla="*/ 11852 w 20000"/>
                    <a:gd name="T5" fmla="*/ 0 h 20000"/>
                    <a:gd name="T6" fmla="*/ 19259 w 20000"/>
                    <a:gd name="T7" fmla="*/ 11852 h 20000"/>
                    <a:gd name="T8" fmla="*/ 3704 w 20000"/>
                    <a:gd name="T9" fmla="*/ 19259 h 20000"/>
                  </a:gdLst>
                  <a:ahLst/>
                  <a:cxnLst>
                    <a:cxn ang="0">
                      <a:pos x="T0" y="T1"/>
                    </a:cxn>
                    <a:cxn ang="0">
                      <a:pos x="T2" y="T3"/>
                    </a:cxn>
                    <a:cxn ang="0">
                      <a:pos x="T4" y="T5"/>
                    </a:cxn>
                    <a:cxn ang="0">
                      <a:pos x="T6" y="T7"/>
                    </a:cxn>
                    <a:cxn ang="0">
                      <a:pos x="T8" y="T9"/>
                    </a:cxn>
                  </a:cxnLst>
                  <a:rect l="0" t="0" r="r" b="b"/>
                  <a:pathLst>
                    <a:path w="20000" h="20000">
                      <a:moveTo>
                        <a:pt x="3704" y="19259"/>
                      </a:moveTo>
                      <a:lnTo>
                        <a:pt x="0" y="0"/>
                      </a:lnTo>
                      <a:lnTo>
                        <a:pt x="11852" y="0"/>
                      </a:lnTo>
                      <a:lnTo>
                        <a:pt x="19259" y="11852"/>
                      </a:lnTo>
                      <a:lnTo>
                        <a:pt x="3704" y="19259"/>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9D90A0"/>
                    </a:solidFill>
                    <a:effectLst/>
                    <a:uLnTx/>
                    <a:uFillTx/>
                    <a:latin typeface="Avenir "/>
                    <a:ea typeface="+mn-ea"/>
                    <a:cs typeface="+mn-cs"/>
                  </a:endParaRPr>
                </a:p>
              </p:txBody>
            </p:sp>
            <p:sp>
              <p:nvSpPr>
                <p:cNvPr id="472" name="Freeform 38">
                  <a:extLst>
                    <a:ext uri="{FF2B5EF4-FFF2-40B4-BE49-F238E27FC236}">
                      <a16:creationId xmlns:a16="http://schemas.microsoft.com/office/drawing/2014/main" id="{329F92EE-0344-4ED3-B22C-D194F31E8BA7}"/>
                    </a:ext>
                  </a:extLst>
                </p:cNvPr>
                <p:cNvSpPr>
                  <a:spLocks/>
                </p:cNvSpPr>
                <p:nvPr/>
              </p:nvSpPr>
              <p:spPr bwMode="auto">
                <a:xfrm>
                  <a:off x="1169360" y="3601910"/>
                  <a:ext cx="754994" cy="575306"/>
                </a:xfrm>
                <a:custGeom>
                  <a:avLst/>
                  <a:gdLst>
                    <a:gd name="T0" fmla="*/ 1584 w 20000"/>
                    <a:gd name="T1" fmla="*/ 0 h 20000"/>
                    <a:gd name="T2" fmla="*/ 4160 w 20000"/>
                    <a:gd name="T3" fmla="*/ 1721 h 20000"/>
                    <a:gd name="T4" fmla="*/ 6144 w 20000"/>
                    <a:gd name="T5" fmla="*/ 1406 h 20000"/>
                    <a:gd name="T6" fmla="*/ 8304 w 20000"/>
                    <a:gd name="T7" fmla="*/ 2917 h 20000"/>
                    <a:gd name="T8" fmla="*/ 9360 w 20000"/>
                    <a:gd name="T9" fmla="*/ 4659 h 20000"/>
                    <a:gd name="T10" fmla="*/ 10704 w 20000"/>
                    <a:gd name="T11" fmla="*/ 4113 h 20000"/>
                    <a:gd name="T12" fmla="*/ 11616 w 20000"/>
                    <a:gd name="T13" fmla="*/ 6401 h 20000"/>
                    <a:gd name="T14" fmla="*/ 12848 w 20000"/>
                    <a:gd name="T15" fmla="*/ 8227 h 20000"/>
                    <a:gd name="T16" fmla="*/ 13024 w 20000"/>
                    <a:gd name="T17" fmla="*/ 8688 h 20000"/>
                    <a:gd name="T18" fmla="*/ 12592 w 20000"/>
                    <a:gd name="T19" fmla="*/ 9759 h 20000"/>
                    <a:gd name="T20" fmla="*/ 12272 w 20000"/>
                    <a:gd name="T21" fmla="*/ 12046 h 20000"/>
                    <a:gd name="T22" fmla="*/ 12272 w 20000"/>
                    <a:gd name="T23" fmla="*/ 12802 h 20000"/>
                    <a:gd name="T24" fmla="*/ 13024 w 20000"/>
                    <a:gd name="T25" fmla="*/ 14648 h 20000"/>
                    <a:gd name="T26" fmla="*/ 13936 w 20000"/>
                    <a:gd name="T27" fmla="*/ 16076 h 20000"/>
                    <a:gd name="T28" fmla="*/ 15408 w 20000"/>
                    <a:gd name="T29" fmla="*/ 16285 h 20000"/>
                    <a:gd name="T30" fmla="*/ 17008 w 20000"/>
                    <a:gd name="T31" fmla="*/ 15425 h 20000"/>
                    <a:gd name="T32" fmla="*/ 17504 w 20000"/>
                    <a:gd name="T33" fmla="*/ 13788 h 20000"/>
                    <a:gd name="T34" fmla="*/ 18576 w 20000"/>
                    <a:gd name="T35" fmla="*/ 13116 h 20000"/>
                    <a:gd name="T36" fmla="*/ 19984 w 20000"/>
                    <a:gd name="T37" fmla="*/ 13116 h 20000"/>
                    <a:gd name="T38" fmla="*/ 19568 w 20000"/>
                    <a:gd name="T39" fmla="*/ 14544 h 20000"/>
                    <a:gd name="T40" fmla="*/ 19392 w 20000"/>
                    <a:gd name="T41" fmla="*/ 15215 h 20000"/>
                    <a:gd name="T42" fmla="*/ 18912 w 20000"/>
                    <a:gd name="T43" fmla="*/ 15950 h 20000"/>
                    <a:gd name="T44" fmla="*/ 18480 w 20000"/>
                    <a:gd name="T45" fmla="*/ 16285 h 20000"/>
                    <a:gd name="T46" fmla="*/ 16832 w 20000"/>
                    <a:gd name="T47" fmla="*/ 16810 h 20000"/>
                    <a:gd name="T48" fmla="*/ 17168 w 20000"/>
                    <a:gd name="T49" fmla="*/ 18237 h 20000"/>
                    <a:gd name="T50" fmla="*/ 16160 w 20000"/>
                    <a:gd name="T51" fmla="*/ 18552 h 20000"/>
                    <a:gd name="T52" fmla="*/ 15920 w 20000"/>
                    <a:gd name="T53" fmla="*/ 19643 h 20000"/>
                    <a:gd name="T54" fmla="*/ 15248 w 20000"/>
                    <a:gd name="T55" fmla="*/ 19203 h 20000"/>
                    <a:gd name="T56" fmla="*/ 13760 w 20000"/>
                    <a:gd name="T57" fmla="*/ 18552 h 20000"/>
                    <a:gd name="T58" fmla="*/ 11280 w 20000"/>
                    <a:gd name="T59" fmla="*/ 18006 h 20000"/>
                    <a:gd name="T60" fmla="*/ 8960 w 20000"/>
                    <a:gd name="T61" fmla="*/ 16600 h 20000"/>
                    <a:gd name="T62" fmla="*/ 7040 w 20000"/>
                    <a:gd name="T63" fmla="*/ 15425 h 20000"/>
                    <a:gd name="T64" fmla="*/ 6800 w 20000"/>
                    <a:gd name="T65" fmla="*/ 14019 h 20000"/>
                    <a:gd name="T66" fmla="*/ 6976 w 20000"/>
                    <a:gd name="T67" fmla="*/ 13116 h 20000"/>
                    <a:gd name="T68" fmla="*/ 6304 w 20000"/>
                    <a:gd name="T69" fmla="*/ 10850 h 20000"/>
                    <a:gd name="T70" fmla="*/ 4384 w 20000"/>
                    <a:gd name="T71" fmla="*/ 8017 h 20000"/>
                    <a:gd name="T72" fmla="*/ 4560 w 20000"/>
                    <a:gd name="T73" fmla="*/ 6946 h 20000"/>
                    <a:gd name="T74" fmla="*/ 3904 w 20000"/>
                    <a:gd name="T75" fmla="*/ 5750 h 20000"/>
                    <a:gd name="T76" fmla="*/ 3232 w 20000"/>
                    <a:gd name="T77" fmla="*/ 4890 h 20000"/>
                    <a:gd name="T78" fmla="*/ 2656 w 20000"/>
                    <a:gd name="T79" fmla="*/ 2057 h 20000"/>
                    <a:gd name="T80" fmla="*/ 1344 w 20000"/>
                    <a:gd name="T81" fmla="*/ 2917 h 20000"/>
                    <a:gd name="T82" fmla="*/ 2240 w 20000"/>
                    <a:gd name="T83" fmla="*/ 4974 h 20000"/>
                    <a:gd name="T84" fmla="*/ 2496 w 20000"/>
                    <a:gd name="T85" fmla="*/ 5960 h 20000"/>
                    <a:gd name="T86" fmla="*/ 2912 w 20000"/>
                    <a:gd name="T87" fmla="*/ 6611 h 20000"/>
                    <a:gd name="T88" fmla="*/ 3728 w 20000"/>
                    <a:gd name="T89" fmla="*/ 9654 h 20000"/>
                    <a:gd name="T90" fmla="*/ 3984 w 20000"/>
                    <a:gd name="T91" fmla="*/ 10976 h 20000"/>
                    <a:gd name="T92" fmla="*/ 3472 w 20000"/>
                    <a:gd name="T93" fmla="*/ 10640 h 20000"/>
                    <a:gd name="T94" fmla="*/ 2416 w 20000"/>
                    <a:gd name="T95" fmla="*/ 7492 h 20000"/>
                    <a:gd name="T96" fmla="*/ 1584 w 20000"/>
                    <a:gd name="T97" fmla="*/ 6821 h 20000"/>
                    <a:gd name="T98" fmla="*/ 1344 w 20000"/>
                    <a:gd name="T99" fmla="*/ 5750 h 20000"/>
                    <a:gd name="T100" fmla="*/ 912 w 20000"/>
                    <a:gd name="T101" fmla="*/ 3799 h 20000"/>
                    <a:gd name="T102" fmla="*/ 256 w 20000"/>
                    <a:gd name="T103" fmla="*/ 140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00" h="20000">
                      <a:moveTo>
                        <a:pt x="0" y="84"/>
                      </a:moveTo>
                      <a:lnTo>
                        <a:pt x="1584" y="0"/>
                      </a:lnTo>
                      <a:lnTo>
                        <a:pt x="1584" y="336"/>
                      </a:lnTo>
                      <a:lnTo>
                        <a:pt x="4160" y="1721"/>
                      </a:lnTo>
                      <a:lnTo>
                        <a:pt x="6144" y="1847"/>
                      </a:lnTo>
                      <a:lnTo>
                        <a:pt x="6144" y="1406"/>
                      </a:lnTo>
                      <a:lnTo>
                        <a:pt x="7392" y="1406"/>
                      </a:lnTo>
                      <a:lnTo>
                        <a:pt x="8304" y="2917"/>
                      </a:lnTo>
                      <a:lnTo>
                        <a:pt x="8464" y="4008"/>
                      </a:lnTo>
                      <a:lnTo>
                        <a:pt x="9360" y="4659"/>
                      </a:lnTo>
                      <a:lnTo>
                        <a:pt x="10032" y="3799"/>
                      </a:lnTo>
                      <a:lnTo>
                        <a:pt x="10704" y="4113"/>
                      </a:lnTo>
                      <a:lnTo>
                        <a:pt x="11280" y="5750"/>
                      </a:lnTo>
                      <a:lnTo>
                        <a:pt x="11616" y="6401"/>
                      </a:lnTo>
                      <a:lnTo>
                        <a:pt x="11776" y="7492"/>
                      </a:lnTo>
                      <a:lnTo>
                        <a:pt x="12848" y="8227"/>
                      </a:lnTo>
                      <a:lnTo>
                        <a:pt x="13088" y="8017"/>
                      </a:lnTo>
                      <a:lnTo>
                        <a:pt x="13024" y="8688"/>
                      </a:lnTo>
                      <a:lnTo>
                        <a:pt x="12688" y="8898"/>
                      </a:lnTo>
                      <a:lnTo>
                        <a:pt x="12592" y="9759"/>
                      </a:lnTo>
                      <a:lnTo>
                        <a:pt x="12432" y="10850"/>
                      </a:lnTo>
                      <a:lnTo>
                        <a:pt x="12272" y="12046"/>
                      </a:lnTo>
                      <a:lnTo>
                        <a:pt x="12592" y="12907"/>
                      </a:lnTo>
                      <a:lnTo>
                        <a:pt x="12272" y="12802"/>
                      </a:lnTo>
                      <a:lnTo>
                        <a:pt x="12592" y="13683"/>
                      </a:lnTo>
                      <a:lnTo>
                        <a:pt x="13024" y="14648"/>
                      </a:lnTo>
                      <a:lnTo>
                        <a:pt x="13280" y="15740"/>
                      </a:lnTo>
                      <a:lnTo>
                        <a:pt x="13936" y="16076"/>
                      </a:lnTo>
                      <a:lnTo>
                        <a:pt x="14352" y="16495"/>
                      </a:lnTo>
                      <a:lnTo>
                        <a:pt x="15408" y="16285"/>
                      </a:lnTo>
                      <a:lnTo>
                        <a:pt x="16096" y="15950"/>
                      </a:lnTo>
                      <a:lnTo>
                        <a:pt x="17008" y="15425"/>
                      </a:lnTo>
                      <a:lnTo>
                        <a:pt x="17248" y="14879"/>
                      </a:lnTo>
                      <a:lnTo>
                        <a:pt x="17504" y="13788"/>
                      </a:lnTo>
                      <a:lnTo>
                        <a:pt x="17824" y="13452"/>
                      </a:lnTo>
                      <a:lnTo>
                        <a:pt x="18576" y="13116"/>
                      </a:lnTo>
                      <a:lnTo>
                        <a:pt x="19136" y="12907"/>
                      </a:lnTo>
                      <a:lnTo>
                        <a:pt x="19984" y="13116"/>
                      </a:lnTo>
                      <a:lnTo>
                        <a:pt x="19984" y="13788"/>
                      </a:lnTo>
                      <a:lnTo>
                        <a:pt x="19568" y="14544"/>
                      </a:lnTo>
                      <a:lnTo>
                        <a:pt x="19136" y="15089"/>
                      </a:lnTo>
                      <a:lnTo>
                        <a:pt x="19392" y="15215"/>
                      </a:lnTo>
                      <a:lnTo>
                        <a:pt x="19136" y="16285"/>
                      </a:lnTo>
                      <a:lnTo>
                        <a:pt x="18912" y="15950"/>
                      </a:lnTo>
                      <a:lnTo>
                        <a:pt x="18736" y="16285"/>
                      </a:lnTo>
                      <a:lnTo>
                        <a:pt x="18480" y="16285"/>
                      </a:lnTo>
                      <a:lnTo>
                        <a:pt x="18080" y="16810"/>
                      </a:lnTo>
                      <a:lnTo>
                        <a:pt x="16832" y="16810"/>
                      </a:lnTo>
                      <a:lnTo>
                        <a:pt x="16576" y="17482"/>
                      </a:lnTo>
                      <a:lnTo>
                        <a:pt x="17168" y="18237"/>
                      </a:lnTo>
                      <a:lnTo>
                        <a:pt x="17008" y="18552"/>
                      </a:lnTo>
                      <a:lnTo>
                        <a:pt x="16160" y="18552"/>
                      </a:lnTo>
                      <a:lnTo>
                        <a:pt x="15760" y="19203"/>
                      </a:lnTo>
                      <a:lnTo>
                        <a:pt x="15920" y="19643"/>
                      </a:lnTo>
                      <a:lnTo>
                        <a:pt x="15664" y="19979"/>
                      </a:lnTo>
                      <a:lnTo>
                        <a:pt x="15248" y="19203"/>
                      </a:lnTo>
                      <a:lnTo>
                        <a:pt x="14352" y="18552"/>
                      </a:lnTo>
                      <a:lnTo>
                        <a:pt x="13760" y="18552"/>
                      </a:lnTo>
                      <a:lnTo>
                        <a:pt x="12688" y="19119"/>
                      </a:lnTo>
                      <a:lnTo>
                        <a:pt x="11280" y="18006"/>
                      </a:lnTo>
                      <a:lnTo>
                        <a:pt x="10032" y="17482"/>
                      </a:lnTo>
                      <a:lnTo>
                        <a:pt x="8960" y="16600"/>
                      </a:lnTo>
                      <a:lnTo>
                        <a:pt x="8048" y="16285"/>
                      </a:lnTo>
                      <a:lnTo>
                        <a:pt x="7040" y="15425"/>
                      </a:lnTo>
                      <a:lnTo>
                        <a:pt x="6544" y="14229"/>
                      </a:lnTo>
                      <a:lnTo>
                        <a:pt x="6800" y="14019"/>
                      </a:lnTo>
                      <a:lnTo>
                        <a:pt x="6800" y="13452"/>
                      </a:lnTo>
                      <a:lnTo>
                        <a:pt x="6976" y="13116"/>
                      </a:lnTo>
                      <a:lnTo>
                        <a:pt x="6720" y="12046"/>
                      </a:lnTo>
                      <a:lnTo>
                        <a:pt x="6304" y="10850"/>
                      </a:lnTo>
                      <a:lnTo>
                        <a:pt x="5632" y="9654"/>
                      </a:lnTo>
                      <a:lnTo>
                        <a:pt x="4384" y="8017"/>
                      </a:lnTo>
                      <a:lnTo>
                        <a:pt x="4640" y="7492"/>
                      </a:lnTo>
                      <a:lnTo>
                        <a:pt x="4560" y="6946"/>
                      </a:lnTo>
                      <a:lnTo>
                        <a:pt x="3904" y="6296"/>
                      </a:lnTo>
                      <a:lnTo>
                        <a:pt x="3904" y="5750"/>
                      </a:lnTo>
                      <a:lnTo>
                        <a:pt x="3568" y="5750"/>
                      </a:lnTo>
                      <a:lnTo>
                        <a:pt x="3232" y="4890"/>
                      </a:lnTo>
                      <a:lnTo>
                        <a:pt x="2656" y="3463"/>
                      </a:lnTo>
                      <a:lnTo>
                        <a:pt x="2656" y="2057"/>
                      </a:lnTo>
                      <a:lnTo>
                        <a:pt x="1504" y="965"/>
                      </a:lnTo>
                      <a:lnTo>
                        <a:pt x="1344" y="2917"/>
                      </a:lnTo>
                      <a:lnTo>
                        <a:pt x="1824" y="3799"/>
                      </a:lnTo>
                      <a:lnTo>
                        <a:pt x="2240" y="4974"/>
                      </a:lnTo>
                      <a:lnTo>
                        <a:pt x="2240" y="5519"/>
                      </a:lnTo>
                      <a:lnTo>
                        <a:pt x="2496" y="5960"/>
                      </a:lnTo>
                      <a:lnTo>
                        <a:pt x="2912" y="7156"/>
                      </a:lnTo>
                      <a:lnTo>
                        <a:pt x="2912" y="6611"/>
                      </a:lnTo>
                      <a:lnTo>
                        <a:pt x="3472" y="8898"/>
                      </a:lnTo>
                      <a:lnTo>
                        <a:pt x="3728" y="9654"/>
                      </a:lnTo>
                      <a:lnTo>
                        <a:pt x="3904" y="10073"/>
                      </a:lnTo>
                      <a:lnTo>
                        <a:pt x="3984" y="10976"/>
                      </a:lnTo>
                      <a:lnTo>
                        <a:pt x="3728" y="11396"/>
                      </a:lnTo>
                      <a:lnTo>
                        <a:pt x="3472" y="10640"/>
                      </a:lnTo>
                      <a:lnTo>
                        <a:pt x="2240" y="8898"/>
                      </a:lnTo>
                      <a:lnTo>
                        <a:pt x="2416" y="7492"/>
                      </a:lnTo>
                      <a:lnTo>
                        <a:pt x="1824" y="6611"/>
                      </a:lnTo>
                      <a:lnTo>
                        <a:pt x="1584" y="6821"/>
                      </a:lnTo>
                      <a:lnTo>
                        <a:pt x="752" y="5519"/>
                      </a:lnTo>
                      <a:lnTo>
                        <a:pt x="1344" y="5750"/>
                      </a:lnTo>
                      <a:lnTo>
                        <a:pt x="1504" y="4890"/>
                      </a:lnTo>
                      <a:lnTo>
                        <a:pt x="912" y="3799"/>
                      </a:lnTo>
                      <a:lnTo>
                        <a:pt x="496" y="3127"/>
                      </a:lnTo>
                      <a:lnTo>
                        <a:pt x="256" y="1406"/>
                      </a:lnTo>
                      <a:lnTo>
                        <a:pt x="0" y="84"/>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9D90A0"/>
                    </a:solidFill>
                    <a:effectLst/>
                    <a:uLnTx/>
                    <a:uFillTx/>
                    <a:latin typeface="Avenir "/>
                    <a:ea typeface="+mn-ea"/>
                    <a:cs typeface="+mn-cs"/>
                  </a:endParaRPr>
                </a:p>
              </p:txBody>
            </p:sp>
            <p:sp>
              <p:nvSpPr>
                <p:cNvPr id="473" name="Freeform 29">
                  <a:extLst>
                    <a:ext uri="{FF2B5EF4-FFF2-40B4-BE49-F238E27FC236}">
                      <a16:creationId xmlns:a16="http://schemas.microsoft.com/office/drawing/2014/main" id="{8D72CDF8-E721-40EA-B7E4-E78AE10DF361}"/>
                    </a:ext>
                  </a:extLst>
                </p:cNvPr>
                <p:cNvSpPr>
                  <a:spLocks/>
                </p:cNvSpPr>
                <p:nvPr/>
              </p:nvSpPr>
              <p:spPr bwMode="auto">
                <a:xfrm>
                  <a:off x="1041011" y="2969225"/>
                  <a:ext cx="1508479" cy="904483"/>
                </a:xfrm>
                <a:custGeom>
                  <a:avLst/>
                  <a:gdLst>
                    <a:gd name="T0" fmla="*/ 11494 w 20000"/>
                    <a:gd name="T1" fmla="*/ 1176 h 20000"/>
                    <a:gd name="T2" fmla="*/ 11694 w 20000"/>
                    <a:gd name="T3" fmla="*/ 2071 h 20000"/>
                    <a:gd name="T4" fmla="*/ 12070 w 20000"/>
                    <a:gd name="T5" fmla="*/ 2565 h 20000"/>
                    <a:gd name="T6" fmla="*/ 12479 w 20000"/>
                    <a:gd name="T7" fmla="*/ 2979 h 20000"/>
                    <a:gd name="T8" fmla="*/ 11950 w 20000"/>
                    <a:gd name="T9" fmla="*/ 3794 h 20000"/>
                    <a:gd name="T10" fmla="*/ 12815 w 20000"/>
                    <a:gd name="T11" fmla="*/ 3794 h 20000"/>
                    <a:gd name="T12" fmla="*/ 13144 w 20000"/>
                    <a:gd name="T13" fmla="*/ 3527 h 20000"/>
                    <a:gd name="T14" fmla="*/ 13360 w 20000"/>
                    <a:gd name="T15" fmla="*/ 4075 h 20000"/>
                    <a:gd name="T16" fmla="*/ 14145 w 20000"/>
                    <a:gd name="T17" fmla="*/ 4008 h 20000"/>
                    <a:gd name="T18" fmla="*/ 14441 w 20000"/>
                    <a:gd name="T19" fmla="*/ 4703 h 20000"/>
                    <a:gd name="T20" fmla="*/ 13480 w 20000"/>
                    <a:gd name="T21" fmla="*/ 4770 h 20000"/>
                    <a:gd name="T22" fmla="*/ 13024 w 20000"/>
                    <a:gd name="T23" fmla="*/ 6146 h 20000"/>
                    <a:gd name="T24" fmla="*/ 12815 w 20000"/>
                    <a:gd name="T25" fmla="*/ 8016 h 20000"/>
                    <a:gd name="T26" fmla="*/ 13264 w 20000"/>
                    <a:gd name="T27" fmla="*/ 6907 h 20000"/>
                    <a:gd name="T28" fmla="*/ 13769 w 20000"/>
                    <a:gd name="T29" fmla="*/ 5464 h 20000"/>
                    <a:gd name="T30" fmla="*/ 14145 w 20000"/>
                    <a:gd name="T31" fmla="*/ 4916 h 20000"/>
                    <a:gd name="T32" fmla="*/ 14345 w 20000"/>
                    <a:gd name="T33" fmla="*/ 6226 h 20000"/>
                    <a:gd name="T34" fmla="*/ 14642 w 20000"/>
                    <a:gd name="T35" fmla="*/ 6359 h 20000"/>
                    <a:gd name="T36" fmla="*/ 14441 w 20000"/>
                    <a:gd name="T37" fmla="*/ 7615 h 20000"/>
                    <a:gd name="T38" fmla="*/ 15226 w 20000"/>
                    <a:gd name="T39" fmla="*/ 8363 h 20000"/>
                    <a:gd name="T40" fmla="*/ 15843 w 20000"/>
                    <a:gd name="T41" fmla="*/ 7321 h 20000"/>
                    <a:gd name="T42" fmla="*/ 16636 w 20000"/>
                    <a:gd name="T43" fmla="*/ 6987 h 20000"/>
                    <a:gd name="T44" fmla="*/ 18502 w 20000"/>
                    <a:gd name="T45" fmla="*/ 5878 h 20000"/>
                    <a:gd name="T46" fmla="*/ 19584 w 20000"/>
                    <a:gd name="T47" fmla="*/ 4342 h 20000"/>
                    <a:gd name="T48" fmla="*/ 19784 w 20000"/>
                    <a:gd name="T49" fmla="*/ 5464 h 20000"/>
                    <a:gd name="T50" fmla="*/ 19455 w 20000"/>
                    <a:gd name="T51" fmla="*/ 6440 h 20000"/>
                    <a:gd name="T52" fmla="*/ 18502 w 20000"/>
                    <a:gd name="T53" fmla="*/ 8016 h 20000"/>
                    <a:gd name="T54" fmla="*/ 18783 w 20000"/>
                    <a:gd name="T55" fmla="*/ 8577 h 20000"/>
                    <a:gd name="T56" fmla="*/ 17461 w 20000"/>
                    <a:gd name="T57" fmla="*/ 9058 h 20000"/>
                    <a:gd name="T58" fmla="*/ 17253 w 20000"/>
                    <a:gd name="T59" fmla="*/ 9339 h 20000"/>
                    <a:gd name="T60" fmla="*/ 16916 w 20000"/>
                    <a:gd name="T61" fmla="*/ 10514 h 20000"/>
                    <a:gd name="T62" fmla="*/ 16756 w 20000"/>
                    <a:gd name="T63" fmla="*/ 10701 h 20000"/>
                    <a:gd name="T64" fmla="*/ 16388 w 20000"/>
                    <a:gd name="T65" fmla="*/ 10514 h 20000"/>
                    <a:gd name="T66" fmla="*/ 16211 w 20000"/>
                    <a:gd name="T67" fmla="*/ 10915 h 20000"/>
                    <a:gd name="T68" fmla="*/ 16211 w 20000"/>
                    <a:gd name="T69" fmla="*/ 11476 h 20000"/>
                    <a:gd name="T70" fmla="*/ 16388 w 20000"/>
                    <a:gd name="T71" fmla="*/ 12585 h 20000"/>
                    <a:gd name="T72" fmla="*/ 16051 w 20000"/>
                    <a:gd name="T73" fmla="*/ 12585 h 20000"/>
                    <a:gd name="T74" fmla="*/ 15963 w 20000"/>
                    <a:gd name="T75" fmla="*/ 13066 h 20000"/>
                    <a:gd name="T76" fmla="*/ 14970 w 20000"/>
                    <a:gd name="T77" fmla="*/ 14522 h 20000"/>
                    <a:gd name="T78" fmla="*/ 14145 w 20000"/>
                    <a:gd name="T79" fmla="*/ 17088 h 20000"/>
                    <a:gd name="T80" fmla="*/ 14145 w 20000"/>
                    <a:gd name="T81" fmla="*/ 19987 h 20000"/>
                    <a:gd name="T82" fmla="*/ 13560 w 20000"/>
                    <a:gd name="T83" fmla="*/ 18731 h 20000"/>
                    <a:gd name="T84" fmla="*/ 13480 w 20000"/>
                    <a:gd name="T85" fmla="*/ 17635 h 20000"/>
                    <a:gd name="T86" fmla="*/ 12687 w 20000"/>
                    <a:gd name="T87" fmla="*/ 16927 h 20000"/>
                    <a:gd name="T88" fmla="*/ 11742 w 20000"/>
                    <a:gd name="T89" fmla="*/ 16326 h 20000"/>
                    <a:gd name="T90" fmla="*/ 11197 w 20000"/>
                    <a:gd name="T91" fmla="*/ 16727 h 20000"/>
                    <a:gd name="T92" fmla="*/ 10453 w 20000"/>
                    <a:gd name="T93" fmla="*/ 16874 h 20000"/>
                    <a:gd name="T94" fmla="*/ 9083 w 20000"/>
                    <a:gd name="T95" fmla="*/ 17141 h 20000"/>
                    <a:gd name="T96" fmla="*/ 8250 w 20000"/>
                    <a:gd name="T97" fmla="*/ 19078 h 20000"/>
                    <a:gd name="T98" fmla="*/ 7505 w 20000"/>
                    <a:gd name="T99" fmla="*/ 18049 h 20000"/>
                    <a:gd name="T100" fmla="*/ 6712 w 20000"/>
                    <a:gd name="T101" fmla="*/ 16379 h 20000"/>
                    <a:gd name="T102" fmla="*/ 5847 w 20000"/>
                    <a:gd name="T103" fmla="*/ 15832 h 20000"/>
                    <a:gd name="T104" fmla="*/ 4766 w 20000"/>
                    <a:gd name="T105" fmla="*/ 15150 h 20000"/>
                    <a:gd name="T106" fmla="*/ 2491 w 20000"/>
                    <a:gd name="T107" fmla="*/ 13975 h 20000"/>
                    <a:gd name="T108" fmla="*/ 1370 w 20000"/>
                    <a:gd name="T109" fmla="*/ 12933 h 20000"/>
                    <a:gd name="T110" fmla="*/ 705 w 20000"/>
                    <a:gd name="T111" fmla="*/ 11824 h 20000"/>
                    <a:gd name="T112" fmla="*/ 328 w 20000"/>
                    <a:gd name="T113" fmla="*/ 10367 h 20000"/>
                    <a:gd name="T114" fmla="*/ 408 w 20000"/>
                    <a:gd name="T115" fmla="*/ 9472 h 20000"/>
                    <a:gd name="T116" fmla="*/ 80 w 20000"/>
                    <a:gd name="T117" fmla="*/ 8016 h 20000"/>
                    <a:gd name="T118" fmla="*/ 288 w 20000"/>
                    <a:gd name="T119" fmla="*/ 5464 h 20000"/>
                    <a:gd name="T120" fmla="*/ 1081 w 20000"/>
                    <a:gd name="T121" fmla="*/ 2004 h 20000"/>
                    <a:gd name="T122" fmla="*/ 1618 w 20000"/>
                    <a:gd name="T123" fmla="*/ 1309 h 20000"/>
                    <a:gd name="T124" fmla="*/ 1898 w 20000"/>
                    <a:gd name="T125" fmla="*/ 41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000" h="20000">
                      <a:moveTo>
                        <a:pt x="10989" y="1523"/>
                      </a:moveTo>
                      <a:lnTo>
                        <a:pt x="11278" y="962"/>
                      </a:lnTo>
                      <a:lnTo>
                        <a:pt x="11494" y="1176"/>
                      </a:lnTo>
                      <a:lnTo>
                        <a:pt x="11494" y="1804"/>
                      </a:lnTo>
                      <a:lnTo>
                        <a:pt x="11197" y="1804"/>
                      </a:lnTo>
                      <a:lnTo>
                        <a:pt x="11694" y="2071"/>
                      </a:lnTo>
                      <a:lnTo>
                        <a:pt x="11694" y="1804"/>
                      </a:lnTo>
                      <a:lnTo>
                        <a:pt x="11950" y="2351"/>
                      </a:lnTo>
                      <a:lnTo>
                        <a:pt x="12070" y="2565"/>
                      </a:lnTo>
                      <a:lnTo>
                        <a:pt x="12559" y="2619"/>
                      </a:lnTo>
                      <a:lnTo>
                        <a:pt x="12936" y="2766"/>
                      </a:lnTo>
                      <a:lnTo>
                        <a:pt x="12479" y="2979"/>
                      </a:lnTo>
                      <a:lnTo>
                        <a:pt x="12151" y="3327"/>
                      </a:lnTo>
                      <a:lnTo>
                        <a:pt x="11822" y="3794"/>
                      </a:lnTo>
                      <a:lnTo>
                        <a:pt x="11950" y="3794"/>
                      </a:lnTo>
                      <a:lnTo>
                        <a:pt x="12199" y="3661"/>
                      </a:lnTo>
                      <a:lnTo>
                        <a:pt x="12151" y="3874"/>
                      </a:lnTo>
                      <a:lnTo>
                        <a:pt x="12815" y="3794"/>
                      </a:lnTo>
                      <a:lnTo>
                        <a:pt x="13232" y="3327"/>
                      </a:lnTo>
                      <a:lnTo>
                        <a:pt x="13360" y="3327"/>
                      </a:lnTo>
                      <a:lnTo>
                        <a:pt x="13144" y="3527"/>
                      </a:lnTo>
                      <a:lnTo>
                        <a:pt x="13024" y="3874"/>
                      </a:lnTo>
                      <a:lnTo>
                        <a:pt x="13264" y="3874"/>
                      </a:lnTo>
                      <a:lnTo>
                        <a:pt x="13360" y="4075"/>
                      </a:lnTo>
                      <a:lnTo>
                        <a:pt x="13560" y="4208"/>
                      </a:lnTo>
                      <a:lnTo>
                        <a:pt x="13769" y="4075"/>
                      </a:lnTo>
                      <a:lnTo>
                        <a:pt x="14145" y="4008"/>
                      </a:lnTo>
                      <a:lnTo>
                        <a:pt x="14145" y="4342"/>
                      </a:lnTo>
                      <a:lnTo>
                        <a:pt x="14345" y="4422"/>
                      </a:lnTo>
                      <a:lnTo>
                        <a:pt x="14441" y="4703"/>
                      </a:lnTo>
                      <a:lnTo>
                        <a:pt x="14225" y="4703"/>
                      </a:lnTo>
                      <a:lnTo>
                        <a:pt x="13897" y="4556"/>
                      </a:lnTo>
                      <a:lnTo>
                        <a:pt x="13480" y="4770"/>
                      </a:lnTo>
                      <a:lnTo>
                        <a:pt x="12936" y="5678"/>
                      </a:lnTo>
                      <a:lnTo>
                        <a:pt x="13360" y="5104"/>
                      </a:lnTo>
                      <a:lnTo>
                        <a:pt x="13024" y="6146"/>
                      </a:lnTo>
                      <a:lnTo>
                        <a:pt x="12903" y="6774"/>
                      </a:lnTo>
                      <a:lnTo>
                        <a:pt x="12815" y="7455"/>
                      </a:lnTo>
                      <a:lnTo>
                        <a:pt x="12815" y="8016"/>
                      </a:lnTo>
                      <a:lnTo>
                        <a:pt x="13104" y="8016"/>
                      </a:lnTo>
                      <a:lnTo>
                        <a:pt x="13264" y="7615"/>
                      </a:lnTo>
                      <a:lnTo>
                        <a:pt x="13264" y="6907"/>
                      </a:lnTo>
                      <a:lnTo>
                        <a:pt x="13360" y="6359"/>
                      </a:lnTo>
                      <a:lnTo>
                        <a:pt x="13480" y="5812"/>
                      </a:lnTo>
                      <a:lnTo>
                        <a:pt x="13769" y="5464"/>
                      </a:lnTo>
                      <a:lnTo>
                        <a:pt x="13897" y="5317"/>
                      </a:lnTo>
                      <a:lnTo>
                        <a:pt x="14017" y="4970"/>
                      </a:lnTo>
                      <a:lnTo>
                        <a:pt x="14145" y="4916"/>
                      </a:lnTo>
                      <a:lnTo>
                        <a:pt x="14553" y="5317"/>
                      </a:lnTo>
                      <a:lnTo>
                        <a:pt x="14553" y="5812"/>
                      </a:lnTo>
                      <a:lnTo>
                        <a:pt x="14345" y="6226"/>
                      </a:lnTo>
                      <a:lnTo>
                        <a:pt x="14225" y="6707"/>
                      </a:lnTo>
                      <a:lnTo>
                        <a:pt x="14345" y="6440"/>
                      </a:lnTo>
                      <a:lnTo>
                        <a:pt x="14642" y="6359"/>
                      </a:lnTo>
                      <a:lnTo>
                        <a:pt x="14642" y="6707"/>
                      </a:lnTo>
                      <a:lnTo>
                        <a:pt x="14642" y="7121"/>
                      </a:lnTo>
                      <a:lnTo>
                        <a:pt x="14441" y="7615"/>
                      </a:lnTo>
                      <a:lnTo>
                        <a:pt x="14145" y="8163"/>
                      </a:lnTo>
                      <a:lnTo>
                        <a:pt x="14642" y="8363"/>
                      </a:lnTo>
                      <a:lnTo>
                        <a:pt x="15226" y="8363"/>
                      </a:lnTo>
                      <a:lnTo>
                        <a:pt x="15635" y="8016"/>
                      </a:lnTo>
                      <a:lnTo>
                        <a:pt x="15883" y="7669"/>
                      </a:lnTo>
                      <a:lnTo>
                        <a:pt x="15843" y="7321"/>
                      </a:lnTo>
                      <a:lnTo>
                        <a:pt x="15763" y="7121"/>
                      </a:lnTo>
                      <a:lnTo>
                        <a:pt x="16388" y="7121"/>
                      </a:lnTo>
                      <a:lnTo>
                        <a:pt x="16636" y="6987"/>
                      </a:lnTo>
                      <a:lnTo>
                        <a:pt x="17173" y="6573"/>
                      </a:lnTo>
                      <a:lnTo>
                        <a:pt x="17373" y="5878"/>
                      </a:lnTo>
                      <a:lnTo>
                        <a:pt x="18502" y="5878"/>
                      </a:lnTo>
                      <a:lnTo>
                        <a:pt x="18702" y="5812"/>
                      </a:lnTo>
                      <a:lnTo>
                        <a:pt x="19535" y="4075"/>
                      </a:lnTo>
                      <a:lnTo>
                        <a:pt x="19584" y="4342"/>
                      </a:lnTo>
                      <a:lnTo>
                        <a:pt x="19864" y="4208"/>
                      </a:lnTo>
                      <a:lnTo>
                        <a:pt x="19992" y="4422"/>
                      </a:lnTo>
                      <a:lnTo>
                        <a:pt x="19784" y="5464"/>
                      </a:lnTo>
                      <a:lnTo>
                        <a:pt x="19992" y="6012"/>
                      </a:lnTo>
                      <a:lnTo>
                        <a:pt x="19912" y="6440"/>
                      </a:lnTo>
                      <a:lnTo>
                        <a:pt x="19455" y="6440"/>
                      </a:lnTo>
                      <a:lnTo>
                        <a:pt x="19207" y="6907"/>
                      </a:lnTo>
                      <a:lnTo>
                        <a:pt x="18783" y="7321"/>
                      </a:lnTo>
                      <a:lnTo>
                        <a:pt x="18502" y="8016"/>
                      </a:lnTo>
                      <a:lnTo>
                        <a:pt x="18582" y="8363"/>
                      </a:lnTo>
                      <a:lnTo>
                        <a:pt x="18783" y="8363"/>
                      </a:lnTo>
                      <a:lnTo>
                        <a:pt x="18783" y="8577"/>
                      </a:lnTo>
                      <a:lnTo>
                        <a:pt x="18334" y="8711"/>
                      </a:lnTo>
                      <a:lnTo>
                        <a:pt x="17958" y="8791"/>
                      </a:lnTo>
                      <a:lnTo>
                        <a:pt x="17461" y="9058"/>
                      </a:lnTo>
                      <a:lnTo>
                        <a:pt x="17918" y="9058"/>
                      </a:lnTo>
                      <a:lnTo>
                        <a:pt x="17461" y="9259"/>
                      </a:lnTo>
                      <a:lnTo>
                        <a:pt x="17253" y="9339"/>
                      </a:lnTo>
                      <a:lnTo>
                        <a:pt x="17293" y="9472"/>
                      </a:lnTo>
                      <a:lnTo>
                        <a:pt x="17173" y="9886"/>
                      </a:lnTo>
                      <a:lnTo>
                        <a:pt x="16916" y="10514"/>
                      </a:lnTo>
                      <a:lnTo>
                        <a:pt x="16716" y="10154"/>
                      </a:lnTo>
                      <a:lnTo>
                        <a:pt x="16716" y="10367"/>
                      </a:lnTo>
                      <a:lnTo>
                        <a:pt x="16756" y="10701"/>
                      </a:lnTo>
                      <a:lnTo>
                        <a:pt x="16508" y="11329"/>
                      </a:lnTo>
                      <a:lnTo>
                        <a:pt x="16428" y="10782"/>
                      </a:lnTo>
                      <a:lnTo>
                        <a:pt x="16388" y="10514"/>
                      </a:lnTo>
                      <a:lnTo>
                        <a:pt x="16508" y="10020"/>
                      </a:lnTo>
                      <a:lnTo>
                        <a:pt x="16308" y="10154"/>
                      </a:lnTo>
                      <a:lnTo>
                        <a:pt x="16211" y="10915"/>
                      </a:lnTo>
                      <a:lnTo>
                        <a:pt x="15963" y="10782"/>
                      </a:lnTo>
                      <a:lnTo>
                        <a:pt x="16308" y="11276"/>
                      </a:lnTo>
                      <a:lnTo>
                        <a:pt x="16211" y="11476"/>
                      </a:lnTo>
                      <a:lnTo>
                        <a:pt x="16179" y="11957"/>
                      </a:lnTo>
                      <a:lnTo>
                        <a:pt x="16388" y="12037"/>
                      </a:lnTo>
                      <a:lnTo>
                        <a:pt x="16388" y="12585"/>
                      </a:lnTo>
                      <a:lnTo>
                        <a:pt x="16308" y="12238"/>
                      </a:lnTo>
                      <a:lnTo>
                        <a:pt x="16211" y="12505"/>
                      </a:lnTo>
                      <a:lnTo>
                        <a:pt x="16051" y="12585"/>
                      </a:lnTo>
                      <a:lnTo>
                        <a:pt x="16388" y="12719"/>
                      </a:lnTo>
                      <a:lnTo>
                        <a:pt x="16211" y="13133"/>
                      </a:lnTo>
                      <a:lnTo>
                        <a:pt x="15963" y="13066"/>
                      </a:lnTo>
                      <a:lnTo>
                        <a:pt x="16091" y="13413"/>
                      </a:lnTo>
                      <a:lnTo>
                        <a:pt x="15427" y="14028"/>
                      </a:lnTo>
                      <a:lnTo>
                        <a:pt x="14970" y="14522"/>
                      </a:lnTo>
                      <a:lnTo>
                        <a:pt x="14473" y="15070"/>
                      </a:lnTo>
                      <a:lnTo>
                        <a:pt x="14097" y="15965"/>
                      </a:lnTo>
                      <a:lnTo>
                        <a:pt x="14145" y="17088"/>
                      </a:lnTo>
                      <a:lnTo>
                        <a:pt x="14225" y="18049"/>
                      </a:lnTo>
                      <a:lnTo>
                        <a:pt x="14345" y="18864"/>
                      </a:lnTo>
                      <a:lnTo>
                        <a:pt x="14145" y="19987"/>
                      </a:lnTo>
                      <a:lnTo>
                        <a:pt x="13897" y="19987"/>
                      </a:lnTo>
                      <a:lnTo>
                        <a:pt x="13688" y="19492"/>
                      </a:lnTo>
                      <a:lnTo>
                        <a:pt x="13560" y="18731"/>
                      </a:lnTo>
                      <a:lnTo>
                        <a:pt x="13560" y="18183"/>
                      </a:lnTo>
                      <a:lnTo>
                        <a:pt x="13440" y="18049"/>
                      </a:lnTo>
                      <a:lnTo>
                        <a:pt x="13480" y="17635"/>
                      </a:lnTo>
                      <a:lnTo>
                        <a:pt x="13360" y="17088"/>
                      </a:lnTo>
                      <a:lnTo>
                        <a:pt x="13104" y="16593"/>
                      </a:lnTo>
                      <a:lnTo>
                        <a:pt x="12687" y="16927"/>
                      </a:lnTo>
                      <a:lnTo>
                        <a:pt x="12399" y="16379"/>
                      </a:lnTo>
                      <a:lnTo>
                        <a:pt x="11854" y="16379"/>
                      </a:lnTo>
                      <a:lnTo>
                        <a:pt x="11742" y="16326"/>
                      </a:lnTo>
                      <a:lnTo>
                        <a:pt x="11278" y="16379"/>
                      </a:lnTo>
                      <a:lnTo>
                        <a:pt x="10869" y="16379"/>
                      </a:lnTo>
                      <a:lnTo>
                        <a:pt x="11197" y="16727"/>
                      </a:lnTo>
                      <a:lnTo>
                        <a:pt x="11278" y="17088"/>
                      </a:lnTo>
                      <a:lnTo>
                        <a:pt x="10949" y="17141"/>
                      </a:lnTo>
                      <a:lnTo>
                        <a:pt x="10453" y="16874"/>
                      </a:lnTo>
                      <a:lnTo>
                        <a:pt x="9956" y="16727"/>
                      </a:lnTo>
                      <a:lnTo>
                        <a:pt x="9459" y="16727"/>
                      </a:lnTo>
                      <a:lnTo>
                        <a:pt x="9083" y="17141"/>
                      </a:lnTo>
                      <a:lnTo>
                        <a:pt x="8578" y="17488"/>
                      </a:lnTo>
                      <a:lnTo>
                        <a:pt x="8218" y="18183"/>
                      </a:lnTo>
                      <a:lnTo>
                        <a:pt x="8250" y="19078"/>
                      </a:lnTo>
                      <a:lnTo>
                        <a:pt x="8122" y="19212"/>
                      </a:lnTo>
                      <a:lnTo>
                        <a:pt x="7593" y="18731"/>
                      </a:lnTo>
                      <a:lnTo>
                        <a:pt x="7505" y="18049"/>
                      </a:lnTo>
                      <a:lnTo>
                        <a:pt x="7337" y="17635"/>
                      </a:lnTo>
                      <a:lnTo>
                        <a:pt x="7056" y="16593"/>
                      </a:lnTo>
                      <a:lnTo>
                        <a:pt x="6712" y="16379"/>
                      </a:lnTo>
                      <a:lnTo>
                        <a:pt x="6384" y="16927"/>
                      </a:lnTo>
                      <a:lnTo>
                        <a:pt x="5927" y="16513"/>
                      </a:lnTo>
                      <a:lnTo>
                        <a:pt x="5847" y="15832"/>
                      </a:lnTo>
                      <a:lnTo>
                        <a:pt x="5390" y="14856"/>
                      </a:lnTo>
                      <a:lnTo>
                        <a:pt x="4766" y="14856"/>
                      </a:lnTo>
                      <a:lnTo>
                        <a:pt x="4766" y="15150"/>
                      </a:lnTo>
                      <a:lnTo>
                        <a:pt x="3781" y="15070"/>
                      </a:lnTo>
                      <a:lnTo>
                        <a:pt x="2491" y="14175"/>
                      </a:lnTo>
                      <a:lnTo>
                        <a:pt x="2491" y="13975"/>
                      </a:lnTo>
                      <a:lnTo>
                        <a:pt x="1698" y="14028"/>
                      </a:lnTo>
                      <a:lnTo>
                        <a:pt x="1618" y="13413"/>
                      </a:lnTo>
                      <a:lnTo>
                        <a:pt x="1370" y="12933"/>
                      </a:lnTo>
                      <a:lnTo>
                        <a:pt x="1081" y="12585"/>
                      </a:lnTo>
                      <a:lnTo>
                        <a:pt x="705" y="12505"/>
                      </a:lnTo>
                      <a:lnTo>
                        <a:pt x="705" y="11824"/>
                      </a:lnTo>
                      <a:lnTo>
                        <a:pt x="408" y="10915"/>
                      </a:lnTo>
                      <a:lnTo>
                        <a:pt x="497" y="10568"/>
                      </a:lnTo>
                      <a:lnTo>
                        <a:pt x="328" y="10367"/>
                      </a:lnTo>
                      <a:lnTo>
                        <a:pt x="328" y="9886"/>
                      </a:lnTo>
                      <a:lnTo>
                        <a:pt x="497" y="10020"/>
                      </a:lnTo>
                      <a:lnTo>
                        <a:pt x="408" y="9472"/>
                      </a:lnTo>
                      <a:lnTo>
                        <a:pt x="208" y="9606"/>
                      </a:lnTo>
                      <a:lnTo>
                        <a:pt x="80" y="8791"/>
                      </a:lnTo>
                      <a:lnTo>
                        <a:pt x="80" y="8016"/>
                      </a:lnTo>
                      <a:lnTo>
                        <a:pt x="0" y="7669"/>
                      </a:lnTo>
                      <a:lnTo>
                        <a:pt x="208" y="6707"/>
                      </a:lnTo>
                      <a:lnTo>
                        <a:pt x="288" y="5464"/>
                      </a:lnTo>
                      <a:lnTo>
                        <a:pt x="705" y="4075"/>
                      </a:lnTo>
                      <a:lnTo>
                        <a:pt x="953" y="2899"/>
                      </a:lnTo>
                      <a:lnTo>
                        <a:pt x="1081" y="2004"/>
                      </a:lnTo>
                      <a:lnTo>
                        <a:pt x="1161" y="548"/>
                      </a:lnTo>
                      <a:lnTo>
                        <a:pt x="1618" y="895"/>
                      </a:lnTo>
                      <a:lnTo>
                        <a:pt x="1618" y="1309"/>
                      </a:lnTo>
                      <a:lnTo>
                        <a:pt x="1570" y="1804"/>
                      </a:lnTo>
                      <a:lnTo>
                        <a:pt x="1818" y="1443"/>
                      </a:lnTo>
                      <a:lnTo>
                        <a:pt x="1898" y="414"/>
                      </a:lnTo>
                      <a:lnTo>
                        <a:pt x="1818" y="0"/>
                      </a:lnTo>
                      <a:lnTo>
                        <a:pt x="10989" y="1523"/>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9D90A0"/>
                    </a:solidFill>
                    <a:effectLst/>
                    <a:uLnTx/>
                    <a:uFillTx/>
                    <a:latin typeface="Avenir "/>
                    <a:ea typeface="+mn-ea"/>
                    <a:cs typeface="+mn-cs"/>
                  </a:endParaRPr>
                </a:p>
              </p:txBody>
            </p:sp>
            <p:sp>
              <p:nvSpPr>
                <p:cNvPr id="474" name="Freeform 28">
                  <a:extLst>
                    <a:ext uri="{FF2B5EF4-FFF2-40B4-BE49-F238E27FC236}">
                      <a16:creationId xmlns:a16="http://schemas.microsoft.com/office/drawing/2014/main" id="{E341462B-0655-41A0-AF48-C512F65E231A}"/>
                    </a:ext>
                  </a:extLst>
                </p:cNvPr>
                <p:cNvSpPr>
                  <a:spLocks/>
                </p:cNvSpPr>
                <p:nvPr/>
              </p:nvSpPr>
              <p:spPr bwMode="auto">
                <a:xfrm>
                  <a:off x="331316" y="1669125"/>
                  <a:ext cx="945253" cy="1013203"/>
                </a:xfrm>
                <a:custGeom>
                  <a:avLst/>
                  <a:gdLst>
                    <a:gd name="T0" fmla="*/ 14160 w 20000"/>
                    <a:gd name="T1" fmla="*/ 13683 h 20000"/>
                    <a:gd name="T2" fmla="*/ 15553 w 20000"/>
                    <a:gd name="T3" fmla="*/ 14684 h 20000"/>
                    <a:gd name="T4" fmla="*/ 16358 w 20000"/>
                    <a:gd name="T5" fmla="*/ 18451 h 20000"/>
                    <a:gd name="T6" fmla="*/ 15821 w 20000"/>
                    <a:gd name="T7" fmla="*/ 19988 h 20000"/>
                    <a:gd name="T8" fmla="*/ 15821 w 20000"/>
                    <a:gd name="T9" fmla="*/ 18868 h 20000"/>
                    <a:gd name="T10" fmla="*/ 15821 w 20000"/>
                    <a:gd name="T11" fmla="*/ 18379 h 20000"/>
                    <a:gd name="T12" fmla="*/ 15489 w 20000"/>
                    <a:gd name="T13" fmla="*/ 17461 h 20000"/>
                    <a:gd name="T14" fmla="*/ 15489 w 20000"/>
                    <a:gd name="T15" fmla="*/ 16603 h 20000"/>
                    <a:gd name="T16" fmla="*/ 15489 w 20000"/>
                    <a:gd name="T17" fmla="*/ 15292 h 20000"/>
                    <a:gd name="T18" fmla="*/ 14760 w 20000"/>
                    <a:gd name="T19" fmla="*/ 15673 h 20000"/>
                    <a:gd name="T20" fmla="*/ 14109 w 20000"/>
                    <a:gd name="T21" fmla="*/ 15852 h 20000"/>
                    <a:gd name="T22" fmla="*/ 13431 w 20000"/>
                    <a:gd name="T23" fmla="*/ 14553 h 20000"/>
                    <a:gd name="T24" fmla="*/ 13955 w 20000"/>
                    <a:gd name="T25" fmla="*/ 14243 h 20000"/>
                    <a:gd name="T26" fmla="*/ 12907 w 20000"/>
                    <a:gd name="T27" fmla="*/ 14064 h 20000"/>
                    <a:gd name="T28" fmla="*/ 11655 w 20000"/>
                    <a:gd name="T29" fmla="*/ 13564 h 20000"/>
                    <a:gd name="T30" fmla="*/ 11182 w 20000"/>
                    <a:gd name="T31" fmla="*/ 13075 h 20000"/>
                    <a:gd name="T32" fmla="*/ 11131 w 20000"/>
                    <a:gd name="T33" fmla="*/ 12217 h 20000"/>
                    <a:gd name="T34" fmla="*/ 10006 w 20000"/>
                    <a:gd name="T35" fmla="*/ 12217 h 20000"/>
                    <a:gd name="T36" fmla="*/ 8869 w 20000"/>
                    <a:gd name="T37" fmla="*/ 13075 h 20000"/>
                    <a:gd name="T38" fmla="*/ 7348 w 20000"/>
                    <a:gd name="T39" fmla="*/ 13504 h 20000"/>
                    <a:gd name="T40" fmla="*/ 7872 w 20000"/>
                    <a:gd name="T41" fmla="*/ 12765 h 20000"/>
                    <a:gd name="T42" fmla="*/ 9406 w 20000"/>
                    <a:gd name="T43" fmla="*/ 11955 h 20000"/>
                    <a:gd name="T44" fmla="*/ 9278 w 20000"/>
                    <a:gd name="T45" fmla="*/ 11418 h 20000"/>
                    <a:gd name="T46" fmla="*/ 7348 w 20000"/>
                    <a:gd name="T47" fmla="*/ 12467 h 20000"/>
                    <a:gd name="T48" fmla="*/ 5955 w 20000"/>
                    <a:gd name="T49" fmla="*/ 13564 h 20000"/>
                    <a:gd name="T50" fmla="*/ 4575 w 20000"/>
                    <a:gd name="T51" fmla="*/ 14875 h 20000"/>
                    <a:gd name="T52" fmla="*/ 1917 w 20000"/>
                    <a:gd name="T53" fmla="*/ 16460 h 20000"/>
                    <a:gd name="T54" fmla="*/ 204 w 20000"/>
                    <a:gd name="T55" fmla="*/ 16841 h 20000"/>
                    <a:gd name="T56" fmla="*/ 0 w 20000"/>
                    <a:gd name="T57" fmla="*/ 16651 h 20000"/>
                    <a:gd name="T58" fmla="*/ 728 w 20000"/>
                    <a:gd name="T59" fmla="*/ 16341 h 20000"/>
                    <a:gd name="T60" fmla="*/ 1073 w 20000"/>
                    <a:gd name="T61" fmla="*/ 16162 h 20000"/>
                    <a:gd name="T62" fmla="*/ 2645 w 20000"/>
                    <a:gd name="T63" fmla="*/ 15173 h 20000"/>
                    <a:gd name="T64" fmla="*/ 3706 w 20000"/>
                    <a:gd name="T65" fmla="*/ 14195 h 20000"/>
                    <a:gd name="T66" fmla="*/ 3847 w 20000"/>
                    <a:gd name="T67" fmla="*/ 13075 h 20000"/>
                    <a:gd name="T68" fmla="*/ 2850 w 20000"/>
                    <a:gd name="T69" fmla="*/ 12956 h 20000"/>
                    <a:gd name="T70" fmla="*/ 2121 w 20000"/>
                    <a:gd name="T71" fmla="*/ 12706 h 20000"/>
                    <a:gd name="T72" fmla="*/ 1994 w 20000"/>
                    <a:gd name="T73" fmla="*/ 11776 h 20000"/>
                    <a:gd name="T74" fmla="*/ 1789 w 20000"/>
                    <a:gd name="T75" fmla="*/ 10489 h 20000"/>
                    <a:gd name="T76" fmla="*/ 2645 w 20000"/>
                    <a:gd name="T77" fmla="*/ 10179 h 20000"/>
                    <a:gd name="T78" fmla="*/ 1649 w 20000"/>
                    <a:gd name="T79" fmla="*/ 9809 h 20000"/>
                    <a:gd name="T80" fmla="*/ 2326 w 20000"/>
                    <a:gd name="T81" fmla="*/ 8880 h 20000"/>
                    <a:gd name="T82" fmla="*/ 3578 w 20000"/>
                    <a:gd name="T83" fmla="*/ 7890 h 20000"/>
                    <a:gd name="T84" fmla="*/ 4971 w 20000"/>
                    <a:gd name="T85" fmla="*/ 7712 h 20000"/>
                    <a:gd name="T86" fmla="*/ 6160 w 20000"/>
                    <a:gd name="T87" fmla="*/ 6722 h 20000"/>
                    <a:gd name="T88" fmla="*/ 5559 w 20000"/>
                    <a:gd name="T89" fmla="*/ 6603 h 20000"/>
                    <a:gd name="T90" fmla="*/ 4051 w 20000"/>
                    <a:gd name="T91" fmla="*/ 5793 h 20000"/>
                    <a:gd name="T92" fmla="*/ 4703 w 20000"/>
                    <a:gd name="T93" fmla="*/ 5304 h 20000"/>
                    <a:gd name="T94" fmla="*/ 4051 w 20000"/>
                    <a:gd name="T95" fmla="*/ 4505 h 20000"/>
                    <a:gd name="T96" fmla="*/ 5431 w 20000"/>
                    <a:gd name="T97" fmla="*/ 4017 h 20000"/>
                    <a:gd name="T98" fmla="*/ 6952 w 20000"/>
                    <a:gd name="T99" fmla="*/ 3695 h 20000"/>
                    <a:gd name="T100" fmla="*/ 7744 w 20000"/>
                    <a:gd name="T101" fmla="*/ 4505 h 20000"/>
                    <a:gd name="T102" fmla="*/ 7553 w 20000"/>
                    <a:gd name="T103" fmla="*/ 4315 h 20000"/>
                    <a:gd name="T104" fmla="*/ 8077 w 20000"/>
                    <a:gd name="T105" fmla="*/ 4374 h 20000"/>
                    <a:gd name="T106" fmla="*/ 8000 w 20000"/>
                    <a:gd name="T107" fmla="*/ 3886 h 20000"/>
                    <a:gd name="T108" fmla="*/ 7348 w 20000"/>
                    <a:gd name="T109" fmla="*/ 1538 h 20000"/>
                    <a:gd name="T110" fmla="*/ 9137 w 20000"/>
                    <a:gd name="T111" fmla="*/ 1287 h 20000"/>
                    <a:gd name="T112" fmla="*/ 12575 w 20000"/>
                    <a:gd name="T113" fmla="*/ 238 h 20000"/>
                    <a:gd name="T114" fmla="*/ 13380 w 20000"/>
                    <a:gd name="T115" fmla="*/ 0 h 20000"/>
                    <a:gd name="T116" fmla="*/ 14505 w 20000"/>
                    <a:gd name="T117" fmla="*/ 608 h 20000"/>
                    <a:gd name="T118" fmla="*/ 15885 w 20000"/>
                    <a:gd name="T119" fmla="*/ 918 h 20000"/>
                    <a:gd name="T120" fmla="*/ 15885 w 20000"/>
                    <a:gd name="T121" fmla="*/ 1538 h 20000"/>
                    <a:gd name="T122" fmla="*/ 17214 w 20000"/>
                    <a:gd name="T123" fmla="*/ 1776 h 20000"/>
                    <a:gd name="T124" fmla="*/ 18134 w 20000"/>
                    <a:gd name="T125" fmla="*/ 2527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000" h="20000">
                      <a:moveTo>
                        <a:pt x="19987" y="3826"/>
                      </a:moveTo>
                      <a:lnTo>
                        <a:pt x="15157" y="10298"/>
                      </a:lnTo>
                      <a:lnTo>
                        <a:pt x="13380" y="13564"/>
                      </a:lnTo>
                      <a:lnTo>
                        <a:pt x="14160" y="13683"/>
                      </a:lnTo>
                      <a:lnTo>
                        <a:pt x="14109" y="13874"/>
                      </a:lnTo>
                      <a:lnTo>
                        <a:pt x="14428" y="15292"/>
                      </a:lnTo>
                      <a:lnTo>
                        <a:pt x="15157" y="14803"/>
                      </a:lnTo>
                      <a:lnTo>
                        <a:pt x="15553" y="14684"/>
                      </a:lnTo>
                      <a:lnTo>
                        <a:pt x="15821" y="14875"/>
                      </a:lnTo>
                      <a:lnTo>
                        <a:pt x="15821" y="15542"/>
                      </a:lnTo>
                      <a:lnTo>
                        <a:pt x="16013" y="17890"/>
                      </a:lnTo>
                      <a:lnTo>
                        <a:pt x="16358" y="18451"/>
                      </a:lnTo>
                      <a:lnTo>
                        <a:pt x="16677" y="18939"/>
                      </a:lnTo>
                      <a:lnTo>
                        <a:pt x="16550" y="19190"/>
                      </a:lnTo>
                      <a:lnTo>
                        <a:pt x="16153" y="19738"/>
                      </a:lnTo>
                      <a:lnTo>
                        <a:pt x="15821" y="19988"/>
                      </a:lnTo>
                      <a:lnTo>
                        <a:pt x="15821" y="19678"/>
                      </a:lnTo>
                      <a:lnTo>
                        <a:pt x="16153" y="19237"/>
                      </a:lnTo>
                      <a:lnTo>
                        <a:pt x="16013" y="18868"/>
                      </a:lnTo>
                      <a:lnTo>
                        <a:pt x="15821" y="18868"/>
                      </a:lnTo>
                      <a:lnTo>
                        <a:pt x="15489" y="19058"/>
                      </a:lnTo>
                      <a:lnTo>
                        <a:pt x="15361" y="19058"/>
                      </a:lnTo>
                      <a:lnTo>
                        <a:pt x="15681" y="18749"/>
                      </a:lnTo>
                      <a:lnTo>
                        <a:pt x="15821" y="18379"/>
                      </a:lnTo>
                      <a:lnTo>
                        <a:pt x="15885" y="18069"/>
                      </a:lnTo>
                      <a:lnTo>
                        <a:pt x="15681" y="18069"/>
                      </a:lnTo>
                      <a:lnTo>
                        <a:pt x="15681" y="17890"/>
                      </a:lnTo>
                      <a:lnTo>
                        <a:pt x="15489" y="17461"/>
                      </a:lnTo>
                      <a:lnTo>
                        <a:pt x="15681" y="17139"/>
                      </a:lnTo>
                      <a:lnTo>
                        <a:pt x="15821" y="17271"/>
                      </a:lnTo>
                      <a:lnTo>
                        <a:pt x="15681" y="16841"/>
                      </a:lnTo>
                      <a:lnTo>
                        <a:pt x="15489" y="16603"/>
                      </a:lnTo>
                      <a:lnTo>
                        <a:pt x="15681" y="16281"/>
                      </a:lnTo>
                      <a:lnTo>
                        <a:pt x="15553" y="16341"/>
                      </a:lnTo>
                      <a:lnTo>
                        <a:pt x="15361" y="16162"/>
                      </a:lnTo>
                      <a:lnTo>
                        <a:pt x="15489" y="15292"/>
                      </a:lnTo>
                      <a:lnTo>
                        <a:pt x="15029" y="16281"/>
                      </a:lnTo>
                      <a:lnTo>
                        <a:pt x="14824" y="16091"/>
                      </a:lnTo>
                      <a:lnTo>
                        <a:pt x="14952" y="15483"/>
                      </a:lnTo>
                      <a:lnTo>
                        <a:pt x="14760" y="15673"/>
                      </a:lnTo>
                      <a:lnTo>
                        <a:pt x="14505" y="15364"/>
                      </a:lnTo>
                      <a:lnTo>
                        <a:pt x="14633" y="16091"/>
                      </a:lnTo>
                      <a:lnTo>
                        <a:pt x="14300" y="16162"/>
                      </a:lnTo>
                      <a:lnTo>
                        <a:pt x="14109" y="15852"/>
                      </a:lnTo>
                      <a:lnTo>
                        <a:pt x="13904" y="15173"/>
                      </a:lnTo>
                      <a:lnTo>
                        <a:pt x="13955" y="15054"/>
                      </a:lnTo>
                      <a:lnTo>
                        <a:pt x="13776" y="15054"/>
                      </a:lnTo>
                      <a:lnTo>
                        <a:pt x="13431" y="14553"/>
                      </a:lnTo>
                      <a:lnTo>
                        <a:pt x="13572" y="14362"/>
                      </a:lnTo>
                      <a:lnTo>
                        <a:pt x="13636" y="14195"/>
                      </a:lnTo>
                      <a:lnTo>
                        <a:pt x="13776" y="14493"/>
                      </a:lnTo>
                      <a:lnTo>
                        <a:pt x="13955" y="14243"/>
                      </a:lnTo>
                      <a:lnTo>
                        <a:pt x="13904" y="14064"/>
                      </a:lnTo>
                      <a:lnTo>
                        <a:pt x="13431" y="14243"/>
                      </a:lnTo>
                      <a:lnTo>
                        <a:pt x="13099" y="14243"/>
                      </a:lnTo>
                      <a:lnTo>
                        <a:pt x="12907" y="14064"/>
                      </a:lnTo>
                      <a:lnTo>
                        <a:pt x="13035" y="13874"/>
                      </a:lnTo>
                      <a:lnTo>
                        <a:pt x="12703" y="14005"/>
                      </a:lnTo>
                      <a:lnTo>
                        <a:pt x="12383" y="13683"/>
                      </a:lnTo>
                      <a:lnTo>
                        <a:pt x="11655" y="13564"/>
                      </a:lnTo>
                      <a:lnTo>
                        <a:pt x="11323" y="13194"/>
                      </a:lnTo>
                      <a:lnTo>
                        <a:pt x="11527" y="13075"/>
                      </a:lnTo>
                      <a:lnTo>
                        <a:pt x="11527" y="12896"/>
                      </a:lnTo>
                      <a:lnTo>
                        <a:pt x="11182" y="13075"/>
                      </a:lnTo>
                      <a:lnTo>
                        <a:pt x="10978" y="12896"/>
                      </a:lnTo>
                      <a:lnTo>
                        <a:pt x="10658" y="12586"/>
                      </a:lnTo>
                      <a:lnTo>
                        <a:pt x="10786" y="12396"/>
                      </a:lnTo>
                      <a:lnTo>
                        <a:pt x="11131" y="12217"/>
                      </a:lnTo>
                      <a:lnTo>
                        <a:pt x="10530" y="12277"/>
                      </a:lnTo>
                      <a:lnTo>
                        <a:pt x="10262" y="12277"/>
                      </a:lnTo>
                      <a:lnTo>
                        <a:pt x="10134" y="12217"/>
                      </a:lnTo>
                      <a:lnTo>
                        <a:pt x="10006" y="12217"/>
                      </a:lnTo>
                      <a:lnTo>
                        <a:pt x="9802" y="12467"/>
                      </a:lnTo>
                      <a:lnTo>
                        <a:pt x="9930" y="12706"/>
                      </a:lnTo>
                      <a:lnTo>
                        <a:pt x="9278" y="13194"/>
                      </a:lnTo>
                      <a:lnTo>
                        <a:pt x="8869" y="13075"/>
                      </a:lnTo>
                      <a:lnTo>
                        <a:pt x="8077" y="13504"/>
                      </a:lnTo>
                      <a:lnTo>
                        <a:pt x="7681" y="13683"/>
                      </a:lnTo>
                      <a:lnTo>
                        <a:pt x="7220" y="13683"/>
                      </a:lnTo>
                      <a:lnTo>
                        <a:pt x="7348" y="13504"/>
                      </a:lnTo>
                      <a:lnTo>
                        <a:pt x="8000" y="13194"/>
                      </a:lnTo>
                      <a:lnTo>
                        <a:pt x="7553" y="13194"/>
                      </a:lnTo>
                      <a:lnTo>
                        <a:pt x="7553" y="13075"/>
                      </a:lnTo>
                      <a:lnTo>
                        <a:pt x="7872" y="12765"/>
                      </a:lnTo>
                      <a:lnTo>
                        <a:pt x="8409" y="12217"/>
                      </a:lnTo>
                      <a:lnTo>
                        <a:pt x="8933" y="11955"/>
                      </a:lnTo>
                      <a:lnTo>
                        <a:pt x="9073" y="12098"/>
                      </a:lnTo>
                      <a:lnTo>
                        <a:pt x="9406" y="11955"/>
                      </a:lnTo>
                      <a:lnTo>
                        <a:pt x="9278" y="11907"/>
                      </a:lnTo>
                      <a:lnTo>
                        <a:pt x="9597" y="11657"/>
                      </a:lnTo>
                      <a:lnTo>
                        <a:pt x="9137" y="11657"/>
                      </a:lnTo>
                      <a:lnTo>
                        <a:pt x="9278" y="11418"/>
                      </a:lnTo>
                      <a:lnTo>
                        <a:pt x="8869" y="11657"/>
                      </a:lnTo>
                      <a:lnTo>
                        <a:pt x="8204" y="11955"/>
                      </a:lnTo>
                      <a:lnTo>
                        <a:pt x="7553" y="12467"/>
                      </a:lnTo>
                      <a:lnTo>
                        <a:pt x="7348" y="12467"/>
                      </a:lnTo>
                      <a:lnTo>
                        <a:pt x="7476" y="12706"/>
                      </a:lnTo>
                      <a:lnTo>
                        <a:pt x="7220" y="12765"/>
                      </a:lnTo>
                      <a:lnTo>
                        <a:pt x="6684" y="13075"/>
                      </a:lnTo>
                      <a:lnTo>
                        <a:pt x="5955" y="13564"/>
                      </a:lnTo>
                      <a:lnTo>
                        <a:pt x="6160" y="13683"/>
                      </a:lnTo>
                      <a:lnTo>
                        <a:pt x="6300" y="13874"/>
                      </a:lnTo>
                      <a:lnTo>
                        <a:pt x="5431" y="14493"/>
                      </a:lnTo>
                      <a:lnTo>
                        <a:pt x="4575" y="14875"/>
                      </a:lnTo>
                      <a:lnTo>
                        <a:pt x="3847" y="15292"/>
                      </a:lnTo>
                      <a:lnTo>
                        <a:pt x="2850" y="15852"/>
                      </a:lnTo>
                      <a:lnTo>
                        <a:pt x="2326" y="16162"/>
                      </a:lnTo>
                      <a:lnTo>
                        <a:pt x="1917" y="16460"/>
                      </a:lnTo>
                      <a:lnTo>
                        <a:pt x="1252" y="16770"/>
                      </a:lnTo>
                      <a:lnTo>
                        <a:pt x="1252" y="16603"/>
                      </a:lnTo>
                      <a:lnTo>
                        <a:pt x="920" y="16651"/>
                      </a:lnTo>
                      <a:lnTo>
                        <a:pt x="204" y="16841"/>
                      </a:lnTo>
                      <a:lnTo>
                        <a:pt x="268" y="16651"/>
                      </a:lnTo>
                      <a:lnTo>
                        <a:pt x="77" y="16770"/>
                      </a:lnTo>
                      <a:lnTo>
                        <a:pt x="0" y="16841"/>
                      </a:lnTo>
                      <a:lnTo>
                        <a:pt x="0" y="16651"/>
                      </a:lnTo>
                      <a:lnTo>
                        <a:pt x="0" y="16460"/>
                      </a:lnTo>
                      <a:lnTo>
                        <a:pt x="204" y="16281"/>
                      </a:lnTo>
                      <a:lnTo>
                        <a:pt x="792" y="16281"/>
                      </a:lnTo>
                      <a:lnTo>
                        <a:pt x="728" y="16341"/>
                      </a:lnTo>
                      <a:lnTo>
                        <a:pt x="792" y="16460"/>
                      </a:lnTo>
                      <a:lnTo>
                        <a:pt x="920" y="16341"/>
                      </a:lnTo>
                      <a:lnTo>
                        <a:pt x="1073" y="16460"/>
                      </a:lnTo>
                      <a:lnTo>
                        <a:pt x="1073" y="16162"/>
                      </a:lnTo>
                      <a:lnTo>
                        <a:pt x="1393" y="15852"/>
                      </a:lnTo>
                      <a:lnTo>
                        <a:pt x="2121" y="15483"/>
                      </a:lnTo>
                      <a:lnTo>
                        <a:pt x="2454" y="15542"/>
                      </a:lnTo>
                      <a:lnTo>
                        <a:pt x="2645" y="15173"/>
                      </a:lnTo>
                      <a:lnTo>
                        <a:pt x="3310" y="14875"/>
                      </a:lnTo>
                      <a:lnTo>
                        <a:pt x="3374" y="14875"/>
                      </a:lnTo>
                      <a:lnTo>
                        <a:pt x="3374" y="14803"/>
                      </a:lnTo>
                      <a:lnTo>
                        <a:pt x="3706" y="14195"/>
                      </a:lnTo>
                      <a:lnTo>
                        <a:pt x="3898" y="14005"/>
                      </a:lnTo>
                      <a:lnTo>
                        <a:pt x="4575" y="13385"/>
                      </a:lnTo>
                      <a:lnTo>
                        <a:pt x="3578" y="13564"/>
                      </a:lnTo>
                      <a:lnTo>
                        <a:pt x="3847" y="13075"/>
                      </a:lnTo>
                      <a:lnTo>
                        <a:pt x="3182" y="13754"/>
                      </a:lnTo>
                      <a:lnTo>
                        <a:pt x="3054" y="13194"/>
                      </a:lnTo>
                      <a:lnTo>
                        <a:pt x="2978" y="13266"/>
                      </a:lnTo>
                      <a:lnTo>
                        <a:pt x="2850" y="12956"/>
                      </a:lnTo>
                      <a:lnTo>
                        <a:pt x="2121" y="13266"/>
                      </a:lnTo>
                      <a:lnTo>
                        <a:pt x="1789" y="13194"/>
                      </a:lnTo>
                      <a:lnTo>
                        <a:pt x="1994" y="13075"/>
                      </a:lnTo>
                      <a:lnTo>
                        <a:pt x="2121" y="12706"/>
                      </a:lnTo>
                      <a:lnTo>
                        <a:pt x="2454" y="12396"/>
                      </a:lnTo>
                      <a:lnTo>
                        <a:pt x="2773" y="11287"/>
                      </a:lnTo>
                      <a:lnTo>
                        <a:pt x="2454" y="11776"/>
                      </a:lnTo>
                      <a:lnTo>
                        <a:pt x="1994" y="11776"/>
                      </a:lnTo>
                      <a:lnTo>
                        <a:pt x="1597" y="11657"/>
                      </a:lnTo>
                      <a:lnTo>
                        <a:pt x="1597" y="11168"/>
                      </a:lnTo>
                      <a:lnTo>
                        <a:pt x="1393" y="10787"/>
                      </a:lnTo>
                      <a:lnTo>
                        <a:pt x="1789" y="10489"/>
                      </a:lnTo>
                      <a:lnTo>
                        <a:pt x="2198" y="10787"/>
                      </a:lnTo>
                      <a:lnTo>
                        <a:pt x="2198" y="10977"/>
                      </a:lnTo>
                      <a:lnTo>
                        <a:pt x="2518" y="10667"/>
                      </a:lnTo>
                      <a:lnTo>
                        <a:pt x="2645" y="10179"/>
                      </a:lnTo>
                      <a:lnTo>
                        <a:pt x="2326" y="10369"/>
                      </a:lnTo>
                      <a:lnTo>
                        <a:pt x="2121" y="10489"/>
                      </a:lnTo>
                      <a:lnTo>
                        <a:pt x="1789" y="10298"/>
                      </a:lnTo>
                      <a:lnTo>
                        <a:pt x="1649" y="9809"/>
                      </a:lnTo>
                      <a:lnTo>
                        <a:pt x="1789" y="9499"/>
                      </a:lnTo>
                      <a:lnTo>
                        <a:pt x="1917" y="9321"/>
                      </a:lnTo>
                      <a:lnTo>
                        <a:pt x="2121" y="9321"/>
                      </a:lnTo>
                      <a:lnTo>
                        <a:pt x="2326" y="8880"/>
                      </a:lnTo>
                      <a:lnTo>
                        <a:pt x="2850" y="8510"/>
                      </a:lnTo>
                      <a:lnTo>
                        <a:pt x="3374" y="8331"/>
                      </a:lnTo>
                      <a:lnTo>
                        <a:pt x="3182" y="8331"/>
                      </a:lnTo>
                      <a:lnTo>
                        <a:pt x="3578" y="7890"/>
                      </a:lnTo>
                      <a:lnTo>
                        <a:pt x="4051" y="7771"/>
                      </a:lnTo>
                      <a:lnTo>
                        <a:pt x="3898" y="8081"/>
                      </a:lnTo>
                      <a:lnTo>
                        <a:pt x="4371" y="8081"/>
                      </a:lnTo>
                      <a:lnTo>
                        <a:pt x="4971" y="7712"/>
                      </a:lnTo>
                      <a:lnTo>
                        <a:pt x="5227" y="7771"/>
                      </a:lnTo>
                      <a:lnTo>
                        <a:pt x="5955" y="7521"/>
                      </a:lnTo>
                      <a:lnTo>
                        <a:pt x="6160" y="7032"/>
                      </a:lnTo>
                      <a:lnTo>
                        <a:pt x="6160" y="6722"/>
                      </a:lnTo>
                      <a:lnTo>
                        <a:pt x="6620" y="6472"/>
                      </a:lnTo>
                      <a:lnTo>
                        <a:pt x="6684" y="6234"/>
                      </a:lnTo>
                      <a:lnTo>
                        <a:pt x="6351" y="6281"/>
                      </a:lnTo>
                      <a:lnTo>
                        <a:pt x="5559" y="6603"/>
                      </a:lnTo>
                      <a:lnTo>
                        <a:pt x="5304" y="6424"/>
                      </a:lnTo>
                      <a:lnTo>
                        <a:pt x="5099" y="6234"/>
                      </a:lnTo>
                      <a:lnTo>
                        <a:pt x="4575" y="6234"/>
                      </a:lnTo>
                      <a:lnTo>
                        <a:pt x="4051" y="5793"/>
                      </a:lnTo>
                      <a:lnTo>
                        <a:pt x="4243" y="5423"/>
                      </a:lnTo>
                      <a:lnTo>
                        <a:pt x="4243" y="4934"/>
                      </a:lnTo>
                      <a:lnTo>
                        <a:pt x="4435" y="5113"/>
                      </a:lnTo>
                      <a:lnTo>
                        <a:pt x="4703" y="5304"/>
                      </a:lnTo>
                      <a:lnTo>
                        <a:pt x="4971" y="5185"/>
                      </a:lnTo>
                      <a:lnTo>
                        <a:pt x="4703" y="5113"/>
                      </a:lnTo>
                      <a:lnTo>
                        <a:pt x="4243" y="4696"/>
                      </a:lnTo>
                      <a:lnTo>
                        <a:pt x="4051" y="4505"/>
                      </a:lnTo>
                      <a:lnTo>
                        <a:pt x="4179" y="4184"/>
                      </a:lnTo>
                      <a:lnTo>
                        <a:pt x="4243" y="4184"/>
                      </a:lnTo>
                      <a:lnTo>
                        <a:pt x="5431" y="3886"/>
                      </a:lnTo>
                      <a:lnTo>
                        <a:pt x="5431" y="4017"/>
                      </a:lnTo>
                      <a:lnTo>
                        <a:pt x="5751" y="4017"/>
                      </a:lnTo>
                      <a:lnTo>
                        <a:pt x="5751" y="3886"/>
                      </a:lnTo>
                      <a:lnTo>
                        <a:pt x="6479" y="3635"/>
                      </a:lnTo>
                      <a:lnTo>
                        <a:pt x="6952" y="3695"/>
                      </a:lnTo>
                      <a:lnTo>
                        <a:pt x="6620" y="4017"/>
                      </a:lnTo>
                      <a:lnTo>
                        <a:pt x="6479" y="4315"/>
                      </a:lnTo>
                      <a:lnTo>
                        <a:pt x="7348" y="4696"/>
                      </a:lnTo>
                      <a:lnTo>
                        <a:pt x="7744" y="4505"/>
                      </a:lnTo>
                      <a:lnTo>
                        <a:pt x="7681" y="4815"/>
                      </a:lnTo>
                      <a:lnTo>
                        <a:pt x="7872" y="4505"/>
                      </a:lnTo>
                      <a:lnTo>
                        <a:pt x="7744" y="4315"/>
                      </a:lnTo>
                      <a:lnTo>
                        <a:pt x="7553" y="4315"/>
                      </a:lnTo>
                      <a:lnTo>
                        <a:pt x="7744" y="3635"/>
                      </a:lnTo>
                      <a:lnTo>
                        <a:pt x="7872" y="3635"/>
                      </a:lnTo>
                      <a:lnTo>
                        <a:pt x="7872" y="4136"/>
                      </a:lnTo>
                      <a:lnTo>
                        <a:pt x="8077" y="4374"/>
                      </a:lnTo>
                      <a:lnTo>
                        <a:pt x="8550" y="4505"/>
                      </a:lnTo>
                      <a:lnTo>
                        <a:pt x="8869" y="4184"/>
                      </a:lnTo>
                      <a:lnTo>
                        <a:pt x="8077" y="4017"/>
                      </a:lnTo>
                      <a:lnTo>
                        <a:pt x="8000" y="3886"/>
                      </a:lnTo>
                      <a:lnTo>
                        <a:pt x="8345" y="3635"/>
                      </a:lnTo>
                      <a:lnTo>
                        <a:pt x="7476" y="3206"/>
                      </a:lnTo>
                      <a:lnTo>
                        <a:pt x="7681" y="2527"/>
                      </a:lnTo>
                      <a:lnTo>
                        <a:pt x="7348" y="1538"/>
                      </a:lnTo>
                      <a:lnTo>
                        <a:pt x="7681" y="1538"/>
                      </a:lnTo>
                      <a:lnTo>
                        <a:pt x="8204" y="1049"/>
                      </a:lnTo>
                      <a:lnTo>
                        <a:pt x="8409" y="1240"/>
                      </a:lnTo>
                      <a:lnTo>
                        <a:pt x="9137" y="1287"/>
                      </a:lnTo>
                      <a:lnTo>
                        <a:pt x="9930" y="1108"/>
                      </a:lnTo>
                      <a:lnTo>
                        <a:pt x="10454" y="739"/>
                      </a:lnTo>
                      <a:lnTo>
                        <a:pt x="11527" y="310"/>
                      </a:lnTo>
                      <a:lnTo>
                        <a:pt x="12575" y="238"/>
                      </a:lnTo>
                      <a:lnTo>
                        <a:pt x="12383" y="608"/>
                      </a:lnTo>
                      <a:lnTo>
                        <a:pt x="12780" y="429"/>
                      </a:lnTo>
                      <a:lnTo>
                        <a:pt x="12780" y="238"/>
                      </a:lnTo>
                      <a:lnTo>
                        <a:pt x="13380" y="0"/>
                      </a:lnTo>
                      <a:lnTo>
                        <a:pt x="13955" y="310"/>
                      </a:lnTo>
                      <a:lnTo>
                        <a:pt x="15029" y="0"/>
                      </a:lnTo>
                      <a:lnTo>
                        <a:pt x="15157" y="310"/>
                      </a:lnTo>
                      <a:lnTo>
                        <a:pt x="14505" y="608"/>
                      </a:lnTo>
                      <a:lnTo>
                        <a:pt x="15361" y="489"/>
                      </a:lnTo>
                      <a:lnTo>
                        <a:pt x="15284" y="918"/>
                      </a:lnTo>
                      <a:lnTo>
                        <a:pt x="15553" y="799"/>
                      </a:lnTo>
                      <a:lnTo>
                        <a:pt x="15885" y="918"/>
                      </a:lnTo>
                      <a:lnTo>
                        <a:pt x="16204" y="1240"/>
                      </a:lnTo>
                      <a:lnTo>
                        <a:pt x="15885" y="1287"/>
                      </a:lnTo>
                      <a:lnTo>
                        <a:pt x="16153" y="1538"/>
                      </a:lnTo>
                      <a:lnTo>
                        <a:pt x="15885" y="1538"/>
                      </a:lnTo>
                      <a:lnTo>
                        <a:pt x="16358" y="1728"/>
                      </a:lnTo>
                      <a:lnTo>
                        <a:pt x="16013" y="2098"/>
                      </a:lnTo>
                      <a:lnTo>
                        <a:pt x="16882" y="1728"/>
                      </a:lnTo>
                      <a:lnTo>
                        <a:pt x="17214" y="1776"/>
                      </a:lnTo>
                      <a:lnTo>
                        <a:pt x="17406" y="1919"/>
                      </a:lnTo>
                      <a:lnTo>
                        <a:pt x="17610" y="2336"/>
                      </a:lnTo>
                      <a:lnTo>
                        <a:pt x="17610" y="2527"/>
                      </a:lnTo>
                      <a:lnTo>
                        <a:pt x="18134" y="2527"/>
                      </a:lnTo>
                      <a:lnTo>
                        <a:pt x="18466" y="2896"/>
                      </a:lnTo>
                      <a:lnTo>
                        <a:pt x="19182" y="3015"/>
                      </a:lnTo>
                      <a:lnTo>
                        <a:pt x="19987" y="3826"/>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9D90A0"/>
                    </a:solidFill>
                    <a:effectLst/>
                    <a:uLnTx/>
                    <a:uFillTx/>
                    <a:latin typeface="Avenir "/>
                    <a:ea typeface="+mn-ea"/>
                    <a:cs typeface="+mn-cs"/>
                  </a:endParaRPr>
                </a:p>
              </p:txBody>
            </p:sp>
          </p:grpSp>
          <p:sp>
            <p:nvSpPr>
              <p:cNvPr id="388" name="Freeform 6">
                <a:extLst>
                  <a:ext uri="{FF2B5EF4-FFF2-40B4-BE49-F238E27FC236}">
                    <a16:creationId xmlns:a16="http://schemas.microsoft.com/office/drawing/2014/main" id="{F259158F-4626-4505-B5F3-F66F7576C181}"/>
                  </a:ext>
                </a:extLst>
              </p:cNvPr>
              <p:cNvSpPr>
                <a:spLocks/>
              </p:cNvSpPr>
              <p:nvPr/>
            </p:nvSpPr>
            <p:spPr bwMode="auto">
              <a:xfrm>
                <a:off x="4057214" y="2723250"/>
                <a:ext cx="13564" cy="4934"/>
              </a:xfrm>
              <a:custGeom>
                <a:avLst/>
                <a:gdLst>
                  <a:gd name="T0" fmla="*/ 11852 w 20000"/>
                  <a:gd name="T1" fmla="*/ 18182 h 20000"/>
                  <a:gd name="T2" fmla="*/ 0 w 20000"/>
                  <a:gd name="T3" fmla="*/ 0 h 20000"/>
                  <a:gd name="T4" fmla="*/ 3704 w 20000"/>
                  <a:gd name="T5" fmla="*/ 0 h 20000"/>
                  <a:gd name="T6" fmla="*/ 19259 w 20000"/>
                  <a:gd name="T7" fmla="*/ 18182 h 20000"/>
                  <a:gd name="T8" fmla="*/ 11852 w 20000"/>
                  <a:gd name="T9" fmla="*/ 18182 h 20000"/>
                </a:gdLst>
                <a:ahLst/>
                <a:cxnLst>
                  <a:cxn ang="0">
                    <a:pos x="T0" y="T1"/>
                  </a:cxn>
                  <a:cxn ang="0">
                    <a:pos x="T2" y="T3"/>
                  </a:cxn>
                  <a:cxn ang="0">
                    <a:pos x="T4" y="T5"/>
                  </a:cxn>
                  <a:cxn ang="0">
                    <a:pos x="T6" y="T7"/>
                  </a:cxn>
                  <a:cxn ang="0">
                    <a:pos x="T8" y="T9"/>
                  </a:cxn>
                </a:cxnLst>
                <a:rect l="0" t="0" r="r" b="b"/>
                <a:pathLst>
                  <a:path w="20000" h="20000">
                    <a:moveTo>
                      <a:pt x="11852" y="18182"/>
                    </a:moveTo>
                    <a:lnTo>
                      <a:pt x="0" y="0"/>
                    </a:lnTo>
                    <a:lnTo>
                      <a:pt x="3704" y="0"/>
                    </a:lnTo>
                    <a:lnTo>
                      <a:pt x="19259" y="18182"/>
                    </a:lnTo>
                    <a:lnTo>
                      <a:pt x="11852" y="18182"/>
                    </a:lnTo>
                    <a:close/>
                  </a:path>
                </a:pathLst>
              </a:custGeom>
              <a:solidFill>
                <a:srgbClr val="FFFFFF">
                  <a:lumMod val="85000"/>
                </a:srgbClr>
              </a:solidFill>
              <a:ln w="3175">
                <a:solidFill>
                  <a:srgbClr val="FFFFFF"/>
                </a:solidFill>
                <a:round/>
                <a:headEnd/>
                <a:tailEnd/>
              </a:ln>
              <a:effec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grpSp>
            <p:nvGrpSpPr>
              <p:cNvPr id="389" name="Groupe 68">
                <a:extLst>
                  <a:ext uri="{FF2B5EF4-FFF2-40B4-BE49-F238E27FC236}">
                    <a16:creationId xmlns:a16="http://schemas.microsoft.com/office/drawing/2014/main" id="{4FAA9084-2A8F-479B-A24D-1B7922A611E8}"/>
                  </a:ext>
                </a:extLst>
              </p:cNvPr>
              <p:cNvGrpSpPr>
                <a:grpSpLocks noChangeAspect="1"/>
              </p:cNvGrpSpPr>
              <p:nvPr/>
            </p:nvGrpSpPr>
            <p:grpSpPr>
              <a:xfrm>
                <a:off x="3314232" y="916679"/>
                <a:ext cx="1712265" cy="1383975"/>
                <a:chOff x="2943596" y="1504536"/>
                <a:chExt cx="2008285" cy="1623238"/>
              </a:xfrm>
              <a:solidFill>
                <a:srgbClr val="96C8ED"/>
              </a:solidFill>
              <a:effectLst/>
            </p:grpSpPr>
            <p:sp>
              <p:nvSpPr>
                <p:cNvPr id="419" name="Freeform 290">
                  <a:extLst>
                    <a:ext uri="{FF2B5EF4-FFF2-40B4-BE49-F238E27FC236}">
                      <a16:creationId xmlns:a16="http://schemas.microsoft.com/office/drawing/2014/main" id="{57DB0AB0-C49A-488C-8C03-E5CB2D673177}"/>
                    </a:ext>
                  </a:extLst>
                </p:cNvPr>
                <p:cNvSpPr>
                  <a:spLocks/>
                </p:cNvSpPr>
                <p:nvPr/>
              </p:nvSpPr>
              <p:spPr bwMode="auto">
                <a:xfrm>
                  <a:off x="4494355" y="2945066"/>
                  <a:ext cx="16609" cy="10569"/>
                </a:xfrm>
                <a:custGeom>
                  <a:avLst/>
                  <a:gdLst>
                    <a:gd name="T0" fmla="*/ 11852 w 20000"/>
                    <a:gd name="T1" fmla="*/ 18824 h 20000"/>
                    <a:gd name="T2" fmla="*/ 0 w 20000"/>
                    <a:gd name="T3" fmla="*/ 18824 h 20000"/>
                    <a:gd name="T4" fmla="*/ 7407 w 20000"/>
                    <a:gd name="T5" fmla="*/ 0 h 20000"/>
                    <a:gd name="T6" fmla="*/ 11852 w 20000"/>
                    <a:gd name="T7" fmla="*/ 5882 h 20000"/>
                    <a:gd name="T8" fmla="*/ 19259 w 20000"/>
                    <a:gd name="T9" fmla="*/ 5882 h 20000"/>
                    <a:gd name="T10" fmla="*/ 19259 w 20000"/>
                    <a:gd name="T11" fmla="*/ 18824 h 20000"/>
                    <a:gd name="T12" fmla="*/ 11852 w 20000"/>
                    <a:gd name="T13" fmla="*/ 18824 h 20000"/>
                  </a:gdLst>
                  <a:ahLst/>
                  <a:cxnLst>
                    <a:cxn ang="0">
                      <a:pos x="T0" y="T1"/>
                    </a:cxn>
                    <a:cxn ang="0">
                      <a:pos x="T2" y="T3"/>
                    </a:cxn>
                    <a:cxn ang="0">
                      <a:pos x="T4" y="T5"/>
                    </a:cxn>
                    <a:cxn ang="0">
                      <a:pos x="T6" y="T7"/>
                    </a:cxn>
                    <a:cxn ang="0">
                      <a:pos x="T8" y="T9"/>
                    </a:cxn>
                    <a:cxn ang="0">
                      <a:pos x="T10" y="T11"/>
                    </a:cxn>
                    <a:cxn ang="0">
                      <a:pos x="T12" y="T13"/>
                    </a:cxn>
                  </a:cxnLst>
                  <a:rect l="0" t="0" r="r" b="b"/>
                  <a:pathLst>
                    <a:path w="20000" h="20000">
                      <a:moveTo>
                        <a:pt x="11852" y="18824"/>
                      </a:moveTo>
                      <a:lnTo>
                        <a:pt x="0" y="18824"/>
                      </a:lnTo>
                      <a:lnTo>
                        <a:pt x="7407" y="0"/>
                      </a:lnTo>
                      <a:lnTo>
                        <a:pt x="11852" y="5882"/>
                      </a:lnTo>
                      <a:lnTo>
                        <a:pt x="19259" y="5882"/>
                      </a:lnTo>
                      <a:lnTo>
                        <a:pt x="19259" y="18824"/>
                      </a:lnTo>
                      <a:lnTo>
                        <a:pt x="11852" y="18824"/>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prstClr val="black"/>
                    </a:solidFill>
                    <a:effectLst/>
                    <a:uLnTx/>
                    <a:uFillTx/>
                    <a:latin typeface="Avenir "/>
                    <a:ea typeface="+mn-ea"/>
                    <a:cs typeface="+mn-cs"/>
                  </a:endParaRPr>
                </a:p>
              </p:txBody>
            </p:sp>
            <p:grpSp>
              <p:nvGrpSpPr>
                <p:cNvPr id="420" name="Groupe 70">
                  <a:extLst>
                    <a:ext uri="{FF2B5EF4-FFF2-40B4-BE49-F238E27FC236}">
                      <a16:creationId xmlns:a16="http://schemas.microsoft.com/office/drawing/2014/main" id="{36531AE5-0166-47C7-9431-FA180BD23454}"/>
                    </a:ext>
                  </a:extLst>
                </p:cNvPr>
                <p:cNvGrpSpPr/>
                <p:nvPr/>
              </p:nvGrpSpPr>
              <p:grpSpPr>
                <a:xfrm>
                  <a:off x="2943596" y="1504536"/>
                  <a:ext cx="2008285" cy="1623238"/>
                  <a:chOff x="2943596" y="1504536"/>
                  <a:chExt cx="2008285" cy="1623238"/>
                </a:xfrm>
                <a:grpFill/>
              </p:grpSpPr>
              <p:sp>
                <p:nvSpPr>
                  <p:cNvPr id="421" name="Freeform 284">
                    <a:extLst>
                      <a:ext uri="{FF2B5EF4-FFF2-40B4-BE49-F238E27FC236}">
                        <a16:creationId xmlns:a16="http://schemas.microsoft.com/office/drawing/2014/main" id="{0B3D0576-C9E1-4022-B128-BBDDA411FA37}"/>
                      </a:ext>
                    </a:extLst>
                  </p:cNvPr>
                  <p:cNvSpPr>
                    <a:spLocks/>
                  </p:cNvSpPr>
                  <p:nvPr/>
                </p:nvSpPr>
                <p:spPr bwMode="auto">
                  <a:xfrm>
                    <a:off x="4041359" y="2931475"/>
                    <a:ext cx="60400" cy="48320"/>
                  </a:xfrm>
                  <a:custGeom>
                    <a:avLst/>
                    <a:gdLst>
                      <a:gd name="T0" fmla="*/ 5253 w 20000"/>
                      <a:gd name="T1" fmla="*/ 5316 h 20000"/>
                      <a:gd name="T2" fmla="*/ 8283 w 20000"/>
                      <a:gd name="T3" fmla="*/ 2785 h 20000"/>
                      <a:gd name="T4" fmla="*/ 13535 w 20000"/>
                      <a:gd name="T5" fmla="*/ 0 h 20000"/>
                      <a:gd name="T6" fmla="*/ 14545 w 20000"/>
                      <a:gd name="T7" fmla="*/ 0 h 20000"/>
                      <a:gd name="T8" fmla="*/ 17778 w 20000"/>
                      <a:gd name="T9" fmla="*/ 6582 h 20000"/>
                      <a:gd name="T10" fmla="*/ 16566 w 20000"/>
                      <a:gd name="T11" fmla="*/ 9367 h 20000"/>
                      <a:gd name="T12" fmla="*/ 17778 w 20000"/>
                      <a:gd name="T13" fmla="*/ 9367 h 20000"/>
                      <a:gd name="T14" fmla="*/ 19798 w 20000"/>
                      <a:gd name="T15" fmla="*/ 15696 h 20000"/>
                      <a:gd name="T16" fmla="*/ 14545 w 20000"/>
                      <a:gd name="T17" fmla="*/ 19747 h 20000"/>
                      <a:gd name="T18" fmla="*/ 13535 w 20000"/>
                      <a:gd name="T19" fmla="*/ 17215 h 20000"/>
                      <a:gd name="T20" fmla="*/ 11515 w 20000"/>
                      <a:gd name="T21" fmla="*/ 17215 h 20000"/>
                      <a:gd name="T22" fmla="*/ 6263 w 20000"/>
                      <a:gd name="T23" fmla="*/ 10380 h 20000"/>
                      <a:gd name="T24" fmla="*/ 6263 w 20000"/>
                      <a:gd name="T25" fmla="*/ 13165 h 20000"/>
                      <a:gd name="T26" fmla="*/ 6263 w 20000"/>
                      <a:gd name="T27" fmla="*/ 15696 h 20000"/>
                      <a:gd name="T28" fmla="*/ 5253 w 20000"/>
                      <a:gd name="T29" fmla="*/ 17215 h 20000"/>
                      <a:gd name="T30" fmla="*/ 1212 w 20000"/>
                      <a:gd name="T31" fmla="*/ 15696 h 20000"/>
                      <a:gd name="T32" fmla="*/ 0 w 20000"/>
                      <a:gd name="T33" fmla="*/ 10380 h 20000"/>
                      <a:gd name="T34" fmla="*/ 1212 w 20000"/>
                      <a:gd name="T35" fmla="*/ 9367 h 20000"/>
                      <a:gd name="T36" fmla="*/ 1212 w 20000"/>
                      <a:gd name="T37" fmla="*/ 6582 h 20000"/>
                      <a:gd name="T38" fmla="*/ 5253 w 20000"/>
                      <a:gd name="T39" fmla="*/ 531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00" h="20000">
                        <a:moveTo>
                          <a:pt x="5253" y="5316"/>
                        </a:moveTo>
                        <a:lnTo>
                          <a:pt x="8283" y="2785"/>
                        </a:lnTo>
                        <a:lnTo>
                          <a:pt x="13535" y="0"/>
                        </a:lnTo>
                        <a:lnTo>
                          <a:pt x="14545" y="0"/>
                        </a:lnTo>
                        <a:lnTo>
                          <a:pt x="17778" y="6582"/>
                        </a:lnTo>
                        <a:lnTo>
                          <a:pt x="16566" y="9367"/>
                        </a:lnTo>
                        <a:lnTo>
                          <a:pt x="17778" y="9367"/>
                        </a:lnTo>
                        <a:lnTo>
                          <a:pt x="19798" y="15696"/>
                        </a:lnTo>
                        <a:lnTo>
                          <a:pt x="14545" y="19747"/>
                        </a:lnTo>
                        <a:lnTo>
                          <a:pt x="13535" y="17215"/>
                        </a:lnTo>
                        <a:lnTo>
                          <a:pt x="11515" y="17215"/>
                        </a:lnTo>
                        <a:lnTo>
                          <a:pt x="6263" y="10380"/>
                        </a:lnTo>
                        <a:lnTo>
                          <a:pt x="6263" y="13165"/>
                        </a:lnTo>
                        <a:lnTo>
                          <a:pt x="6263" y="15696"/>
                        </a:lnTo>
                        <a:lnTo>
                          <a:pt x="5253" y="17215"/>
                        </a:lnTo>
                        <a:lnTo>
                          <a:pt x="1212" y="15696"/>
                        </a:lnTo>
                        <a:lnTo>
                          <a:pt x="0" y="10380"/>
                        </a:lnTo>
                        <a:lnTo>
                          <a:pt x="1212" y="9367"/>
                        </a:lnTo>
                        <a:lnTo>
                          <a:pt x="1212" y="6582"/>
                        </a:lnTo>
                        <a:lnTo>
                          <a:pt x="5253" y="5316"/>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prstClr val="black"/>
                      </a:solidFill>
                      <a:effectLst/>
                      <a:uLnTx/>
                      <a:uFillTx/>
                      <a:latin typeface="Avenir "/>
                      <a:ea typeface="+mn-ea"/>
                      <a:cs typeface="+mn-cs"/>
                    </a:endParaRPr>
                  </a:p>
                </p:txBody>
              </p:sp>
              <p:grpSp>
                <p:nvGrpSpPr>
                  <p:cNvPr id="422" name="Groupe 72">
                    <a:extLst>
                      <a:ext uri="{FF2B5EF4-FFF2-40B4-BE49-F238E27FC236}">
                        <a16:creationId xmlns:a16="http://schemas.microsoft.com/office/drawing/2014/main" id="{341FC782-B7C3-4BF8-9335-33B8CC9CF749}"/>
                      </a:ext>
                    </a:extLst>
                  </p:cNvPr>
                  <p:cNvGrpSpPr/>
                  <p:nvPr/>
                </p:nvGrpSpPr>
                <p:grpSpPr>
                  <a:xfrm>
                    <a:off x="2943596" y="1504536"/>
                    <a:ext cx="2008285" cy="1623238"/>
                    <a:chOff x="2943596" y="1504536"/>
                    <a:chExt cx="2008285" cy="1623238"/>
                  </a:xfrm>
                  <a:grpFill/>
                </p:grpSpPr>
                <p:sp>
                  <p:nvSpPr>
                    <p:cNvPr id="423" name="Freeform 12">
                      <a:extLst>
                        <a:ext uri="{FF2B5EF4-FFF2-40B4-BE49-F238E27FC236}">
                          <a16:creationId xmlns:a16="http://schemas.microsoft.com/office/drawing/2014/main" id="{64865421-32CC-49B5-A617-065AB538DF0A}"/>
                        </a:ext>
                      </a:extLst>
                    </p:cNvPr>
                    <p:cNvSpPr>
                      <a:spLocks/>
                    </p:cNvSpPr>
                    <p:nvPr/>
                  </p:nvSpPr>
                  <p:spPr bwMode="auto">
                    <a:xfrm>
                      <a:off x="2943596" y="1504536"/>
                      <a:ext cx="1099272" cy="1214031"/>
                    </a:xfrm>
                    <a:custGeom>
                      <a:avLst/>
                      <a:gdLst>
                        <a:gd name="T0" fmla="*/ 3705 w 20000"/>
                        <a:gd name="T1" fmla="*/ 19214 h 20000"/>
                        <a:gd name="T2" fmla="*/ 2397 w 20000"/>
                        <a:gd name="T3" fmla="*/ 14425 h 20000"/>
                        <a:gd name="T4" fmla="*/ 4046 w 20000"/>
                        <a:gd name="T5" fmla="*/ 12424 h 20000"/>
                        <a:gd name="T6" fmla="*/ 3024 w 20000"/>
                        <a:gd name="T7" fmla="*/ 11180 h 20000"/>
                        <a:gd name="T8" fmla="*/ 3310 w 20000"/>
                        <a:gd name="T9" fmla="*/ 7417 h 20000"/>
                        <a:gd name="T10" fmla="*/ 1198 w 20000"/>
                        <a:gd name="T11" fmla="*/ 6650 h 20000"/>
                        <a:gd name="T12" fmla="*/ 121 w 20000"/>
                        <a:gd name="T13" fmla="*/ 6341 h 20000"/>
                        <a:gd name="T14" fmla="*/ 176 w 20000"/>
                        <a:gd name="T15" fmla="*/ 5973 h 20000"/>
                        <a:gd name="T16" fmla="*/ 121 w 20000"/>
                        <a:gd name="T17" fmla="*/ 5515 h 20000"/>
                        <a:gd name="T18" fmla="*/ 1539 w 20000"/>
                        <a:gd name="T19" fmla="*/ 5406 h 20000"/>
                        <a:gd name="T20" fmla="*/ 572 w 20000"/>
                        <a:gd name="T21" fmla="*/ 5097 h 20000"/>
                        <a:gd name="T22" fmla="*/ 748 w 20000"/>
                        <a:gd name="T23" fmla="*/ 4072 h 20000"/>
                        <a:gd name="T24" fmla="*/ 2276 w 20000"/>
                        <a:gd name="T25" fmla="*/ 3803 h 20000"/>
                        <a:gd name="T26" fmla="*/ 3595 w 20000"/>
                        <a:gd name="T27" fmla="*/ 3355 h 20000"/>
                        <a:gd name="T28" fmla="*/ 4167 w 20000"/>
                        <a:gd name="T29" fmla="*/ 2927 h 20000"/>
                        <a:gd name="T30" fmla="*/ 3024 w 20000"/>
                        <a:gd name="T31" fmla="*/ 2927 h 20000"/>
                        <a:gd name="T32" fmla="*/ 4453 w 20000"/>
                        <a:gd name="T33" fmla="*/ 2011 h 20000"/>
                        <a:gd name="T34" fmla="*/ 5069 w 20000"/>
                        <a:gd name="T35" fmla="*/ 1752 h 20000"/>
                        <a:gd name="T36" fmla="*/ 6267 w 20000"/>
                        <a:gd name="T37" fmla="*/ 1185 h 20000"/>
                        <a:gd name="T38" fmla="*/ 7180 w 20000"/>
                        <a:gd name="T39" fmla="*/ 2051 h 20000"/>
                        <a:gd name="T40" fmla="*/ 9291 w 20000"/>
                        <a:gd name="T41" fmla="*/ 1752 h 20000"/>
                        <a:gd name="T42" fmla="*/ 10192 w 20000"/>
                        <a:gd name="T43" fmla="*/ 1483 h 20000"/>
                        <a:gd name="T44" fmla="*/ 11226 w 20000"/>
                        <a:gd name="T45" fmla="*/ 1444 h 20000"/>
                        <a:gd name="T46" fmla="*/ 11963 w 20000"/>
                        <a:gd name="T47" fmla="*/ 976 h 20000"/>
                        <a:gd name="T48" fmla="*/ 11402 w 20000"/>
                        <a:gd name="T49" fmla="*/ 567 h 20000"/>
                        <a:gd name="T50" fmla="*/ 14458 w 20000"/>
                        <a:gd name="T51" fmla="*/ 0 h 20000"/>
                        <a:gd name="T52" fmla="*/ 15547 w 20000"/>
                        <a:gd name="T53" fmla="*/ 767 h 20000"/>
                        <a:gd name="T54" fmla="*/ 14524 w 20000"/>
                        <a:gd name="T55" fmla="*/ 976 h 20000"/>
                        <a:gd name="T56" fmla="*/ 17020 w 20000"/>
                        <a:gd name="T57" fmla="*/ 1444 h 20000"/>
                        <a:gd name="T58" fmla="*/ 16745 w 20000"/>
                        <a:gd name="T59" fmla="*/ 2011 h 20000"/>
                        <a:gd name="T60" fmla="*/ 13612 w 20000"/>
                        <a:gd name="T61" fmla="*/ 2519 h 20000"/>
                        <a:gd name="T62" fmla="*/ 16284 w 20000"/>
                        <a:gd name="T63" fmla="*/ 2578 h 20000"/>
                        <a:gd name="T64" fmla="*/ 16570 w 20000"/>
                        <a:gd name="T65" fmla="*/ 2419 h 20000"/>
                        <a:gd name="T66" fmla="*/ 16174 w 20000"/>
                        <a:gd name="T67" fmla="*/ 4072 h 20000"/>
                        <a:gd name="T68" fmla="*/ 17768 w 20000"/>
                        <a:gd name="T69" fmla="*/ 2827 h 20000"/>
                        <a:gd name="T70" fmla="*/ 19296 w 20000"/>
                        <a:gd name="T71" fmla="*/ 2678 h 20000"/>
                        <a:gd name="T72" fmla="*/ 19296 w 20000"/>
                        <a:gd name="T73" fmla="*/ 3803 h 20000"/>
                        <a:gd name="T74" fmla="*/ 18329 w 20000"/>
                        <a:gd name="T75" fmla="*/ 4171 h 20000"/>
                        <a:gd name="T76" fmla="*/ 17317 w 20000"/>
                        <a:gd name="T77" fmla="*/ 4898 h 20000"/>
                        <a:gd name="T78" fmla="*/ 17603 w 20000"/>
                        <a:gd name="T79" fmla="*/ 5515 h 20000"/>
                        <a:gd name="T80" fmla="*/ 17020 w 20000"/>
                        <a:gd name="T81" fmla="*/ 7257 h 20000"/>
                        <a:gd name="T82" fmla="*/ 16394 w 20000"/>
                        <a:gd name="T83" fmla="*/ 8094 h 20000"/>
                        <a:gd name="T84" fmla="*/ 16394 w 20000"/>
                        <a:gd name="T85" fmla="*/ 10662 h 20000"/>
                        <a:gd name="T86" fmla="*/ 14634 w 20000"/>
                        <a:gd name="T87" fmla="*/ 11180 h 20000"/>
                        <a:gd name="T88" fmla="*/ 14975 w 20000"/>
                        <a:gd name="T89" fmla="*/ 12932 h 20000"/>
                        <a:gd name="T90" fmla="*/ 14239 w 20000"/>
                        <a:gd name="T91" fmla="*/ 12265 h 20000"/>
                        <a:gd name="T92" fmla="*/ 13612 w 20000"/>
                        <a:gd name="T93" fmla="*/ 12056 h 20000"/>
                        <a:gd name="T94" fmla="*/ 12864 w 20000"/>
                        <a:gd name="T95" fmla="*/ 12832 h 20000"/>
                        <a:gd name="T96" fmla="*/ 15206 w 20000"/>
                        <a:gd name="T97" fmla="*/ 13141 h 20000"/>
                        <a:gd name="T98" fmla="*/ 11402 w 20000"/>
                        <a:gd name="T99" fmla="*/ 14316 h 20000"/>
                        <a:gd name="T100" fmla="*/ 10027 w 20000"/>
                        <a:gd name="T101" fmla="*/ 15152 h 20000"/>
                        <a:gd name="T102" fmla="*/ 8543 w 20000"/>
                        <a:gd name="T103" fmla="*/ 15301 h 20000"/>
                        <a:gd name="T104" fmla="*/ 7290 w 20000"/>
                        <a:gd name="T105" fmla="*/ 16595 h 20000"/>
                        <a:gd name="T106" fmla="*/ 5245 w 20000"/>
                        <a:gd name="T107" fmla="*/ 1999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000" h="20000">
                          <a:moveTo>
                            <a:pt x="5245" y="19990"/>
                          </a:moveTo>
                          <a:lnTo>
                            <a:pt x="4904" y="19890"/>
                          </a:lnTo>
                          <a:lnTo>
                            <a:pt x="4321" y="19214"/>
                          </a:lnTo>
                          <a:lnTo>
                            <a:pt x="3705" y="19214"/>
                          </a:lnTo>
                          <a:lnTo>
                            <a:pt x="3244" y="18646"/>
                          </a:lnTo>
                          <a:lnTo>
                            <a:pt x="2683" y="17262"/>
                          </a:lnTo>
                          <a:lnTo>
                            <a:pt x="2507" y="15660"/>
                          </a:lnTo>
                          <a:lnTo>
                            <a:pt x="2397" y="14425"/>
                          </a:lnTo>
                          <a:lnTo>
                            <a:pt x="2859" y="13499"/>
                          </a:lnTo>
                          <a:lnTo>
                            <a:pt x="3485" y="13400"/>
                          </a:lnTo>
                          <a:lnTo>
                            <a:pt x="3991" y="13141"/>
                          </a:lnTo>
                          <a:lnTo>
                            <a:pt x="4046" y="12424"/>
                          </a:lnTo>
                          <a:lnTo>
                            <a:pt x="3244" y="11747"/>
                          </a:lnTo>
                          <a:lnTo>
                            <a:pt x="4321" y="12155"/>
                          </a:lnTo>
                          <a:lnTo>
                            <a:pt x="3760" y="11329"/>
                          </a:lnTo>
                          <a:lnTo>
                            <a:pt x="3024" y="11180"/>
                          </a:lnTo>
                          <a:lnTo>
                            <a:pt x="3244" y="10662"/>
                          </a:lnTo>
                          <a:lnTo>
                            <a:pt x="3760" y="10304"/>
                          </a:lnTo>
                          <a:lnTo>
                            <a:pt x="3595" y="8133"/>
                          </a:lnTo>
                          <a:lnTo>
                            <a:pt x="3310" y="7417"/>
                          </a:lnTo>
                          <a:lnTo>
                            <a:pt x="2562" y="6999"/>
                          </a:lnTo>
                          <a:lnTo>
                            <a:pt x="1935" y="6750"/>
                          </a:lnTo>
                          <a:lnTo>
                            <a:pt x="1374" y="6899"/>
                          </a:lnTo>
                          <a:lnTo>
                            <a:pt x="1198" y="6650"/>
                          </a:lnTo>
                          <a:lnTo>
                            <a:pt x="858" y="6590"/>
                          </a:lnTo>
                          <a:lnTo>
                            <a:pt x="924" y="6999"/>
                          </a:lnTo>
                          <a:lnTo>
                            <a:pt x="341" y="6750"/>
                          </a:lnTo>
                          <a:lnTo>
                            <a:pt x="121" y="6341"/>
                          </a:lnTo>
                          <a:lnTo>
                            <a:pt x="462" y="6222"/>
                          </a:lnTo>
                          <a:lnTo>
                            <a:pt x="858" y="6083"/>
                          </a:lnTo>
                          <a:lnTo>
                            <a:pt x="572" y="6083"/>
                          </a:lnTo>
                          <a:lnTo>
                            <a:pt x="176" y="5973"/>
                          </a:lnTo>
                          <a:lnTo>
                            <a:pt x="572" y="5774"/>
                          </a:lnTo>
                          <a:lnTo>
                            <a:pt x="462" y="5665"/>
                          </a:lnTo>
                          <a:lnTo>
                            <a:pt x="0" y="5814"/>
                          </a:lnTo>
                          <a:lnTo>
                            <a:pt x="121" y="5515"/>
                          </a:lnTo>
                          <a:lnTo>
                            <a:pt x="858" y="5515"/>
                          </a:lnTo>
                          <a:lnTo>
                            <a:pt x="1649" y="5774"/>
                          </a:lnTo>
                          <a:lnTo>
                            <a:pt x="1935" y="5306"/>
                          </a:lnTo>
                          <a:lnTo>
                            <a:pt x="1539" y="5406"/>
                          </a:lnTo>
                          <a:lnTo>
                            <a:pt x="1089" y="5406"/>
                          </a:lnTo>
                          <a:lnTo>
                            <a:pt x="638" y="5246"/>
                          </a:lnTo>
                          <a:lnTo>
                            <a:pt x="924" y="5147"/>
                          </a:lnTo>
                          <a:lnTo>
                            <a:pt x="572" y="5097"/>
                          </a:lnTo>
                          <a:lnTo>
                            <a:pt x="176" y="4838"/>
                          </a:lnTo>
                          <a:lnTo>
                            <a:pt x="0" y="4579"/>
                          </a:lnTo>
                          <a:lnTo>
                            <a:pt x="176" y="4171"/>
                          </a:lnTo>
                          <a:lnTo>
                            <a:pt x="748" y="4072"/>
                          </a:lnTo>
                          <a:lnTo>
                            <a:pt x="1198" y="4072"/>
                          </a:lnTo>
                          <a:lnTo>
                            <a:pt x="1770" y="4022"/>
                          </a:lnTo>
                          <a:lnTo>
                            <a:pt x="1770" y="3922"/>
                          </a:lnTo>
                          <a:lnTo>
                            <a:pt x="2276" y="3803"/>
                          </a:lnTo>
                          <a:lnTo>
                            <a:pt x="2683" y="3803"/>
                          </a:lnTo>
                          <a:lnTo>
                            <a:pt x="2859" y="3922"/>
                          </a:lnTo>
                          <a:lnTo>
                            <a:pt x="3485" y="3604"/>
                          </a:lnTo>
                          <a:lnTo>
                            <a:pt x="3595" y="3355"/>
                          </a:lnTo>
                          <a:lnTo>
                            <a:pt x="3991" y="3245"/>
                          </a:lnTo>
                          <a:lnTo>
                            <a:pt x="3705" y="3086"/>
                          </a:lnTo>
                          <a:lnTo>
                            <a:pt x="4167" y="2987"/>
                          </a:lnTo>
                          <a:lnTo>
                            <a:pt x="4167" y="2927"/>
                          </a:lnTo>
                          <a:lnTo>
                            <a:pt x="3991" y="2987"/>
                          </a:lnTo>
                          <a:lnTo>
                            <a:pt x="3419" y="3086"/>
                          </a:lnTo>
                          <a:lnTo>
                            <a:pt x="3310" y="2927"/>
                          </a:lnTo>
                          <a:lnTo>
                            <a:pt x="3024" y="2927"/>
                          </a:lnTo>
                          <a:lnTo>
                            <a:pt x="3134" y="2728"/>
                          </a:lnTo>
                          <a:lnTo>
                            <a:pt x="3419" y="2578"/>
                          </a:lnTo>
                          <a:lnTo>
                            <a:pt x="4046" y="2260"/>
                          </a:lnTo>
                          <a:lnTo>
                            <a:pt x="4453" y="2011"/>
                          </a:lnTo>
                          <a:lnTo>
                            <a:pt x="4904" y="1911"/>
                          </a:lnTo>
                          <a:lnTo>
                            <a:pt x="4959" y="2260"/>
                          </a:lnTo>
                          <a:lnTo>
                            <a:pt x="5069" y="2260"/>
                          </a:lnTo>
                          <a:lnTo>
                            <a:pt x="5069" y="1752"/>
                          </a:lnTo>
                          <a:lnTo>
                            <a:pt x="5355" y="1752"/>
                          </a:lnTo>
                          <a:lnTo>
                            <a:pt x="5531" y="2011"/>
                          </a:lnTo>
                          <a:lnTo>
                            <a:pt x="5805" y="1911"/>
                          </a:lnTo>
                          <a:lnTo>
                            <a:pt x="6267" y="1185"/>
                          </a:lnTo>
                          <a:lnTo>
                            <a:pt x="6608" y="1234"/>
                          </a:lnTo>
                          <a:lnTo>
                            <a:pt x="6608" y="1603"/>
                          </a:lnTo>
                          <a:lnTo>
                            <a:pt x="7059" y="2051"/>
                          </a:lnTo>
                          <a:lnTo>
                            <a:pt x="7180" y="2051"/>
                          </a:lnTo>
                          <a:lnTo>
                            <a:pt x="6839" y="1075"/>
                          </a:lnTo>
                          <a:lnTo>
                            <a:pt x="8488" y="926"/>
                          </a:lnTo>
                          <a:lnTo>
                            <a:pt x="8543" y="1483"/>
                          </a:lnTo>
                          <a:lnTo>
                            <a:pt x="9291" y="1752"/>
                          </a:lnTo>
                          <a:lnTo>
                            <a:pt x="9401" y="1643"/>
                          </a:lnTo>
                          <a:lnTo>
                            <a:pt x="9291" y="1234"/>
                          </a:lnTo>
                          <a:lnTo>
                            <a:pt x="9456" y="926"/>
                          </a:lnTo>
                          <a:lnTo>
                            <a:pt x="10192" y="1483"/>
                          </a:lnTo>
                          <a:lnTo>
                            <a:pt x="10654" y="2160"/>
                          </a:lnTo>
                          <a:lnTo>
                            <a:pt x="10885" y="2011"/>
                          </a:lnTo>
                          <a:lnTo>
                            <a:pt x="10764" y="1643"/>
                          </a:lnTo>
                          <a:lnTo>
                            <a:pt x="11226" y="1444"/>
                          </a:lnTo>
                          <a:lnTo>
                            <a:pt x="11512" y="1603"/>
                          </a:lnTo>
                          <a:lnTo>
                            <a:pt x="11622" y="1603"/>
                          </a:lnTo>
                          <a:lnTo>
                            <a:pt x="11050" y="767"/>
                          </a:lnTo>
                          <a:lnTo>
                            <a:pt x="11963" y="976"/>
                          </a:lnTo>
                          <a:lnTo>
                            <a:pt x="12413" y="1444"/>
                          </a:lnTo>
                          <a:lnTo>
                            <a:pt x="12413" y="1075"/>
                          </a:lnTo>
                          <a:lnTo>
                            <a:pt x="12128" y="767"/>
                          </a:lnTo>
                          <a:lnTo>
                            <a:pt x="11402" y="567"/>
                          </a:lnTo>
                          <a:lnTo>
                            <a:pt x="11226" y="159"/>
                          </a:lnTo>
                          <a:lnTo>
                            <a:pt x="11512" y="159"/>
                          </a:lnTo>
                          <a:lnTo>
                            <a:pt x="13161" y="159"/>
                          </a:lnTo>
                          <a:lnTo>
                            <a:pt x="14458" y="0"/>
                          </a:lnTo>
                          <a:lnTo>
                            <a:pt x="15833" y="259"/>
                          </a:lnTo>
                          <a:lnTo>
                            <a:pt x="16570" y="567"/>
                          </a:lnTo>
                          <a:lnTo>
                            <a:pt x="16284" y="767"/>
                          </a:lnTo>
                          <a:lnTo>
                            <a:pt x="15547" y="767"/>
                          </a:lnTo>
                          <a:lnTo>
                            <a:pt x="14634" y="826"/>
                          </a:lnTo>
                          <a:lnTo>
                            <a:pt x="14008" y="926"/>
                          </a:lnTo>
                          <a:lnTo>
                            <a:pt x="13612" y="1185"/>
                          </a:lnTo>
                          <a:lnTo>
                            <a:pt x="14524" y="976"/>
                          </a:lnTo>
                          <a:lnTo>
                            <a:pt x="15723" y="976"/>
                          </a:lnTo>
                          <a:lnTo>
                            <a:pt x="16745" y="926"/>
                          </a:lnTo>
                          <a:lnTo>
                            <a:pt x="16745" y="1334"/>
                          </a:lnTo>
                          <a:lnTo>
                            <a:pt x="17020" y="1444"/>
                          </a:lnTo>
                          <a:lnTo>
                            <a:pt x="17768" y="1643"/>
                          </a:lnTo>
                          <a:lnTo>
                            <a:pt x="17317" y="1911"/>
                          </a:lnTo>
                          <a:lnTo>
                            <a:pt x="17141" y="2011"/>
                          </a:lnTo>
                          <a:lnTo>
                            <a:pt x="16745" y="2011"/>
                          </a:lnTo>
                          <a:lnTo>
                            <a:pt x="16460" y="2160"/>
                          </a:lnTo>
                          <a:lnTo>
                            <a:pt x="15943" y="2051"/>
                          </a:lnTo>
                          <a:lnTo>
                            <a:pt x="14975" y="2051"/>
                          </a:lnTo>
                          <a:lnTo>
                            <a:pt x="13612" y="2519"/>
                          </a:lnTo>
                          <a:lnTo>
                            <a:pt x="13722" y="2578"/>
                          </a:lnTo>
                          <a:lnTo>
                            <a:pt x="14975" y="2320"/>
                          </a:lnTo>
                          <a:lnTo>
                            <a:pt x="16174" y="2320"/>
                          </a:lnTo>
                          <a:lnTo>
                            <a:pt x="16284" y="2578"/>
                          </a:lnTo>
                          <a:lnTo>
                            <a:pt x="15547" y="2927"/>
                          </a:lnTo>
                          <a:lnTo>
                            <a:pt x="15723" y="3086"/>
                          </a:lnTo>
                          <a:lnTo>
                            <a:pt x="16460" y="2827"/>
                          </a:lnTo>
                          <a:lnTo>
                            <a:pt x="16570" y="2419"/>
                          </a:lnTo>
                          <a:lnTo>
                            <a:pt x="17196" y="2320"/>
                          </a:lnTo>
                          <a:lnTo>
                            <a:pt x="17196" y="2578"/>
                          </a:lnTo>
                          <a:lnTo>
                            <a:pt x="16910" y="3355"/>
                          </a:lnTo>
                          <a:lnTo>
                            <a:pt x="16174" y="4072"/>
                          </a:lnTo>
                          <a:lnTo>
                            <a:pt x="16690" y="3763"/>
                          </a:lnTo>
                          <a:lnTo>
                            <a:pt x="17317" y="3355"/>
                          </a:lnTo>
                          <a:lnTo>
                            <a:pt x="17603" y="2927"/>
                          </a:lnTo>
                          <a:lnTo>
                            <a:pt x="17768" y="2827"/>
                          </a:lnTo>
                          <a:lnTo>
                            <a:pt x="17768" y="3146"/>
                          </a:lnTo>
                          <a:lnTo>
                            <a:pt x="18329" y="3146"/>
                          </a:lnTo>
                          <a:lnTo>
                            <a:pt x="18571" y="2827"/>
                          </a:lnTo>
                          <a:lnTo>
                            <a:pt x="19296" y="2678"/>
                          </a:lnTo>
                          <a:lnTo>
                            <a:pt x="19989" y="2987"/>
                          </a:lnTo>
                          <a:lnTo>
                            <a:pt x="19879" y="3355"/>
                          </a:lnTo>
                          <a:lnTo>
                            <a:pt x="19252" y="3654"/>
                          </a:lnTo>
                          <a:lnTo>
                            <a:pt x="19296" y="3803"/>
                          </a:lnTo>
                          <a:lnTo>
                            <a:pt x="18802" y="4022"/>
                          </a:lnTo>
                          <a:lnTo>
                            <a:pt x="18109" y="4072"/>
                          </a:lnTo>
                          <a:lnTo>
                            <a:pt x="17603" y="4072"/>
                          </a:lnTo>
                          <a:lnTo>
                            <a:pt x="18329" y="4171"/>
                          </a:lnTo>
                          <a:lnTo>
                            <a:pt x="18802" y="4171"/>
                          </a:lnTo>
                          <a:lnTo>
                            <a:pt x="18505" y="4579"/>
                          </a:lnTo>
                          <a:lnTo>
                            <a:pt x="17603" y="4430"/>
                          </a:lnTo>
                          <a:lnTo>
                            <a:pt x="17317" y="4898"/>
                          </a:lnTo>
                          <a:lnTo>
                            <a:pt x="17317" y="4998"/>
                          </a:lnTo>
                          <a:lnTo>
                            <a:pt x="17658" y="4739"/>
                          </a:lnTo>
                          <a:lnTo>
                            <a:pt x="18329" y="4739"/>
                          </a:lnTo>
                          <a:lnTo>
                            <a:pt x="17603" y="5515"/>
                          </a:lnTo>
                          <a:lnTo>
                            <a:pt x="16910" y="6083"/>
                          </a:lnTo>
                          <a:lnTo>
                            <a:pt x="16866" y="6750"/>
                          </a:lnTo>
                          <a:lnTo>
                            <a:pt x="17317" y="7158"/>
                          </a:lnTo>
                          <a:lnTo>
                            <a:pt x="17020" y="7257"/>
                          </a:lnTo>
                          <a:lnTo>
                            <a:pt x="17361" y="7317"/>
                          </a:lnTo>
                          <a:lnTo>
                            <a:pt x="17493" y="7934"/>
                          </a:lnTo>
                          <a:lnTo>
                            <a:pt x="16690" y="7725"/>
                          </a:lnTo>
                          <a:lnTo>
                            <a:pt x="16394" y="8094"/>
                          </a:lnTo>
                          <a:lnTo>
                            <a:pt x="16866" y="8243"/>
                          </a:lnTo>
                          <a:lnTo>
                            <a:pt x="16910" y="9169"/>
                          </a:lnTo>
                          <a:lnTo>
                            <a:pt x="16866" y="9985"/>
                          </a:lnTo>
                          <a:lnTo>
                            <a:pt x="16394" y="10662"/>
                          </a:lnTo>
                          <a:lnTo>
                            <a:pt x="15657" y="10821"/>
                          </a:lnTo>
                          <a:lnTo>
                            <a:pt x="15096" y="10553"/>
                          </a:lnTo>
                          <a:lnTo>
                            <a:pt x="14458" y="10762"/>
                          </a:lnTo>
                          <a:lnTo>
                            <a:pt x="14634" y="11180"/>
                          </a:lnTo>
                          <a:lnTo>
                            <a:pt x="15206" y="11847"/>
                          </a:lnTo>
                          <a:lnTo>
                            <a:pt x="15492" y="12155"/>
                          </a:lnTo>
                          <a:lnTo>
                            <a:pt x="15492" y="12832"/>
                          </a:lnTo>
                          <a:lnTo>
                            <a:pt x="14975" y="12932"/>
                          </a:lnTo>
                          <a:lnTo>
                            <a:pt x="14931" y="12932"/>
                          </a:lnTo>
                          <a:lnTo>
                            <a:pt x="14524" y="12723"/>
                          </a:lnTo>
                          <a:lnTo>
                            <a:pt x="14524" y="12464"/>
                          </a:lnTo>
                          <a:lnTo>
                            <a:pt x="14239" y="12265"/>
                          </a:lnTo>
                          <a:lnTo>
                            <a:pt x="13788" y="11996"/>
                          </a:lnTo>
                          <a:lnTo>
                            <a:pt x="13161" y="11588"/>
                          </a:lnTo>
                          <a:lnTo>
                            <a:pt x="13040" y="11747"/>
                          </a:lnTo>
                          <a:lnTo>
                            <a:pt x="13612" y="12056"/>
                          </a:lnTo>
                          <a:lnTo>
                            <a:pt x="14074" y="12305"/>
                          </a:lnTo>
                          <a:lnTo>
                            <a:pt x="13271" y="12424"/>
                          </a:lnTo>
                          <a:lnTo>
                            <a:pt x="12985" y="12673"/>
                          </a:lnTo>
                          <a:lnTo>
                            <a:pt x="12864" y="12832"/>
                          </a:lnTo>
                          <a:lnTo>
                            <a:pt x="13612" y="12832"/>
                          </a:lnTo>
                          <a:lnTo>
                            <a:pt x="12699" y="12982"/>
                          </a:lnTo>
                          <a:lnTo>
                            <a:pt x="14008" y="12932"/>
                          </a:lnTo>
                          <a:lnTo>
                            <a:pt x="15206" y="13141"/>
                          </a:lnTo>
                          <a:lnTo>
                            <a:pt x="14755" y="13400"/>
                          </a:lnTo>
                          <a:lnTo>
                            <a:pt x="13557" y="14007"/>
                          </a:lnTo>
                          <a:lnTo>
                            <a:pt x="12413" y="14166"/>
                          </a:lnTo>
                          <a:lnTo>
                            <a:pt x="11402" y="14316"/>
                          </a:lnTo>
                          <a:lnTo>
                            <a:pt x="11050" y="14007"/>
                          </a:lnTo>
                          <a:lnTo>
                            <a:pt x="11160" y="14425"/>
                          </a:lnTo>
                          <a:lnTo>
                            <a:pt x="10764" y="14584"/>
                          </a:lnTo>
                          <a:lnTo>
                            <a:pt x="10027" y="15152"/>
                          </a:lnTo>
                          <a:lnTo>
                            <a:pt x="9115" y="15719"/>
                          </a:lnTo>
                          <a:lnTo>
                            <a:pt x="8664" y="15719"/>
                          </a:lnTo>
                          <a:lnTo>
                            <a:pt x="8840" y="15301"/>
                          </a:lnTo>
                          <a:lnTo>
                            <a:pt x="8543" y="15301"/>
                          </a:lnTo>
                          <a:lnTo>
                            <a:pt x="8488" y="15819"/>
                          </a:lnTo>
                          <a:lnTo>
                            <a:pt x="7916" y="15918"/>
                          </a:lnTo>
                          <a:lnTo>
                            <a:pt x="7631" y="16068"/>
                          </a:lnTo>
                          <a:lnTo>
                            <a:pt x="7290" y="16595"/>
                          </a:lnTo>
                          <a:lnTo>
                            <a:pt x="7059" y="17003"/>
                          </a:lnTo>
                          <a:lnTo>
                            <a:pt x="6608" y="17670"/>
                          </a:lnTo>
                          <a:lnTo>
                            <a:pt x="6267" y="18547"/>
                          </a:lnTo>
                          <a:lnTo>
                            <a:pt x="5245" y="19990"/>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prstClr val="black"/>
                        </a:solidFill>
                        <a:effectLst/>
                        <a:uLnTx/>
                        <a:uFillTx/>
                        <a:latin typeface="Avenir "/>
                        <a:ea typeface="+mn-ea"/>
                        <a:cs typeface="+mn-cs"/>
                      </a:endParaRPr>
                    </a:p>
                  </p:txBody>
                </p:sp>
                <p:sp>
                  <p:nvSpPr>
                    <p:cNvPr id="424" name="Freeform 283">
                      <a:extLst>
                        <a:ext uri="{FF2B5EF4-FFF2-40B4-BE49-F238E27FC236}">
                          <a16:creationId xmlns:a16="http://schemas.microsoft.com/office/drawing/2014/main" id="{337F17C4-3B02-49A0-B120-3449A56DD1BA}"/>
                        </a:ext>
                      </a:extLst>
                    </p:cNvPr>
                    <p:cNvSpPr>
                      <a:spLocks/>
                    </p:cNvSpPr>
                    <p:nvPr/>
                  </p:nvSpPr>
                  <p:spPr bwMode="auto">
                    <a:xfrm>
                      <a:off x="4065518" y="2807656"/>
                      <a:ext cx="16609" cy="25670"/>
                    </a:xfrm>
                    <a:custGeom>
                      <a:avLst/>
                      <a:gdLst>
                        <a:gd name="T0" fmla="*/ 0 w 20000"/>
                        <a:gd name="T1" fmla="*/ 19524 h 20000"/>
                        <a:gd name="T2" fmla="*/ 0 w 20000"/>
                        <a:gd name="T3" fmla="*/ 14286 h 20000"/>
                        <a:gd name="T4" fmla="*/ 0 w 20000"/>
                        <a:gd name="T5" fmla="*/ 11905 h 20000"/>
                        <a:gd name="T6" fmla="*/ 0 w 20000"/>
                        <a:gd name="T7" fmla="*/ 6667 h 20000"/>
                        <a:gd name="T8" fmla="*/ 4444 w 20000"/>
                        <a:gd name="T9" fmla="*/ 6667 h 20000"/>
                        <a:gd name="T10" fmla="*/ 4444 w 20000"/>
                        <a:gd name="T11" fmla="*/ 4762 h 20000"/>
                        <a:gd name="T12" fmla="*/ 19259 w 20000"/>
                        <a:gd name="T13" fmla="*/ 0 h 20000"/>
                        <a:gd name="T14" fmla="*/ 19259 w 20000"/>
                        <a:gd name="T15" fmla="*/ 4762 h 20000"/>
                        <a:gd name="T16" fmla="*/ 11852 w 20000"/>
                        <a:gd name="T17" fmla="*/ 11905 h 20000"/>
                        <a:gd name="T18" fmla="*/ 19259 w 20000"/>
                        <a:gd name="T19" fmla="*/ 11905 h 20000"/>
                        <a:gd name="T20" fmla="*/ 11852 w 20000"/>
                        <a:gd name="T21" fmla="*/ 14286 h 20000"/>
                        <a:gd name="T22" fmla="*/ 0 w 20000"/>
                        <a:gd name="T23" fmla="*/ 1952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00" h="20000">
                          <a:moveTo>
                            <a:pt x="0" y="19524"/>
                          </a:moveTo>
                          <a:lnTo>
                            <a:pt x="0" y="14286"/>
                          </a:lnTo>
                          <a:lnTo>
                            <a:pt x="0" y="11905"/>
                          </a:lnTo>
                          <a:lnTo>
                            <a:pt x="0" y="6667"/>
                          </a:lnTo>
                          <a:lnTo>
                            <a:pt x="4444" y="6667"/>
                          </a:lnTo>
                          <a:lnTo>
                            <a:pt x="4444" y="4762"/>
                          </a:lnTo>
                          <a:lnTo>
                            <a:pt x="19259" y="0"/>
                          </a:lnTo>
                          <a:lnTo>
                            <a:pt x="19259" y="4762"/>
                          </a:lnTo>
                          <a:lnTo>
                            <a:pt x="11852" y="11905"/>
                          </a:lnTo>
                          <a:lnTo>
                            <a:pt x="19259" y="11905"/>
                          </a:lnTo>
                          <a:lnTo>
                            <a:pt x="11852" y="14286"/>
                          </a:lnTo>
                          <a:lnTo>
                            <a:pt x="0" y="19524"/>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prstClr val="black"/>
                        </a:solidFill>
                        <a:effectLst/>
                        <a:uLnTx/>
                        <a:uFillTx/>
                        <a:latin typeface="Avenir "/>
                        <a:ea typeface="+mn-ea"/>
                        <a:cs typeface="+mn-cs"/>
                      </a:endParaRPr>
                    </a:p>
                  </p:txBody>
                </p:sp>
                <p:sp>
                  <p:nvSpPr>
                    <p:cNvPr id="425" name="Freeform 282">
                      <a:extLst>
                        <a:ext uri="{FF2B5EF4-FFF2-40B4-BE49-F238E27FC236}">
                          <a16:creationId xmlns:a16="http://schemas.microsoft.com/office/drawing/2014/main" id="{769B218C-F236-46A6-860B-4AF99273A843}"/>
                        </a:ext>
                      </a:extLst>
                    </p:cNvPr>
                    <p:cNvSpPr>
                      <a:spLocks/>
                    </p:cNvSpPr>
                    <p:nvPr/>
                  </p:nvSpPr>
                  <p:spPr bwMode="auto">
                    <a:xfrm>
                      <a:off x="4070048" y="2837856"/>
                      <a:ext cx="25670" cy="19630"/>
                    </a:xfrm>
                    <a:custGeom>
                      <a:avLst/>
                      <a:gdLst>
                        <a:gd name="T0" fmla="*/ 16667 w 20000"/>
                        <a:gd name="T1" fmla="*/ 19375 h 20000"/>
                        <a:gd name="T2" fmla="*/ 11905 w 20000"/>
                        <a:gd name="T3" fmla="*/ 19375 h 20000"/>
                        <a:gd name="T4" fmla="*/ 16667 w 20000"/>
                        <a:gd name="T5" fmla="*/ 19375 h 20000"/>
                        <a:gd name="T6" fmla="*/ 9524 w 20000"/>
                        <a:gd name="T7" fmla="*/ 19375 h 20000"/>
                        <a:gd name="T8" fmla="*/ 4762 w 20000"/>
                        <a:gd name="T9" fmla="*/ 9375 h 20000"/>
                        <a:gd name="T10" fmla="*/ 0 w 20000"/>
                        <a:gd name="T11" fmla="*/ 9375 h 20000"/>
                        <a:gd name="T12" fmla="*/ 4762 w 20000"/>
                        <a:gd name="T13" fmla="*/ 0 h 20000"/>
                        <a:gd name="T14" fmla="*/ 9524 w 20000"/>
                        <a:gd name="T15" fmla="*/ 3750 h 20000"/>
                        <a:gd name="T16" fmla="*/ 9524 w 20000"/>
                        <a:gd name="T17" fmla="*/ 0 h 20000"/>
                        <a:gd name="T18" fmla="*/ 11905 w 20000"/>
                        <a:gd name="T19" fmla="*/ 0 h 20000"/>
                        <a:gd name="T20" fmla="*/ 11905 w 20000"/>
                        <a:gd name="T21" fmla="*/ 13125 h 20000"/>
                        <a:gd name="T22" fmla="*/ 19524 w 20000"/>
                        <a:gd name="T23" fmla="*/ 13125 h 20000"/>
                        <a:gd name="T24" fmla="*/ 16667 w 20000"/>
                        <a:gd name="T25" fmla="*/ 1937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00" h="20000">
                          <a:moveTo>
                            <a:pt x="16667" y="19375"/>
                          </a:moveTo>
                          <a:lnTo>
                            <a:pt x="11905" y="19375"/>
                          </a:lnTo>
                          <a:lnTo>
                            <a:pt x="16667" y="19375"/>
                          </a:lnTo>
                          <a:lnTo>
                            <a:pt x="9524" y="19375"/>
                          </a:lnTo>
                          <a:lnTo>
                            <a:pt x="4762" y="9375"/>
                          </a:lnTo>
                          <a:lnTo>
                            <a:pt x="0" y="9375"/>
                          </a:lnTo>
                          <a:lnTo>
                            <a:pt x="4762" y="0"/>
                          </a:lnTo>
                          <a:lnTo>
                            <a:pt x="9524" y="3750"/>
                          </a:lnTo>
                          <a:lnTo>
                            <a:pt x="9524" y="0"/>
                          </a:lnTo>
                          <a:lnTo>
                            <a:pt x="11905" y="0"/>
                          </a:lnTo>
                          <a:lnTo>
                            <a:pt x="11905" y="13125"/>
                          </a:lnTo>
                          <a:lnTo>
                            <a:pt x="19524" y="13125"/>
                          </a:lnTo>
                          <a:lnTo>
                            <a:pt x="16667" y="19375"/>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prstClr val="black"/>
                        </a:solidFill>
                        <a:effectLst/>
                        <a:uLnTx/>
                        <a:uFillTx/>
                        <a:latin typeface="Avenir "/>
                        <a:ea typeface="+mn-ea"/>
                        <a:cs typeface="+mn-cs"/>
                      </a:endParaRPr>
                    </a:p>
                  </p:txBody>
                </p:sp>
                <p:sp>
                  <p:nvSpPr>
                    <p:cNvPr id="426" name="Freeform 281">
                      <a:extLst>
                        <a:ext uri="{FF2B5EF4-FFF2-40B4-BE49-F238E27FC236}">
                          <a16:creationId xmlns:a16="http://schemas.microsoft.com/office/drawing/2014/main" id="{3675AEB2-F548-41CE-BFFC-BAE48D36F34D}"/>
                        </a:ext>
                      </a:extLst>
                    </p:cNvPr>
                    <p:cNvSpPr>
                      <a:spLocks/>
                    </p:cNvSpPr>
                    <p:nvPr/>
                  </p:nvSpPr>
                  <p:spPr bwMode="auto">
                    <a:xfrm>
                      <a:off x="4190847" y="2717057"/>
                      <a:ext cx="16610" cy="31710"/>
                    </a:xfrm>
                    <a:custGeom>
                      <a:avLst/>
                      <a:gdLst>
                        <a:gd name="T0" fmla="*/ 7407 w 20000"/>
                        <a:gd name="T1" fmla="*/ 19615 h 20000"/>
                        <a:gd name="T2" fmla="*/ 7407 w 20000"/>
                        <a:gd name="T3" fmla="*/ 11923 h 20000"/>
                        <a:gd name="T4" fmla="*/ 0 w 20000"/>
                        <a:gd name="T5" fmla="*/ 9615 h 20000"/>
                        <a:gd name="T6" fmla="*/ 7407 w 20000"/>
                        <a:gd name="T7" fmla="*/ 9615 h 20000"/>
                        <a:gd name="T8" fmla="*/ 0 w 20000"/>
                        <a:gd name="T9" fmla="*/ 2308 h 20000"/>
                        <a:gd name="T10" fmla="*/ 11852 w 20000"/>
                        <a:gd name="T11" fmla="*/ 0 h 20000"/>
                        <a:gd name="T12" fmla="*/ 11852 w 20000"/>
                        <a:gd name="T13" fmla="*/ 5769 h 20000"/>
                        <a:gd name="T14" fmla="*/ 19259 w 20000"/>
                        <a:gd name="T15" fmla="*/ 11923 h 20000"/>
                        <a:gd name="T16" fmla="*/ 7407 w 20000"/>
                        <a:gd name="T17" fmla="*/ 1961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00" h="20000">
                          <a:moveTo>
                            <a:pt x="7407" y="19615"/>
                          </a:moveTo>
                          <a:lnTo>
                            <a:pt x="7407" y="11923"/>
                          </a:lnTo>
                          <a:lnTo>
                            <a:pt x="0" y="9615"/>
                          </a:lnTo>
                          <a:lnTo>
                            <a:pt x="7407" y="9615"/>
                          </a:lnTo>
                          <a:lnTo>
                            <a:pt x="0" y="2308"/>
                          </a:lnTo>
                          <a:lnTo>
                            <a:pt x="11852" y="0"/>
                          </a:lnTo>
                          <a:lnTo>
                            <a:pt x="11852" y="5769"/>
                          </a:lnTo>
                          <a:lnTo>
                            <a:pt x="19259" y="11923"/>
                          </a:lnTo>
                          <a:lnTo>
                            <a:pt x="7407" y="19615"/>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prstClr val="black"/>
                        </a:solidFill>
                        <a:effectLst/>
                        <a:uLnTx/>
                        <a:uFillTx/>
                        <a:latin typeface="Avenir "/>
                        <a:ea typeface="+mn-ea"/>
                        <a:cs typeface="+mn-cs"/>
                      </a:endParaRPr>
                    </a:p>
                  </p:txBody>
                </p:sp>
                <p:sp>
                  <p:nvSpPr>
                    <p:cNvPr id="427" name="Freeform 280">
                      <a:extLst>
                        <a:ext uri="{FF2B5EF4-FFF2-40B4-BE49-F238E27FC236}">
                          <a16:creationId xmlns:a16="http://schemas.microsoft.com/office/drawing/2014/main" id="{FEF76E97-2C48-428C-81AE-28D20D650842}"/>
                        </a:ext>
                      </a:extLst>
                    </p:cNvPr>
                    <p:cNvSpPr>
                      <a:spLocks/>
                    </p:cNvSpPr>
                    <p:nvPr/>
                  </p:nvSpPr>
                  <p:spPr bwMode="auto">
                    <a:xfrm>
                      <a:off x="4065518" y="2644577"/>
                      <a:ext cx="16609" cy="16610"/>
                    </a:xfrm>
                    <a:custGeom>
                      <a:avLst/>
                      <a:gdLst>
                        <a:gd name="T0" fmla="*/ 11852 w 20000"/>
                        <a:gd name="T1" fmla="*/ 19259 h 20000"/>
                        <a:gd name="T2" fmla="*/ 0 w 20000"/>
                        <a:gd name="T3" fmla="*/ 7407 h 20000"/>
                        <a:gd name="T4" fmla="*/ 4444 w 20000"/>
                        <a:gd name="T5" fmla="*/ 0 h 20000"/>
                        <a:gd name="T6" fmla="*/ 19259 w 20000"/>
                        <a:gd name="T7" fmla="*/ 11852 h 20000"/>
                        <a:gd name="T8" fmla="*/ 11852 w 20000"/>
                        <a:gd name="T9" fmla="*/ 19259 h 20000"/>
                      </a:gdLst>
                      <a:ahLst/>
                      <a:cxnLst>
                        <a:cxn ang="0">
                          <a:pos x="T0" y="T1"/>
                        </a:cxn>
                        <a:cxn ang="0">
                          <a:pos x="T2" y="T3"/>
                        </a:cxn>
                        <a:cxn ang="0">
                          <a:pos x="T4" y="T5"/>
                        </a:cxn>
                        <a:cxn ang="0">
                          <a:pos x="T6" y="T7"/>
                        </a:cxn>
                        <a:cxn ang="0">
                          <a:pos x="T8" y="T9"/>
                        </a:cxn>
                      </a:cxnLst>
                      <a:rect l="0" t="0" r="r" b="b"/>
                      <a:pathLst>
                        <a:path w="20000" h="20000">
                          <a:moveTo>
                            <a:pt x="11852" y="19259"/>
                          </a:moveTo>
                          <a:lnTo>
                            <a:pt x="0" y="7407"/>
                          </a:lnTo>
                          <a:lnTo>
                            <a:pt x="4444" y="0"/>
                          </a:lnTo>
                          <a:lnTo>
                            <a:pt x="19259" y="11852"/>
                          </a:lnTo>
                          <a:lnTo>
                            <a:pt x="11852" y="19259"/>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prstClr val="black"/>
                        </a:solidFill>
                        <a:effectLst/>
                        <a:uLnTx/>
                        <a:uFillTx/>
                        <a:latin typeface="Avenir "/>
                        <a:ea typeface="+mn-ea"/>
                        <a:cs typeface="+mn-cs"/>
                      </a:endParaRPr>
                    </a:p>
                  </p:txBody>
                </p:sp>
                <p:sp>
                  <p:nvSpPr>
                    <p:cNvPr id="428" name="Freeform 279">
                      <a:extLst>
                        <a:ext uri="{FF2B5EF4-FFF2-40B4-BE49-F238E27FC236}">
                          <a16:creationId xmlns:a16="http://schemas.microsoft.com/office/drawing/2014/main" id="{D7D3E079-658B-4751-9A78-1DA2F415E51A}"/>
                        </a:ext>
                      </a:extLst>
                    </p:cNvPr>
                    <p:cNvSpPr>
                      <a:spLocks/>
                    </p:cNvSpPr>
                    <p:nvPr/>
                  </p:nvSpPr>
                  <p:spPr bwMode="auto">
                    <a:xfrm>
                      <a:off x="4151587" y="2775947"/>
                      <a:ext cx="16610" cy="10569"/>
                    </a:xfrm>
                    <a:custGeom>
                      <a:avLst/>
                      <a:gdLst>
                        <a:gd name="T0" fmla="*/ 19259 w 20000"/>
                        <a:gd name="T1" fmla="*/ 18824 h 20000"/>
                        <a:gd name="T2" fmla="*/ 0 w 20000"/>
                        <a:gd name="T3" fmla="*/ 18824 h 20000"/>
                        <a:gd name="T4" fmla="*/ 0 w 20000"/>
                        <a:gd name="T5" fmla="*/ 0 h 20000"/>
                        <a:gd name="T6" fmla="*/ 7407 w 20000"/>
                        <a:gd name="T7" fmla="*/ 11765 h 20000"/>
                        <a:gd name="T8" fmla="*/ 19259 w 20000"/>
                        <a:gd name="T9" fmla="*/ 11765 h 20000"/>
                        <a:gd name="T10" fmla="*/ 19259 w 20000"/>
                        <a:gd name="T11" fmla="*/ 18824 h 20000"/>
                      </a:gdLst>
                      <a:ahLst/>
                      <a:cxnLst>
                        <a:cxn ang="0">
                          <a:pos x="T0" y="T1"/>
                        </a:cxn>
                        <a:cxn ang="0">
                          <a:pos x="T2" y="T3"/>
                        </a:cxn>
                        <a:cxn ang="0">
                          <a:pos x="T4" y="T5"/>
                        </a:cxn>
                        <a:cxn ang="0">
                          <a:pos x="T6" y="T7"/>
                        </a:cxn>
                        <a:cxn ang="0">
                          <a:pos x="T8" y="T9"/>
                        </a:cxn>
                        <a:cxn ang="0">
                          <a:pos x="T10" y="T11"/>
                        </a:cxn>
                      </a:cxnLst>
                      <a:rect l="0" t="0" r="r" b="b"/>
                      <a:pathLst>
                        <a:path w="20000" h="20000">
                          <a:moveTo>
                            <a:pt x="19259" y="18824"/>
                          </a:moveTo>
                          <a:lnTo>
                            <a:pt x="0" y="18824"/>
                          </a:lnTo>
                          <a:lnTo>
                            <a:pt x="0" y="0"/>
                          </a:lnTo>
                          <a:lnTo>
                            <a:pt x="7407" y="11765"/>
                          </a:lnTo>
                          <a:lnTo>
                            <a:pt x="19259" y="11765"/>
                          </a:lnTo>
                          <a:lnTo>
                            <a:pt x="19259" y="18824"/>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prstClr val="black"/>
                        </a:solidFill>
                        <a:effectLst/>
                        <a:uLnTx/>
                        <a:uFillTx/>
                        <a:latin typeface="Avenir "/>
                        <a:ea typeface="+mn-ea"/>
                        <a:cs typeface="+mn-cs"/>
                      </a:endParaRPr>
                    </a:p>
                  </p:txBody>
                </p:sp>
                <p:sp>
                  <p:nvSpPr>
                    <p:cNvPr id="429" name="Freeform 278">
                      <a:extLst>
                        <a:ext uri="{FF2B5EF4-FFF2-40B4-BE49-F238E27FC236}">
                          <a16:creationId xmlns:a16="http://schemas.microsoft.com/office/drawing/2014/main" id="{D1D9A0D6-FE76-42E4-B035-D06F7D1A5CD3}"/>
                        </a:ext>
                      </a:extLst>
                    </p:cNvPr>
                    <p:cNvSpPr>
                      <a:spLocks/>
                    </p:cNvSpPr>
                    <p:nvPr/>
                  </p:nvSpPr>
                  <p:spPr bwMode="auto">
                    <a:xfrm>
                      <a:off x="4056458" y="2848426"/>
                      <a:ext cx="4529" cy="10569"/>
                    </a:xfrm>
                    <a:custGeom>
                      <a:avLst/>
                      <a:gdLst>
                        <a:gd name="T0" fmla="*/ 17143 w 20000"/>
                        <a:gd name="T1" fmla="*/ 18824 h 20000"/>
                        <a:gd name="T2" fmla="*/ 0 w 20000"/>
                        <a:gd name="T3" fmla="*/ 18824 h 20000"/>
                        <a:gd name="T4" fmla="*/ 0 w 20000"/>
                        <a:gd name="T5" fmla="*/ 0 h 20000"/>
                        <a:gd name="T6" fmla="*/ 17143 w 20000"/>
                        <a:gd name="T7" fmla="*/ 7059 h 20000"/>
                        <a:gd name="T8" fmla="*/ 17143 w 20000"/>
                        <a:gd name="T9" fmla="*/ 18824 h 20000"/>
                      </a:gdLst>
                      <a:ahLst/>
                      <a:cxnLst>
                        <a:cxn ang="0">
                          <a:pos x="T0" y="T1"/>
                        </a:cxn>
                        <a:cxn ang="0">
                          <a:pos x="T2" y="T3"/>
                        </a:cxn>
                        <a:cxn ang="0">
                          <a:pos x="T4" y="T5"/>
                        </a:cxn>
                        <a:cxn ang="0">
                          <a:pos x="T6" y="T7"/>
                        </a:cxn>
                        <a:cxn ang="0">
                          <a:pos x="T8" y="T9"/>
                        </a:cxn>
                      </a:cxnLst>
                      <a:rect l="0" t="0" r="r" b="b"/>
                      <a:pathLst>
                        <a:path w="20000" h="20000">
                          <a:moveTo>
                            <a:pt x="17143" y="18824"/>
                          </a:moveTo>
                          <a:lnTo>
                            <a:pt x="0" y="18824"/>
                          </a:lnTo>
                          <a:lnTo>
                            <a:pt x="0" y="0"/>
                          </a:lnTo>
                          <a:lnTo>
                            <a:pt x="17143" y="7059"/>
                          </a:lnTo>
                          <a:lnTo>
                            <a:pt x="17143" y="18824"/>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prstClr val="black"/>
                        </a:solidFill>
                        <a:effectLst/>
                        <a:uLnTx/>
                        <a:uFillTx/>
                        <a:latin typeface="Avenir "/>
                        <a:ea typeface="+mn-ea"/>
                        <a:cs typeface="+mn-cs"/>
                      </a:endParaRPr>
                    </a:p>
                  </p:txBody>
                </p:sp>
                <p:sp>
                  <p:nvSpPr>
                    <p:cNvPr id="430" name="Freeform 277">
                      <a:extLst>
                        <a:ext uri="{FF2B5EF4-FFF2-40B4-BE49-F238E27FC236}">
                          <a16:creationId xmlns:a16="http://schemas.microsoft.com/office/drawing/2014/main" id="{F917CDC1-916D-4CBC-A195-CAF59A74F8B7}"/>
                        </a:ext>
                      </a:extLst>
                    </p:cNvPr>
                    <p:cNvSpPr>
                      <a:spLocks/>
                    </p:cNvSpPr>
                    <p:nvPr/>
                  </p:nvSpPr>
                  <p:spPr bwMode="auto">
                    <a:xfrm>
                      <a:off x="4050418" y="2837856"/>
                      <a:ext cx="10569" cy="4530"/>
                    </a:xfrm>
                    <a:custGeom>
                      <a:avLst/>
                      <a:gdLst>
                        <a:gd name="T0" fmla="*/ 18824 w 20000"/>
                        <a:gd name="T1" fmla="*/ 17143 h 20000"/>
                        <a:gd name="T2" fmla="*/ 0 w 20000"/>
                        <a:gd name="T3" fmla="*/ 0 h 20000"/>
                        <a:gd name="T4" fmla="*/ 18824 w 20000"/>
                        <a:gd name="T5" fmla="*/ 0 h 20000"/>
                        <a:gd name="T6" fmla="*/ 18824 w 20000"/>
                        <a:gd name="T7" fmla="*/ 17143 h 20000"/>
                      </a:gdLst>
                      <a:ahLst/>
                      <a:cxnLst>
                        <a:cxn ang="0">
                          <a:pos x="T0" y="T1"/>
                        </a:cxn>
                        <a:cxn ang="0">
                          <a:pos x="T2" y="T3"/>
                        </a:cxn>
                        <a:cxn ang="0">
                          <a:pos x="T4" y="T5"/>
                        </a:cxn>
                        <a:cxn ang="0">
                          <a:pos x="T6" y="T7"/>
                        </a:cxn>
                      </a:cxnLst>
                      <a:rect l="0" t="0" r="r" b="b"/>
                      <a:pathLst>
                        <a:path w="20000" h="20000">
                          <a:moveTo>
                            <a:pt x="18824" y="17143"/>
                          </a:moveTo>
                          <a:lnTo>
                            <a:pt x="0" y="0"/>
                          </a:lnTo>
                          <a:lnTo>
                            <a:pt x="18824" y="0"/>
                          </a:lnTo>
                          <a:lnTo>
                            <a:pt x="18824" y="17143"/>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prstClr val="black"/>
                        </a:solidFill>
                        <a:effectLst/>
                        <a:uLnTx/>
                        <a:uFillTx/>
                        <a:latin typeface="Avenir "/>
                        <a:ea typeface="+mn-ea"/>
                        <a:cs typeface="+mn-cs"/>
                      </a:endParaRPr>
                    </a:p>
                  </p:txBody>
                </p:sp>
                <p:sp>
                  <p:nvSpPr>
                    <p:cNvPr id="431" name="Freeform 275">
                      <a:extLst>
                        <a:ext uri="{FF2B5EF4-FFF2-40B4-BE49-F238E27FC236}">
                          <a16:creationId xmlns:a16="http://schemas.microsoft.com/office/drawing/2014/main" id="{D5D36F61-31E9-4BCA-9E4C-AF901037D612}"/>
                        </a:ext>
                      </a:extLst>
                    </p:cNvPr>
                    <p:cNvSpPr>
                      <a:spLocks/>
                    </p:cNvSpPr>
                    <p:nvPr/>
                  </p:nvSpPr>
                  <p:spPr bwMode="auto">
                    <a:xfrm>
                      <a:off x="3700101" y="2445259"/>
                      <a:ext cx="238578" cy="144959"/>
                    </a:xfrm>
                    <a:custGeom>
                      <a:avLst/>
                      <a:gdLst>
                        <a:gd name="T0" fmla="*/ 7342 w 20000"/>
                        <a:gd name="T1" fmla="*/ 18583 h 20000"/>
                        <a:gd name="T2" fmla="*/ 2582 w 20000"/>
                        <a:gd name="T3" fmla="*/ 17333 h 20000"/>
                        <a:gd name="T4" fmla="*/ 3089 w 20000"/>
                        <a:gd name="T5" fmla="*/ 16000 h 20000"/>
                        <a:gd name="T6" fmla="*/ 3392 w 20000"/>
                        <a:gd name="T7" fmla="*/ 12917 h 20000"/>
                        <a:gd name="T8" fmla="*/ 1013 w 20000"/>
                        <a:gd name="T9" fmla="*/ 10750 h 20000"/>
                        <a:gd name="T10" fmla="*/ 2582 w 20000"/>
                        <a:gd name="T11" fmla="*/ 9500 h 20000"/>
                        <a:gd name="T12" fmla="*/ 5266 w 20000"/>
                        <a:gd name="T13" fmla="*/ 9083 h 20000"/>
                        <a:gd name="T14" fmla="*/ 3899 w 20000"/>
                        <a:gd name="T15" fmla="*/ 8167 h 20000"/>
                        <a:gd name="T16" fmla="*/ 3089 w 20000"/>
                        <a:gd name="T17" fmla="*/ 5583 h 20000"/>
                        <a:gd name="T18" fmla="*/ 0 w 20000"/>
                        <a:gd name="T19" fmla="*/ 6083 h 20000"/>
                        <a:gd name="T20" fmla="*/ 1823 w 20000"/>
                        <a:gd name="T21" fmla="*/ 5583 h 20000"/>
                        <a:gd name="T22" fmla="*/ 1316 w 20000"/>
                        <a:gd name="T23" fmla="*/ 3917 h 20000"/>
                        <a:gd name="T24" fmla="*/ 2076 w 20000"/>
                        <a:gd name="T25" fmla="*/ 1750 h 20000"/>
                        <a:gd name="T26" fmla="*/ 3899 w 20000"/>
                        <a:gd name="T27" fmla="*/ 3417 h 20000"/>
                        <a:gd name="T28" fmla="*/ 4456 w 20000"/>
                        <a:gd name="T29" fmla="*/ 0 h 20000"/>
                        <a:gd name="T30" fmla="*/ 5468 w 20000"/>
                        <a:gd name="T31" fmla="*/ 5583 h 20000"/>
                        <a:gd name="T32" fmla="*/ 6785 w 20000"/>
                        <a:gd name="T33" fmla="*/ 5583 h 20000"/>
                        <a:gd name="T34" fmla="*/ 7848 w 20000"/>
                        <a:gd name="T35" fmla="*/ 6083 h 20000"/>
                        <a:gd name="T36" fmla="*/ 8152 w 20000"/>
                        <a:gd name="T37" fmla="*/ 2583 h 20000"/>
                        <a:gd name="T38" fmla="*/ 9418 w 20000"/>
                        <a:gd name="T39" fmla="*/ 4750 h 20000"/>
                        <a:gd name="T40" fmla="*/ 10228 w 20000"/>
                        <a:gd name="T41" fmla="*/ 2583 h 20000"/>
                        <a:gd name="T42" fmla="*/ 12051 w 20000"/>
                        <a:gd name="T43" fmla="*/ 4750 h 20000"/>
                        <a:gd name="T44" fmla="*/ 12810 w 20000"/>
                        <a:gd name="T45" fmla="*/ 3917 h 20000"/>
                        <a:gd name="T46" fmla="*/ 14430 w 20000"/>
                        <a:gd name="T47" fmla="*/ 3417 h 20000"/>
                        <a:gd name="T48" fmla="*/ 14937 w 20000"/>
                        <a:gd name="T49" fmla="*/ 1333 h 20000"/>
                        <a:gd name="T50" fmla="*/ 16253 w 20000"/>
                        <a:gd name="T51" fmla="*/ 2583 h 20000"/>
                        <a:gd name="T52" fmla="*/ 17570 w 20000"/>
                        <a:gd name="T53" fmla="*/ 3417 h 20000"/>
                        <a:gd name="T54" fmla="*/ 17873 w 20000"/>
                        <a:gd name="T55" fmla="*/ 5583 h 20000"/>
                        <a:gd name="T56" fmla="*/ 19949 w 20000"/>
                        <a:gd name="T57" fmla="*/ 8167 h 20000"/>
                        <a:gd name="T58" fmla="*/ 19646 w 20000"/>
                        <a:gd name="T59" fmla="*/ 10333 h 20000"/>
                        <a:gd name="T60" fmla="*/ 18380 w 20000"/>
                        <a:gd name="T61" fmla="*/ 12917 h 20000"/>
                        <a:gd name="T62" fmla="*/ 16253 w 20000"/>
                        <a:gd name="T63" fmla="*/ 15167 h 20000"/>
                        <a:gd name="T64" fmla="*/ 13367 w 20000"/>
                        <a:gd name="T65" fmla="*/ 18167 h 20000"/>
                        <a:gd name="T66" fmla="*/ 9924 w 20000"/>
                        <a:gd name="T67" fmla="*/ 19917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000" h="20000">
                          <a:moveTo>
                            <a:pt x="9924" y="19917"/>
                          </a:moveTo>
                          <a:lnTo>
                            <a:pt x="7342" y="18583"/>
                          </a:lnTo>
                          <a:lnTo>
                            <a:pt x="6025" y="17333"/>
                          </a:lnTo>
                          <a:lnTo>
                            <a:pt x="2582" y="17333"/>
                          </a:lnTo>
                          <a:lnTo>
                            <a:pt x="2582" y="16000"/>
                          </a:lnTo>
                          <a:lnTo>
                            <a:pt x="3089" y="16000"/>
                          </a:lnTo>
                          <a:lnTo>
                            <a:pt x="4456" y="14667"/>
                          </a:lnTo>
                          <a:lnTo>
                            <a:pt x="3392" y="12917"/>
                          </a:lnTo>
                          <a:lnTo>
                            <a:pt x="3392" y="10750"/>
                          </a:lnTo>
                          <a:lnTo>
                            <a:pt x="1013" y="10750"/>
                          </a:lnTo>
                          <a:lnTo>
                            <a:pt x="506" y="10333"/>
                          </a:lnTo>
                          <a:lnTo>
                            <a:pt x="2582" y="9500"/>
                          </a:lnTo>
                          <a:lnTo>
                            <a:pt x="4709" y="9500"/>
                          </a:lnTo>
                          <a:lnTo>
                            <a:pt x="5266" y="9083"/>
                          </a:lnTo>
                          <a:lnTo>
                            <a:pt x="4709" y="9083"/>
                          </a:lnTo>
                          <a:lnTo>
                            <a:pt x="3899" y="8167"/>
                          </a:lnTo>
                          <a:lnTo>
                            <a:pt x="4709" y="6917"/>
                          </a:lnTo>
                          <a:lnTo>
                            <a:pt x="3089" y="5583"/>
                          </a:lnTo>
                          <a:lnTo>
                            <a:pt x="1316" y="6917"/>
                          </a:lnTo>
                          <a:lnTo>
                            <a:pt x="0" y="6083"/>
                          </a:lnTo>
                          <a:lnTo>
                            <a:pt x="1013" y="4750"/>
                          </a:lnTo>
                          <a:lnTo>
                            <a:pt x="1823" y="5583"/>
                          </a:lnTo>
                          <a:lnTo>
                            <a:pt x="2076" y="4750"/>
                          </a:lnTo>
                          <a:lnTo>
                            <a:pt x="1316" y="3917"/>
                          </a:lnTo>
                          <a:lnTo>
                            <a:pt x="1823" y="3417"/>
                          </a:lnTo>
                          <a:lnTo>
                            <a:pt x="2076" y="1750"/>
                          </a:lnTo>
                          <a:lnTo>
                            <a:pt x="3089" y="3417"/>
                          </a:lnTo>
                          <a:lnTo>
                            <a:pt x="3899" y="3417"/>
                          </a:lnTo>
                          <a:lnTo>
                            <a:pt x="3089" y="1333"/>
                          </a:lnTo>
                          <a:lnTo>
                            <a:pt x="4456" y="0"/>
                          </a:lnTo>
                          <a:lnTo>
                            <a:pt x="6025" y="2583"/>
                          </a:lnTo>
                          <a:lnTo>
                            <a:pt x="5468" y="5583"/>
                          </a:lnTo>
                          <a:lnTo>
                            <a:pt x="6025" y="7333"/>
                          </a:lnTo>
                          <a:lnTo>
                            <a:pt x="6785" y="5583"/>
                          </a:lnTo>
                          <a:lnTo>
                            <a:pt x="7342" y="6083"/>
                          </a:lnTo>
                          <a:lnTo>
                            <a:pt x="7848" y="6083"/>
                          </a:lnTo>
                          <a:lnTo>
                            <a:pt x="7848" y="3417"/>
                          </a:lnTo>
                          <a:lnTo>
                            <a:pt x="8152" y="2583"/>
                          </a:lnTo>
                          <a:lnTo>
                            <a:pt x="8911" y="5583"/>
                          </a:lnTo>
                          <a:lnTo>
                            <a:pt x="9418" y="4750"/>
                          </a:lnTo>
                          <a:lnTo>
                            <a:pt x="9418" y="3417"/>
                          </a:lnTo>
                          <a:lnTo>
                            <a:pt x="10228" y="2583"/>
                          </a:lnTo>
                          <a:lnTo>
                            <a:pt x="11038" y="3917"/>
                          </a:lnTo>
                          <a:lnTo>
                            <a:pt x="12051" y="4750"/>
                          </a:lnTo>
                          <a:lnTo>
                            <a:pt x="11544" y="2583"/>
                          </a:lnTo>
                          <a:lnTo>
                            <a:pt x="12810" y="3917"/>
                          </a:lnTo>
                          <a:lnTo>
                            <a:pt x="13620" y="2583"/>
                          </a:lnTo>
                          <a:lnTo>
                            <a:pt x="14430" y="3417"/>
                          </a:lnTo>
                          <a:lnTo>
                            <a:pt x="14937" y="2583"/>
                          </a:lnTo>
                          <a:lnTo>
                            <a:pt x="14937" y="1333"/>
                          </a:lnTo>
                          <a:lnTo>
                            <a:pt x="15696" y="500"/>
                          </a:lnTo>
                          <a:lnTo>
                            <a:pt x="16253" y="2583"/>
                          </a:lnTo>
                          <a:lnTo>
                            <a:pt x="18380" y="1750"/>
                          </a:lnTo>
                          <a:lnTo>
                            <a:pt x="17570" y="3417"/>
                          </a:lnTo>
                          <a:lnTo>
                            <a:pt x="18380" y="3417"/>
                          </a:lnTo>
                          <a:lnTo>
                            <a:pt x="17873" y="5583"/>
                          </a:lnTo>
                          <a:lnTo>
                            <a:pt x="18380" y="5583"/>
                          </a:lnTo>
                          <a:lnTo>
                            <a:pt x="19949" y="8167"/>
                          </a:lnTo>
                          <a:lnTo>
                            <a:pt x="19949" y="9500"/>
                          </a:lnTo>
                          <a:lnTo>
                            <a:pt x="19646" y="10333"/>
                          </a:lnTo>
                          <a:lnTo>
                            <a:pt x="19139" y="12583"/>
                          </a:lnTo>
                          <a:lnTo>
                            <a:pt x="18380" y="12917"/>
                          </a:lnTo>
                          <a:lnTo>
                            <a:pt x="17873" y="14667"/>
                          </a:lnTo>
                          <a:lnTo>
                            <a:pt x="16253" y="15167"/>
                          </a:lnTo>
                          <a:lnTo>
                            <a:pt x="14430" y="16333"/>
                          </a:lnTo>
                          <a:lnTo>
                            <a:pt x="13367" y="18167"/>
                          </a:lnTo>
                          <a:lnTo>
                            <a:pt x="11544" y="19417"/>
                          </a:lnTo>
                          <a:lnTo>
                            <a:pt x="9924" y="19917"/>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prstClr val="black"/>
                        </a:solidFill>
                        <a:effectLst/>
                        <a:uLnTx/>
                        <a:uFillTx/>
                        <a:latin typeface="Avenir "/>
                        <a:ea typeface="+mn-ea"/>
                        <a:cs typeface="+mn-cs"/>
                      </a:endParaRPr>
                    </a:p>
                  </p:txBody>
                </p:sp>
                <p:sp>
                  <p:nvSpPr>
                    <p:cNvPr id="432" name="Freeform 293">
                      <a:extLst>
                        <a:ext uri="{FF2B5EF4-FFF2-40B4-BE49-F238E27FC236}">
                          <a16:creationId xmlns:a16="http://schemas.microsoft.com/office/drawing/2014/main" id="{B132A856-49BD-4B29-8397-ACA3921D5824}"/>
                        </a:ext>
                      </a:extLst>
                    </p:cNvPr>
                    <p:cNvSpPr>
                      <a:spLocks/>
                    </p:cNvSpPr>
                    <p:nvPr/>
                  </p:nvSpPr>
                  <p:spPr bwMode="auto">
                    <a:xfrm>
                      <a:off x="4426405" y="2866546"/>
                      <a:ext cx="66439" cy="81539"/>
                    </a:xfrm>
                    <a:custGeom>
                      <a:avLst/>
                      <a:gdLst>
                        <a:gd name="T0" fmla="*/ 2569 w 20000"/>
                        <a:gd name="T1" fmla="*/ 19111 h 20000"/>
                        <a:gd name="T2" fmla="*/ 2569 w 20000"/>
                        <a:gd name="T3" fmla="*/ 13778 h 20000"/>
                        <a:gd name="T4" fmla="*/ 734 w 20000"/>
                        <a:gd name="T5" fmla="*/ 12296 h 20000"/>
                        <a:gd name="T6" fmla="*/ 0 w 20000"/>
                        <a:gd name="T7" fmla="*/ 13778 h 20000"/>
                        <a:gd name="T8" fmla="*/ 0 w 20000"/>
                        <a:gd name="T9" fmla="*/ 7556 h 20000"/>
                        <a:gd name="T10" fmla="*/ 0 w 20000"/>
                        <a:gd name="T11" fmla="*/ 3852 h 20000"/>
                        <a:gd name="T12" fmla="*/ 2569 w 20000"/>
                        <a:gd name="T13" fmla="*/ 5333 h 20000"/>
                        <a:gd name="T14" fmla="*/ 3670 w 20000"/>
                        <a:gd name="T15" fmla="*/ 1481 h 20000"/>
                        <a:gd name="T16" fmla="*/ 7523 w 20000"/>
                        <a:gd name="T17" fmla="*/ 2963 h 20000"/>
                        <a:gd name="T18" fmla="*/ 7523 w 20000"/>
                        <a:gd name="T19" fmla="*/ 0 h 20000"/>
                        <a:gd name="T20" fmla="*/ 13211 w 20000"/>
                        <a:gd name="T21" fmla="*/ 0 h 20000"/>
                        <a:gd name="T22" fmla="*/ 15963 w 20000"/>
                        <a:gd name="T23" fmla="*/ 3852 h 20000"/>
                        <a:gd name="T24" fmla="*/ 19817 w 20000"/>
                        <a:gd name="T25" fmla="*/ 5333 h 20000"/>
                        <a:gd name="T26" fmla="*/ 17982 w 20000"/>
                        <a:gd name="T27" fmla="*/ 7556 h 20000"/>
                        <a:gd name="T28" fmla="*/ 15046 w 20000"/>
                        <a:gd name="T29" fmla="*/ 7556 h 20000"/>
                        <a:gd name="T30" fmla="*/ 15046 w 20000"/>
                        <a:gd name="T31" fmla="*/ 9037 h 20000"/>
                        <a:gd name="T32" fmla="*/ 15046 w 20000"/>
                        <a:gd name="T33" fmla="*/ 9926 h 20000"/>
                        <a:gd name="T34" fmla="*/ 13211 w 20000"/>
                        <a:gd name="T35" fmla="*/ 12296 h 20000"/>
                        <a:gd name="T36" fmla="*/ 10459 w 20000"/>
                        <a:gd name="T37" fmla="*/ 13778 h 20000"/>
                        <a:gd name="T38" fmla="*/ 10459 w 20000"/>
                        <a:gd name="T39" fmla="*/ 17630 h 20000"/>
                        <a:gd name="T40" fmla="*/ 10459 w 20000"/>
                        <a:gd name="T41" fmla="*/ 19852 h 20000"/>
                        <a:gd name="T42" fmla="*/ 7523 w 20000"/>
                        <a:gd name="T43" fmla="*/ 19852 h 20000"/>
                        <a:gd name="T44" fmla="*/ 2569 w 20000"/>
                        <a:gd name="T45" fmla="*/ 1911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000" h="20000">
                          <a:moveTo>
                            <a:pt x="2569" y="19111"/>
                          </a:moveTo>
                          <a:lnTo>
                            <a:pt x="2569" y="13778"/>
                          </a:lnTo>
                          <a:lnTo>
                            <a:pt x="734" y="12296"/>
                          </a:lnTo>
                          <a:lnTo>
                            <a:pt x="0" y="13778"/>
                          </a:lnTo>
                          <a:lnTo>
                            <a:pt x="0" y="7556"/>
                          </a:lnTo>
                          <a:lnTo>
                            <a:pt x="0" y="3852"/>
                          </a:lnTo>
                          <a:lnTo>
                            <a:pt x="2569" y="5333"/>
                          </a:lnTo>
                          <a:lnTo>
                            <a:pt x="3670" y="1481"/>
                          </a:lnTo>
                          <a:lnTo>
                            <a:pt x="7523" y="2963"/>
                          </a:lnTo>
                          <a:lnTo>
                            <a:pt x="7523" y="0"/>
                          </a:lnTo>
                          <a:lnTo>
                            <a:pt x="13211" y="0"/>
                          </a:lnTo>
                          <a:lnTo>
                            <a:pt x="15963" y="3852"/>
                          </a:lnTo>
                          <a:lnTo>
                            <a:pt x="19817" y="5333"/>
                          </a:lnTo>
                          <a:lnTo>
                            <a:pt x="17982" y="7556"/>
                          </a:lnTo>
                          <a:lnTo>
                            <a:pt x="15046" y="7556"/>
                          </a:lnTo>
                          <a:lnTo>
                            <a:pt x="15046" y="9037"/>
                          </a:lnTo>
                          <a:lnTo>
                            <a:pt x="15046" y="9926"/>
                          </a:lnTo>
                          <a:lnTo>
                            <a:pt x="13211" y="12296"/>
                          </a:lnTo>
                          <a:lnTo>
                            <a:pt x="10459" y="13778"/>
                          </a:lnTo>
                          <a:lnTo>
                            <a:pt x="10459" y="17630"/>
                          </a:lnTo>
                          <a:lnTo>
                            <a:pt x="10459" y="19852"/>
                          </a:lnTo>
                          <a:lnTo>
                            <a:pt x="7523" y="19852"/>
                          </a:lnTo>
                          <a:lnTo>
                            <a:pt x="2569" y="19111"/>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prstClr val="black"/>
                        </a:solidFill>
                        <a:effectLst/>
                        <a:uLnTx/>
                        <a:uFillTx/>
                        <a:latin typeface="Avenir "/>
                        <a:ea typeface="+mn-ea"/>
                        <a:cs typeface="+mn-cs"/>
                      </a:endParaRPr>
                    </a:p>
                  </p:txBody>
                </p:sp>
                <p:sp>
                  <p:nvSpPr>
                    <p:cNvPr id="433" name="Freeform 292">
                      <a:extLst>
                        <a:ext uri="{FF2B5EF4-FFF2-40B4-BE49-F238E27FC236}">
                          <a16:creationId xmlns:a16="http://schemas.microsoft.com/office/drawing/2014/main" id="{35E0685C-FAB3-4674-801B-209C5F741443}"/>
                        </a:ext>
                      </a:extLst>
                    </p:cNvPr>
                    <p:cNvSpPr>
                      <a:spLocks/>
                    </p:cNvSpPr>
                    <p:nvPr/>
                  </p:nvSpPr>
                  <p:spPr bwMode="auto">
                    <a:xfrm>
                      <a:off x="4494355" y="2904295"/>
                      <a:ext cx="34729" cy="42280"/>
                    </a:xfrm>
                    <a:custGeom>
                      <a:avLst/>
                      <a:gdLst>
                        <a:gd name="T0" fmla="*/ 14138 w 20000"/>
                        <a:gd name="T1" fmla="*/ 19710 h 20000"/>
                        <a:gd name="T2" fmla="*/ 12414 w 20000"/>
                        <a:gd name="T3" fmla="*/ 19710 h 20000"/>
                        <a:gd name="T4" fmla="*/ 8966 w 20000"/>
                        <a:gd name="T5" fmla="*/ 13623 h 20000"/>
                        <a:gd name="T6" fmla="*/ 0 w 20000"/>
                        <a:gd name="T7" fmla="*/ 4638 h 20000"/>
                        <a:gd name="T8" fmla="*/ 3448 w 20000"/>
                        <a:gd name="T9" fmla="*/ 4638 h 20000"/>
                        <a:gd name="T10" fmla="*/ 5517 w 20000"/>
                        <a:gd name="T11" fmla="*/ 1739 h 20000"/>
                        <a:gd name="T12" fmla="*/ 8966 w 20000"/>
                        <a:gd name="T13" fmla="*/ 4638 h 20000"/>
                        <a:gd name="T14" fmla="*/ 12414 w 20000"/>
                        <a:gd name="T15" fmla="*/ 1739 h 20000"/>
                        <a:gd name="T16" fmla="*/ 14138 w 20000"/>
                        <a:gd name="T17" fmla="*/ 0 h 20000"/>
                        <a:gd name="T18" fmla="*/ 17586 w 20000"/>
                        <a:gd name="T19" fmla="*/ 0 h 20000"/>
                        <a:gd name="T20" fmla="*/ 19655 w 20000"/>
                        <a:gd name="T21" fmla="*/ 6087 h 20000"/>
                        <a:gd name="T22" fmla="*/ 14138 w 20000"/>
                        <a:gd name="T23" fmla="*/ 8986 h 20000"/>
                        <a:gd name="T24" fmla="*/ 17586 w 20000"/>
                        <a:gd name="T25" fmla="*/ 12174 h 20000"/>
                        <a:gd name="T26" fmla="*/ 14138 w 20000"/>
                        <a:gd name="T27" fmla="*/ 13623 h 20000"/>
                        <a:gd name="T28" fmla="*/ 14138 w 20000"/>
                        <a:gd name="T29" fmla="*/ 1971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00" h="20000">
                          <a:moveTo>
                            <a:pt x="14138" y="19710"/>
                          </a:moveTo>
                          <a:lnTo>
                            <a:pt x="12414" y="19710"/>
                          </a:lnTo>
                          <a:lnTo>
                            <a:pt x="8966" y="13623"/>
                          </a:lnTo>
                          <a:lnTo>
                            <a:pt x="0" y="4638"/>
                          </a:lnTo>
                          <a:lnTo>
                            <a:pt x="3448" y="4638"/>
                          </a:lnTo>
                          <a:lnTo>
                            <a:pt x="5517" y="1739"/>
                          </a:lnTo>
                          <a:lnTo>
                            <a:pt x="8966" y="4638"/>
                          </a:lnTo>
                          <a:lnTo>
                            <a:pt x="12414" y="1739"/>
                          </a:lnTo>
                          <a:lnTo>
                            <a:pt x="14138" y="0"/>
                          </a:lnTo>
                          <a:lnTo>
                            <a:pt x="17586" y="0"/>
                          </a:lnTo>
                          <a:lnTo>
                            <a:pt x="19655" y="6087"/>
                          </a:lnTo>
                          <a:lnTo>
                            <a:pt x="14138" y="8986"/>
                          </a:lnTo>
                          <a:lnTo>
                            <a:pt x="17586" y="12174"/>
                          </a:lnTo>
                          <a:lnTo>
                            <a:pt x="14138" y="13623"/>
                          </a:lnTo>
                          <a:lnTo>
                            <a:pt x="14138" y="19710"/>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prstClr val="black"/>
                        </a:solidFill>
                        <a:effectLst/>
                        <a:uLnTx/>
                        <a:uFillTx/>
                        <a:latin typeface="Avenir "/>
                        <a:ea typeface="+mn-ea"/>
                        <a:cs typeface="+mn-cs"/>
                      </a:endParaRPr>
                    </a:p>
                  </p:txBody>
                </p:sp>
                <p:sp>
                  <p:nvSpPr>
                    <p:cNvPr id="434" name="Freeform 291">
                      <a:extLst>
                        <a:ext uri="{FF2B5EF4-FFF2-40B4-BE49-F238E27FC236}">
                          <a16:creationId xmlns:a16="http://schemas.microsoft.com/office/drawing/2014/main" id="{33CB6B66-5FFA-4ED2-8D74-7F95006E7DBE}"/>
                        </a:ext>
                      </a:extLst>
                    </p:cNvPr>
                    <p:cNvSpPr>
                      <a:spLocks/>
                    </p:cNvSpPr>
                    <p:nvPr/>
                  </p:nvSpPr>
                  <p:spPr bwMode="auto">
                    <a:xfrm>
                      <a:off x="4462645" y="2922415"/>
                      <a:ext cx="22650" cy="16610"/>
                    </a:xfrm>
                    <a:custGeom>
                      <a:avLst/>
                      <a:gdLst>
                        <a:gd name="T0" fmla="*/ 19474 w 20000"/>
                        <a:gd name="T1" fmla="*/ 19286 h 20000"/>
                        <a:gd name="T2" fmla="*/ 11053 w 20000"/>
                        <a:gd name="T3" fmla="*/ 19286 h 20000"/>
                        <a:gd name="T4" fmla="*/ 5789 w 20000"/>
                        <a:gd name="T5" fmla="*/ 11429 h 20000"/>
                        <a:gd name="T6" fmla="*/ 0 w 20000"/>
                        <a:gd name="T7" fmla="*/ 7857 h 20000"/>
                        <a:gd name="T8" fmla="*/ 13684 w 20000"/>
                        <a:gd name="T9" fmla="*/ 0 h 20000"/>
                        <a:gd name="T10" fmla="*/ 19474 w 20000"/>
                        <a:gd name="T11" fmla="*/ 19286 h 20000"/>
                      </a:gdLst>
                      <a:ahLst/>
                      <a:cxnLst>
                        <a:cxn ang="0">
                          <a:pos x="T0" y="T1"/>
                        </a:cxn>
                        <a:cxn ang="0">
                          <a:pos x="T2" y="T3"/>
                        </a:cxn>
                        <a:cxn ang="0">
                          <a:pos x="T4" y="T5"/>
                        </a:cxn>
                        <a:cxn ang="0">
                          <a:pos x="T6" y="T7"/>
                        </a:cxn>
                        <a:cxn ang="0">
                          <a:pos x="T8" y="T9"/>
                        </a:cxn>
                        <a:cxn ang="0">
                          <a:pos x="T10" y="T11"/>
                        </a:cxn>
                      </a:cxnLst>
                      <a:rect l="0" t="0" r="r" b="b"/>
                      <a:pathLst>
                        <a:path w="20000" h="20000">
                          <a:moveTo>
                            <a:pt x="19474" y="19286"/>
                          </a:moveTo>
                          <a:lnTo>
                            <a:pt x="11053" y="19286"/>
                          </a:lnTo>
                          <a:lnTo>
                            <a:pt x="5789" y="11429"/>
                          </a:lnTo>
                          <a:lnTo>
                            <a:pt x="0" y="7857"/>
                          </a:lnTo>
                          <a:lnTo>
                            <a:pt x="13684" y="0"/>
                          </a:lnTo>
                          <a:lnTo>
                            <a:pt x="19474" y="19286"/>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prstClr val="black"/>
                        </a:solidFill>
                        <a:effectLst/>
                        <a:uLnTx/>
                        <a:uFillTx/>
                        <a:latin typeface="Avenir "/>
                        <a:ea typeface="+mn-ea"/>
                        <a:cs typeface="+mn-cs"/>
                      </a:endParaRPr>
                    </a:p>
                  </p:txBody>
                </p:sp>
                <p:sp>
                  <p:nvSpPr>
                    <p:cNvPr id="435" name="Freeform 288">
                      <a:extLst>
                        <a:ext uri="{FF2B5EF4-FFF2-40B4-BE49-F238E27FC236}">
                          <a16:creationId xmlns:a16="http://schemas.microsoft.com/office/drawing/2014/main" id="{037B9062-1BF3-4D91-83EE-5E8570AFD901}"/>
                        </a:ext>
                      </a:extLst>
                    </p:cNvPr>
                    <p:cNvSpPr>
                      <a:spLocks/>
                    </p:cNvSpPr>
                    <p:nvPr/>
                  </p:nvSpPr>
                  <p:spPr bwMode="auto">
                    <a:xfrm>
                      <a:off x="4674043" y="2301810"/>
                      <a:ext cx="277838" cy="446957"/>
                    </a:xfrm>
                    <a:custGeom>
                      <a:avLst/>
                      <a:gdLst>
                        <a:gd name="T0" fmla="*/ 12321 w 20000"/>
                        <a:gd name="T1" fmla="*/ 2514 h 20000"/>
                        <a:gd name="T2" fmla="*/ 13666 w 20000"/>
                        <a:gd name="T3" fmla="*/ 3622 h 20000"/>
                        <a:gd name="T4" fmla="*/ 13666 w 20000"/>
                        <a:gd name="T5" fmla="*/ 5297 h 20000"/>
                        <a:gd name="T6" fmla="*/ 15445 w 20000"/>
                        <a:gd name="T7" fmla="*/ 9054 h 20000"/>
                        <a:gd name="T8" fmla="*/ 15445 w 20000"/>
                        <a:gd name="T9" fmla="*/ 9757 h 20000"/>
                        <a:gd name="T10" fmla="*/ 16139 w 20000"/>
                        <a:gd name="T11" fmla="*/ 10189 h 20000"/>
                        <a:gd name="T12" fmla="*/ 17050 w 20000"/>
                        <a:gd name="T13" fmla="*/ 10892 h 20000"/>
                        <a:gd name="T14" fmla="*/ 18178 w 20000"/>
                        <a:gd name="T15" fmla="*/ 12703 h 20000"/>
                        <a:gd name="T16" fmla="*/ 19957 w 20000"/>
                        <a:gd name="T17" fmla="*/ 13405 h 20000"/>
                        <a:gd name="T18" fmla="*/ 14100 w 20000"/>
                        <a:gd name="T19" fmla="*/ 18324 h 20000"/>
                        <a:gd name="T20" fmla="*/ 11410 w 20000"/>
                        <a:gd name="T21" fmla="*/ 18595 h 20000"/>
                        <a:gd name="T22" fmla="*/ 8503 w 20000"/>
                        <a:gd name="T23" fmla="*/ 19270 h 20000"/>
                        <a:gd name="T24" fmla="*/ 5380 w 20000"/>
                        <a:gd name="T25" fmla="*/ 19432 h 20000"/>
                        <a:gd name="T26" fmla="*/ 6030 w 20000"/>
                        <a:gd name="T27" fmla="*/ 19270 h 20000"/>
                        <a:gd name="T28" fmla="*/ 5813 w 20000"/>
                        <a:gd name="T29" fmla="*/ 19270 h 20000"/>
                        <a:gd name="T30" fmla="*/ 5380 w 20000"/>
                        <a:gd name="T31" fmla="*/ 18730 h 20000"/>
                        <a:gd name="T32" fmla="*/ 3774 w 20000"/>
                        <a:gd name="T33" fmla="*/ 18595 h 20000"/>
                        <a:gd name="T34" fmla="*/ 3124 w 20000"/>
                        <a:gd name="T35" fmla="*/ 17595 h 20000"/>
                        <a:gd name="T36" fmla="*/ 3124 w 20000"/>
                        <a:gd name="T37" fmla="*/ 16784 h 20000"/>
                        <a:gd name="T38" fmla="*/ 2907 w 20000"/>
                        <a:gd name="T39" fmla="*/ 15784 h 20000"/>
                        <a:gd name="T40" fmla="*/ 2473 w 20000"/>
                        <a:gd name="T41" fmla="*/ 14243 h 20000"/>
                        <a:gd name="T42" fmla="*/ 3124 w 20000"/>
                        <a:gd name="T43" fmla="*/ 13405 h 20000"/>
                        <a:gd name="T44" fmla="*/ 4252 w 20000"/>
                        <a:gd name="T45" fmla="*/ 13135 h 20000"/>
                        <a:gd name="T46" fmla="*/ 4685 w 20000"/>
                        <a:gd name="T47" fmla="*/ 12703 h 20000"/>
                        <a:gd name="T48" fmla="*/ 5380 w 20000"/>
                        <a:gd name="T49" fmla="*/ 12297 h 20000"/>
                        <a:gd name="T50" fmla="*/ 6725 w 20000"/>
                        <a:gd name="T51" fmla="*/ 10595 h 20000"/>
                        <a:gd name="T52" fmla="*/ 7809 w 20000"/>
                        <a:gd name="T53" fmla="*/ 9757 h 20000"/>
                        <a:gd name="T54" fmla="*/ 8243 w 20000"/>
                        <a:gd name="T55" fmla="*/ 9378 h 20000"/>
                        <a:gd name="T56" fmla="*/ 7158 w 20000"/>
                        <a:gd name="T57" fmla="*/ 8216 h 20000"/>
                        <a:gd name="T58" fmla="*/ 6030 w 20000"/>
                        <a:gd name="T59" fmla="*/ 7946 h 20000"/>
                        <a:gd name="T60" fmla="*/ 5380 w 20000"/>
                        <a:gd name="T61" fmla="*/ 7000 h 20000"/>
                        <a:gd name="T62" fmla="*/ 4946 w 20000"/>
                        <a:gd name="T63" fmla="*/ 5459 h 20000"/>
                        <a:gd name="T64" fmla="*/ 5380 w 20000"/>
                        <a:gd name="T65" fmla="*/ 5027 h 20000"/>
                        <a:gd name="T66" fmla="*/ 4685 w 20000"/>
                        <a:gd name="T67" fmla="*/ 3919 h 20000"/>
                        <a:gd name="T68" fmla="*/ 2473 w 20000"/>
                        <a:gd name="T69" fmla="*/ 3189 h 20000"/>
                        <a:gd name="T70" fmla="*/ 0 w 20000"/>
                        <a:gd name="T71" fmla="*/ 2081 h 20000"/>
                        <a:gd name="T72" fmla="*/ 607 w 20000"/>
                        <a:gd name="T73" fmla="*/ 2081 h 20000"/>
                        <a:gd name="T74" fmla="*/ 607 w 20000"/>
                        <a:gd name="T75" fmla="*/ 1649 h 20000"/>
                        <a:gd name="T76" fmla="*/ 2907 w 20000"/>
                        <a:gd name="T77" fmla="*/ 2514 h 20000"/>
                        <a:gd name="T78" fmla="*/ 4685 w 20000"/>
                        <a:gd name="T79" fmla="*/ 2514 h 20000"/>
                        <a:gd name="T80" fmla="*/ 5813 w 20000"/>
                        <a:gd name="T81" fmla="*/ 2514 h 20000"/>
                        <a:gd name="T82" fmla="*/ 6725 w 20000"/>
                        <a:gd name="T83" fmla="*/ 2784 h 20000"/>
                        <a:gd name="T84" fmla="*/ 7592 w 20000"/>
                        <a:gd name="T85" fmla="*/ 2351 h 20000"/>
                        <a:gd name="T86" fmla="*/ 7592 w 20000"/>
                        <a:gd name="T87" fmla="*/ 973 h 20000"/>
                        <a:gd name="T88" fmla="*/ 8937 w 20000"/>
                        <a:gd name="T89" fmla="*/ 270 h 20000"/>
                        <a:gd name="T90" fmla="*/ 10542 w 20000"/>
                        <a:gd name="T91" fmla="*/ 0 h 20000"/>
                        <a:gd name="T92" fmla="*/ 11887 w 20000"/>
                        <a:gd name="T93" fmla="*/ 541 h 20000"/>
                        <a:gd name="T94" fmla="*/ 12321 w 20000"/>
                        <a:gd name="T95" fmla="*/ 137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000" h="20000">
                          <a:moveTo>
                            <a:pt x="11887" y="2081"/>
                          </a:moveTo>
                          <a:lnTo>
                            <a:pt x="12321" y="2514"/>
                          </a:lnTo>
                          <a:lnTo>
                            <a:pt x="12581" y="3189"/>
                          </a:lnTo>
                          <a:lnTo>
                            <a:pt x="13666" y="3622"/>
                          </a:lnTo>
                          <a:lnTo>
                            <a:pt x="14360" y="4027"/>
                          </a:lnTo>
                          <a:lnTo>
                            <a:pt x="13666" y="5297"/>
                          </a:lnTo>
                          <a:lnTo>
                            <a:pt x="15879" y="7676"/>
                          </a:lnTo>
                          <a:lnTo>
                            <a:pt x="15445" y="9054"/>
                          </a:lnTo>
                          <a:lnTo>
                            <a:pt x="15445" y="9378"/>
                          </a:lnTo>
                          <a:lnTo>
                            <a:pt x="15445" y="9757"/>
                          </a:lnTo>
                          <a:lnTo>
                            <a:pt x="16139" y="9757"/>
                          </a:lnTo>
                          <a:lnTo>
                            <a:pt x="16139" y="10189"/>
                          </a:lnTo>
                          <a:lnTo>
                            <a:pt x="16139" y="10595"/>
                          </a:lnTo>
                          <a:lnTo>
                            <a:pt x="17050" y="10892"/>
                          </a:lnTo>
                          <a:lnTo>
                            <a:pt x="16573" y="12027"/>
                          </a:lnTo>
                          <a:lnTo>
                            <a:pt x="18178" y="12703"/>
                          </a:lnTo>
                          <a:lnTo>
                            <a:pt x="18829" y="12865"/>
                          </a:lnTo>
                          <a:lnTo>
                            <a:pt x="19957" y="13405"/>
                          </a:lnTo>
                          <a:lnTo>
                            <a:pt x="17744" y="15622"/>
                          </a:lnTo>
                          <a:lnTo>
                            <a:pt x="14100" y="18324"/>
                          </a:lnTo>
                          <a:lnTo>
                            <a:pt x="13449" y="18595"/>
                          </a:lnTo>
                          <a:lnTo>
                            <a:pt x="11410" y="18595"/>
                          </a:lnTo>
                          <a:lnTo>
                            <a:pt x="10108" y="19000"/>
                          </a:lnTo>
                          <a:lnTo>
                            <a:pt x="8503" y="19270"/>
                          </a:lnTo>
                          <a:lnTo>
                            <a:pt x="6464" y="19973"/>
                          </a:lnTo>
                          <a:lnTo>
                            <a:pt x="5380" y="19432"/>
                          </a:lnTo>
                          <a:lnTo>
                            <a:pt x="5380" y="19270"/>
                          </a:lnTo>
                          <a:lnTo>
                            <a:pt x="6030" y="19270"/>
                          </a:lnTo>
                          <a:lnTo>
                            <a:pt x="6030" y="18730"/>
                          </a:lnTo>
                          <a:lnTo>
                            <a:pt x="5813" y="19270"/>
                          </a:lnTo>
                          <a:lnTo>
                            <a:pt x="5380" y="19000"/>
                          </a:lnTo>
                          <a:lnTo>
                            <a:pt x="5380" y="18730"/>
                          </a:lnTo>
                          <a:lnTo>
                            <a:pt x="4685" y="18595"/>
                          </a:lnTo>
                          <a:lnTo>
                            <a:pt x="3774" y="18595"/>
                          </a:lnTo>
                          <a:lnTo>
                            <a:pt x="3557" y="18324"/>
                          </a:lnTo>
                          <a:lnTo>
                            <a:pt x="3124" y="17595"/>
                          </a:lnTo>
                          <a:lnTo>
                            <a:pt x="3557" y="17459"/>
                          </a:lnTo>
                          <a:lnTo>
                            <a:pt x="3124" y="16784"/>
                          </a:lnTo>
                          <a:lnTo>
                            <a:pt x="3557" y="16784"/>
                          </a:lnTo>
                          <a:lnTo>
                            <a:pt x="2907" y="15784"/>
                          </a:lnTo>
                          <a:lnTo>
                            <a:pt x="2473" y="14514"/>
                          </a:lnTo>
                          <a:lnTo>
                            <a:pt x="2473" y="14243"/>
                          </a:lnTo>
                          <a:lnTo>
                            <a:pt x="3124" y="13838"/>
                          </a:lnTo>
                          <a:lnTo>
                            <a:pt x="3124" y="13405"/>
                          </a:lnTo>
                          <a:lnTo>
                            <a:pt x="3557" y="13405"/>
                          </a:lnTo>
                          <a:lnTo>
                            <a:pt x="4252" y="13135"/>
                          </a:lnTo>
                          <a:lnTo>
                            <a:pt x="3774" y="12865"/>
                          </a:lnTo>
                          <a:lnTo>
                            <a:pt x="4685" y="12703"/>
                          </a:lnTo>
                          <a:lnTo>
                            <a:pt x="4685" y="12432"/>
                          </a:lnTo>
                          <a:lnTo>
                            <a:pt x="5380" y="12297"/>
                          </a:lnTo>
                          <a:lnTo>
                            <a:pt x="5813" y="11595"/>
                          </a:lnTo>
                          <a:lnTo>
                            <a:pt x="6725" y="10595"/>
                          </a:lnTo>
                          <a:lnTo>
                            <a:pt x="7158" y="10189"/>
                          </a:lnTo>
                          <a:lnTo>
                            <a:pt x="7809" y="9757"/>
                          </a:lnTo>
                          <a:lnTo>
                            <a:pt x="8503" y="9757"/>
                          </a:lnTo>
                          <a:lnTo>
                            <a:pt x="8243" y="9378"/>
                          </a:lnTo>
                          <a:lnTo>
                            <a:pt x="8243" y="8649"/>
                          </a:lnTo>
                          <a:lnTo>
                            <a:pt x="7158" y="8216"/>
                          </a:lnTo>
                          <a:lnTo>
                            <a:pt x="6725" y="7946"/>
                          </a:lnTo>
                          <a:lnTo>
                            <a:pt x="6030" y="7946"/>
                          </a:lnTo>
                          <a:lnTo>
                            <a:pt x="5813" y="7541"/>
                          </a:lnTo>
                          <a:lnTo>
                            <a:pt x="5380" y="7000"/>
                          </a:lnTo>
                          <a:lnTo>
                            <a:pt x="5813" y="5865"/>
                          </a:lnTo>
                          <a:lnTo>
                            <a:pt x="4946" y="5459"/>
                          </a:lnTo>
                          <a:lnTo>
                            <a:pt x="4946" y="5297"/>
                          </a:lnTo>
                          <a:lnTo>
                            <a:pt x="5380" y="5027"/>
                          </a:lnTo>
                          <a:lnTo>
                            <a:pt x="4685" y="4730"/>
                          </a:lnTo>
                          <a:lnTo>
                            <a:pt x="4685" y="3919"/>
                          </a:lnTo>
                          <a:lnTo>
                            <a:pt x="3557" y="3189"/>
                          </a:lnTo>
                          <a:lnTo>
                            <a:pt x="2473" y="3189"/>
                          </a:lnTo>
                          <a:lnTo>
                            <a:pt x="1128" y="2784"/>
                          </a:lnTo>
                          <a:lnTo>
                            <a:pt x="0" y="2081"/>
                          </a:lnTo>
                          <a:lnTo>
                            <a:pt x="0" y="1811"/>
                          </a:lnTo>
                          <a:lnTo>
                            <a:pt x="607" y="2081"/>
                          </a:lnTo>
                          <a:lnTo>
                            <a:pt x="174" y="1649"/>
                          </a:lnTo>
                          <a:lnTo>
                            <a:pt x="607" y="1649"/>
                          </a:lnTo>
                          <a:lnTo>
                            <a:pt x="1779" y="1811"/>
                          </a:lnTo>
                          <a:lnTo>
                            <a:pt x="2907" y="2514"/>
                          </a:lnTo>
                          <a:lnTo>
                            <a:pt x="3774" y="2514"/>
                          </a:lnTo>
                          <a:lnTo>
                            <a:pt x="4685" y="2514"/>
                          </a:lnTo>
                          <a:lnTo>
                            <a:pt x="4946" y="2351"/>
                          </a:lnTo>
                          <a:lnTo>
                            <a:pt x="5813" y="2514"/>
                          </a:lnTo>
                          <a:lnTo>
                            <a:pt x="6464" y="2784"/>
                          </a:lnTo>
                          <a:lnTo>
                            <a:pt x="6725" y="2784"/>
                          </a:lnTo>
                          <a:lnTo>
                            <a:pt x="6725" y="2351"/>
                          </a:lnTo>
                          <a:lnTo>
                            <a:pt x="7592" y="2351"/>
                          </a:lnTo>
                          <a:lnTo>
                            <a:pt x="7592" y="1649"/>
                          </a:lnTo>
                          <a:lnTo>
                            <a:pt x="7592" y="973"/>
                          </a:lnTo>
                          <a:lnTo>
                            <a:pt x="8243" y="270"/>
                          </a:lnTo>
                          <a:lnTo>
                            <a:pt x="8937" y="270"/>
                          </a:lnTo>
                          <a:lnTo>
                            <a:pt x="9414" y="270"/>
                          </a:lnTo>
                          <a:lnTo>
                            <a:pt x="10542" y="0"/>
                          </a:lnTo>
                          <a:lnTo>
                            <a:pt x="10759" y="270"/>
                          </a:lnTo>
                          <a:lnTo>
                            <a:pt x="11887" y="541"/>
                          </a:lnTo>
                          <a:lnTo>
                            <a:pt x="12581" y="973"/>
                          </a:lnTo>
                          <a:lnTo>
                            <a:pt x="12321" y="1378"/>
                          </a:lnTo>
                          <a:lnTo>
                            <a:pt x="11887" y="2081"/>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prstClr val="black"/>
                        </a:solidFill>
                        <a:effectLst/>
                        <a:uLnTx/>
                        <a:uFillTx/>
                        <a:latin typeface="Avenir "/>
                        <a:ea typeface="+mn-ea"/>
                        <a:cs typeface="+mn-cs"/>
                      </a:endParaRPr>
                    </a:p>
                  </p:txBody>
                </p:sp>
                <p:sp>
                  <p:nvSpPr>
                    <p:cNvPr id="436" name="Freeform 285">
                      <a:extLst>
                        <a:ext uri="{FF2B5EF4-FFF2-40B4-BE49-F238E27FC236}">
                          <a16:creationId xmlns:a16="http://schemas.microsoft.com/office/drawing/2014/main" id="{D1CB0337-C78C-45DD-8CFB-3944DDD4BAA0}"/>
                        </a:ext>
                      </a:extLst>
                    </p:cNvPr>
                    <p:cNvSpPr>
                      <a:spLocks/>
                    </p:cNvSpPr>
                    <p:nvPr/>
                  </p:nvSpPr>
                  <p:spPr bwMode="auto">
                    <a:xfrm>
                      <a:off x="4085148" y="2798596"/>
                      <a:ext cx="188749" cy="329178"/>
                    </a:xfrm>
                    <a:custGeom>
                      <a:avLst/>
                      <a:gdLst>
                        <a:gd name="T0" fmla="*/ 641 w 20000"/>
                        <a:gd name="T1" fmla="*/ 19596 h 20000"/>
                        <a:gd name="T2" fmla="*/ 3974 w 20000"/>
                        <a:gd name="T3" fmla="*/ 17647 h 20000"/>
                        <a:gd name="T4" fmla="*/ 6987 w 20000"/>
                        <a:gd name="T5" fmla="*/ 17500 h 20000"/>
                        <a:gd name="T6" fmla="*/ 6667 w 20000"/>
                        <a:gd name="T7" fmla="*/ 16912 h 20000"/>
                        <a:gd name="T8" fmla="*/ 3974 w 20000"/>
                        <a:gd name="T9" fmla="*/ 16140 h 20000"/>
                        <a:gd name="T10" fmla="*/ 2372 w 20000"/>
                        <a:gd name="T11" fmla="*/ 15993 h 20000"/>
                        <a:gd name="T12" fmla="*/ 5000 w 20000"/>
                        <a:gd name="T13" fmla="*/ 13676 h 20000"/>
                        <a:gd name="T14" fmla="*/ 3333 w 20000"/>
                        <a:gd name="T15" fmla="*/ 13676 h 20000"/>
                        <a:gd name="T16" fmla="*/ 6026 w 20000"/>
                        <a:gd name="T17" fmla="*/ 12904 h 20000"/>
                        <a:gd name="T18" fmla="*/ 7628 w 20000"/>
                        <a:gd name="T19" fmla="*/ 12169 h 20000"/>
                        <a:gd name="T20" fmla="*/ 7628 w 20000"/>
                        <a:gd name="T21" fmla="*/ 11029 h 20000"/>
                        <a:gd name="T22" fmla="*/ 6667 w 20000"/>
                        <a:gd name="T23" fmla="*/ 9669 h 20000"/>
                        <a:gd name="T24" fmla="*/ 7628 w 20000"/>
                        <a:gd name="T25" fmla="*/ 8934 h 20000"/>
                        <a:gd name="T26" fmla="*/ 5000 w 20000"/>
                        <a:gd name="T27" fmla="*/ 9081 h 20000"/>
                        <a:gd name="T28" fmla="*/ 2372 w 20000"/>
                        <a:gd name="T29" fmla="*/ 9081 h 20000"/>
                        <a:gd name="T30" fmla="*/ 3333 w 20000"/>
                        <a:gd name="T31" fmla="*/ 7206 h 20000"/>
                        <a:gd name="T32" fmla="*/ 1667 w 20000"/>
                        <a:gd name="T33" fmla="*/ 6654 h 20000"/>
                        <a:gd name="T34" fmla="*/ 1026 w 20000"/>
                        <a:gd name="T35" fmla="*/ 7022 h 20000"/>
                        <a:gd name="T36" fmla="*/ 2372 w 20000"/>
                        <a:gd name="T37" fmla="*/ 4926 h 20000"/>
                        <a:gd name="T38" fmla="*/ 0 w 20000"/>
                        <a:gd name="T39" fmla="*/ 4559 h 20000"/>
                        <a:gd name="T40" fmla="*/ 1667 w 20000"/>
                        <a:gd name="T41" fmla="*/ 3235 h 20000"/>
                        <a:gd name="T42" fmla="*/ 1026 w 20000"/>
                        <a:gd name="T43" fmla="*/ 2096 h 20000"/>
                        <a:gd name="T44" fmla="*/ 2372 w 20000"/>
                        <a:gd name="T45" fmla="*/ 1103 h 20000"/>
                        <a:gd name="T46" fmla="*/ 3333 w 20000"/>
                        <a:gd name="T47" fmla="*/ 0 h 20000"/>
                        <a:gd name="T48" fmla="*/ 7628 w 20000"/>
                        <a:gd name="T49" fmla="*/ 0 h 20000"/>
                        <a:gd name="T50" fmla="*/ 5256 w 20000"/>
                        <a:gd name="T51" fmla="*/ 1691 h 20000"/>
                        <a:gd name="T52" fmla="*/ 5000 w 20000"/>
                        <a:gd name="T53" fmla="*/ 2647 h 20000"/>
                        <a:gd name="T54" fmla="*/ 10256 w 20000"/>
                        <a:gd name="T55" fmla="*/ 2463 h 20000"/>
                        <a:gd name="T56" fmla="*/ 9615 w 20000"/>
                        <a:gd name="T57" fmla="*/ 3971 h 20000"/>
                        <a:gd name="T58" fmla="*/ 8654 w 20000"/>
                        <a:gd name="T59" fmla="*/ 5699 h 20000"/>
                        <a:gd name="T60" fmla="*/ 6667 w 20000"/>
                        <a:gd name="T61" fmla="*/ 6434 h 20000"/>
                        <a:gd name="T62" fmla="*/ 11282 w 20000"/>
                        <a:gd name="T63" fmla="*/ 7978 h 20000"/>
                        <a:gd name="T64" fmla="*/ 14936 w 20000"/>
                        <a:gd name="T65" fmla="*/ 10662 h 20000"/>
                        <a:gd name="T66" fmla="*/ 14936 w 20000"/>
                        <a:gd name="T67" fmla="*/ 11985 h 20000"/>
                        <a:gd name="T68" fmla="*/ 15577 w 20000"/>
                        <a:gd name="T69" fmla="*/ 13493 h 20000"/>
                        <a:gd name="T70" fmla="*/ 16603 w 20000"/>
                        <a:gd name="T71" fmla="*/ 13676 h 20000"/>
                        <a:gd name="T72" fmla="*/ 19936 w 20000"/>
                        <a:gd name="T73" fmla="*/ 14412 h 20000"/>
                        <a:gd name="T74" fmla="*/ 17949 w 20000"/>
                        <a:gd name="T75" fmla="*/ 16140 h 20000"/>
                        <a:gd name="T76" fmla="*/ 16603 w 20000"/>
                        <a:gd name="T77" fmla="*/ 16912 h 20000"/>
                        <a:gd name="T78" fmla="*/ 17949 w 20000"/>
                        <a:gd name="T79" fmla="*/ 18088 h 20000"/>
                        <a:gd name="T80" fmla="*/ 13910 w 20000"/>
                        <a:gd name="T81" fmla="*/ 18088 h 20000"/>
                        <a:gd name="T82" fmla="*/ 10256 w 20000"/>
                        <a:gd name="T83" fmla="*/ 18456 h 20000"/>
                        <a:gd name="T84" fmla="*/ 6667 w 20000"/>
                        <a:gd name="T85" fmla="*/ 18640 h 20000"/>
                        <a:gd name="T86" fmla="*/ 4359 w 20000"/>
                        <a:gd name="T87" fmla="*/ 1937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000" h="20000">
                          <a:moveTo>
                            <a:pt x="1667" y="19963"/>
                          </a:moveTo>
                          <a:lnTo>
                            <a:pt x="641" y="19596"/>
                          </a:lnTo>
                          <a:lnTo>
                            <a:pt x="2372" y="19007"/>
                          </a:lnTo>
                          <a:lnTo>
                            <a:pt x="3974" y="17647"/>
                          </a:lnTo>
                          <a:lnTo>
                            <a:pt x="5000" y="17500"/>
                          </a:lnTo>
                          <a:lnTo>
                            <a:pt x="6987" y="17500"/>
                          </a:lnTo>
                          <a:lnTo>
                            <a:pt x="8013" y="16544"/>
                          </a:lnTo>
                          <a:lnTo>
                            <a:pt x="6667" y="16912"/>
                          </a:lnTo>
                          <a:lnTo>
                            <a:pt x="4359" y="16544"/>
                          </a:lnTo>
                          <a:lnTo>
                            <a:pt x="3974" y="16140"/>
                          </a:lnTo>
                          <a:lnTo>
                            <a:pt x="2628" y="16544"/>
                          </a:lnTo>
                          <a:lnTo>
                            <a:pt x="2372" y="15993"/>
                          </a:lnTo>
                          <a:lnTo>
                            <a:pt x="5000" y="14632"/>
                          </a:lnTo>
                          <a:lnTo>
                            <a:pt x="5000" y="13676"/>
                          </a:lnTo>
                          <a:lnTo>
                            <a:pt x="3974" y="13676"/>
                          </a:lnTo>
                          <a:lnTo>
                            <a:pt x="3333" y="13676"/>
                          </a:lnTo>
                          <a:lnTo>
                            <a:pt x="3974" y="13493"/>
                          </a:lnTo>
                          <a:lnTo>
                            <a:pt x="6026" y="12904"/>
                          </a:lnTo>
                          <a:lnTo>
                            <a:pt x="8013" y="12904"/>
                          </a:lnTo>
                          <a:lnTo>
                            <a:pt x="7628" y="12169"/>
                          </a:lnTo>
                          <a:lnTo>
                            <a:pt x="7628" y="11397"/>
                          </a:lnTo>
                          <a:lnTo>
                            <a:pt x="7628" y="11029"/>
                          </a:lnTo>
                          <a:lnTo>
                            <a:pt x="6987" y="11029"/>
                          </a:lnTo>
                          <a:lnTo>
                            <a:pt x="6667" y="9669"/>
                          </a:lnTo>
                          <a:lnTo>
                            <a:pt x="6667" y="9522"/>
                          </a:lnTo>
                          <a:lnTo>
                            <a:pt x="7628" y="8934"/>
                          </a:lnTo>
                          <a:lnTo>
                            <a:pt x="6667" y="8934"/>
                          </a:lnTo>
                          <a:lnTo>
                            <a:pt x="5000" y="9081"/>
                          </a:lnTo>
                          <a:lnTo>
                            <a:pt x="3333" y="9522"/>
                          </a:lnTo>
                          <a:lnTo>
                            <a:pt x="2372" y="9081"/>
                          </a:lnTo>
                          <a:lnTo>
                            <a:pt x="3333" y="7574"/>
                          </a:lnTo>
                          <a:lnTo>
                            <a:pt x="3333" y="7206"/>
                          </a:lnTo>
                          <a:lnTo>
                            <a:pt x="3333" y="6654"/>
                          </a:lnTo>
                          <a:lnTo>
                            <a:pt x="1667" y="6654"/>
                          </a:lnTo>
                          <a:lnTo>
                            <a:pt x="1026" y="7978"/>
                          </a:lnTo>
                          <a:lnTo>
                            <a:pt x="1026" y="7022"/>
                          </a:lnTo>
                          <a:lnTo>
                            <a:pt x="1026" y="5699"/>
                          </a:lnTo>
                          <a:lnTo>
                            <a:pt x="2372" y="4926"/>
                          </a:lnTo>
                          <a:lnTo>
                            <a:pt x="1026" y="5110"/>
                          </a:lnTo>
                          <a:lnTo>
                            <a:pt x="0" y="4559"/>
                          </a:lnTo>
                          <a:lnTo>
                            <a:pt x="1026" y="3971"/>
                          </a:lnTo>
                          <a:lnTo>
                            <a:pt x="1667" y="3235"/>
                          </a:lnTo>
                          <a:lnTo>
                            <a:pt x="641" y="3015"/>
                          </a:lnTo>
                          <a:lnTo>
                            <a:pt x="1026" y="2096"/>
                          </a:lnTo>
                          <a:lnTo>
                            <a:pt x="2372" y="1691"/>
                          </a:lnTo>
                          <a:lnTo>
                            <a:pt x="2372" y="1103"/>
                          </a:lnTo>
                          <a:lnTo>
                            <a:pt x="2628" y="1103"/>
                          </a:lnTo>
                          <a:lnTo>
                            <a:pt x="3333" y="0"/>
                          </a:lnTo>
                          <a:lnTo>
                            <a:pt x="5256" y="147"/>
                          </a:lnTo>
                          <a:lnTo>
                            <a:pt x="7628" y="0"/>
                          </a:lnTo>
                          <a:lnTo>
                            <a:pt x="7628" y="956"/>
                          </a:lnTo>
                          <a:lnTo>
                            <a:pt x="5256" y="1691"/>
                          </a:lnTo>
                          <a:lnTo>
                            <a:pt x="5256" y="2096"/>
                          </a:lnTo>
                          <a:lnTo>
                            <a:pt x="5000" y="2647"/>
                          </a:lnTo>
                          <a:lnTo>
                            <a:pt x="6667" y="2463"/>
                          </a:lnTo>
                          <a:lnTo>
                            <a:pt x="10256" y="2463"/>
                          </a:lnTo>
                          <a:lnTo>
                            <a:pt x="10897" y="3015"/>
                          </a:lnTo>
                          <a:lnTo>
                            <a:pt x="9615" y="3971"/>
                          </a:lnTo>
                          <a:lnTo>
                            <a:pt x="8013" y="5478"/>
                          </a:lnTo>
                          <a:lnTo>
                            <a:pt x="8654" y="5699"/>
                          </a:lnTo>
                          <a:lnTo>
                            <a:pt x="7628" y="6066"/>
                          </a:lnTo>
                          <a:lnTo>
                            <a:pt x="6667" y="6434"/>
                          </a:lnTo>
                          <a:lnTo>
                            <a:pt x="8654" y="6434"/>
                          </a:lnTo>
                          <a:lnTo>
                            <a:pt x="11282" y="7978"/>
                          </a:lnTo>
                          <a:lnTo>
                            <a:pt x="12949" y="9669"/>
                          </a:lnTo>
                          <a:lnTo>
                            <a:pt x="14936" y="10662"/>
                          </a:lnTo>
                          <a:lnTo>
                            <a:pt x="15577" y="11985"/>
                          </a:lnTo>
                          <a:lnTo>
                            <a:pt x="14936" y="11985"/>
                          </a:lnTo>
                          <a:lnTo>
                            <a:pt x="16282" y="13125"/>
                          </a:lnTo>
                          <a:lnTo>
                            <a:pt x="15577" y="13493"/>
                          </a:lnTo>
                          <a:lnTo>
                            <a:pt x="16282" y="14044"/>
                          </a:lnTo>
                          <a:lnTo>
                            <a:pt x="16603" y="13676"/>
                          </a:lnTo>
                          <a:lnTo>
                            <a:pt x="17949" y="13493"/>
                          </a:lnTo>
                          <a:lnTo>
                            <a:pt x="19936" y="14412"/>
                          </a:lnTo>
                          <a:lnTo>
                            <a:pt x="18910" y="15993"/>
                          </a:lnTo>
                          <a:lnTo>
                            <a:pt x="17949" y="16140"/>
                          </a:lnTo>
                          <a:lnTo>
                            <a:pt x="17308" y="16544"/>
                          </a:lnTo>
                          <a:lnTo>
                            <a:pt x="16603" y="16912"/>
                          </a:lnTo>
                          <a:lnTo>
                            <a:pt x="18910" y="17096"/>
                          </a:lnTo>
                          <a:lnTo>
                            <a:pt x="17949" y="18088"/>
                          </a:lnTo>
                          <a:lnTo>
                            <a:pt x="16282" y="18456"/>
                          </a:lnTo>
                          <a:lnTo>
                            <a:pt x="13910" y="18088"/>
                          </a:lnTo>
                          <a:lnTo>
                            <a:pt x="12949" y="18088"/>
                          </a:lnTo>
                          <a:lnTo>
                            <a:pt x="10256" y="18456"/>
                          </a:lnTo>
                          <a:lnTo>
                            <a:pt x="8013" y="18456"/>
                          </a:lnTo>
                          <a:lnTo>
                            <a:pt x="6667" y="18640"/>
                          </a:lnTo>
                          <a:lnTo>
                            <a:pt x="5256" y="19375"/>
                          </a:lnTo>
                          <a:lnTo>
                            <a:pt x="4359" y="19375"/>
                          </a:lnTo>
                          <a:lnTo>
                            <a:pt x="1667" y="19963"/>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prstClr val="black"/>
                        </a:solidFill>
                        <a:effectLst/>
                        <a:uLnTx/>
                        <a:uFillTx/>
                        <a:latin typeface="Avenir "/>
                        <a:ea typeface="+mn-ea"/>
                        <a:cs typeface="+mn-cs"/>
                      </a:endParaRPr>
                    </a:p>
                  </p:txBody>
                </p:sp>
                <p:sp>
                  <p:nvSpPr>
                    <p:cNvPr id="437" name="Freeform 276">
                      <a:extLst>
                        <a:ext uri="{FF2B5EF4-FFF2-40B4-BE49-F238E27FC236}">
                          <a16:creationId xmlns:a16="http://schemas.microsoft.com/office/drawing/2014/main" id="{504A2A0B-2F9F-4322-96A2-E8A00C1D5413}"/>
                        </a:ext>
                      </a:extLst>
                    </p:cNvPr>
                    <p:cNvSpPr>
                      <a:spLocks/>
                    </p:cNvSpPr>
                    <p:nvPr/>
                  </p:nvSpPr>
                  <p:spPr bwMode="auto">
                    <a:xfrm>
                      <a:off x="3976429" y="2929966"/>
                      <a:ext cx="110230" cy="141939"/>
                    </a:xfrm>
                    <a:custGeom>
                      <a:avLst/>
                      <a:gdLst>
                        <a:gd name="T0" fmla="*/ 12527 w 20000"/>
                        <a:gd name="T1" fmla="*/ 2564 h 20000"/>
                        <a:gd name="T2" fmla="*/ 11868 w 20000"/>
                        <a:gd name="T3" fmla="*/ 3932 h 20000"/>
                        <a:gd name="T4" fmla="*/ 14725 w 20000"/>
                        <a:gd name="T5" fmla="*/ 6154 h 20000"/>
                        <a:gd name="T6" fmla="*/ 15385 w 20000"/>
                        <a:gd name="T7" fmla="*/ 4872 h 20000"/>
                        <a:gd name="T8" fmla="*/ 18132 w 20000"/>
                        <a:gd name="T9" fmla="*/ 6154 h 20000"/>
                        <a:gd name="T10" fmla="*/ 19890 w 20000"/>
                        <a:gd name="T11" fmla="*/ 7009 h 20000"/>
                        <a:gd name="T12" fmla="*/ 18132 w 20000"/>
                        <a:gd name="T13" fmla="*/ 7009 h 20000"/>
                        <a:gd name="T14" fmla="*/ 19231 w 20000"/>
                        <a:gd name="T15" fmla="*/ 10598 h 20000"/>
                        <a:gd name="T16" fmla="*/ 19231 w 20000"/>
                        <a:gd name="T17" fmla="*/ 13248 h 20000"/>
                        <a:gd name="T18" fmla="*/ 18132 w 20000"/>
                        <a:gd name="T19" fmla="*/ 14957 h 20000"/>
                        <a:gd name="T20" fmla="*/ 15385 w 20000"/>
                        <a:gd name="T21" fmla="*/ 17265 h 20000"/>
                        <a:gd name="T22" fmla="*/ 9560 w 20000"/>
                        <a:gd name="T23" fmla="*/ 18974 h 20000"/>
                        <a:gd name="T24" fmla="*/ 8022 w 20000"/>
                        <a:gd name="T25" fmla="*/ 18974 h 20000"/>
                        <a:gd name="T26" fmla="*/ 3297 w 20000"/>
                        <a:gd name="T27" fmla="*/ 19915 h 20000"/>
                        <a:gd name="T28" fmla="*/ 3297 w 20000"/>
                        <a:gd name="T29" fmla="*/ 18547 h 20000"/>
                        <a:gd name="T30" fmla="*/ 440 w 20000"/>
                        <a:gd name="T31" fmla="*/ 17607 h 20000"/>
                        <a:gd name="T32" fmla="*/ 0 w 20000"/>
                        <a:gd name="T33" fmla="*/ 17265 h 20000"/>
                        <a:gd name="T34" fmla="*/ 2857 w 20000"/>
                        <a:gd name="T35" fmla="*/ 16325 h 20000"/>
                        <a:gd name="T36" fmla="*/ 3297 w 20000"/>
                        <a:gd name="T37" fmla="*/ 14957 h 20000"/>
                        <a:gd name="T38" fmla="*/ 7363 w 20000"/>
                        <a:gd name="T39" fmla="*/ 14103 h 20000"/>
                        <a:gd name="T40" fmla="*/ 5055 w 20000"/>
                        <a:gd name="T41" fmla="*/ 14103 h 20000"/>
                        <a:gd name="T42" fmla="*/ 4505 w 20000"/>
                        <a:gd name="T43" fmla="*/ 13248 h 20000"/>
                        <a:gd name="T44" fmla="*/ 6264 w 20000"/>
                        <a:gd name="T45" fmla="*/ 11453 h 20000"/>
                        <a:gd name="T46" fmla="*/ 1648 w 20000"/>
                        <a:gd name="T47" fmla="*/ 9231 h 20000"/>
                        <a:gd name="T48" fmla="*/ 4505 w 20000"/>
                        <a:gd name="T49" fmla="*/ 8376 h 20000"/>
                        <a:gd name="T50" fmla="*/ 2857 w 20000"/>
                        <a:gd name="T51" fmla="*/ 6154 h 20000"/>
                        <a:gd name="T52" fmla="*/ 2857 w 20000"/>
                        <a:gd name="T53" fmla="*/ 5726 h 20000"/>
                        <a:gd name="T54" fmla="*/ 6264 w 20000"/>
                        <a:gd name="T55" fmla="*/ 6154 h 20000"/>
                        <a:gd name="T56" fmla="*/ 9121 w 20000"/>
                        <a:gd name="T57" fmla="*/ 5726 h 20000"/>
                        <a:gd name="T58" fmla="*/ 10769 w 20000"/>
                        <a:gd name="T59" fmla="*/ 3932 h 20000"/>
                        <a:gd name="T60" fmla="*/ 8022 w 20000"/>
                        <a:gd name="T61" fmla="*/ 3504 h 20000"/>
                        <a:gd name="T62" fmla="*/ 9560 w 20000"/>
                        <a:gd name="T63" fmla="*/ 2222 h 20000"/>
                        <a:gd name="T64" fmla="*/ 14725 w 20000"/>
                        <a:gd name="T65" fmla="*/ 0 h 20000"/>
                        <a:gd name="T66" fmla="*/ 14725 w 20000"/>
                        <a:gd name="T67" fmla="*/ 2222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000" h="20000">
                          <a:moveTo>
                            <a:pt x="14725" y="2222"/>
                          </a:moveTo>
                          <a:lnTo>
                            <a:pt x="12527" y="2564"/>
                          </a:lnTo>
                          <a:lnTo>
                            <a:pt x="12527" y="3504"/>
                          </a:lnTo>
                          <a:lnTo>
                            <a:pt x="11868" y="3932"/>
                          </a:lnTo>
                          <a:lnTo>
                            <a:pt x="12527" y="5726"/>
                          </a:lnTo>
                          <a:lnTo>
                            <a:pt x="14725" y="6154"/>
                          </a:lnTo>
                          <a:lnTo>
                            <a:pt x="15385" y="5726"/>
                          </a:lnTo>
                          <a:lnTo>
                            <a:pt x="15385" y="4872"/>
                          </a:lnTo>
                          <a:lnTo>
                            <a:pt x="15385" y="3932"/>
                          </a:lnTo>
                          <a:lnTo>
                            <a:pt x="18132" y="6154"/>
                          </a:lnTo>
                          <a:lnTo>
                            <a:pt x="19231" y="6154"/>
                          </a:lnTo>
                          <a:lnTo>
                            <a:pt x="19890" y="7009"/>
                          </a:lnTo>
                          <a:lnTo>
                            <a:pt x="19231" y="7863"/>
                          </a:lnTo>
                          <a:lnTo>
                            <a:pt x="18132" y="7009"/>
                          </a:lnTo>
                          <a:lnTo>
                            <a:pt x="19231" y="9231"/>
                          </a:lnTo>
                          <a:lnTo>
                            <a:pt x="19231" y="10598"/>
                          </a:lnTo>
                          <a:lnTo>
                            <a:pt x="19231" y="11453"/>
                          </a:lnTo>
                          <a:lnTo>
                            <a:pt x="19231" y="13248"/>
                          </a:lnTo>
                          <a:lnTo>
                            <a:pt x="18132" y="14103"/>
                          </a:lnTo>
                          <a:lnTo>
                            <a:pt x="18132" y="14957"/>
                          </a:lnTo>
                          <a:lnTo>
                            <a:pt x="18132" y="17265"/>
                          </a:lnTo>
                          <a:lnTo>
                            <a:pt x="15385" y="17265"/>
                          </a:lnTo>
                          <a:lnTo>
                            <a:pt x="11868" y="17607"/>
                          </a:lnTo>
                          <a:lnTo>
                            <a:pt x="9560" y="18974"/>
                          </a:lnTo>
                          <a:lnTo>
                            <a:pt x="9560" y="18547"/>
                          </a:lnTo>
                          <a:lnTo>
                            <a:pt x="8022" y="18974"/>
                          </a:lnTo>
                          <a:lnTo>
                            <a:pt x="5055" y="19915"/>
                          </a:lnTo>
                          <a:lnTo>
                            <a:pt x="3297" y="19915"/>
                          </a:lnTo>
                          <a:lnTo>
                            <a:pt x="1648" y="19915"/>
                          </a:lnTo>
                          <a:lnTo>
                            <a:pt x="3297" y="18547"/>
                          </a:lnTo>
                          <a:lnTo>
                            <a:pt x="440" y="18547"/>
                          </a:lnTo>
                          <a:lnTo>
                            <a:pt x="440" y="17607"/>
                          </a:lnTo>
                          <a:lnTo>
                            <a:pt x="2857" y="17265"/>
                          </a:lnTo>
                          <a:lnTo>
                            <a:pt x="0" y="17265"/>
                          </a:lnTo>
                          <a:lnTo>
                            <a:pt x="440" y="16325"/>
                          </a:lnTo>
                          <a:lnTo>
                            <a:pt x="2857" y="16325"/>
                          </a:lnTo>
                          <a:lnTo>
                            <a:pt x="2857" y="15470"/>
                          </a:lnTo>
                          <a:lnTo>
                            <a:pt x="3297" y="14957"/>
                          </a:lnTo>
                          <a:lnTo>
                            <a:pt x="6264" y="14103"/>
                          </a:lnTo>
                          <a:lnTo>
                            <a:pt x="7363" y="14103"/>
                          </a:lnTo>
                          <a:lnTo>
                            <a:pt x="6264" y="13248"/>
                          </a:lnTo>
                          <a:lnTo>
                            <a:pt x="5055" y="14103"/>
                          </a:lnTo>
                          <a:lnTo>
                            <a:pt x="3297" y="14103"/>
                          </a:lnTo>
                          <a:lnTo>
                            <a:pt x="4505" y="13248"/>
                          </a:lnTo>
                          <a:lnTo>
                            <a:pt x="5055" y="11880"/>
                          </a:lnTo>
                          <a:lnTo>
                            <a:pt x="6264" y="11453"/>
                          </a:lnTo>
                          <a:lnTo>
                            <a:pt x="3297" y="10598"/>
                          </a:lnTo>
                          <a:lnTo>
                            <a:pt x="1648" y="9231"/>
                          </a:lnTo>
                          <a:lnTo>
                            <a:pt x="3297" y="8376"/>
                          </a:lnTo>
                          <a:lnTo>
                            <a:pt x="4505" y="8376"/>
                          </a:lnTo>
                          <a:lnTo>
                            <a:pt x="3297" y="7863"/>
                          </a:lnTo>
                          <a:lnTo>
                            <a:pt x="2857" y="6154"/>
                          </a:lnTo>
                          <a:lnTo>
                            <a:pt x="1648" y="7009"/>
                          </a:lnTo>
                          <a:lnTo>
                            <a:pt x="2857" y="5726"/>
                          </a:lnTo>
                          <a:lnTo>
                            <a:pt x="4505" y="5726"/>
                          </a:lnTo>
                          <a:lnTo>
                            <a:pt x="6264" y="6154"/>
                          </a:lnTo>
                          <a:lnTo>
                            <a:pt x="8022" y="5726"/>
                          </a:lnTo>
                          <a:lnTo>
                            <a:pt x="9121" y="5726"/>
                          </a:lnTo>
                          <a:lnTo>
                            <a:pt x="9560" y="4872"/>
                          </a:lnTo>
                          <a:lnTo>
                            <a:pt x="10769" y="3932"/>
                          </a:lnTo>
                          <a:lnTo>
                            <a:pt x="10769" y="3504"/>
                          </a:lnTo>
                          <a:lnTo>
                            <a:pt x="8022" y="3504"/>
                          </a:lnTo>
                          <a:lnTo>
                            <a:pt x="9121" y="2564"/>
                          </a:lnTo>
                          <a:lnTo>
                            <a:pt x="9560" y="2222"/>
                          </a:lnTo>
                          <a:lnTo>
                            <a:pt x="12527" y="342"/>
                          </a:lnTo>
                          <a:lnTo>
                            <a:pt x="14725" y="0"/>
                          </a:lnTo>
                          <a:lnTo>
                            <a:pt x="16484" y="342"/>
                          </a:lnTo>
                          <a:lnTo>
                            <a:pt x="14725" y="2222"/>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prstClr val="black"/>
                        </a:solidFill>
                        <a:effectLst/>
                        <a:uLnTx/>
                        <a:uFillTx/>
                        <a:latin typeface="Avenir "/>
                        <a:ea typeface="+mn-ea"/>
                        <a:cs typeface="+mn-cs"/>
                      </a:endParaRPr>
                    </a:p>
                  </p:txBody>
                </p:sp>
                <p:sp>
                  <p:nvSpPr>
                    <p:cNvPr id="438" name="Freeform 268">
                      <a:extLst>
                        <a:ext uri="{FF2B5EF4-FFF2-40B4-BE49-F238E27FC236}">
                          <a16:creationId xmlns:a16="http://schemas.microsoft.com/office/drawing/2014/main" id="{0C21E6F7-F3E3-48C9-B6E8-403840604630}"/>
                        </a:ext>
                      </a:extLst>
                    </p:cNvPr>
                    <p:cNvSpPr>
                      <a:spLocks/>
                    </p:cNvSpPr>
                    <p:nvPr/>
                  </p:nvSpPr>
                  <p:spPr bwMode="auto">
                    <a:xfrm>
                      <a:off x="4344866" y="2258020"/>
                      <a:ext cx="540576" cy="569266"/>
                    </a:xfrm>
                    <a:custGeom>
                      <a:avLst/>
                      <a:gdLst>
                        <a:gd name="T0" fmla="*/ 18616 w 20000"/>
                        <a:gd name="T1" fmla="*/ 2293 h 20000"/>
                        <a:gd name="T2" fmla="*/ 16741 w 20000"/>
                        <a:gd name="T3" fmla="*/ 1741 h 20000"/>
                        <a:gd name="T4" fmla="*/ 15603 w 20000"/>
                        <a:gd name="T5" fmla="*/ 3376 h 20000"/>
                        <a:gd name="T6" fmla="*/ 14554 w 20000"/>
                        <a:gd name="T7" fmla="*/ 3503 h 20000"/>
                        <a:gd name="T8" fmla="*/ 12232 w 20000"/>
                        <a:gd name="T9" fmla="*/ 2845 h 20000"/>
                        <a:gd name="T10" fmla="*/ 11674 w 20000"/>
                        <a:gd name="T11" fmla="*/ 3503 h 20000"/>
                        <a:gd name="T12" fmla="*/ 10402 w 20000"/>
                        <a:gd name="T13" fmla="*/ 3843 h 20000"/>
                        <a:gd name="T14" fmla="*/ 9219 w 20000"/>
                        <a:gd name="T15" fmla="*/ 4713 h 20000"/>
                        <a:gd name="T16" fmla="*/ 8304 w 20000"/>
                        <a:gd name="T17" fmla="*/ 6921 h 20000"/>
                        <a:gd name="T18" fmla="*/ 7254 w 20000"/>
                        <a:gd name="T19" fmla="*/ 10106 h 20000"/>
                        <a:gd name="T20" fmla="*/ 6473 w 20000"/>
                        <a:gd name="T21" fmla="*/ 10977 h 20000"/>
                        <a:gd name="T22" fmla="*/ 6116 w 20000"/>
                        <a:gd name="T23" fmla="*/ 13524 h 20000"/>
                        <a:gd name="T24" fmla="*/ 6339 w 20000"/>
                        <a:gd name="T25" fmla="*/ 15605 h 20000"/>
                        <a:gd name="T26" fmla="*/ 6116 w 20000"/>
                        <a:gd name="T27" fmla="*/ 17346 h 20000"/>
                        <a:gd name="T28" fmla="*/ 4955 w 20000"/>
                        <a:gd name="T29" fmla="*/ 17346 h 20000"/>
                        <a:gd name="T30" fmla="*/ 4844 w 20000"/>
                        <a:gd name="T31" fmla="*/ 18132 h 20000"/>
                        <a:gd name="T32" fmla="*/ 3460 w 20000"/>
                        <a:gd name="T33" fmla="*/ 19342 h 20000"/>
                        <a:gd name="T34" fmla="*/ 580 w 20000"/>
                        <a:gd name="T35" fmla="*/ 18556 h 20000"/>
                        <a:gd name="T36" fmla="*/ 692 w 20000"/>
                        <a:gd name="T37" fmla="*/ 18132 h 20000"/>
                        <a:gd name="T38" fmla="*/ 915 w 20000"/>
                        <a:gd name="T39" fmla="*/ 17346 h 20000"/>
                        <a:gd name="T40" fmla="*/ 692 w 20000"/>
                        <a:gd name="T41" fmla="*/ 17028 h 20000"/>
                        <a:gd name="T42" fmla="*/ 89 w 20000"/>
                        <a:gd name="T43" fmla="*/ 15605 h 20000"/>
                        <a:gd name="T44" fmla="*/ 1964 w 20000"/>
                        <a:gd name="T45" fmla="*/ 15372 h 20000"/>
                        <a:gd name="T46" fmla="*/ 89 w 20000"/>
                        <a:gd name="T47" fmla="*/ 15053 h 20000"/>
                        <a:gd name="T48" fmla="*/ 1272 w 20000"/>
                        <a:gd name="T49" fmla="*/ 14480 h 20000"/>
                        <a:gd name="T50" fmla="*/ 915 w 20000"/>
                        <a:gd name="T51" fmla="*/ 13822 h 20000"/>
                        <a:gd name="T52" fmla="*/ 915 w 20000"/>
                        <a:gd name="T53" fmla="*/ 13524 h 20000"/>
                        <a:gd name="T54" fmla="*/ 1607 w 20000"/>
                        <a:gd name="T55" fmla="*/ 12951 h 20000"/>
                        <a:gd name="T56" fmla="*/ 2545 w 20000"/>
                        <a:gd name="T57" fmla="*/ 12611 h 20000"/>
                        <a:gd name="T58" fmla="*/ 3013 w 20000"/>
                        <a:gd name="T59" fmla="*/ 12081 h 20000"/>
                        <a:gd name="T60" fmla="*/ 5201 w 20000"/>
                        <a:gd name="T61" fmla="*/ 11189 h 20000"/>
                        <a:gd name="T62" fmla="*/ 4286 w 20000"/>
                        <a:gd name="T63" fmla="*/ 11189 h 20000"/>
                        <a:gd name="T64" fmla="*/ 5201 w 20000"/>
                        <a:gd name="T65" fmla="*/ 10106 h 20000"/>
                        <a:gd name="T66" fmla="*/ 5893 w 20000"/>
                        <a:gd name="T67" fmla="*/ 9002 h 20000"/>
                        <a:gd name="T68" fmla="*/ 5893 w 20000"/>
                        <a:gd name="T69" fmla="*/ 8450 h 20000"/>
                        <a:gd name="T70" fmla="*/ 7254 w 20000"/>
                        <a:gd name="T71" fmla="*/ 7240 h 20000"/>
                        <a:gd name="T72" fmla="*/ 8214 w 20000"/>
                        <a:gd name="T73" fmla="*/ 6030 h 20000"/>
                        <a:gd name="T74" fmla="*/ 8214 w 20000"/>
                        <a:gd name="T75" fmla="*/ 5711 h 20000"/>
                        <a:gd name="T76" fmla="*/ 7612 w 20000"/>
                        <a:gd name="T77" fmla="*/ 5159 h 20000"/>
                        <a:gd name="T78" fmla="*/ 8772 w 20000"/>
                        <a:gd name="T79" fmla="*/ 4926 h 20000"/>
                        <a:gd name="T80" fmla="*/ 9710 w 20000"/>
                        <a:gd name="T81" fmla="*/ 4289 h 20000"/>
                        <a:gd name="T82" fmla="*/ 9219 w 20000"/>
                        <a:gd name="T83" fmla="*/ 3843 h 20000"/>
                        <a:gd name="T84" fmla="*/ 9219 w 20000"/>
                        <a:gd name="T85" fmla="*/ 3376 h 20000"/>
                        <a:gd name="T86" fmla="*/ 10960 w 20000"/>
                        <a:gd name="T87" fmla="*/ 2951 h 20000"/>
                        <a:gd name="T88" fmla="*/ 11183 w 20000"/>
                        <a:gd name="T89" fmla="*/ 2633 h 20000"/>
                        <a:gd name="T90" fmla="*/ 11897 w 20000"/>
                        <a:gd name="T91" fmla="*/ 2633 h 20000"/>
                        <a:gd name="T92" fmla="*/ 12813 w 20000"/>
                        <a:gd name="T93" fmla="*/ 1741 h 20000"/>
                        <a:gd name="T94" fmla="*/ 13638 w 20000"/>
                        <a:gd name="T95" fmla="*/ 1529 h 20000"/>
                        <a:gd name="T96" fmla="*/ 14330 w 20000"/>
                        <a:gd name="T97" fmla="*/ 637 h 20000"/>
                        <a:gd name="T98" fmla="*/ 15134 w 20000"/>
                        <a:gd name="T99" fmla="*/ 1423 h 20000"/>
                        <a:gd name="T100" fmla="*/ 16161 w 20000"/>
                        <a:gd name="T101" fmla="*/ 1083 h 20000"/>
                        <a:gd name="T102" fmla="*/ 16518 w 20000"/>
                        <a:gd name="T103" fmla="*/ 0 h 20000"/>
                        <a:gd name="T104" fmla="*/ 17567 w 20000"/>
                        <a:gd name="T105" fmla="*/ 637 h 20000"/>
                        <a:gd name="T106" fmla="*/ 18259 w 20000"/>
                        <a:gd name="T107" fmla="*/ 552 h 20000"/>
                        <a:gd name="T108" fmla="*/ 19531 w 20000"/>
                        <a:gd name="T109" fmla="*/ 1083 h 20000"/>
                        <a:gd name="T110" fmla="*/ 19063 w 20000"/>
                        <a:gd name="T111" fmla="*/ 174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000" h="20000">
                          <a:moveTo>
                            <a:pt x="19531" y="2081"/>
                          </a:moveTo>
                          <a:lnTo>
                            <a:pt x="19174" y="2081"/>
                          </a:lnTo>
                          <a:lnTo>
                            <a:pt x="18259" y="3163"/>
                          </a:lnTo>
                          <a:lnTo>
                            <a:pt x="18482" y="2633"/>
                          </a:lnTo>
                          <a:lnTo>
                            <a:pt x="18616" y="2293"/>
                          </a:lnTo>
                          <a:lnTo>
                            <a:pt x="18259" y="1975"/>
                          </a:lnTo>
                          <a:lnTo>
                            <a:pt x="17679" y="1741"/>
                          </a:lnTo>
                          <a:lnTo>
                            <a:pt x="17567" y="1529"/>
                          </a:lnTo>
                          <a:lnTo>
                            <a:pt x="16987" y="1741"/>
                          </a:lnTo>
                          <a:lnTo>
                            <a:pt x="16741" y="1741"/>
                          </a:lnTo>
                          <a:lnTo>
                            <a:pt x="16384" y="1741"/>
                          </a:lnTo>
                          <a:lnTo>
                            <a:pt x="16049" y="2293"/>
                          </a:lnTo>
                          <a:lnTo>
                            <a:pt x="16049" y="2845"/>
                          </a:lnTo>
                          <a:lnTo>
                            <a:pt x="16049" y="3376"/>
                          </a:lnTo>
                          <a:lnTo>
                            <a:pt x="15603" y="3376"/>
                          </a:lnTo>
                          <a:lnTo>
                            <a:pt x="15603" y="3715"/>
                          </a:lnTo>
                          <a:lnTo>
                            <a:pt x="15469" y="3715"/>
                          </a:lnTo>
                          <a:lnTo>
                            <a:pt x="15134" y="3503"/>
                          </a:lnTo>
                          <a:lnTo>
                            <a:pt x="14688" y="3376"/>
                          </a:lnTo>
                          <a:lnTo>
                            <a:pt x="14554" y="3503"/>
                          </a:lnTo>
                          <a:lnTo>
                            <a:pt x="14085" y="3503"/>
                          </a:lnTo>
                          <a:lnTo>
                            <a:pt x="13638" y="3503"/>
                          </a:lnTo>
                          <a:lnTo>
                            <a:pt x="13058" y="2951"/>
                          </a:lnTo>
                          <a:lnTo>
                            <a:pt x="12455" y="2845"/>
                          </a:lnTo>
                          <a:lnTo>
                            <a:pt x="12232" y="2845"/>
                          </a:lnTo>
                          <a:lnTo>
                            <a:pt x="12455" y="3163"/>
                          </a:lnTo>
                          <a:lnTo>
                            <a:pt x="12143" y="2951"/>
                          </a:lnTo>
                          <a:lnTo>
                            <a:pt x="12143" y="3163"/>
                          </a:lnTo>
                          <a:lnTo>
                            <a:pt x="11674" y="3163"/>
                          </a:lnTo>
                          <a:lnTo>
                            <a:pt x="11674" y="3503"/>
                          </a:lnTo>
                          <a:lnTo>
                            <a:pt x="11674" y="3843"/>
                          </a:lnTo>
                          <a:lnTo>
                            <a:pt x="11897" y="4055"/>
                          </a:lnTo>
                          <a:lnTo>
                            <a:pt x="11674" y="4289"/>
                          </a:lnTo>
                          <a:lnTo>
                            <a:pt x="10960" y="4055"/>
                          </a:lnTo>
                          <a:lnTo>
                            <a:pt x="10402" y="3843"/>
                          </a:lnTo>
                          <a:lnTo>
                            <a:pt x="10268" y="4055"/>
                          </a:lnTo>
                          <a:lnTo>
                            <a:pt x="10268" y="4374"/>
                          </a:lnTo>
                          <a:lnTo>
                            <a:pt x="10268" y="4713"/>
                          </a:lnTo>
                          <a:lnTo>
                            <a:pt x="9710" y="4607"/>
                          </a:lnTo>
                          <a:lnTo>
                            <a:pt x="9219" y="4713"/>
                          </a:lnTo>
                          <a:lnTo>
                            <a:pt x="9219" y="5159"/>
                          </a:lnTo>
                          <a:lnTo>
                            <a:pt x="8884" y="5499"/>
                          </a:lnTo>
                          <a:lnTo>
                            <a:pt x="9129" y="6030"/>
                          </a:lnTo>
                          <a:lnTo>
                            <a:pt x="8884" y="6157"/>
                          </a:lnTo>
                          <a:lnTo>
                            <a:pt x="8304" y="6921"/>
                          </a:lnTo>
                          <a:lnTo>
                            <a:pt x="8304" y="7240"/>
                          </a:lnTo>
                          <a:lnTo>
                            <a:pt x="7857" y="7580"/>
                          </a:lnTo>
                          <a:lnTo>
                            <a:pt x="7857" y="8662"/>
                          </a:lnTo>
                          <a:lnTo>
                            <a:pt x="7612" y="9321"/>
                          </a:lnTo>
                          <a:lnTo>
                            <a:pt x="7254" y="10106"/>
                          </a:lnTo>
                          <a:lnTo>
                            <a:pt x="7612" y="10318"/>
                          </a:lnTo>
                          <a:lnTo>
                            <a:pt x="7612" y="10446"/>
                          </a:lnTo>
                          <a:lnTo>
                            <a:pt x="7612" y="10977"/>
                          </a:lnTo>
                          <a:lnTo>
                            <a:pt x="6808" y="10743"/>
                          </a:lnTo>
                          <a:lnTo>
                            <a:pt x="6473" y="10977"/>
                          </a:lnTo>
                          <a:lnTo>
                            <a:pt x="5893" y="11529"/>
                          </a:lnTo>
                          <a:lnTo>
                            <a:pt x="5893" y="12081"/>
                          </a:lnTo>
                          <a:lnTo>
                            <a:pt x="6116" y="12399"/>
                          </a:lnTo>
                          <a:lnTo>
                            <a:pt x="5893" y="12739"/>
                          </a:lnTo>
                          <a:lnTo>
                            <a:pt x="6116" y="13524"/>
                          </a:lnTo>
                          <a:lnTo>
                            <a:pt x="6339" y="14480"/>
                          </a:lnTo>
                          <a:lnTo>
                            <a:pt x="6473" y="14713"/>
                          </a:lnTo>
                          <a:lnTo>
                            <a:pt x="6808" y="15053"/>
                          </a:lnTo>
                          <a:lnTo>
                            <a:pt x="6696" y="15372"/>
                          </a:lnTo>
                          <a:lnTo>
                            <a:pt x="6339" y="15605"/>
                          </a:lnTo>
                          <a:lnTo>
                            <a:pt x="6696" y="16263"/>
                          </a:lnTo>
                          <a:lnTo>
                            <a:pt x="6696" y="16688"/>
                          </a:lnTo>
                          <a:lnTo>
                            <a:pt x="6473" y="17240"/>
                          </a:lnTo>
                          <a:lnTo>
                            <a:pt x="6116" y="17240"/>
                          </a:lnTo>
                          <a:lnTo>
                            <a:pt x="6116" y="17346"/>
                          </a:lnTo>
                          <a:lnTo>
                            <a:pt x="5893" y="17558"/>
                          </a:lnTo>
                          <a:lnTo>
                            <a:pt x="5893" y="18556"/>
                          </a:lnTo>
                          <a:lnTo>
                            <a:pt x="5424" y="18429"/>
                          </a:lnTo>
                          <a:lnTo>
                            <a:pt x="4955" y="18132"/>
                          </a:lnTo>
                          <a:lnTo>
                            <a:pt x="4955" y="17346"/>
                          </a:lnTo>
                          <a:lnTo>
                            <a:pt x="4955" y="17240"/>
                          </a:lnTo>
                          <a:lnTo>
                            <a:pt x="4844" y="17346"/>
                          </a:lnTo>
                          <a:lnTo>
                            <a:pt x="4844" y="17686"/>
                          </a:lnTo>
                          <a:lnTo>
                            <a:pt x="4621" y="17686"/>
                          </a:lnTo>
                          <a:lnTo>
                            <a:pt x="4844" y="18132"/>
                          </a:lnTo>
                          <a:lnTo>
                            <a:pt x="4375" y="18556"/>
                          </a:lnTo>
                          <a:lnTo>
                            <a:pt x="4040" y="18217"/>
                          </a:lnTo>
                          <a:lnTo>
                            <a:pt x="3929" y="18429"/>
                          </a:lnTo>
                          <a:lnTo>
                            <a:pt x="4040" y="18556"/>
                          </a:lnTo>
                          <a:lnTo>
                            <a:pt x="3460" y="19342"/>
                          </a:lnTo>
                          <a:lnTo>
                            <a:pt x="3013" y="19873"/>
                          </a:lnTo>
                          <a:lnTo>
                            <a:pt x="1964" y="19979"/>
                          </a:lnTo>
                          <a:lnTo>
                            <a:pt x="1272" y="19639"/>
                          </a:lnTo>
                          <a:lnTo>
                            <a:pt x="580" y="19002"/>
                          </a:lnTo>
                          <a:lnTo>
                            <a:pt x="580" y="18556"/>
                          </a:lnTo>
                          <a:lnTo>
                            <a:pt x="1049" y="18769"/>
                          </a:lnTo>
                          <a:lnTo>
                            <a:pt x="915" y="18429"/>
                          </a:lnTo>
                          <a:lnTo>
                            <a:pt x="1049" y="17898"/>
                          </a:lnTo>
                          <a:lnTo>
                            <a:pt x="915" y="17898"/>
                          </a:lnTo>
                          <a:lnTo>
                            <a:pt x="692" y="18132"/>
                          </a:lnTo>
                          <a:lnTo>
                            <a:pt x="357" y="18429"/>
                          </a:lnTo>
                          <a:lnTo>
                            <a:pt x="89" y="18132"/>
                          </a:lnTo>
                          <a:lnTo>
                            <a:pt x="580" y="17558"/>
                          </a:lnTo>
                          <a:lnTo>
                            <a:pt x="692" y="17558"/>
                          </a:lnTo>
                          <a:lnTo>
                            <a:pt x="915" y="17346"/>
                          </a:lnTo>
                          <a:lnTo>
                            <a:pt x="692" y="17346"/>
                          </a:lnTo>
                          <a:lnTo>
                            <a:pt x="1049" y="17028"/>
                          </a:lnTo>
                          <a:lnTo>
                            <a:pt x="1607" y="16476"/>
                          </a:lnTo>
                          <a:lnTo>
                            <a:pt x="915" y="16688"/>
                          </a:lnTo>
                          <a:lnTo>
                            <a:pt x="692" y="17028"/>
                          </a:lnTo>
                          <a:lnTo>
                            <a:pt x="580" y="16688"/>
                          </a:lnTo>
                          <a:lnTo>
                            <a:pt x="357" y="17028"/>
                          </a:lnTo>
                          <a:lnTo>
                            <a:pt x="357" y="16476"/>
                          </a:lnTo>
                          <a:lnTo>
                            <a:pt x="89" y="15924"/>
                          </a:lnTo>
                          <a:lnTo>
                            <a:pt x="89" y="15605"/>
                          </a:lnTo>
                          <a:lnTo>
                            <a:pt x="1272" y="15605"/>
                          </a:lnTo>
                          <a:lnTo>
                            <a:pt x="1964" y="15605"/>
                          </a:lnTo>
                          <a:lnTo>
                            <a:pt x="2188" y="15372"/>
                          </a:lnTo>
                          <a:lnTo>
                            <a:pt x="1964" y="15265"/>
                          </a:lnTo>
                          <a:lnTo>
                            <a:pt x="1964" y="15372"/>
                          </a:lnTo>
                          <a:lnTo>
                            <a:pt x="1607" y="15372"/>
                          </a:lnTo>
                          <a:lnTo>
                            <a:pt x="1272" y="15372"/>
                          </a:lnTo>
                          <a:lnTo>
                            <a:pt x="357" y="15372"/>
                          </a:lnTo>
                          <a:lnTo>
                            <a:pt x="89" y="15265"/>
                          </a:lnTo>
                          <a:lnTo>
                            <a:pt x="89" y="15053"/>
                          </a:lnTo>
                          <a:lnTo>
                            <a:pt x="357" y="14926"/>
                          </a:lnTo>
                          <a:lnTo>
                            <a:pt x="0" y="14713"/>
                          </a:lnTo>
                          <a:lnTo>
                            <a:pt x="357" y="14480"/>
                          </a:lnTo>
                          <a:lnTo>
                            <a:pt x="1049" y="14480"/>
                          </a:lnTo>
                          <a:lnTo>
                            <a:pt x="1272" y="14480"/>
                          </a:lnTo>
                          <a:lnTo>
                            <a:pt x="692" y="14161"/>
                          </a:lnTo>
                          <a:lnTo>
                            <a:pt x="89" y="14161"/>
                          </a:lnTo>
                          <a:lnTo>
                            <a:pt x="89" y="13949"/>
                          </a:lnTo>
                          <a:lnTo>
                            <a:pt x="580" y="13949"/>
                          </a:lnTo>
                          <a:lnTo>
                            <a:pt x="915" y="13822"/>
                          </a:lnTo>
                          <a:lnTo>
                            <a:pt x="1607" y="13609"/>
                          </a:lnTo>
                          <a:lnTo>
                            <a:pt x="1607" y="13822"/>
                          </a:lnTo>
                          <a:lnTo>
                            <a:pt x="1830" y="13822"/>
                          </a:lnTo>
                          <a:lnTo>
                            <a:pt x="1607" y="13524"/>
                          </a:lnTo>
                          <a:lnTo>
                            <a:pt x="915" y="13524"/>
                          </a:lnTo>
                          <a:lnTo>
                            <a:pt x="915" y="13270"/>
                          </a:lnTo>
                          <a:lnTo>
                            <a:pt x="1607" y="13057"/>
                          </a:lnTo>
                          <a:lnTo>
                            <a:pt x="1830" y="13270"/>
                          </a:lnTo>
                          <a:lnTo>
                            <a:pt x="2411" y="12951"/>
                          </a:lnTo>
                          <a:lnTo>
                            <a:pt x="1607" y="12951"/>
                          </a:lnTo>
                          <a:lnTo>
                            <a:pt x="1607" y="12739"/>
                          </a:lnTo>
                          <a:lnTo>
                            <a:pt x="2188" y="12951"/>
                          </a:lnTo>
                          <a:lnTo>
                            <a:pt x="2768" y="13057"/>
                          </a:lnTo>
                          <a:lnTo>
                            <a:pt x="2411" y="12739"/>
                          </a:lnTo>
                          <a:lnTo>
                            <a:pt x="2545" y="12611"/>
                          </a:lnTo>
                          <a:lnTo>
                            <a:pt x="3103" y="12951"/>
                          </a:lnTo>
                          <a:lnTo>
                            <a:pt x="3013" y="12611"/>
                          </a:lnTo>
                          <a:lnTo>
                            <a:pt x="2768" y="12399"/>
                          </a:lnTo>
                          <a:lnTo>
                            <a:pt x="3013" y="12399"/>
                          </a:lnTo>
                          <a:lnTo>
                            <a:pt x="3013" y="12081"/>
                          </a:lnTo>
                          <a:lnTo>
                            <a:pt x="3929" y="11635"/>
                          </a:lnTo>
                          <a:lnTo>
                            <a:pt x="4040" y="12081"/>
                          </a:lnTo>
                          <a:lnTo>
                            <a:pt x="4844" y="11868"/>
                          </a:lnTo>
                          <a:lnTo>
                            <a:pt x="5201" y="11316"/>
                          </a:lnTo>
                          <a:lnTo>
                            <a:pt x="5201" y="11189"/>
                          </a:lnTo>
                          <a:lnTo>
                            <a:pt x="5201" y="10977"/>
                          </a:lnTo>
                          <a:lnTo>
                            <a:pt x="4844" y="11316"/>
                          </a:lnTo>
                          <a:lnTo>
                            <a:pt x="4286" y="11868"/>
                          </a:lnTo>
                          <a:lnTo>
                            <a:pt x="3683" y="11529"/>
                          </a:lnTo>
                          <a:lnTo>
                            <a:pt x="4286" y="11189"/>
                          </a:lnTo>
                          <a:lnTo>
                            <a:pt x="4286" y="10977"/>
                          </a:lnTo>
                          <a:lnTo>
                            <a:pt x="4844" y="10318"/>
                          </a:lnTo>
                          <a:lnTo>
                            <a:pt x="5201" y="10446"/>
                          </a:lnTo>
                          <a:lnTo>
                            <a:pt x="5424" y="10106"/>
                          </a:lnTo>
                          <a:lnTo>
                            <a:pt x="5201" y="10106"/>
                          </a:lnTo>
                          <a:lnTo>
                            <a:pt x="5558" y="9533"/>
                          </a:lnTo>
                          <a:lnTo>
                            <a:pt x="5781" y="9214"/>
                          </a:lnTo>
                          <a:lnTo>
                            <a:pt x="6116" y="9321"/>
                          </a:lnTo>
                          <a:lnTo>
                            <a:pt x="6339" y="9002"/>
                          </a:lnTo>
                          <a:lnTo>
                            <a:pt x="5893" y="9002"/>
                          </a:lnTo>
                          <a:lnTo>
                            <a:pt x="5893" y="8896"/>
                          </a:lnTo>
                          <a:lnTo>
                            <a:pt x="5781" y="9002"/>
                          </a:lnTo>
                          <a:lnTo>
                            <a:pt x="5781" y="8450"/>
                          </a:lnTo>
                          <a:lnTo>
                            <a:pt x="6116" y="8662"/>
                          </a:lnTo>
                          <a:lnTo>
                            <a:pt x="5893" y="8450"/>
                          </a:lnTo>
                          <a:lnTo>
                            <a:pt x="6116" y="8004"/>
                          </a:lnTo>
                          <a:lnTo>
                            <a:pt x="6473" y="8004"/>
                          </a:lnTo>
                          <a:lnTo>
                            <a:pt x="6339" y="7580"/>
                          </a:lnTo>
                          <a:lnTo>
                            <a:pt x="7254" y="7452"/>
                          </a:lnTo>
                          <a:lnTo>
                            <a:pt x="7254" y="7240"/>
                          </a:lnTo>
                          <a:lnTo>
                            <a:pt x="6339" y="7452"/>
                          </a:lnTo>
                          <a:lnTo>
                            <a:pt x="6339" y="6921"/>
                          </a:lnTo>
                          <a:lnTo>
                            <a:pt x="6696" y="6369"/>
                          </a:lnTo>
                          <a:lnTo>
                            <a:pt x="7031" y="6030"/>
                          </a:lnTo>
                          <a:lnTo>
                            <a:pt x="8214" y="6030"/>
                          </a:lnTo>
                          <a:lnTo>
                            <a:pt x="8214" y="5817"/>
                          </a:lnTo>
                          <a:lnTo>
                            <a:pt x="7254" y="5817"/>
                          </a:lnTo>
                          <a:lnTo>
                            <a:pt x="7857" y="5499"/>
                          </a:lnTo>
                          <a:lnTo>
                            <a:pt x="7969" y="5499"/>
                          </a:lnTo>
                          <a:lnTo>
                            <a:pt x="8214" y="5711"/>
                          </a:lnTo>
                          <a:lnTo>
                            <a:pt x="8214" y="5499"/>
                          </a:lnTo>
                          <a:lnTo>
                            <a:pt x="7969" y="5244"/>
                          </a:lnTo>
                          <a:lnTo>
                            <a:pt x="8214" y="5159"/>
                          </a:lnTo>
                          <a:lnTo>
                            <a:pt x="7857" y="5244"/>
                          </a:lnTo>
                          <a:lnTo>
                            <a:pt x="7612" y="5159"/>
                          </a:lnTo>
                          <a:lnTo>
                            <a:pt x="8214" y="4926"/>
                          </a:lnTo>
                          <a:lnTo>
                            <a:pt x="8304" y="4926"/>
                          </a:lnTo>
                          <a:lnTo>
                            <a:pt x="8304" y="4713"/>
                          </a:lnTo>
                          <a:lnTo>
                            <a:pt x="8772" y="4713"/>
                          </a:lnTo>
                          <a:lnTo>
                            <a:pt x="8772" y="4926"/>
                          </a:lnTo>
                          <a:lnTo>
                            <a:pt x="8884" y="4713"/>
                          </a:lnTo>
                          <a:lnTo>
                            <a:pt x="8772" y="4713"/>
                          </a:lnTo>
                          <a:lnTo>
                            <a:pt x="8884" y="4289"/>
                          </a:lnTo>
                          <a:lnTo>
                            <a:pt x="9219" y="4289"/>
                          </a:lnTo>
                          <a:lnTo>
                            <a:pt x="9710" y="4289"/>
                          </a:lnTo>
                          <a:lnTo>
                            <a:pt x="9710" y="4055"/>
                          </a:lnTo>
                          <a:lnTo>
                            <a:pt x="9219" y="4289"/>
                          </a:lnTo>
                          <a:lnTo>
                            <a:pt x="8884" y="4289"/>
                          </a:lnTo>
                          <a:lnTo>
                            <a:pt x="9129" y="3843"/>
                          </a:lnTo>
                          <a:lnTo>
                            <a:pt x="9219" y="3843"/>
                          </a:lnTo>
                          <a:lnTo>
                            <a:pt x="9710" y="3503"/>
                          </a:lnTo>
                          <a:lnTo>
                            <a:pt x="9710" y="3376"/>
                          </a:lnTo>
                          <a:lnTo>
                            <a:pt x="9821" y="3163"/>
                          </a:lnTo>
                          <a:lnTo>
                            <a:pt x="9710" y="3163"/>
                          </a:lnTo>
                          <a:lnTo>
                            <a:pt x="9219" y="3376"/>
                          </a:lnTo>
                          <a:lnTo>
                            <a:pt x="9129" y="3163"/>
                          </a:lnTo>
                          <a:lnTo>
                            <a:pt x="9219" y="2845"/>
                          </a:lnTo>
                          <a:lnTo>
                            <a:pt x="10402" y="2633"/>
                          </a:lnTo>
                          <a:lnTo>
                            <a:pt x="10737" y="2951"/>
                          </a:lnTo>
                          <a:lnTo>
                            <a:pt x="10960" y="2951"/>
                          </a:lnTo>
                          <a:lnTo>
                            <a:pt x="10960" y="2845"/>
                          </a:lnTo>
                          <a:lnTo>
                            <a:pt x="10625" y="2845"/>
                          </a:lnTo>
                          <a:lnTo>
                            <a:pt x="10402" y="2420"/>
                          </a:lnTo>
                          <a:lnTo>
                            <a:pt x="10960" y="2081"/>
                          </a:lnTo>
                          <a:lnTo>
                            <a:pt x="11183" y="2633"/>
                          </a:lnTo>
                          <a:lnTo>
                            <a:pt x="11183" y="2293"/>
                          </a:lnTo>
                          <a:lnTo>
                            <a:pt x="11317" y="2081"/>
                          </a:lnTo>
                          <a:lnTo>
                            <a:pt x="11540" y="2845"/>
                          </a:lnTo>
                          <a:lnTo>
                            <a:pt x="11674" y="2845"/>
                          </a:lnTo>
                          <a:lnTo>
                            <a:pt x="11897" y="2633"/>
                          </a:lnTo>
                          <a:lnTo>
                            <a:pt x="11674" y="2293"/>
                          </a:lnTo>
                          <a:lnTo>
                            <a:pt x="12143" y="2081"/>
                          </a:lnTo>
                          <a:lnTo>
                            <a:pt x="12232" y="1975"/>
                          </a:lnTo>
                          <a:lnTo>
                            <a:pt x="12813" y="2293"/>
                          </a:lnTo>
                          <a:lnTo>
                            <a:pt x="12813" y="1741"/>
                          </a:lnTo>
                          <a:lnTo>
                            <a:pt x="12455" y="1741"/>
                          </a:lnTo>
                          <a:lnTo>
                            <a:pt x="12143" y="1423"/>
                          </a:lnTo>
                          <a:lnTo>
                            <a:pt x="12701" y="1423"/>
                          </a:lnTo>
                          <a:lnTo>
                            <a:pt x="13415" y="1423"/>
                          </a:lnTo>
                          <a:lnTo>
                            <a:pt x="13638" y="1529"/>
                          </a:lnTo>
                          <a:lnTo>
                            <a:pt x="13973" y="1210"/>
                          </a:lnTo>
                          <a:lnTo>
                            <a:pt x="13973" y="637"/>
                          </a:lnTo>
                          <a:lnTo>
                            <a:pt x="14330" y="1083"/>
                          </a:lnTo>
                          <a:lnTo>
                            <a:pt x="14554" y="870"/>
                          </a:lnTo>
                          <a:lnTo>
                            <a:pt x="14330" y="637"/>
                          </a:lnTo>
                          <a:lnTo>
                            <a:pt x="14554" y="297"/>
                          </a:lnTo>
                          <a:lnTo>
                            <a:pt x="15134" y="297"/>
                          </a:lnTo>
                          <a:lnTo>
                            <a:pt x="15469" y="297"/>
                          </a:lnTo>
                          <a:lnTo>
                            <a:pt x="15134" y="870"/>
                          </a:lnTo>
                          <a:lnTo>
                            <a:pt x="15134" y="1423"/>
                          </a:lnTo>
                          <a:lnTo>
                            <a:pt x="15246" y="1529"/>
                          </a:lnTo>
                          <a:lnTo>
                            <a:pt x="15246" y="1210"/>
                          </a:lnTo>
                          <a:lnTo>
                            <a:pt x="16049" y="297"/>
                          </a:lnTo>
                          <a:lnTo>
                            <a:pt x="16049" y="637"/>
                          </a:lnTo>
                          <a:lnTo>
                            <a:pt x="16161" y="1083"/>
                          </a:lnTo>
                          <a:lnTo>
                            <a:pt x="16384" y="870"/>
                          </a:lnTo>
                          <a:lnTo>
                            <a:pt x="16518" y="637"/>
                          </a:lnTo>
                          <a:lnTo>
                            <a:pt x="16741" y="552"/>
                          </a:lnTo>
                          <a:lnTo>
                            <a:pt x="16384" y="297"/>
                          </a:lnTo>
                          <a:lnTo>
                            <a:pt x="16518" y="0"/>
                          </a:lnTo>
                          <a:lnTo>
                            <a:pt x="17098" y="0"/>
                          </a:lnTo>
                          <a:lnTo>
                            <a:pt x="17567" y="85"/>
                          </a:lnTo>
                          <a:lnTo>
                            <a:pt x="17567" y="297"/>
                          </a:lnTo>
                          <a:lnTo>
                            <a:pt x="17098" y="552"/>
                          </a:lnTo>
                          <a:lnTo>
                            <a:pt x="17567" y="637"/>
                          </a:lnTo>
                          <a:lnTo>
                            <a:pt x="17098" y="870"/>
                          </a:lnTo>
                          <a:lnTo>
                            <a:pt x="17567" y="870"/>
                          </a:lnTo>
                          <a:lnTo>
                            <a:pt x="17902" y="297"/>
                          </a:lnTo>
                          <a:lnTo>
                            <a:pt x="18013" y="297"/>
                          </a:lnTo>
                          <a:lnTo>
                            <a:pt x="18259" y="552"/>
                          </a:lnTo>
                          <a:lnTo>
                            <a:pt x="18482" y="297"/>
                          </a:lnTo>
                          <a:lnTo>
                            <a:pt x="19063" y="637"/>
                          </a:lnTo>
                          <a:lnTo>
                            <a:pt x="18839" y="637"/>
                          </a:lnTo>
                          <a:lnTo>
                            <a:pt x="19174" y="637"/>
                          </a:lnTo>
                          <a:lnTo>
                            <a:pt x="19531" y="1083"/>
                          </a:lnTo>
                          <a:lnTo>
                            <a:pt x="19063" y="1423"/>
                          </a:lnTo>
                          <a:lnTo>
                            <a:pt x="17902" y="1423"/>
                          </a:lnTo>
                          <a:lnTo>
                            <a:pt x="18482" y="1529"/>
                          </a:lnTo>
                          <a:lnTo>
                            <a:pt x="18839" y="1975"/>
                          </a:lnTo>
                          <a:lnTo>
                            <a:pt x="19063" y="1741"/>
                          </a:lnTo>
                          <a:lnTo>
                            <a:pt x="19397" y="1741"/>
                          </a:lnTo>
                          <a:lnTo>
                            <a:pt x="19754" y="1975"/>
                          </a:lnTo>
                          <a:lnTo>
                            <a:pt x="19978" y="2081"/>
                          </a:lnTo>
                          <a:lnTo>
                            <a:pt x="19531" y="2081"/>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prstClr val="black"/>
                        </a:solidFill>
                        <a:effectLst/>
                        <a:uLnTx/>
                        <a:uFillTx/>
                        <a:latin typeface="Avenir "/>
                        <a:ea typeface="+mn-ea"/>
                        <a:cs typeface="+mn-cs"/>
                      </a:endParaRPr>
                    </a:p>
                  </p:txBody>
                </p:sp>
                <p:sp>
                  <p:nvSpPr>
                    <p:cNvPr id="439" name="Freeform 267">
                      <a:extLst>
                        <a:ext uri="{FF2B5EF4-FFF2-40B4-BE49-F238E27FC236}">
                          <a16:creationId xmlns:a16="http://schemas.microsoft.com/office/drawing/2014/main" id="{D3DF6912-8B82-42B6-96FD-AD42AE559508}"/>
                        </a:ext>
                      </a:extLst>
                    </p:cNvPr>
                    <p:cNvSpPr>
                      <a:spLocks/>
                    </p:cNvSpPr>
                    <p:nvPr/>
                  </p:nvSpPr>
                  <p:spPr bwMode="auto">
                    <a:xfrm>
                      <a:off x="4557775" y="2357679"/>
                      <a:ext cx="28689" cy="25670"/>
                    </a:xfrm>
                    <a:custGeom>
                      <a:avLst/>
                      <a:gdLst>
                        <a:gd name="T0" fmla="*/ 1702 w 20000"/>
                        <a:gd name="T1" fmla="*/ 19524 h 20000"/>
                        <a:gd name="T2" fmla="*/ 0 w 20000"/>
                        <a:gd name="T3" fmla="*/ 11905 h 20000"/>
                        <a:gd name="T4" fmla="*/ 8511 w 20000"/>
                        <a:gd name="T5" fmla="*/ 0 h 20000"/>
                        <a:gd name="T6" fmla="*/ 13191 w 20000"/>
                        <a:gd name="T7" fmla="*/ 7143 h 20000"/>
                        <a:gd name="T8" fmla="*/ 17447 w 20000"/>
                        <a:gd name="T9" fmla="*/ 0 h 20000"/>
                        <a:gd name="T10" fmla="*/ 19574 w 20000"/>
                        <a:gd name="T11" fmla="*/ 7143 h 20000"/>
                        <a:gd name="T12" fmla="*/ 8511 w 20000"/>
                        <a:gd name="T13" fmla="*/ 17143 h 20000"/>
                        <a:gd name="T14" fmla="*/ 6809 w 20000"/>
                        <a:gd name="T15" fmla="*/ 19524 h 20000"/>
                        <a:gd name="T16" fmla="*/ 1702 w 20000"/>
                        <a:gd name="T17" fmla="*/ 1952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00" h="20000">
                          <a:moveTo>
                            <a:pt x="1702" y="19524"/>
                          </a:moveTo>
                          <a:lnTo>
                            <a:pt x="0" y="11905"/>
                          </a:lnTo>
                          <a:lnTo>
                            <a:pt x="8511" y="0"/>
                          </a:lnTo>
                          <a:lnTo>
                            <a:pt x="13191" y="7143"/>
                          </a:lnTo>
                          <a:lnTo>
                            <a:pt x="17447" y="0"/>
                          </a:lnTo>
                          <a:lnTo>
                            <a:pt x="19574" y="7143"/>
                          </a:lnTo>
                          <a:lnTo>
                            <a:pt x="8511" y="17143"/>
                          </a:lnTo>
                          <a:lnTo>
                            <a:pt x="6809" y="19524"/>
                          </a:lnTo>
                          <a:lnTo>
                            <a:pt x="1702" y="19524"/>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prstClr val="black"/>
                        </a:solidFill>
                        <a:effectLst/>
                        <a:uLnTx/>
                        <a:uFillTx/>
                        <a:latin typeface="Avenir "/>
                        <a:ea typeface="+mn-ea"/>
                        <a:cs typeface="+mn-cs"/>
                      </a:endParaRPr>
                    </a:p>
                  </p:txBody>
                </p:sp>
                <p:sp>
                  <p:nvSpPr>
                    <p:cNvPr id="440" name="Freeform 266">
                      <a:extLst>
                        <a:ext uri="{FF2B5EF4-FFF2-40B4-BE49-F238E27FC236}">
                          <a16:creationId xmlns:a16="http://schemas.microsoft.com/office/drawing/2014/main" id="{09A8661C-7222-406A-BE68-464FB91314FE}"/>
                        </a:ext>
                      </a:extLst>
                    </p:cNvPr>
                    <p:cNvSpPr>
                      <a:spLocks/>
                    </p:cNvSpPr>
                    <p:nvPr/>
                  </p:nvSpPr>
                  <p:spPr bwMode="auto">
                    <a:xfrm>
                      <a:off x="4541164" y="2354660"/>
                      <a:ext cx="16610" cy="19630"/>
                    </a:xfrm>
                    <a:custGeom>
                      <a:avLst/>
                      <a:gdLst>
                        <a:gd name="T0" fmla="*/ 11429 w 20000"/>
                        <a:gd name="T1" fmla="*/ 19375 h 20000"/>
                        <a:gd name="T2" fmla="*/ 4286 w 20000"/>
                        <a:gd name="T3" fmla="*/ 19375 h 20000"/>
                        <a:gd name="T4" fmla="*/ 19286 w 20000"/>
                        <a:gd name="T5" fmla="*/ 13125 h 20000"/>
                        <a:gd name="T6" fmla="*/ 11429 w 20000"/>
                        <a:gd name="T7" fmla="*/ 13125 h 20000"/>
                        <a:gd name="T8" fmla="*/ 0 w 20000"/>
                        <a:gd name="T9" fmla="*/ 19375 h 20000"/>
                        <a:gd name="T10" fmla="*/ 0 w 20000"/>
                        <a:gd name="T11" fmla="*/ 9375 h 20000"/>
                        <a:gd name="T12" fmla="*/ 11429 w 20000"/>
                        <a:gd name="T13" fmla="*/ 9375 h 20000"/>
                        <a:gd name="T14" fmla="*/ 11429 w 20000"/>
                        <a:gd name="T15" fmla="*/ 0 h 20000"/>
                        <a:gd name="T16" fmla="*/ 19286 w 20000"/>
                        <a:gd name="T17" fmla="*/ 3750 h 20000"/>
                        <a:gd name="T18" fmla="*/ 19286 w 20000"/>
                        <a:gd name="T19" fmla="*/ 13125 h 20000"/>
                        <a:gd name="T20" fmla="*/ 11429 w 20000"/>
                        <a:gd name="T21" fmla="*/ 1937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00" h="20000">
                          <a:moveTo>
                            <a:pt x="11429" y="19375"/>
                          </a:moveTo>
                          <a:lnTo>
                            <a:pt x="4286" y="19375"/>
                          </a:lnTo>
                          <a:lnTo>
                            <a:pt x="19286" y="13125"/>
                          </a:lnTo>
                          <a:lnTo>
                            <a:pt x="11429" y="13125"/>
                          </a:lnTo>
                          <a:lnTo>
                            <a:pt x="0" y="19375"/>
                          </a:lnTo>
                          <a:lnTo>
                            <a:pt x="0" y="9375"/>
                          </a:lnTo>
                          <a:lnTo>
                            <a:pt x="11429" y="9375"/>
                          </a:lnTo>
                          <a:lnTo>
                            <a:pt x="11429" y="0"/>
                          </a:lnTo>
                          <a:lnTo>
                            <a:pt x="19286" y="3750"/>
                          </a:lnTo>
                          <a:lnTo>
                            <a:pt x="19286" y="13125"/>
                          </a:lnTo>
                          <a:lnTo>
                            <a:pt x="11429" y="19375"/>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prstClr val="black"/>
                        </a:solidFill>
                        <a:effectLst/>
                        <a:uLnTx/>
                        <a:uFillTx/>
                        <a:latin typeface="Avenir "/>
                        <a:ea typeface="+mn-ea"/>
                        <a:cs typeface="+mn-cs"/>
                      </a:endParaRPr>
                    </a:p>
                  </p:txBody>
                </p:sp>
                <p:sp>
                  <p:nvSpPr>
                    <p:cNvPr id="441" name="Freeform 261">
                      <a:extLst>
                        <a:ext uri="{FF2B5EF4-FFF2-40B4-BE49-F238E27FC236}">
                          <a16:creationId xmlns:a16="http://schemas.microsoft.com/office/drawing/2014/main" id="{EA920DC3-22C1-4612-BB72-7923286FA9A3}"/>
                        </a:ext>
                      </a:extLst>
                    </p:cNvPr>
                    <p:cNvSpPr>
                      <a:spLocks/>
                    </p:cNvSpPr>
                    <p:nvPr/>
                  </p:nvSpPr>
                  <p:spPr bwMode="auto">
                    <a:xfrm>
                      <a:off x="4491335" y="2348620"/>
                      <a:ext cx="265758" cy="582856"/>
                    </a:xfrm>
                    <a:custGeom>
                      <a:avLst/>
                      <a:gdLst>
                        <a:gd name="T0" fmla="*/ 16190 w 20000"/>
                        <a:gd name="T1" fmla="*/ 851 h 20000"/>
                        <a:gd name="T2" fmla="*/ 18549 w 20000"/>
                        <a:gd name="T3" fmla="*/ 2033 h 20000"/>
                        <a:gd name="T4" fmla="*/ 18776 w 20000"/>
                        <a:gd name="T5" fmla="*/ 2593 h 20000"/>
                        <a:gd name="T6" fmla="*/ 19683 w 20000"/>
                        <a:gd name="T7" fmla="*/ 4191 h 20000"/>
                        <a:gd name="T8" fmla="*/ 18549 w 20000"/>
                        <a:gd name="T9" fmla="*/ 4710 h 20000"/>
                        <a:gd name="T10" fmla="*/ 15692 w 20000"/>
                        <a:gd name="T11" fmla="*/ 5373 h 20000"/>
                        <a:gd name="T12" fmla="*/ 15510 w 20000"/>
                        <a:gd name="T13" fmla="*/ 6452 h 20000"/>
                        <a:gd name="T14" fmla="*/ 15510 w 20000"/>
                        <a:gd name="T15" fmla="*/ 7303 h 20000"/>
                        <a:gd name="T16" fmla="*/ 13651 w 20000"/>
                        <a:gd name="T17" fmla="*/ 8278 h 20000"/>
                        <a:gd name="T18" fmla="*/ 12698 w 20000"/>
                        <a:gd name="T19" fmla="*/ 8485 h 20000"/>
                        <a:gd name="T20" fmla="*/ 11247 w 20000"/>
                        <a:gd name="T21" fmla="*/ 9232 h 20000"/>
                        <a:gd name="T22" fmla="*/ 10794 w 20000"/>
                        <a:gd name="T23" fmla="*/ 9336 h 20000"/>
                        <a:gd name="T24" fmla="*/ 10113 w 20000"/>
                        <a:gd name="T25" fmla="*/ 9876 h 20000"/>
                        <a:gd name="T26" fmla="*/ 10113 w 20000"/>
                        <a:gd name="T27" fmla="*/ 10954 h 20000"/>
                        <a:gd name="T28" fmla="*/ 9841 w 20000"/>
                        <a:gd name="T29" fmla="*/ 11494 h 20000"/>
                        <a:gd name="T30" fmla="*/ 10794 w 20000"/>
                        <a:gd name="T31" fmla="*/ 12780 h 20000"/>
                        <a:gd name="T32" fmla="*/ 12698 w 20000"/>
                        <a:gd name="T33" fmla="*/ 13320 h 20000"/>
                        <a:gd name="T34" fmla="*/ 12426 w 20000"/>
                        <a:gd name="T35" fmla="*/ 14710 h 20000"/>
                        <a:gd name="T36" fmla="*/ 11247 w 20000"/>
                        <a:gd name="T37" fmla="*/ 14917 h 20000"/>
                        <a:gd name="T38" fmla="*/ 8934 w 20000"/>
                        <a:gd name="T39" fmla="*/ 15477 h 20000"/>
                        <a:gd name="T40" fmla="*/ 9841 w 20000"/>
                        <a:gd name="T41" fmla="*/ 16411 h 20000"/>
                        <a:gd name="T42" fmla="*/ 9388 w 20000"/>
                        <a:gd name="T43" fmla="*/ 17822 h 20000"/>
                        <a:gd name="T44" fmla="*/ 6349 w 20000"/>
                        <a:gd name="T45" fmla="*/ 19108 h 20000"/>
                        <a:gd name="T46" fmla="*/ 5850 w 20000"/>
                        <a:gd name="T47" fmla="*/ 19544 h 20000"/>
                        <a:gd name="T48" fmla="*/ 3991 w 20000"/>
                        <a:gd name="T49" fmla="*/ 19979 h 20000"/>
                        <a:gd name="T50" fmla="*/ 2812 w 20000"/>
                        <a:gd name="T51" fmla="*/ 18900 h 20000"/>
                        <a:gd name="T52" fmla="*/ 3265 w 20000"/>
                        <a:gd name="T53" fmla="*/ 18568 h 20000"/>
                        <a:gd name="T54" fmla="*/ 1859 w 20000"/>
                        <a:gd name="T55" fmla="*/ 17178 h 20000"/>
                        <a:gd name="T56" fmla="*/ 952 w 20000"/>
                        <a:gd name="T57" fmla="*/ 15996 h 20000"/>
                        <a:gd name="T58" fmla="*/ 0 w 20000"/>
                        <a:gd name="T59" fmla="*/ 15021 h 20000"/>
                        <a:gd name="T60" fmla="*/ 952 w 20000"/>
                        <a:gd name="T61" fmla="*/ 14066 h 20000"/>
                        <a:gd name="T62" fmla="*/ 2132 w 20000"/>
                        <a:gd name="T63" fmla="*/ 13734 h 20000"/>
                        <a:gd name="T64" fmla="*/ 1859 w 20000"/>
                        <a:gd name="T65" fmla="*/ 12137 h 20000"/>
                        <a:gd name="T66" fmla="*/ 2132 w 20000"/>
                        <a:gd name="T67" fmla="*/ 11286 h 20000"/>
                        <a:gd name="T68" fmla="*/ 952 w 20000"/>
                        <a:gd name="T69" fmla="*/ 9336 h 20000"/>
                        <a:gd name="T70" fmla="*/ 952 w 20000"/>
                        <a:gd name="T71" fmla="*/ 8154 h 20000"/>
                        <a:gd name="T72" fmla="*/ 4444 w 20000"/>
                        <a:gd name="T73" fmla="*/ 7635 h 20000"/>
                        <a:gd name="T74" fmla="*/ 3719 w 20000"/>
                        <a:gd name="T75" fmla="*/ 6784 h 20000"/>
                        <a:gd name="T76" fmla="*/ 4943 w 20000"/>
                        <a:gd name="T77" fmla="*/ 4295 h 20000"/>
                        <a:gd name="T78" fmla="*/ 7029 w 20000"/>
                        <a:gd name="T79" fmla="*/ 2905 h 20000"/>
                        <a:gd name="T80" fmla="*/ 7710 w 20000"/>
                        <a:gd name="T81" fmla="*/ 1950 h 20000"/>
                        <a:gd name="T82" fmla="*/ 9841 w 20000"/>
                        <a:gd name="T83" fmla="*/ 1494 h 20000"/>
                        <a:gd name="T84" fmla="*/ 10113 w 20000"/>
                        <a:gd name="T85" fmla="*/ 643 h 20000"/>
                        <a:gd name="T86" fmla="*/ 13152 w 20000"/>
                        <a:gd name="T87" fmla="*/ 851 h 20000"/>
                        <a:gd name="T88" fmla="*/ 12698 w 20000"/>
                        <a:gd name="T89"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000" h="20000">
                          <a:moveTo>
                            <a:pt x="13651" y="0"/>
                          </a:moveTo>
                          <a:lnTo>
                            <a:pt x="14785" y="539"/>
                          </a:lnTo>
                          <a:lnTo>
                            <a:pt x="16190" y="851"/>
                          </a:lnTo>
                          <a:lnTo>
                            <a:pt x="17370" y="851"/>
                          </a:lnTo>
                          <a:lnTo>
                            <a:pt x="18549" y="1411"/>
                          </a:lnTo>
                          <a:lnTo>
                            <a:pt x="18549" y="2033"/>
                          </a:lnTo>
                          <a:lnTo>
                            <a:pt x="19229" y="2261"/>
                          </a:lnTo>
                          <a:lnTo>
                            <a:pt x="18776" y="2469"/>
                          </a:lnTo>
                          <a:lnTo>
                            <a:pt x="18776" y="2593"/>
                          </a:lnTo>
                          <a:lnTo>
                            <a:pt x="19683" y="2905"/>
                          </a:lnTo>
                          <a:lnTo>
                            <a:pt x="19229" y="3776"/>
                          </a:lnTo>
                          <a:lnTo>
                            <a:pt x="19683" y="4191"/>
                          </a:lnTo>
                          <a:lnTo>
                            <a:pt x="19955" y="4502"/>
                          </a:lnTo>
                          <a:lnTo>
                            <a:pt x="18549" y="4502"/>
                          </a:lnTo>
                          <a:lnTo>
                            <a:pt x="18549" y="4710"/>
                          </a:lnTo>
                          <a:lnTo>
                            <a:pt x="16916" y="4502"/>
                          </a:lnTo>
                          <a:lnTo>
                            <a:pt x="16689" y="5166"/>
                          </a:lnTo>
                          <a:lnTo>
                            <a:pt x="15692" y="5373"/>
                          </a:lnTo>
                          <a:lnTo>
                            <a:pt x="16190" y="5602"/>
                          </a:lnTo>
                          <a:lnTo>
                            <a:pt x="15692" y="6017"/>
                          </a:lnTo>
                          <a:lnTo>
                            <a:pt x="15510" y="6452"/>
                          </a:lnTo>
                          <a:lnTo>
                            <a:pt x="15692" y="6535"/>
                          </a:lnTo>
                          <a:lnTo>
                            <a:pt x="16190" y="6784"/>
                          </a:lnTo>
                          <a:lnTo>
                            <a:pt x="15510" y="7303"/>
                          </a:lnTo>
                          <a:lnTo>
                            <a:pt x="15011" y="7842"/>
                          </a:lnTo>
                          <a:lnTo>
                            <a:pt x="14785" y="7946"/>
                          </a:lnTo>
                          <a:lnTo>
                            <a:pt x="13651" y="8278"/>
                          </a:lnTo>
                          <a:lnTo>
                            <a:pt x="13152" y="8154"/>
                          </a:lnTo>
                          <a:lnTo>
                            <a:pt x="13152" y="8278"/>
                          </a:lnTo>
                          <a:lnTo>
                            <a:pt x="12698" y="8485"/>
                          </a:lnTo>
                          <a:lnTo>
                            <a:pt x="12426" y="8817"/>
                          </a:lnTo>
                          <a:lnTo>
                            <a:pt x="11701" y="8817"/>
                          </a:lnTo>
                          <a:lnTo>
                            <a:pt x="11247" y="9232"/>
                          </a:lnTo>
                          <a:lnTo>
                            <a:pt x="11701" y="9336"/>
                          </a:lnTo>
                          <a:lnTo>
                            <a:pt x="11247" y="9336"/>
                          </a:lnTo>
                          <a:lnTo>
                            <a:pt x="10794" y="9336"/>
                          </a:lnTo>
                          <a:lnTo>
                            <a:pt x="10794" y="9876"/>
                          </a:lnTo>
                          <a:lnTo>
                            <a:pt x="10567" y="9876"/>
                          </a:lnTo>
                          <a:lnTo>
                            <a:pt x="10113" y="9876"/>
                          </a:lnTo>
                          <a:lnTo>
                            <a:pt x="10113" y="10104"/>
                          </a:lnTo>
                          <a:lnTo>
                            <a:pt x="10113" y="10415"/>
                          </a:lnTo>
                          <a:lnTo>
                            <a:pt x="10113" y="10954"/>
                          </a:lnTo>
                          <a:lnTo>
                            <a:pt x="10113" y="11058"/>
                          </a:lnTo>
                          <a:lnTo>
                            <a:pt x="9841" y="11058"/>
                          </a:lnTo>
                          <a:lnTo>
                            <a:pt x="9841" y="11494"/>
                          </a:lnTo>
                          <a:lnTo>
                            <a:pt x="9841" y="11909"/>
                          </a:lnTo>
                          <a:lnTo>
                            <a:pt x="10567" y="12676"/>
                          </a:lnTo>
                          <a:lnTo>
                            <a:pt x="10794" y="12780"/>
                          </a:lnTo>
                          <a:lnTo>
                            <a:pt x="11247" y="12676"/>
                          </a:lnTo>
                          <a:lnTo>
                            <a:pt x="11973" y="13195"/>
                          </a:lnTo>
                          <a:lnTo>
                            <a:pt x="12698" y="13320"/>
                          </a:lnTo>
                          <a:lnTo>
                            <a:pt x="13152" y="13859"/>
                          </a:lnTo>
                          <a:lnTo>
                            <a:pt x="11973" y="14378"/>
                          </a:lnTo>
                          <a:lnTo>
                            <a:pt x="12426" y="14710"/>
                          </a:lnTo>
                          <a:lnTo>
                            <a:pt x="11701" y="14917"/>
                          </a:lnTo>
                          <a:lnTo>
                            <a:pt x="11701" y="15021"/>
                          </a:lnTo>
                          <a:lnTo>
                            <a:pt x="11247" y="14917"/>
                          </a:lnTo>
                          <a:lnTo>
                            <a:pt x="10567" y="15228"/>
                          </a:lnTo>
                          <a:lnTo>
                            <a:pt x="9841" y="15477"/>
                          </a:lnTo>
                          <a:lnTo>
                            <a:pt x="8934" y="15477"/>
                          </a:lnTo>
                          <a:lnTo>
                            <a:pt x="9841" y="15560"/>
                          </a:lnTo>
                          <a:lnTo>
                            <a:pt x="9841" y="16100"/>
                          </a:lnTo>
                          <a:lnTo>
                            <a:pt x="9841" y="16411"/>
                          </a:lnTo>
                          <a:lnTo>
                            <a:pt x="9388" y="16639"/>
                          </a:lnTo>
                          <a:lnTo>
                            <a:pt x="9841" y="16846"/>
                          </a:lnTo>
                          <a:lnTo>
                            <a:pt x="9388" y="17822"/>
                          </a:lnTo>
                          <a:lnTo>
                            <a:pt x="8707" y="18900"/>
                          </a:lnTo>
                          <a:lnTo>
                            <a:pt x="6803" y="18900"/>
                          </a:lnTo>
                          <a:lnTo>
                            <a:pt x="6349" y="19108"/>
                          </a:lnTo>
                          <a:lnTo>
                            <a:pt x="5669" y="19212"/>
                          </a:lnTo>
                          <a:lnTo>
                            <a:pt x="5669" y="19419"/>
                          </a:lnTo>
                          <a:lnTo>
                            <a:pt x="5850" y="19544"/>
                          </a:lnTo>
                          <a:lnTo>
                            <a:pt x="5669" y="19979"/>
                          </a:lnTo>
                          <a:lnTo>
                            <a:pt x="4943" y="19979"/>
                          </a:lnTo>
                          <a:lnTo>
                            <a:pt x="3991" y="19979"/>
                          </a:lnTo>
                          <a:lnTo>
                            <a:pt x="3719" y="19979"/>
                          </a:lnTo>
                          <a:lnTo>
                            <a:pt x="3719" y="19419"/>
                          </a:lnTo>
                          <a:lnTo>
                            <a:pt x="2812" y="18900"/>
                          </a:lnTo>
                          <a:lnTo>
                            <a:pt x="3265" y="18672"/>
                          </a:lnTo>
                          <a:lnTo>
                            <a:pt x="2812" y="18568"/>
                          </a:lnTo>
                          <a:lnTo>
                            <a:pt x="3265" y="18568"/>
                          </a:lnTo>
                          <a:lnTo>
                            <a:pt x="3265" y="18237"/>
                          </a:lnTo>
                          <a:lnTo>
                            <a:pt x="2585" y="17822"/>
                          </a:lnTo>
                          <a:lnTo>
                            <a:pt x="1859" y="17178"/>
                          </a:lnTo>
                          <a:lnTo>
                            <a:pt x="952" y="16639"/>
                          </a:lnTo>
                          <a:lnTo>
                            <a:pt x="1406" y="16328"/>
                          </a:lnTo>
                          <a:lnTo>
                            <a:pt x="952" y="15996"/>
                          </a:lnTo>
                          <a:lnTo>
                            <a:pt x="726" y="16100"/>
                          </a:lnTo>
                          <a:lnTo>
                            <a:pt x="272" y="15788"/>
                          </a:lnTo>
                          <a:lnTo>
                            <a:pt x="0" y="15021"/>
                          </a:lnTo>
                          <a:lnTo>
                            <a:pt x="0" y="14917"/>
                          </a:lnTo>
                          <a:lnTo>
                            <a:pt x="952" y="15021"/>
                          </a:lnTo>
                          <a:lnTo>
                            <a:pt x="952" y="14066"/>
                          </a:lnTo>
                          <a:lnTo>
                            <a:pt x="1406" y="13859"/>
                          </a:lnTo>
                          <a:lnTo>
                            <a:pt x="1406" y="13734"/>
                          </a:lnTo>
                          <a:lnTo>
                            <a:pt x="2132" y="13734"/>
                          </a:lnTo>
                          <a:lnTo>
                            <a:pt x="2585" y="13195"/>
                          </a:lnTo>
                          <a:lnTo>
                            <a:pt x="2585" y="12780"/>
                          </a:lnTo>
                          <a:lnTo>
                            <a:pt x="1859" y="12137"/>
                          </a:lnTo>
                          <a:lnTo>
                            <a:pt x="2585" y="11909"/>
                          </a:lnTo>
                          <a:lnTo>
                            <a:pt x="2812" y="11598"/>
                          </a:lnTo>
                          <a:lnTo>
                            <a:pt x="2132" y="11286"/>
                          </a:lnTo>
                          <a:lnTo>
                            <a:pt x="1859" y="11058"/>
                          </a:lnTo>
                          <a:lnTo>
                            <a:pt x="1406" y="10104"/>
                          </a:lnTo>
                          <a:lnTo>
                            <a:pt x="952" y="9336"/>
                          </a:lnTo>
                          <a:lnTo>
                            <a:pt x="1406" y="9025"/>
                          </a:lnTo>
                          <a:lnTo>
                            <a:pt x="952" y="8693"/>
                          </a:lnTo>
                          <a:lnTo>
                            <a:pt x="952" y="8154"/>
                          </a:lnTo>
                          <a:lnTo>
                            <a:pt x="2132" y="7635"/>
                          </a:lnTo>
                          <a:lnTo>
                            <a:pt x="2812" y="7407"/>
                          </a:lnTo>
                          <a:lnTo>
                            <a:pt x="4444" y="7635"/>
                          </a:lnTo>
                          <a:lnTo>
                            <a:pt x="4444" y="7095"/>
                          </a:lnTo>
                          <a:lnTo>
                            <a:pt x="4444" y="6992"/>
                          </a:lnTo>
                          <a:lnTo>
                            <a:pt x="3719" y="6784"/>
                          </a:lnTo>
                          <a:lnTo>
                            <a:pt x="4444" y="6017"/>
                          </a:lnTo>
                          <a:lnTo>
                            <a:pt x="4943" y="5373"/>
                          </a:lnTo>
                          <a:lnTo>
                            <a:pt x="4943" y="4295"/>
                          </a:lnTo>
                          <a:lnTo>
                            <a:pt x="5850" y="3983"/>
                          </a:lnTo>
                          <a:lnTo>
                            <a:pt x="5850" y="3651"/>
                          </a:lnTo>
                          <a:lnTo>
                            <a:pt x="7029" y="2905"/>
                          </a:lnTo>
                          <a:lnTo>
                            <a:pt x="7528" y="2801"/>
                          </a:lnTo>
                          <a:lnTo>
                            <a:pt x="7029" y="2261"/>
                          </a:lnTo>
                          <a:lnTo>
                            <a:pt x="7710" y="1950"/>
                          </a:lnTo>
                          <a:lnTo>
                            <a:pt x="7710" y="1494"/>
                          </a:lnTo>
                          <a:lnTo>
                            <a:pt x="8707" y="1411"/>
                          </a:lnTo>
                          <a:lnTo>
                            <a:pt x="9841" y="1494"/>
                          </a:lnTo>
                          <a:lnTo>
                            <a:pt x="9841" y="1183"/>
                          </a:lnTo>
                          <a:lnTo>
                            <a:pt x="9841" y="851"/>
                          </a:lnTo>
                          <a:lnTo>
                            <a:pt x="10113" y="643"/>
                          </a:lnTo>
                          <a:lnTo>
                            <a:pt x="11247" y="851"/>
                          </a:lnTo>
                          <a:lnTo>
                            <a:pt x="12698" y="1079"/>
                          </a:lnTo>
                          <a:lnTo>
                            <a:pt x="13152" y="851"/>
                          </a:lnTo>
                          <a:lnTo>
                            <a:pt x="12698" y="643"/>
                          </a:lnTo>
                          <a:lnTo>
                            <a:pt x="12698" y="332"/>
                          </a:lnTo>
                          <a:lnTo>
                            <a:pt x="12698" y="0"/>
                          </a:lnTo>
                          <a:lnTo>
                            <a:pt x="13651" y="0"/>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prstClr val="black"/>
                        </a:solidFill>
                        <a:effectLst/>
                        <a:uLnTx/>
                        <a:uFillTx/>
                        <a:latin typeface="Avenir "/>
                        <a:ea typeface="+mn-ea"/>
                        <a:cs typeface="+mn-cs"/>
                      </a:endParaRPr>
                    </a:p>
                  </p:txBody>
                </p:sp>
                <p:sp>
                  <p:nvSpPr>
                    <p:cNvPr id="442" name="Freeform 260">
                      <a:extLst>
                        <a:ext uri="{FF2B5EF4-FFF2-40B4-BE49-F238E27FC236}">
                          <a16:creationId xmlns:a16="http://schemas.microsoft.com/office/drawing/2014/main" id="{CC09BDBB-0182-4804-87D5-733DB71201D1}"/>
                        </a:ext>
                      </a:extLst>
                    </p:cNvPr>
                    <p:cNvSpPr>
                      <a:spLocks/>
                    </p:cNvSpPr>
                    <p:nvPr/>
                  </p:nvSpPr>
                  <p:spPr bwMode="auto">
                    <a:xfrm>
                      <a:off x="4657434" y="2825776"/>
                      <a:ext cx="19629" cy="42280"/>
                    </a:xfrm>
                    <a:custGeom>
                      <a:avLst/>
                      <a:gdLst>
                        <a:gd name="T0" fmla="*/ 3750 w 20000"/>
                        <a:gd name="T1" fmla="*/ 19710 h 20000"/>
                        <a:gd name="T2" fmla="*/ 0 w 20000"/>
                        <a:gd name="T3" fmla="*/ 6087 h 20000"/>
                        <a:gd name="T4" fmla="*/ 9375 w 20000"/>
                        <a:gd name="T5" fmla="*/ 0 h 20000"/>
                        <a:gd name="T6" fmla="*/ 19375 w 20000"/>
                        <a:gd name="T7" fmla="*/ 0 h 20000"/>
                        <a:gd name="T8" fmla="*/ 16250 w 20000"/>
                        <a:gd name="T9" fmla="*/ 3188 h 20000"/>
                        <a:gd name="T10" fmla="*/ 16250 w 20000"/>
                        <a:gd name="T11" fmla="*/ 10725 h 20000"/>
                        <a:gd name="T12" fmla="*/ 16250 w 20000"/>
                        <a:gd name="T13" fmla="*/ 12174 h 20000"/>
                        <a:gd name="T14" fmla="*/ 3750 w 20000"/>
                        <a:gd name="T15" fmla="*/ 19710 h 200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00" h="20000">
                          <a:moveTo>
                            <a:pt x="3750" y="19710"/>
                          </a:moveTo>
                          <a:lnTo>
                            <a:pt x="0" y="6087"/>
                          </a:lnTo>
                          <a:lnTo>
                            <a:pt x="9375" y="0"/>
                          </a:lnTo>
                          <a:lnTo>
                            <a:pt x="19375" y="0"/>
                          </a:lnTo>
                          <a:lnTo>
                            <a:pt x="16250" y="3188"/>
                          </a:lnTo>
                          <a:lnTo>
                            <a:pt x="16250" y="10725"/>
                          </a:lnTo>
                          <a:lnTo>
                            <a:pt x="16250" y="12174"/>
                          </a:lnTo>
                          <a:lnTo>
                            <a:pt x="3750" y="19710"/>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prstClr val="black"/>
                        </a:solidFill>
                        <a:effectLst/>
                        <a:uLnTx/>
                        <a:uFillTx/>
                        <a:latin typeface="Avenir "/>
                        <a:ea typeface="+mn-ea"/>
                        <a:cs typeface="+mn-cs"/>
                      </a:endParaRPr>
                    </a:p>
                  </p:txBody>
                </p:sp>
                <p:sp>
                  <p:nvSpPr>
                    <p:cNvPr id="443" name="Freeform 259">
                      <a:extLst>
                        <a:ext uri="{FF2B5EF4-FFF2-40B4-BE49-F238E27FC236}">
                          <a16:creationId xmlns:a16="http://schemas.microsoft.com/office/drawing/2014/main" id="{6985BC23-6FB6-4395-B7A7-1AECF2D07697}"/>
                        </a:ext>
                      </a:extLst>
                    </p:cNvPr>
                    <p:cNvSpPr>
                      <a:spLocks/>
                    </p:cNvSpPr>
                    <p:nvPr/>
                  </p:nvSpPr>
                  <p:spPr bwMode="auto">
                    <a:xfrm>
                      <a:off x="4622704" y="2848426"/>
                      <a:ext cx="10570" cy="45300"/>
                    </a:xfrm>
                    <a:custGeom>
                      <a:avLst/>
                      <a:gdLst>
                        <a:gd name="T0" fmla="*/ 0 w 20000"/>
                        <a:gd name="T1" fmla="*/ 19730 h 20000"/>
                        <a:gd name="T2" fmla="*/ 0 w 20000"/>
                        <a:gd name="T3" fmla="*/ 14054 h 20000"/>
                        <a:gd name="T4" fmla="*/ 7059 w 20000"/>
                        <a:gd name="T5" fmla="*/ 7027 h 20000"/>
                        <a:gd name="T6" fmla="*/ 7059 w 20000"/>
                        <a:gd name="T7" fmla="*/ 1622 h 20000"/>
                        <a:gd name="T8" fmla="*/ 18824 w 20000"/>
                        <a:gd name="T9" fmla="*/ 0 h 20000"/>
                        <a:gd name="T10" fmla="*/ 7059 w 20000"/>
                        <a:gd name="T11" fmla="*/ 8378 h 20000"/>
                        <a:gd name="T12" fmla="*/ 0 w 20000"/>
                        <a:gd name="T13" fmla="*/ 19730 h 20000"/>
                      </a:gdLst>
                      <a:ahLst/>
                      <a:cxnLst>
                        <a:cxn ang="0">
                          <a:pos x="T0" y="T1"/>
                        </a:cxn>
                        <a:cxn ang="0">
                          <a:pos x="T2" y="T3"/>
                        </a:cxn>
                        <a:cxn ang="0">
                          <a:pos x="T4" y="T5"/>
                        </a:cxn>
                        <a:cxn ang="0">
                          <a:pos x="T6" y="T7"/>
                        </a:cxn>
                        <a:cxn ang="0">
                          <a:pos x="T8" y="T9"/>
                        </a:cxn>
                        <a:cxn ang="0">
                          <a:pos x="T10" y="T11"/>
                        </a:cxn>
                        <a:cxn ang="0">
                          <a:pos x="T12" y="T13"/>
                        </a:cxn>
                      </a:cxnLst>
                      <a:rect l="0" t="0" r="r" b="b"/>
                      <a:pathLst>
                        <a:path w="20000" h="20000">
                          <a:moveTo>
                            <a:pt x="0" y="19730"/>
                          </a:moveTo>
                          <a:lnTo>
                            <a:pt x="0" y="14054"/>
                          </a:lnTo>
                          <a:lnTo>
                            <a:pt x="7059" y="7027"/>
                          </a:lnTo>
                          <a:lnTo>
                            <a:pt x="7059" y="1622"/>
                          </a:lnTo>
                          <a:lnTo>
                            <a:pt x="18824" y="0"/>
                          </a:lnTo>
                          <a:lnTo>
                            <a:pt x="7059" y="8378"/>
                          </a:lnTo>
                          <a:lnTo>
                            <a:pt x="0" y="19730"/>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prstClr val="black"/>
                        </a:solidFill>
                        <a:effectLst/>
                        <a:uLnTx/>
                        <a:uFillTx/>
                        <a:latin typeface="Avenir "/>
                        <a:ea typeface="+mn-ea"/>
                        <a:cs typeface="+mn-cs"/>
                      </a:endParaRPr>
                    </a:p>
                  </p:txBody>
                </p:sp>
                <p:sp>
                  <p:nvSpPr>
                    <p:cNvPr id="444" name="Freeform 258">
                      <a:extLst>
                        <a:ext uri="{FF2B5EF4-FFF2-40B4-BE49-F238E27FC236}">
                          <a16:creationId xmlns:a16="http://schemas.microsoft.com/office/drawing/2014/main" id="{9AFC64C8-A2A8-4B86-9004-523C37123896}"/>
                        </a:ext>
                      </a:extLst>
                    </p:cNvPr>
                    <p:cNvSpPr>
                      <a:spLocks/>
                    </p:cNvSpPr>
                    <p:nvPr/>
                  </p:nvSpPr>
                  <p:spPr bwMode="auto">
                    <a:xfrm>
                      <a:off x="4581934" y="2931475"/>
                      <a:ext cx="10569" cy="13590"/>
                    </a:xfrm>
                    <a:custGeom>
                      <a:avLst/>
                      <a:gdLst>
                        <a:gd name="T0" fmla="*/ 5882 w 20000"/>
                        <a:gd name="T1" fmla="*/ 19091 h 20000"/>
                        <a:gd name="T2" fmla="*/ 0 w 20000"/>
                        <a:gd name="T3" fmla="*/ 10000 h 20000"/>
                        <a:gd name="T4" fmla="*/ 0 w 20000"/>
                        <a:gd name="T5" fmla="*/ 0 h 20000"/>
                        <a:gd name="T6" fmla="*/ 18824 w 20000"/>
                        <a:gd name="T7" fmla="*/ 10000 h 20000"/>
                        <a:gd name="T8" fmla="*/ 5882 w 20000"/>
                        <a:gd name="T9" fmla="*/ 19091 h 20000"/>
                      </a:gdLst>
                      <a:ahLst/>
                      <a:cxnLst>
                        <a:cxn ang="0">
                          <a:pos x="T0" y="T1"/>
                        </a:cxn>
                        <a:cxn ang="0">
                          <a:pos x="T2" y="T3"/>
                        </a:cxn>
                        <a:cxn ang="0">
                          <a:pos x="T4" y="T5"/>
                        </a:cxn>
                        <a:cxn ang="0">
                          <a:pos x="T6" y="T7"/>
                        </a:cxn>
                        <a:cxn ang="0">
                          <a:pos x="T8" y="T9"/>
                        </a:cxn>
                      </a:cxnLst>
                      <a:rect l="0" t="0" r="r" b="b"/>
                      <a:pathLst>
                        <a:path w="20000" h="20000">
                          <a:moveTo>
                            <a:pt x="5882" y="19091"/>
                          </a:moveTo>
                          <a:lnTo>
                            <a:pt x="0" y="10000"/>
                          </a:lnTo>
                          <a:lnTo>
                            <a:pt x="0" y="0"/>
                          </a:lnTo>
                          <a:lnTo>
                            <a:pt x="18824" y="10000"/>
                          </a:lnTo>
                          <a:lnTo>
                            <a:pt x="5882" y="19091"/>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prstClr val="black"/>
                        </a:solidFill>
                        <a:effectLst/>
                        <a:uLnTx/>
                        <a:uFillTx/>
                        <a:latin typeface="Avenir "/>
                        <a:ea typeface="+mn-ea"/>
                        <a:cs typeface="+mn-cs"/>
                      </a:endParaRPr>
                    </a:p>
                  </p:txBody>
                </p:sp>
              </p:grpSp>
            </p:grpSp>
          </p:grpSp>
          <p:grpSp>
            <p:nvGrpSpPr>
              <p:cNvPr id="390" name="Group 389">
                <a:extLst>
                  <a:ext uri="{FF2B5EF4-FFF2-40B4-BE49-F238E27FC236}">
                    <a16:creationId xmlns:a16="http://schemas.microsoft.com/office/drawing/2014/main" id="{0D83674C-6C18-4EA7-9620-EB9DAFB89D8B}"/>
                  </a:ext>
                </a:extLst>
              </p:cNvPr>
              <p:cNvGrpSpPr/>
              <p:nvPr/>
            </p:nvGrpSpPr>
            <p:grpSpPr>
              <a:xfrm>
                <a:off x="7205243" y="2300812"/>
                <a:ext cx="273969" cy="382978"/>
                <a:chOff x="9606957" y="3067770"/>
                <a:chExt cx="365290" cy="510640"/>
              </a:xfrm>
              <a:solidFill>
                <a:srgbClr val="FCD26A"/>
              </a:solidFill>
            </p:grpSpPr>
            <p:sp>
              <p:nvSpPr>
                <p:cNvPr id="416" name="Freeform 186">
                  <a:extLst>
                    <a:ext uri="{FF2B5EF4-FFF2-40B4-BE49-F238E27FC236}">
                      <a16:creationId xmlns:a16="http://schemas.microsoft.com/office/drawing/2014/main" id="{6BA54D27-0FA0-4CF7-83E3-44A535CB787B}"/>
                    </a:ext>
                  </a:extLst>
                </p:cNvPr>
                <p:cNvSpPr>
                  <a:spLocks/>
                </p:cNvSpPr>
                <p:nvPr/>
              </p:nvSpPr>
              <p:spPr bwMode="auto">
                <a:xfrm>
                  <a:off x="9618782" y="3182133"/>
                  <a:ext cx="276226" cy="346927"/>
                </a:xfrm>
                <a:custGeom>
                  <a:avLst/>
                  <a:gdLst>
                    <a:gd name="T0" fmla="*/ 9857 w 20000"/>
                    <a:gd name="T1" fmla="*/ 19583 h 20000"/>
                    <a:gd name="T2" fmla="*/ 8857 w 20000"/>
                    <a:gd name="T3" fmla="*/ 18598 h 20000"/>
                    <a:gd name="T4" fmla="*/ 9143 w 20000"/>
                    <a:gd name="T5" fmla="*/ 17424 h 20000"/>
                    <a:gd name="T6" fmla="*/ 7619 w 20000"/>
                    <a:gd name="T7" fmla="*/ 17045 h 20000"/>
                    <a:gd name="T8" fmla="*/ 4667 w 20000"/>
                    <a:gd name="T9" fmla="*/ 18030 h 20000"/>
                    <a:gd name="T10" fmla="*/ 3190 w 20000"/>
                    <a:gd name="T11" fmla="*/ 18409 h 20000"/>
                    <a:gd name="T12" fmla="*/ 2714 w 20000"/>
                    <a:gd name="T13" fmla="*/ 18409 h 20000"/>
                    <a:gd name="T14" fmla="*/ 2714 w 20000"/>
                    <a:gd name="T15" fmla="*/ 19394 h 20000"/>
                    <a:gd name="T16" fmla="*/ 1238 w 20000"/>
                    <a:gd name="T17" fmla="*/ 18977 h 20000"/>
                    <a:gd name="T18" fmla="*/ 0 w 20000"/>
                    <a:gd name="T19" fmla="*/ 18409 h 20000"/>
                    <a:gd name="T20" fmla="*/ 1238 w 20000"/>
                    <a:gd name="T21" fmla="*/ 17652 h 20000"/>
                    <a:gd name="T22" fmla="*/ 2429 w 20000"/>
                    <a:gd name="T23" fmla="*/ 16439 h 20000"/>
                    <a:gd name="T24" fmla="*/ 2714 w 20000"/>
                    <a:gd name="T25" fmla="*/ 15492 h 20000"/>
                    <a:gd name="T26" fmla="*/ 3905 w 20000"/>
                    <a:gd name="T27" fmla="*/ 15492 h 20000"/>
                    <a:gd name="T28" fmla="*/ 4667 w 20000"/>
                    <a:gd name="T29" fmla="*/ 15492 h 20000"/>
                    <a:gd name="T30" fmla="*/ 7905 w 20000"/>
                    <a:gd name="T31" fmla="*/ 14470 h 20000"/>
                    <a:gd name="T32" fmla="*/ 8857 w 20000"/>
                    <a:gd name="T33" fmla="*/ 15265 h 20000"/>
                    <a:gd name="T34" fmla="*/ 9857 w 20000"/>
                    <a:gd name="T35" fmla="*/ 14470 h 20000"/>
                    <a:gd name="T36" fmla="*/ 9619 w 20000"/>
                    <a:gd name="T37" fmla="*/ 13333 h 20000"/>
                    <a:gd name="T38" fmla="*/ 9857 w 20000"/>
                    <a:gd name="T39" fmla="*/ 10758 h 20000"/>
                    <a:gd name="T40" fmla="*/ 11095 w 20000"/>
                    <a:gd name="T41" fmla="*/ 10758 h 20000"/>
                    <a:gd name="T42" fmla="*/ 10810 w 20000"/>
                    <a:gd name="T43" fmla="*/ 11364 h 20000"/>
                    <a:gd name="T44" fmla="*/ 11571 w 20000"/>
                    <a:gd name="T45" fmla="*/ 11932 h 20000"/>
                    <a:gd name="T46" fmla="*/ 13571 w 20000"/>
                    <a:gd name="T47" fmla="*/ 11174 h 20000"/>
                    <a:gd name="T48" fmla="*/ 14810 w 20000"/>
                    <a:gd name="T49" fmla="*/ 9205 h 20000"/>
                    <a:gd name="T50" fmla="*/ 15000 w 20000"/>
                    <a:gd name="T51" fmla="*/ 6061 h 20000"/>
                    <a:gd name="T52" fmla="*/ 14810 w 20000"/>
                    <a:gd name="T53" fmla="*/ 4508 h 20000"/>
                    <a:gd name="T54" fmla="*/ 14286 w 20000"/>
                    <a:gd name="T55" fmla="*/ 3712 h 20000"/>
                    <a:gd name="T56" fmla="*/ 14810 w 20000"/>
                    <a:gd name="T57" fmla="*/ 1932 h 20000"/>
                    <a:gd name="T58" fmla="*/ 15000 w 20000"/>
                    <a:gd name="T59" fmla="*/ 985 h 20000"/>
                    <a:gd name="T60" fmla="*/ 16000 w 20000"/>
                    <a:gd name="T61" fmla="*/ 1553 h 20000"/>
                    <a:gd name="T62" fmla="*/ 16286 w 20000"/>
                    <a:gd name="T63" fmla="*/ 985 h 20000"/>
                    <a:gd name="T64" fmla="*/ 15524 w 20000"/>
                    <a:gd name="T65" fmla="*/ 0 h 20000"/>
                    <a:gd name="T66" fmla="*/ 16762 w 20000"/>
                    <a:gd name="T67" fmla="*/ 379 h 20000"/>
                    <a:gd name="T68" fmla="*/ 18000 w 20000"/>
                    <a:gd name="T69" fmla="*/ 2538 h 20000"/>
                    <a:gd name="T70" fmla="*/ 19190 w 20000"/>
                    <a:gd name="T71" fmla="*/ 4697 h 20000"/>
                    <a:gd name="T72" fmla="*/ 19476 w 20000"/>
                    <a:gd name="T73" fmla="*/ 6061 h 20000"/>
                    <a:gd name="T74" fmla="*/ 19476 w 20000"/>
                    <a:gd name="T75" fmla="*/ 7841 h 20000"/>
                    <a:gd name="T76" fmla="*/ 18238 w 20000"/>
                    <a:gd name="T77" fmla="*/ 8220 h 20000"/>
                    <a:gd name="T78" fmla="*/ 19190 w 20000"/>
                    <a:gd name="T79" fmla="*/ 11364 h 20000"/>
                    <a:gd name="T80" fmla="*/ 19952 w 20000"/>
                    <a:gd name="T81" fmla="*/ 14318 h 20000"/>
                    <a:gd name="T82" fmla="*/ 19190 w 20000"/>
                    <a:gd name="T83" fmla="*/ 15492 h 20000"/>
                    <a:gd name="T84" fmla="*/ 18238 w 20000"/>
                    <a:gd name="T85" fmla="*/ 14886 h 20000"/>
                    <a:gd name="T86" fmla="*/ 17524 w 20000"/>
                    <a:gd name="T87" fmla="*/ 15265 h 20000"/>
                    <a:gd name="T88" fmla="*/ 17048 w 20000"/>
                    <a:gd name="T89" fmla="*/ 15265 h 20000"/>
                    <a:gd name="T90" fmla="*/ 16762 w 20000"/>
                    <a:gd name="T91" fmla="*/ 16439 h 20000"/>
                    <a:gd name="T92" fmla="*/ 15524 w 20000"/>
                    <a:gd name="T93" fmla="*/ 15871 h 20000"/>
                    <a:gd name="T94" fmla="*/ 14810 w 20000"/>
                    <a:gd name="T95" fmla="*/ 17045 h 20000"/>
                    <a:gd name="T96" fmla="*/ 12857 w 20000"/>
                    <a:gd name="T97" fmla="*/ 17424 h 20000"/>
                    <a:gd name="T98" fmla="*/ 11810 w 20000"/>
                    <a:gd name="T99" fmla="*/ 16818 h 20000"/>
                    <a:gd name="T100" fmla="*/ 11571 w 20000"/>
                    <a:gd name="T101" fmla="*/ 16061 h 20000"/>
                    <a:gd name="T102" fmla="*/ 12286 w 20000"/>
                    <a:gd name="T103" fmla="*/ 17424 h 20000"/>
                    <a:gd name="T104" fmla="*/ 11095 w 20000"/>
                    <a:gd name="T105" fmla="*/ 18409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00" h="20000">
                      <a:moveTo>
                        <a:pt x="10810" y="19962"/>
                      </a:moveTo>
                      <a:lnTo>
                        <a:pt x="9857" y="19583"/>
                      </a:lnTo>
                      <a:lnTo>
                        <a:pt x="8857" y="18977"/>
                      </a:lnTo>
                      <a:lnTo>
                        <a:pt x="8857" y="18598"/>
                      </a:lnTo>
                      <a:lnTo>
                        <a:pt x="8857" y="18030"/>
                      </a:lnTo>
                      <a:lnTo>
                        <a:pt x="9143" y="17424"/>
                      </a:lnTo>
                      <a:lnTo>
                        <a:pt x="8857" y="17045"/>
                      </a:lnTo>
                      <a:lnTo>
                        <a:pt x="7619" y="17045"/>
                      </a:lnTo>
                      <a:lnTo>
                        <a:pt x="6619" y="17424"/>
                      </a:lnTo>
                      <a:lnTo>
                        <a:pt x="4667" y="18030"/>
                      </a:lnTo>
                      <a:lnTo>
                        <a:pt x="3190" y="18598"/>
                      </a:lnTo>
                      <a:lnTo>
                        <a:pt x="3190" y="18409"/>
                      </a:lnTo>
                      <a:lnTo>
                        <a:pt x="2714" y="18030"/>
                      </a:lnTo>
                      <a:lnTo>
                        <a:pt x="2714" y="18409"/>
                      </a:lnTo>
                      <a:lnTo>
                        <a:pt x="2714" y="18977"/>
                      </a:lnTo>
                      <a:lnTo>
                        <a:pt x="2714" y="19394"/>
                      </a:lnTo>
                      <a:lnTo>
                        <a:pt x="1952" y="18977"/>
                      </a:lnTo>
                      <a:lnTo>
                        <a:pt x="1238" y="18977"/>
                      </a:lnTo>
                      <a:lnTo>
                        <a:pt x="0" y="19394"/>
                      </a:lnTo>
                      <a:lnTo>
                        <a:pt x="0" y="18409"/>
                      </a:lnTo>
                      <a:lnTo>
                        <a:pt x="762" y="18030"/>
                      </a:lnTo>
                      <a:lnTo>
                        <a:pt x="1238" y="17652"/>
                      </a:lnTo>
                      <a:lnTo>
                        <a:pt x="1952" y="17424"/>
                      </a:lnTo>
                      <a:lnTo>
                        <a:pt x="2429" y="16439"/>
                      </a:lnTo>
                      <a:lnTo>
                        <a:pt x="3190" y="16061"/>
                      </a:lnTo>
                      <a:lnTo>
                        <a:pt x="2714" y="15492"/>
                      </a:lnTo>
                      <a:lnTo>
                        <a:pt x="3905" y="15265"/>
                      </a:lnTo>
                      <a:lnTo>
                        <a:pt x="3905" y="15492"/>
                      </a:lnTo>
                      <a:lnTo>
                        <a:pt x="4476" y="15492"/>
                      </a:lnTo>
                      <a:lnTo>
                        <a:pt x="4667" y="15492"/>
                      </a:lnTo>
                      <a:lnTo>
                        <a:pt x="7619" y="14886"/>
                      </a:lnTo>
                      <a:lnTo>
                        <a:pt x="7905" y="14470"/>
                      </a:lnTo>
                      <a:lnTo>
                        <a:pt x="8381" y="14886"/>
                      </a:lnTo>
                      <a:lnTo>
                        <a:pt x="8857" y="15265"/>
                      </a:lnTo>
                      <a:lnTo>
                        <a:pt x="9143" y="14886"/>
                      </a:lnTo>
                      <a:lnTo>
                        <a:pt x="9857" y="14470"/>
                      </a:lnTo>
                      <a:lnTo>
                        <a:pt x="9143" y="13939"/>
                      </a:lnTo>
                      <a:lnTo>
                        <a:pt x="9619" y="13333"/>
                      </a:lnTo>
                      <a:lnTo>
                        <a:pt x="10333" y="11932"/>
                      </a:lnTo>
                      <a:lnTo>
                        <a:pt x="9857" y="10758"/>
                      </a:lnTo>
                      <a:lnTo>
                        <a:pt x="11095" y="10152"/>
                      </a:lnTo>
                      <a:lnTo>
                        <a:pt x="11095" y="10758"/>
                      </a:lnTo>
                      <a:lnTo>
                        <a:pt x="10810" y="11174"/>
                      </a:lnTo>
                      <a:lnTo>
                        <a:pt x="10810" y="11364"/>
                      </a:lnTo>
                      <a:lnTo>
                        <a:pt x="11095" y="11932"/>
                      </a:lnTo>
                      <a:lnTo>
                        <a:pt x="11571" y="11932"/>
                      </a:lnTo>
                      <a:lnTo>
                        <a:pt x="11810" y="11742"/>
                      </a:lnTo>
                      <a:lnTo>
                        <a:pt x="13571" y="11174"/>
                      </a:lnTo>
                      <a:lnTo>
                        <a:pt x="14286" y="9205"/>
                      </a:lnTo>
                      <a:lnTo>
                        <a:pt x="14810" y="9205"/>
                      </a:lnTo>
                      <a:lnTo>
                        <a:pt x="14810" y="7652"/>
                      </a:lnTo>
                      <a:lnTo>
                        <a:pt x="15000" y="6061"/>
                      </a:lnTo>
                      <a:lnTo>
                        <a:pt x="14810" y="4091"/>
                      </a:lnTo>
                      <a:lnTo>
                        <a:pt x="14810" y="4508"/>
                      </a:lnTo>
                      <a:lnTo>
                        <a:pt x="14286" y="4091"/>
                      </a:lnTo>
                      <a:lnTo>
                        <a:pt x="14286" y="3712"/>
                      </a:lnTo>
                      <a:lnTo>
                        <a:pt x="14286" y="2538"/>
                      </a:lnTo>
                      <a:lnTo>
                        <a:pt x="14810" y="1932"/>
                      </a:lnTo>
                      <a:lnTo>
                        <a:pt x="14286" y="1174"/>
                      </a:lnTo>
                      <a:lnTo>
                        <a:pt x="15000" y="985"/>
                      </a:lnTo>
                      <a:lnTo>
                        <a:pt x="15524" y="1932"/>
                      </a:lnTo>
                      <a:lnTo>
                        <a:pt x="16000" y="1553"/>
                      </a:lnTo>
                      <a:lnTo>
                        <a:pt x="16286" y="1553"/>
                      </a:lnTo>
                      <a:lnTo>
                        <a:pt x="16286" y="985"/>
                      </a:lnTo>
                      <a:lnTo>
                        <a:pt x="15524" y="985"/>
                      </a:lnTo>
                      <a:lnTo>
                        <a:pt x="15524" y="0"/>
                      </a:lnTo>
                      <a:lnTo>
                        <a:pt x="16000" y="379"/>
                      </a:lnTo>
                      <a:lnTo>
                        <a:pt x="16762" y="379"/>
                      </a:lnTo>
                      <a:lnTo>
                        <a:pt x="17048" y="1932"/>
                      </a:lnTo>
                      <a:lnTo>
                        <a:pt x="18000" y="2538"/>
                      </a:lnTo>
                      <a:lnTo>
                        <a:pt x="18714" y="3712"/>
                      </a:lnTo>
                      <a:lnTo>
                        <a:pt x="19190" y="4697"/>
                      </a:lnTo>
                      <a:lnTo>
                        <a:pt x="19476" y="4697"/>
                      </a:lnTo>
                      <a:lnTo>
                        <a:pt x="19476" y="6061"/>
                      </a:lnTo>
                      <a:lnTo>
                        <a:pt x="18714" y="6667"/>
                      </a:lnTo>
                      <a:lnTo>
                        <a:pt x="19476" y="7841"/>
                      </a:lnTo>
                      <a:lnTo>
                        <a:pt x="18714" y="7841"/>
                      </a:lnTo>
                      <a:lnTo>
                        <a:pt x="18238" y="8220"/>
                      </a:lnTo>
                      <a:lnTo>
                        <a:pt x="18238" y="9205"/>
                      </a:lnTo>
                      <a:lnTo>
                        <a:pt x="19190" y="11364"/>
                      </a:lnTo>
                      <a:lnTo>
                        <a:pt x="19190" y="13485"/>
                      </a:lnTo>
                      <a:lnTo>
                        <a:pt x="19952" y="14318"/>
                      </a:lnTo>
                      <a:lnTo>
                        <a:pt x="19190" y="14470"/>
                      </a:lnTo>
                      <a:lnTo>
                        <a:pt x="19190" y="15492"/>
                      </a:lnTo>
                      <a:lnTo>
                        <a:pt x="18000" y="16061"/>
                      </a:lnTo>
                      <a:lnTo>
                        <a:pt x="18238" y="14886"/>
                      </a:lnTo>
                      <a:lnTo>
                        <a:pt x="17524" y="14470"/>
                      </a:lnTo>
                      <a:lnTo>
                        <a:pt x="17524" y="15265"/>
                      </a:lnTo>
                      <a:lnTo>
                        <a:pt x="17524" y="15492"/>
                      </a:lnTo>
                      <a:lnTo>
                        <a:pt x="17048" y="15265"/>
                      </a:lnTo>
                      <a:lnTo>
                        <a:pt x="16762" y="15492"/>
                      </a:lnTo>
                      <a:lnTo>
                        <a:pt x="16762" y="16439"/>
                      </a:lnTo>
                      <a:lnTo>
                        <a:pt x="16286" y="17045"/>
                      </a:lnTo>
                      <a:lnTo>
                        <a:pt x="15524" y="15871"/>
                      </a:lnTo>
                      <a:lnTo>
                        <a:pt x="15000" y="16061"/>
                      </a:lnTo>
                      <a:lnTo>
                        <a:pt x="14810" y="17045"/>
                      </a:lnTo>
                      <a:lnTo>
                        <a:pt x="14048" y="16818"/>
                      </a:lnTo>
                      <a:lnTo>
                        <a:pt x="12857" y="17424"/>
                      </a:lnTo>
                      <a:lnTo>
                        <a:pt x="13048" y="16818"/>
                      </a:lnTo>
                      <a:lnTo>
                        <a:pt x="11810" y="16818"/>
                      </a:lnTo>
                      <a:lnTo>
                        <a:pt x="11810" y="16061"/>
                      </a:lnTo>
                      <a:lnTo>
                        <a:pt x="11571" y="16061"/>
                      </a:lnTo>
                      <a:lnTo>
                        <a:pt x="11571" y="17045"/>
                      </a:lnTo>
                      <a:lnTo>
                        <a:pt x="12286" y="17424"/>
                      </a:lnTo>
                      <a:lnTo>
                        <a:pt x="12286" y="18030"/>
                      </a:lnTo>
                      <a:lnTo>
                        <a:pt x="11095" y="18409"/>
                      </a:lnTo>
                      <a:lnTo>
                        <a:pt x="10810" y="19962"/>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417" name="Freeform 185">
                  <a:extLst>
                    <a:ext uri="{FF2B5EF4-FFF2-40B4-BE49-F238E27FC236}">
                      <a16:creationId xmlns:a16="http://schemas.microsoft.com/office/drawing/2014/main" id="{6BD2A6F9-CC68-470E-8183-713B9DD8D112}"/>
                    </a:ext>
                  </a:extLst>
                </p:cNvPr>
                <p:cNvSpPr>
                  <a:spLocks/>
                </p:cNvSpPr>
                <p:nvPr/>
              </p:nvSpPr>
              <p:spPr bwMode="auto">
                <a:xfrm>
                  <a:off x="9817693" y="3067770"/>
                  <a:ext cx="154554" cy="187441"/>
                </a:xfrm>
                <a:custGeom>
                  <a:avLst/>
                  <a:gdLst>
                    <a:gd name="T0" fmla="*/ 3162 w 20000"/>
                    <a:gd name="T1" fmla="*/ 19930 h 20000"/>
                    <a:gd name="T2" fmla="*/ 2308 w 20000"/>
                    <a:gd name="T3" fmla="*/ 19228 h 20000"/>
                    <a:gd name="T4" fmla="*/ 2308 w 20000"/>
                    <a:gd name="T5" fmla="*/ 17404 h 20000"/>
                    <a:gd name="T6" fmla="*/ 0 w 20000"/>
                    <a:gd name="T7" fmla="*/ 16351 h 20000"/>
                    <a:gd name="T8" fmla="*/ 0 w 20000"/>
                    <a:gd name="T9" fmla="*/ 14526 h 20000"/>
                    <a:gd name="T10" fmla="*/ 1368 w 20000"/>
                    <a:gd name="T11" fmla="*/ 12632 h 20000"/>
                    <a:gd name="T12" fmla="*/ 0 w 20000"/>
                    <a:gd name="T13" fmla="*/ 10877 h 20000"/>
                    <a:gd name="T14" fmla="*/ 940 w 20000"/>
                    <a:gd name="T15" fmla="*/ 10526 h 20000"/>
                    <a:gd name="T16" fmla="*/ 2308 w 20000"/>
                    <a:gd name="T17" fmla="*/ 10877 h 20000"/>
                    <a:gd name="T18" fmla="*/ 4444 w 20000"/>
                    <a:gd name="T19" fmla="*/ 10877 h 20000"/>
                    <a:gd name="T20" fmla="*/ 3504 w 20000"/>
                    <a:gd name="T21" fmla="*/ 8702 h 20000"/>
                    <a:gd name="T22" fmla="*/ 4444 w 20000"/>
                    <a:gd name="T23" fmla="*/ 8702 h 20000"/>
                    <a:gd name="T24" fmla="*/ 3504 w 20000"/>
                    <a:gd name="T25" fmla="*/ 6175 h 20000"/>
                    <a:gd name="T26" fmla="*/ 3162 w 20000"/>
                    <a:gd name="T27" fmla="*/ 2877 h 20000"/>
                    <a:gd name="T28" fmla="*/ 1368 w 20000"/>
                    <a:gd name="T29" fmla="*/ 421 h 20000"/>
                    <a:gd name="T30" fmla="*/ 2308 w 20000"/>
                    <a:gd name="T31" fmla="*/ 0 h 20000"/>
                    <a:gd name="T32" fmla="*/ 4444 w 20000"/>
                    <a:gd name="T33" fmla="*/ 1123 h 20000"/>
                    <a:gd name="T34" fmla="*/ 8034 w 20000"/>
                    <a:gd name="T35" fmla="*/ 4000 h 20000"/>
                    <a:gd name="T36" fmla="*/ 11538 w 20000"/>
                    <a:gd name="T37" fmla="*/ 5754 h 20000"/>
                    <a:gd name="T38" fmla="*/ 12821 w 20000"/>
                    <a:gd name="T39" fmla="*/ 5754 h 20000"/>
                    <a:gd name="T40" fmla="*/ 14188 w 20000"/>
                    <a:gd name="T41" fmla="*/ 6877 h 20000"/>
                    <a:gd name="T42" fmla="*/ 15983 w 20000"/>
                    <a:gd name="T43" fmla="*/ 6877 h 20000"/>
                    <a:gd name="T44" fmla="*/ 16410 w 20000"/>
                    <a:gd name="T45" fmla="*/ 4702 h 20000"/>
                    <a:gd name="T46" fmla="*/ 17265 w 20000"/>
                    <a:gd name="T47" fmla="*/ 5053 h 20000"/>
                    <a:gd name="T48" fmla="*/ 17265 w 20000"/>
                    <a:gd name="T49" fmla="*/ 7579 h 20000"/>
                    <a:gd name="T50" fmla="*/ 18547 w 20000"/>
                    <a:gd name="T51" fmla="*/ 9754 h 20000"/>
                    <a:gd name="T52" fmla="*/ 19915 w 20000"/>
                    <a:gd name="T53" fmla="*/ 9474 h 20000"/>
                    <a:gd name="T54" fmla="*/ 19915 w 20000"/>
                    <a:gd name="T55" fmla="*/ 9754 h 20000"/>
                    <a:gd name="T56" fmla="*/ 18547 w 20000"/>
                    <a:gd name="T57" fmla="*/ 10526 h 20000"/>
                    <a:gd name="T58" fmla="*/ 17692 w 20000"/>
                    <a:gd name="T59" fmla="*/ 10877 h 20000"/>
                    <a:gd name="T60" fmla="*/ 15043 w 20000"/>
                    <a:gd name="T61" fmla="*/ 11579 h 20000"/>
                    <a:gd name="T62" fmla="*/ 13675 w 20000"/>
                    <a:gd name="T63" fmla="*/ 12632 h 20000"/>
                    <a:gd name="T64" fmla="*/ 13675 w 20000"/>
                    <a:gd name="T65" fmla="*/ 15228 h 20000"/>
                    <a:gd name="T66" fmla="*/ 13675 w 20000"/>
                    <a:gd name="T67" fmla="*/ 16351 h 20000"/>
                    <a:gd name="T68" fmla="*/ 8034 w 20000"/>
                    <a:gd name="T69" fmla="*/ 14526 h 20000"/>
                    <a:gd name="T70" fmla="*/ 5812 w 20000"/>
                    <a:gd name="T71" fmla="*/ 13754 h 20000"/>
                    <a:gd name="T72" fmla="*/ 4872 w 20000"/>
                    <a:gd name="T73" fmla="*/ 14526 h 20000"/>
                    <a:gd name="T74" fmla="*/ 4444 w 20000"/>
                    <a:gd name="T75" fmla="*/ 15649 h 20000"/>
                    <a:gd name="T76" fmla="*/ 3504 w 20000"/>
                    <a:gd name="T77" fmla="*/ 14526 h 20000"/>
                    <a:gd name="T78" fmla="*/ 2308 w 20000"/>
                    <a:gd name="T79" fmla="*/ 15228 h 20000"/>
                    <a:gd name="T80" fmla="*/ 2308 w 20000"/>
                    <a:gd name="T81" fmla="*/ 15649 h 20000"/>
                    <a:gd name="T82" fmla="*/ 4444 w 20000"/>
                    <a:gd name="T83" fmla="*/ 16351 h 20000"/>
                    <a:gd name="T84" fmla="*/ 4872 w 20000"/>
                    <a:gd name="T85" fmla="*/ 17404 h 20000"/>
                    <a:gd name="T86" fmla="*/ 5812 w 20000"/>
                    <a:gd name="T87" fmla="*/ 17404 h 20000"/>
                    <a:gd name="T88" fmla="*/ 4872 w 20000"/>
                    <a:gd name="T89" fmla="*/ 18526 h 20000"/>
                    <a:gd name="T90" fmla="*/ 4444 w 20000"/>
                    <a:gd name="T91" fmla="*/ 18526 h 20000"/>
                    <a:gd name="T92" fmla="*/ 3504 w 20000"/>
                    <a:gd name="T93" fmla="*/ 19930 h 20000"/>
                    <a:gd name="T94" fmla="*/ 3162 w 20000"/>
                    <a:gd name="T95" fmla="*/ 1993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000" h="20000">
                      <a:moveTo>
                        <a:pt x="3162" y="19930"/>
                      </a:moveTo>
                      <a:lnTo>
                        <a:pt x="2308" y="19228"/>
                      </a:lnTo>
                      <a:lnTo>
                        <a:pt x="2308" y="17404"/>
                      </a:lnTo>
                      <a:lnTo>
                        <a:pt x="0" y="16351"/>
                      </a:lnTo>
                      <a:lnTo>
                        <a:pt x="0" y="14526"/>
                      </a:lnTo>
                      <a:lnTo>
                        <a:pt x="1368" y="12632"/>
                      </a:lnTo>
                      <a:lnTo>
                        <a:pt x="0" y="10877"/>
                      </a:lnTo>
                      <a:lnTo>
                        <a:pt x="940" y="10526"/>
                      </a:lnTo>
                      <a:lnTo>
                        <a:pt x="2308" y="10877"/>
                      </a:lnTo>
                      <a:lnTo>
                        <a:pt x="4444" y="10877"/>
                      </a:lnTo>
                      <a:lnTo>
                        <a:pt x="3504" y="8702"/>
                      </a:lnTo>
                      <a:lnTo>
                        <a:pt x="4444" y="8702"/>
                      </a:lnTo>
                      <a:lnTo>
                        <a:pt x="3504" y="6175"/>
                      </a:lnTo>
                      <a:lnTo>
                        <a:pt x="3162" y="2877"/>
                      </a:lnTo>
                      <a:lnTo>
                        <a:pt x="1368" y="421"/>
                      </a:lnTo>
                      <a:lnTo>
                        <a:pt x="2308" y="0"/>
                      </a:lnTo>
                      <a:lnTo>
                        <a:pt x="4444" y="1123"/>
                      </a:lnTo>
                      <a:lnTo>
                        <a:pt x="8034" y="4000"/>
                      </a:lnTo>
                      <a:lnTo>
                        <a:pt x="11538" y="5754"/>
                      </a:lnTo>
                      <a:lnTo>
                        <a:pt x="12821" y="5754"/>
                      </a:lnTo>
                      <a:lnTo>
                        <a:pt x="14188" y="6877"/>
                      </a:lnTo>
                      <a:lnTo>
                        <a:pt x="15983" y="6877"/>
                      </a:lnTo>
                      <a:lnTo>
                        <a:pt x="16410" y="4702"/>
                      </a:lnTo>
                      <a:lnTo>
                        <a:pt x="17265" y="5053"/>
                      </a:lnTo>
                      <a:lnTo>
                        <a:pt x="17265" y="7579"/>
                      </a:lnTo>
                      <a:lnTo>
                        <a:pt x="18547" y="9754"/>
                      </a:lnTo>
                      <a:lnTo>
                        <a:pt x="19915" y="9474"/>
                      </a:lnTo>
                      <a:lnTo>
                        <a:pt x="19915" y="9754"/>
                      </a:lnTo>
                      <a:lnTo>
                        <a:pt x="18547" y="10526"/>
                      </a:lnTo>
                      <a:lnTo>
                        <a:pt x="17692" y="10877"/>
                      </a:lnTo>
                      <a:lnTo>
                        <a:pt x="15043" y="11579"/>
                      </a:lnTo>
                      <a:lnTo>
                        <a:pt x="13675" y="12632"/>
                      </a:lnTo>
                      <a:lnTo>
                        <a:pt x="13675" y="15228"/>
                      </a:lnTo>
                      <a:lnTo>
                        <a:pt x="13675" y="16351"/>
                      </a:lnTo>
                      <a:lnTo>
                        <a:pt x="8034" y="14526"/>
                      </a:lnTo>
                      <a:lnTo>
                        <a:pt x="5812" y="13754"/>
                      </a:lnTo>
                      <a:lnTo>
                        <a:pt x="4872" y="14526"/>
                      </a:lnTo>
                      <a:lnTo>
                        <a:pt x="4444" y="15649"/>
                      </a:lnTo>
                      <a:lnTo>
                        <a:pt x="3504" y="14526"/>
                      </a:lnTo>
                      <a:lnTo>
                        <a:pt x="2308" y="15228"/>
                      </a:lnTo>
                      <a:lnTo>
                        <a:pt x="2308" y="15649"/>
                      </a:lnTo>
                      <a:lnTo>
                        <a:pt x="4444" y="16351"/>
                      </a:lnTo>
                      <a:lnTo>
                        <a:pt x="4872" y="17404"/>
                      </a:lnTo>
                      <a:lnTo>
                        <a:pt x="5812" y="17404"/>
                      </a:lnTo>
                      <a:lnTo>
                        <a:pt x="4872" y="18526"/>
                      </a:lnTo>
                      <a:lnTo>
                        <a:pt x="4444" y="18526"/>
                      </a:lnTo>
                      <a:lnTo>
                        <a:pt x="3504" y="19930"/>
                      </a:lnTo>
                      <a:lnTo>
                        <a:pt x="3162" y="19930"/>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418" name="Freeform 159">
                  <a:extLst>
                    <a:ext uri="{FF2B5EF4-FFF2-40B4-BE49-F238E27FC236}">
                      <a16:creationId xmlns:a16="http://schemas.microsoft.com/office/drawing/2014/main" id="{8B21FB85-46C7-4B85-AB1F-419F24477BEC}"/>
                    </a:ext>
                  </a:extLst>
                </p:cNvPr>
                <p:cNvSpPr>
                  <a:spLocks/>
                </p:cNvSpPr>
                <p:nvPr/>
              </p:nvSpPr>
              <p:spPr bwMode="auto">
                <a:xfrm rot="20280000" flipV="1">
                  <a:off x="9606957" y="3496079"/>
                  <a:ext cx="59314" cy="82331"/>
                </a:xfrm>
                <a:custGeom>
                  <a:avLst/>
                  <a:gdLst>
                    <a:gd name="T0" fmla="*/ 8283 w 20000"/>
                    <a:gd name="T1" fmla="*/ 19887 h 20000"/>
                    <a:gd name="T2" fmla="*/ 5253 w 20000"/>
                    <a:gd name="T3" fmla="*/ 16836 h 20000"/>
                    <a:gd name="T4" fmla="*/ 3232 w 20000"/>
                    <a:gd name="T5" fmla="*/ 12203 h 20000"/>
                    <a:gd name="T6" fmla="*/ 0 w 20000"/>
                    <a:gd name="T7" fmla="*/ 8701 h 20000"/>
                    <a:gd name="T8" fmla="*/ 2020 w 20000"/>
                    <a:gd name="T9" fmla="*/ 8701 h 20000"/>
                    <a:gd name="T10" fmla="*/ 3232 w 20000"/>
                    <a:gd name="T11" fmla="*/ 4633 h 20000"/>
                    <a:gd name="T12" fmla="*/ 2020 w 20000"/>
                    <a:gd name="T13" fmla="*/ 4068 h 20000"/>
                    <a:gd name="T14" fmla="*/ 3232 w 20000"/>
                    <a:gd name="T15" fmla="*/ 2938 h 20000"/>
                    <a:gd name="T16" fmla="*/ 5253 w 20000"/>
                    <a:gd name="T17" fmla="*/ 1130 h 20000"/>
                    <a:gd name="T18" fmla="*/ 3232 w 20000"/>
                    <a:gd name="T19" fmla="*/ 0 h 20000"/>
                    <a:gd name="T20" fmla="*/ 11515 w 20000"/>
                    <a:gd name="T21" fmla="*/ 2938 h 20000"/>
                    <a:gd name="T22" fmla="*/ 11515 w 20000"/>
                    <a:gd name="T23" fmla="*/ 4068 h 20000"/>
                    <a:gd name="T24" fmla="*/ 15758 w 20000"/>
                    <a:gd name="T25" fmla="*/ 6441 h 20000"/>
                    <a:gd name="T26" fmla="*/ 19798 w 20000"/>
                    <a:gd name="T27" fmla="*/ 11751 h 20000"/>
                    <a:gd name="T28" fmla="*/ 18586 w 20000"/>
                    <a:gd name="T29" fmla="*/ 16836 h 20000"/>
                    <a:gd name="T30" fmla="*/ 8283 w 20000"/>
                    <a:gd name="T31" fmla="*/ 19887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000" h="20000">
                      <a:moveTo>
                        <a:pt x="8283" y="19887"/>
                      </a:moveTo>
                      <a:lnTo>
                        <a:pt x="5253" y="16836"/>
                      </a:lnTo>
                      <a:lnTo>
                        <a:pt x="3232" y="12203"/>
                      </a:lnTo>
                      <a:lnTo>
                        <a:pt x="0" y="8701"/>
                      </a:lnTo>
                      <a:lnTo>
                        <a:pt x="2020" y="8701"/>
                      </a:lnTo>
                      <a:lnTo>
                        <a:pt x="3232" y="4633"/>
                      </a:lnTo>
                      <a:lnTo>
                        <a:pt x="2020" y="4068"/>
                      </a:lnTo>
                      <a:lnTo>
                        <a:pt x="3232" y="2938"/>
                      </a:lnTo>
                      <a:lnTo>
                        <a:pt x="5253" y="1130"/>
                      </a:lnTo>
                      <a:lnTo>
                        <a:pt x="3232" y="0"/>
                      </a:lnTo>
                      <a:lnTo>
                        <a:pt x="11515" y="2938"/>
                      </a:lnTo>
                      <a:lnTo>
                        <a:pt x="11515" y="4068"/>
                      </a:lnTo>
                      <a:lnTo>
                        <a:pt x="15758" y="6441"/>
                      </a:lnTo>
                      <a:lnTo>
                        <a:pt x="19798" y="11751"/>
                      </a:lnTo>
                      <a:lnTo>
                        <a:pt x="18586" y="16836"/>
                      </a:lnTo>
                      <a:lnTo>
                        <a:pt x="8283" y="19887"/>
                      </a:lnTo>
                      <a:close/>
                    </a:path>
                  </a:pathLst>
                </a:custGeom>
                <a:grpFill/>
                <a:ln w="3175">
                  <a:no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grpSp>
          <p:grpSp>
            <p:nvGrpSpPr>
              <p:cNvPr id="391" name="Group 390">
                <a:extLst>
                  <a:ext uri="{FF2B5EF4-FFF2-40B4-BE49-F238E27FC236}">
                    <a16:creationId xmlns:a16="http://schemas.microsoft.com/office/drawing/2014/main" id="{D15D08F3-59FD-4A71-B276-67864C504435}"/>
                  </a:ext>
                </a:extLst>
              </p:cNvPr>
              <p:cNvGrpSpPr/>
              <p:nvPr/>
            </p:nvGrpSpPr>
            <p:grpSpPr>
              <a:xfrm>
                <a:off x="4956182" y="2611033"/>
                <a:ext cx="764555" cy="589447"/>
                <a:chOff x="4956182" y="2611033"/>
                <a:chExt cx="764555" cy="589447"/>
              </a:xfrm>
            </p:grpSpPr>
            <p:grpSp>
              <p:nvGrpSpPr>
                <p:cNvPr id="399" name="Groupe 193">
                  <a:extLst>
                    <a:ext uri="{FF2B5EF4-FFF2-40B4-BE49-F238E27FC236}">
                      <a16:creationId xmlns:a16="http://schemas.microsoft.com/office/drawing/2014/main" id="{33BE4DB6-08CB-479D-A13E-FDBFC1924A1F}"/>
                    </a:ext>
                  </a:extLst>
                </p:cNvPr>
                <p:cNvGrpSpPr/>
                <p:nvPr/>
              </p:nvGrpSpPr>
              <p:grpSpPr>
                <a:xfrm>
                  <a:off x="4956182" y="2611033"/>
                  <a:ext cx="764555" cy="589447"/>
                  <a:chOff x="4879402" y="3535471"/>
                  <a:chExt cx="936193" cy="721774"/>
                </a:xfrm>
                <a:solidFill>
                  <a:srgbClr val="F1840F"/>
                </a:solidFill>
                <a:effectLst/>
              </p:grpSpPr>
              <p:sp>
                <p:nvSpPr>
                  <p:cNvPr id="401" name="Freeform 151">
                    <a:extLst>
                      <a:ext uri="{FF2B5EF4-FFF2-40B4-BE49-F238E27FC236}">
                        <a16:creationId xmlns:a16="http://schemas.microsoft.com/office/drawing/2014/main" id="{C8622D02-3D4B-455D-90A2-B80CD2E2EE15}"/>
                      </a:ext>
                    </a:extLst>
                  </p:cNvPr>
                  <p:cNvSpPr>
                    <a:spLocks/>
                  </p:cNvSpPr>
                  <p:nvPr/>
                </p:nvSpPr>
                <p:spPr bwMode="auto">
                  <a:xfrm>
                    <a:off x="5370148" y="4119837"/>
                    <a:ext cx="116269" cy="131369"/>
                  </a:xfrm>
                  <a:custGeom>
                    <a:avLst/>
                    <a:gdLst>
                      <a:gd name="T0" fmla="*/ 3125 w 20000"/>
                      <a:gd name="T1" fmla="*/ 19908 h 20000"/>
                      <a:gd name="T2" fmla="*/ 2708 w 20000"/>
                      <a:gd name="T3" fmla="*/ 17523 h 20000"/>
                      <a:gd name="T4" fmla="*/ 1563 w 20000"/>
                      <a:gd name="T5" fmla="*/ 13303 h 20000"/>
                      <a:gd name="T6" fmla="*/ 0 w 20000"/>
                      <a:gd name="T7" fmla="*/ 8991 h 20000"/>
                      <a:gd name="T8" fmla="*/ 0 w 20000"/>
                      <a:gd name="T9" fmla="*/ 7156 h 20000"/>
                      <a:gd name="T10" fmla="*/ 0 w 20000"/>
                      <a:gd name="T11" fmla="*/ 5229 h 20000"/>
                      <a:gd name="T12" fmla="*/ 2708 w 20000"/>
                      <a:gd name="T13" fmla="*/ 3761 h 20000"/>
                      <a:gd name="T14" fmla="*/ 2708 w 20000"/>
                      <a:gd name="T15" fmla="*/ 1009 h 20000"/>
                      <a:gd name="T16" fmla="*/ 3125 w 20000"/>
                      <a:gd name="T17" fmla="*/ 1009 h 20000"/>
                      <a:gd name="T18" fmla="*/ 4792 w 20000"/>
                      <a:gd name="T19" fmla="*/ 1009 h 20000"/>
                      <a:gd name="T20" fmla="*/ 8646 w 20000"/>
                      <a:gd name="T21" fmla="*/ 0 h 20000"/>
                      <a:gd name="T22" fmla="*/ 17188 w 20000"/>
                      <a:gd name="T23" fmla="*/ 3761 h 20000"/>
                      <a:gd name="T24" fmla="*/ 17188 w 20000"/>
                      <a:gd name="T25" fmla="*/ 7156 h 20000"/>
                      <a:gd name="T26" fmla="*/ 19896 w 20000"/>
                      <a:gd name="T27" fmla="*/ 6239 h 20000"/>
                      <a:gd name="T28" fmla="*/ 18229 w 20000"/>
                      <a:gd name="T29" fmla="*/ 10000 h 20000"/>
                      <a:gd name="T30" fmla="*/ 15625 w 20000"/>
                      <a:gd name="T31" fmla="*/ 12385 h 20000"/>
                      <a:gd name="T32" fmla="*/ 15625 w 20000"/>
                      <a:gd name="T33" fmla="*/ 14679 h 20000"/>
                      <a:gd name="T34" fmla="*/ 18854 w 20000"/>
                      <a:gd name="T35" fmla="*/ 13303 h 20000"/>
                      <a:gd name="T36" fmla="*/ 18854 w 20000"/>
                      <a:gd name="T37" fmla="*/ 13761 h 20000"/>
                      <a:gd name="T38" fmla="*/ 16146 w 20000"/>
                      <a:gd name="T39" fmla="*/ 15229 h 20000"/>
                      <a:gd name="T40" fmla="*/ 12917 w 20000"/>
                      <a:gd name="T41" fmla="*/ 16147 h 20000"/>
                      <a:gd name="T42" fmla="*/ 3125 w 20000"/>
                      <a:gd name="T43" fmla="*/ 1990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00" h="20000">
                        <a:moveTo>
                          <a:pt x="3125" y="19908"/>
                        </a:moveTo>
                        <a:lnTo>
                          <a:pt x="2708" y="17523"/>
                        </a:lnTo>
                        <a:lnTo>
                          <a:pt x="1563" y="13303"/>
                        </a:lnTo>
                        <a:lnTo>
                          <a:pt x="0" y="8991"/>
                        </a:lnTo>
                        <a:lnTo>
                          <a:pt x="0" y="7156"/>
                        </a:lnTo>
                        <a:lnTo>
                          <a:pt x="0" y="5229"/>
                        </a:lnTo>
                        <a:lnTo>
                          <a:pt x="2708" y="3761"/>
                        </a:lnTo>
                        <a:lnTo>
                          <a:pt x="2708" y="1009"/>
                        </a:lnTo>
                        <a:lnTo>
                          <a:pt x="3125" y="1009"/>
                        </a:lnTo>
                        <a:lnTo>
                          <a:pt x="4792" y="1009"/>
                        </a:lnTo>
                        <a:lnTo>
                          <a:pt x="8646" y="0"/>
                        </a:lnTo>
                        <a:lnTo>
                          <a:pt x="17188" y="3761"/>
                        </a:lnTo>
                        <a:lnTo>
                          <a:pt x="17188" y="7156"/>
                        </a:lnTo>
                        <a:lnTo>
                          <a:pt x="19896" y="6239"/>
                        </a:lnTo>
                        <a:lnTo>
                          <a:pt x="18229" y="10000"/>
                        </a:lnTo>
                        <a:lnTo>
                          <a:pt x="15625" y="12385"/>
                        </a:lnTo>
                        <a:lnTo>
                          <a:pt x="15625" y="14679"/>
                        </a:lnTo>
                        <a:lnTo>
                          <a:pt x="18854" y="13303"/>
                        </a:lnTo>
                        <a:lnTo>
                          <a:pt x="18854" y="13761"/>
                        </a:lnTo>
                        <a:lnTo>
                          <a:pt x="16146" y="15229"/>
                        </a:lnTo>
                        <a:lnTo>
                          <a:pt x="12917" y="16147"/>
                        </a:lnTo>
                        <a:lnTo>
                          <a:pt x="3125" y="19908"/>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white"/>
                      </a:solidFill>
                      <a:effectLst/>
                      <a:uLnTx/>
                      <a:uFillTx/>
                      <a:latin typeface="Avenir "/>
                      <a:ea typeface="+mn-ea"/>
                      <a:cs typeface="+mn-cs"/>
                    </a:endParaRPr>
                  </a:p>
                </p:txBody>
              </p:sp>
              <p:grpSp>
                <p:nvGrpSpPr>
                  <p:cNvPr id="402" name="Groupe 195">
                    <a:extLst>
                      <a:ext uri="{FF2B5EF4-FFF2-40B4-BE49-F238E27FC236}">
                        <a16:creationId xmlns:a16="http://schemas.microsoft.com/office/drawing/2014/main" id="{6C7D3A10-012F-4F0B-83EA-9352083E32F3}"/>
                      </a:ext>
                    </a:extLst>
                  </p:cNvPr>
                  <p:cNvGrpSpPr/>
                  <p:nvPr/>
                </p:nvGrpSpPr>
                <p:grpSpPr>
                  <a:xfrm>
                    <a:off x="4879402" y="3535471"/>
                    <a:ext cx="936193" cy="721774"/>
                    <a:chOff x="4879402" y="3535471"/>
                    <a:chExt cx="936193" cy="721774"/>
                  </a:xfrm>
                  <a:grpFill/>
                </p:grpSpPr>
                <p:grpSp>
                  <p:nvGrpSpPr>
                    <p:cNvPr id="403" name="Groupe 196">
                      <a:extLst>
                        <a:ext uri="{FF2B5EF4-FFF2-40B4-BE49-F238E27FC236}">
                          <a16:creationId xmlns:a16="http://schemas.microsoft.com/office/drawing/2014/main" id="{28BF0841-E5D0-461C-90A9-E85494CE1067}"/>
                        </a:ext>
                      </a:extLst>
                    </p:cNvPr>
                    <p:cNvGrpSpPr/>
                    <p:nvPr/>
                  </p:nvGrpSpPr>
                  <p:grpSpPr>
                    <a:xfrm>
                      <a:off x="4879402" y="3535471"/>
                      <a:ext cx="936193" cy="721774"/>
                      <a:chOff x="4879402" y="3535471"/>
                      <a:chExt cx="936193" cy="721774"/>
                    </a:xfrm>
                    <a:grpFill/>
                  </p:grpSpPr>
                  <p:sp>
                    <p:nvSpPr>
                      <p:cNvPr id="405" name="Freeform 189">
                        <a:extLst>
                          <a:ext uri="{FF2B5EF4-FFF2-40B4-BE49-F238E27FC236}">
                            <a16:creationId xmlns:a16="http://schemas.microsoft.com/office/drawing/2014/main" id="{C4A7878F-53CD-447F-9053-B4EC75A1BE6D}"/>
                          </a:ext>
                        </a:extLst>
                      </p:cNvPr>
                      <p:cNvSpPr>
                        <a:spLocks/>
                      </p:cNvSpPr>
                      <p:nvPr/>
                    </p:nvSpPr>
                    <p:spPr bwMode="auto">
                      <a:xfrm>
                        <a:off x="5238779" y="3535471"/>
                        <a:ext cx="256698" cy="250658"/>
                      </a:xfrm>
                      <a:custGeom>
                        <a:avLst/>
                        <a:gdLst>
                          <a:gd name="T0" fmla="*/ 6338 w 20000"/>
                          <a:gd name="T1" fmla="*/ 769 h 20000"/>
                          <a:gd name="T2" fmla="*/ 7324 w 20000"/>
                          <a:gd name="T3" fmla="*/ 0 h 20000"/>
                          <a:gd name="T4" fmla="*/ 8545 w 20000"/>
                          <a:gd name="T5" fmla="*/ 288 h 20000"/>
                          <a:gd name="T6" fmla="*/ 10469 w 20000"/>
                          <a:gd name="T7" fmla="*/ 769 h 20000"/>
                          <a:gd name="T8" fmla="*/ 11455 w 20000"/>
                          <a:gd name="T9" fmla="*/ 769 h 20000"/>
                          <a:gd name="T10" fmla="*/ 11690 w 20000"/>
                          <a:gd name="T11" fmla="*/ 1490 h 20000"/>
                          <a:gd name="T12" fmla="*/ 12207 w 20000"/>
                          <a:gd name="T13" fmla="*/ 2260 h 20000"/>
                          <a:gd name="T14" fmla="*/ 12911 w 20000"/>
                          <a:gd name="T15" fmla="*/ 3462 h 20000"/>
                          <a:gd name="T16" fmla="*/ 13662 w 20000"/>
                          <a:gd name="T17" fmla="*/ 3462 h 20000"/>
                          <a:gd name="T18" fmla="*/ 14601 w 20000"/>
                          <a:gd name="T19" fmla="*/ 3462 h 20000"/>
                          <a:gd name="T20" fmla="*/ 14883 w 20000"/>
                          <a:gd name="T21" fmla="*/ 3990 h 20000"/>
                          <a:gd name="T22" fmla="*/ 14131 w 20000"/>
                          <a:gd name="T23" fmla="*/ 4231 h 20000"/>
                          <a:gd name="T24" fmla="*/ 14601 w 20000"/>
                          <a:gd name="T25" fmla="*/ 5481 h 20000"/>
                          <a:gd name="T26" fmla="*/ 13662 w 20000"/>
                          <a:gd name="T27" fmla="*/ 6010 h 20000"/>
                          <a:gd name="T28" fmla="*/ 13662 w 20000"/>
                          <a:gd name="T29" fmla="*/ 6779 h 20000"/>
                          <a:gd name="T30" fmla="*/ 13380 w 20000"/>
                          <a:gd name="T31" fmla="*/ 7260 h 20000"/>
                          <a:gd name="T32" fmla="*/ 13380 w 20000"/>
                          <a:gd name="T33" fmla="*/ 8462 h 20000"/>
                          <a:gd name="T34" fmla="*/ 14601 w 20000"/>
                          <a:gd name="T35" fmla="*/ 9471 h 20000"/>
                          <a:gd name="T36" fmla="*/ 14883 w 20000"/>
                          <a:gd name="T37" fmla="*/ 10433 h 20000"/>
                          <a:gd name="T38" fmla="*/ 16526 w 20000"/>
                          <a:gd name="T39" fmla="*/ 11490 h 20000"/>
                          <a:gd name="T40" fmla="*/ 17559 w 20000"/>
                          <a:gd name="T41" fmla="*/ 11971 h 20000"/>
                          <a:gd name="T42" fmla="*/ 18498 w 20000"/>
                          <a:gd name="T43" fmla="*/ 13750 h 20000"/>
                          <a:gd name="T44" fmla="*/ 18498 w 20000"/>
                          <a:gd name="T45" fmla="*/ 13942 h 20000"/>
                          <a:gd name="T46" fmla="*/ 18498 w 20000"/>
                          <a:gd name="T47" fmla="*/ 15192 h 20000"/>
                          <a:gd name="T48" fmla="*/ 19202 w 20000"/>
                          <a:gd name="T49" fmla="*/ 15721 h 20000"/>
                          <a:gd name="T50" fmla="*/ 19202 w 20000"/>
                          <a:gd name="T51" fmla="*/ 16683 h 20000"/>
                          <a:gd name="T52" fmla="*/ 19953 w 20000"/>
                          <a:gd name="T53" fmla="*/ 17933 h 20000"/>
                          <a:gd name="T54" fmla="*/ 19718 w 20000"/>
                          <a:gd name="T55" fmla="*/ 17933 h 20000"/>
                          <a:gd name="T56" fmla="*/ 18732 w 20000"/>
                          <a:gd name="T57" fmla="*/ 17933 h 20000"/>
                          <a:gd name="T58" fmla="*/ 17559 w 20000"/>
                          <a:gd name="T59" fmla="*/ 17933 h 20000"/>
                          <a:gd name="T60" fmla="*/ 17277 w 20000"/>
                          <a:gd name="T61" fmla="*/ 19183 h 20000"/>
                          <a:gd name="T62" fmla="*/ 16808 w 20000"/>
                          <a:gd name="T63" fmla="*/ 19952 h 20000"/>
                          <a:gd name="T64" fmla="*/ 12911 w 20000"/>
                          <a:gd name="T65" fmla="*/ 19952 h 20000"/>
                          <a:gd name="T66" fmla="*/ 10469 w 20000"/>
                          <a:gd name="T67" fmla="*/ 18942 h 20000"/>
                          <a:gd name="T68" fmla="*/ 10469 w 20000"/>
                          <a:gd name="T69" fmla="*/ 17163 h 20000"/>
                          <a:gd name="T70" fmla="*/ 9249 w 20000"/>
                          <a:gd name="T71" fmla="*/ 16683 h 20000"/>
                          <a:gd name="T72" fmla="*/ 9014 w 20000"/>
                          <a:gd name="T73" fmla="*/ 16442 h 20000"/>
                          <a:gd name="T74" fmla="*/ 7324 w 20000"/>
                          <a:gd name="T75" fmla="*/ 15721 h 20000"/>
                          <a:gd name="T76" fmla="*/ 3192 w 20000"/>
                          <a:gd name="T77" fmla="*/ 13173 h 20000"/>
                          <a:gd name="T78" fmla="*/ 1268 w 20000"/>
                          <a:gd name="T79" fmla="*/ 12692 h 20000"/>
                          <a:gd name="T80" fmla="*/ 0 w 20000"/>
                          <a:gd name="T81" fmla="*/ 9952 h 20000"/>
                          <a:gd name="T82" fmla="*/ 2723 w 20000"/>
                          <a:gd name="T83" fmla="*/ 8462 h 20000"/>
                          <a:gd name="T84" fmla="*/ 4131 w 20000"/>
                          <a:gd name="T85" fmla="*/ 7260 h 20000"/>
                          <a:gd name="T86" fmla="*/ 4648 w 20000"/>
                          <a:gd name="T87" fmla="*/ 6010 h 20000"/>
                          <a:gd name="T88" fmla="*/ 4648 w 20000"/>
                          <a:gd name="T89" fmla="*/ 4231 h 20000"/>
                          <a:gd name="T90" fmla="*/ 4648 w 20000"/>
                          <a:gd name="T91" fmla="*/ 3269 h 20000"/>
                          <a:gd name="T92" fmla="*/ 4648 w 20000"/>
                          <a:gd name="T93" fmla="*/ 2260 h 20000"/>
                          <a:gd name="T94" fmla="*/ 5869 w 20000"/>
                          <a:gd name="T95" fmla="*/ 1490 h 20000"/>
                          <a:gd name="T96" fmla="*/ 6338 w 20000"/>
                          <a:gd name="T97" fmla="*/ 769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000" h="20000">
                            <a:moveTo>
                              <a:pt x="6338" y="769"/>
                            </a:moveTo>
                            <a:lnTo>
                              <a:pt x="7324" y="0"/>
                            </a:lnTo>
                            <a:lnTo>
                              <a:pt x="8545" y="288"/>
                            </a:lnTo>
                            <a:lnTo>
                              <a:pt x="10469" y="769"/>
                            </a:lnTo>
                            <a:lnTo>
                              <a:pt x="11455" y="769"/>
                            </a:lnTo>
                            <a:lnTo>
                              <a:pt x="11690" y="1490"/>
                            </a:lnTo>
                            <a:lnTo>
                              <a:pt x="12207" y="2260"/>
                            </a:lnTo>
                            <a:lnTo>
                              <a:pt x="12911" y="3462"/>
                            </a:lnTo>
                            <a:lnTo>
                              <a:pt x="13662" y="3462"/>
                            </a:lnTo>
                            <a:lnTo>
                              <a:pt x="14601" y="3462"/>
                            </a:lnTo>
                            <a:lnTo>
                              <a:pt x="14883" y="3990"/>
                            </a:lnTo>
                            <a:lnTo>
                              <a:pt x="14131" y="4231"/>
                            </a:lnTo>
                            <a:lnTo>
                              <a:pt x="14601" y="5481"/>
                            </a:lnTo>
                            <a:lnTo>
                              <a:pt x="13662" y="6010"/>
                            </a:lnTo>
                            <a:lnTo>
                              <a:pt x="13662" y="6779"/>
                            </a:lnTo>
                            <a:lnTo>
                              <a:pt x="13380" y="7260"/>
                            </a:lnTo>
                            <a:lnTo>
                              <a:pt x="13380" y="8462"/>
                            </a:lnTo>
                            <a:lnTo>
                              <a:pt x="14601" y="9471"/>
                            </a:lnTo>
                            <a:lnTo>
                              <a:pt x="14883" y="10433"/>
                            </a:lnTo>
                            <a:lnTo>
                              <a:pt x="16526" y="11490"/>
                            </a:lnTo>
                            <a:lnTo>
                              <a:pt x="17559" y="11971"/>
                            </a:lnTo>
                            <a:lnTo>
                              <a:pt x="18498" y="13750"/>
                            </a:lnTo>
                            <a:lnTo>
                              <a:pt x="18498" y="13942"/>
                            </a:lnTo>
                            <a:lnTo>
                              <a:pt x="18498" y="15192"/>
                            </a:lnTo>
                            <a:lnTo>
                              <a:pt x="19202" y="15721"/>
                            </a:lnTo>
                            <a:lnTo>
                              <a:pt x="19202" y="16683"/>
                            </a:lnTo>
                            <a:lnTo>
                              <a:pt x="19953" y="17933"/>
                            </a:lnTo>
                            <a:lnTo>
                              <a:pt x="19718" y="17933"/>
                            </a:lnTo>
                            <a:lnTo>
                              <a:pt x="18732" y="17933"/>
                            </a:lnTo>
                            <a:lnTo>
                              <a:pt x="17559" y="17933"/>
                            </a:lnTo>
                            <a:lnTo>
                              <a:pt x="17277" y="19183"/>
                            </a:lnTo>
                            <a:lnTo>
                              <a:pt x="16808" y="19952"/>
                            </a:lnTo>
                            <a:lnTo>
                              <a:pt x="12911" y="19952"/>
                            </a:lnTo>
                            <a:lnTo>
                              <a:pt x="10469" y="18942"/>
                            </a:lnTo>
                            <a:lnTo>
                              <a:pt x="10469" y="17163"/>
                            </a:lnTo>
                            <a:lnTo>
                              <a:pt x="9249" y="16683"/>
                            </a:lnTo>
                            <a:lnTo>
                              <a:pt x="9014" y="16442"/>
                            </a:lnTo>
                            <a:lnTo>
                              <a:pt x="7324" y="15721"/>
                            </a:lnTo>
                            <a:lnTo>
                              <a:pt x="3192" y="13173"/>
                            </a:lnTo>
                            <a:lnTo>
                              <a:pt x="1268" y="12692"/>
                            </a:lnTo>
                            <a:lnTo>
                              <a:pt x="0" y="9952"/>
                            </a:lnTo>
                            <a:lnTo>
                              <a:pt x="2723" y="8462"/>
                            </a:lnTo>
                            <a:lnTo>
                              <a:pt x="4131" y="7260"/>
                            </a:lnTo>
                            <a:lnTo>
                              <a:pt x="4648" y="6010"/>
                            </a:lnTo>
                            <a:lnTo>
                              <a:pt x="4648" y="4231"/>
                            </a:lnTo>
                            <a:lnTo>
                              <a:pt x="4648" y="3269"/>
                            </a:lnTo>
                            <a:lnTo>
                              <a:pt x="4648" y="2260"/>
                            </a:lnTo>
                            <a:lnTo>
                              <a:pt x="5869" y="1490"/>
                            </a:lnTo>
                            <a:lnTo>
                              <a:pt x="6338" y="769"/>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406" name="Freeform 182">
                        <a:extLst>
                          <a:ext uri="{FF2B5EF4-FFF2-40B4-BE49-F238E27FC236}">
                            <a16:creationId xmlns:a16="http://schemas.microsoft.com/office/drawing/2014/main" id="{D0260152-29B6-4E14-AEDD-7D2C77BEBC2D}"/>
                          </a:ext>
                        </a:extLst>
                      </p:cNvPr>
                      <p:cNvSpPr>
                        <a:spLocks/>
                      </p:cNvSpPr>
                      <p:nvPr/>
                    </p:nvSpPr>
                    <p:spPr bwMode="auto">
                      <a:xfrm>
                        <a:off x="5142140" y="3660800"/>
                        <a:ext cx="113250" cy="125329"/>
                      </a:xfrm>
                      <a:custGeom>
                        <a:avLst/>
                        <a:gdLst>
                          <a:gd name="T0" fmla="*/ 1702 w 20000"/>
                          <a:gd name="T1" fmla="*/ 3942 h 20000"/>
                          <a:gd name="T2" fmla="*/ 4468 w 20000"/>
                          <a:gd name="T3" fmla="*/ 3942 h 20000"/>
                          <a:gd name="T4" fmla="*/ 5532 w 20000"/>
                          <a:gd name="T5" fmla="*/ 4904 h 20000"/>
                          <a:gd name="T6" fmla="*/ 6064 w 20000"/>
                          <a:gd name="T7" fmla="*/ 4904 h 20000"/>
                          <a:gd name="T8" fmla="*/ 8298 w 20000"/>
                          <a:gd name="T9" fmla="*/ 4904 h 20000"/>
                          <a:gd name="T10" fmla="*/ 12660 w 20000"/>
                          <a:gd name="T11" fmla="*/ 2981 h 20000"/>
                          <a:gd name="T12" fmla="*/ 17021 w 20000"/>
                          <a:gd name="T13" fmla="*/ 0 h 20000"/>
                          <a:gd name="T14" fmla="*/ 19894 w 20000"/>
                          <a:gd name="T15" fmla="*/ 5481 h 20000"/>
                          <a:gd name="T16" fmla="*/ 15957 w 20000"/>
                          <a:gd name="T17" fmla="*/ 7500 h 20000"/>
                          <a:gd name="T18" fmla="*/ 9894 w 20000"/>
                          <a:gd name="T19" fmla="*/ 8846 h 20000"/>
                          <a:gd name="T20" fmla="*/ 9894 w 20000"/>
                          <a:gd name="T21" fmla="*/ 9423 h 20000"/>
                          <a:gd name="T22" fmla="*/ 14362 w 20000"/>
                          <a:gd name="T23" fmla="*/ 13365 h 20000"/>
                          <a:gd name="T24" fmla="*/ 13298 w 20000"/>
                          <a:gd name="T25" fmla="*/ 14327 h 20000"/>
                          <a:gd name="T26" fmla="*/ 12660 w 20000"/>
                          <a:gd name="T27" fmla="*/ 15865 h 20000"/>
                          <a:gd name="T28" fmla="*/ 10532 w 20000"/>
                          <a:gd name="T29" fmla="*/ 16923 h 20000"/>
                          <a:gd name="T30" fmla="*/ 9894 w 20000"/>
                          <a:gd name="T31" fmla="*/ 16923 h 20000"/>
                          <a:gd name="T32" fmla="*/ 6064 w 20000"/>
                          <a:gd name="T33" fmla="*/ 19904 h 20000"/>
                          <a:gd name="T34" fmla="*/ 0 w 20000"/>
                          <a:gd name="T35" fmla="*/ 19327 h 20000"/>
                          <a:gd name="T36" fmla="*/ 1702 w 20000"/>
                          <a:gd name="T37" fmla="*/ 17885 h 20000"/>
                          <a:gd name="T38" fmla="*/ 1702 w 20000"/>
                          <a:gd name="T39" fmla="*/ 14327 h 20000"/>
                          <a:gd name="T40" fmla="*/ 1702 w 20000"/>
                          <a:gd name="T41" fmla="*/ 11442 h 20000"/>
                          <a:gd name="T42" fmla="*/ 1702 w 20000"/>
                          <a:gd name="T43" fmla="*/ 7885 h 20000"/>
                          <a:gd name="T44" fmla="*/ 1170 w 20000"/>
                          <a:gd name="T45" fmla="*/ 6442 h 20000"/>
                          <a:gd name="T46" fmla="*/ 1170 w 20000"/>
                          <a:gd name="T47" fmla="*/ 4904 h 20000"/>
                          <a:gd name="T48" fmla="*/ 1702 w 20000"/>
                          <a:gd name="T49" fmla="*/ 4904 h 20000"/>
                          <a:gd name="T50" fmla="*/ 1702 w 20000"/>
                          <a:gd name="T51" fmla="*/ 3942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000" h="20000">
                            <a:moveTo>
                              <a:pt x="1702" y="3942"/>
                            </a:moveTo>
                            <a:lnTo>
                              <a:pt x="4468" y="3942"/>
                            </a:lnTo>
                            <a:lnTo>
                              <a:pt x="5532" y="4904"/>
                            </a:lnTo>
                            <a:lnTo>
                              <a:pt x="6064" y="4904"/>
                            </a:lnTo>
                            <a:lnTo>
                              <a:pt x="8298" y="4904"/>
                            </a:lnTo>
                            <a:lnTo>
                              <a:pt x="12660" y="2981"/>
                            </a:lnTo>
                            <a:lnTo>
                              <a:pt x="17021" y="0"/>
                            </a:lnTo>
                            <a:lnTo>
                              <a:pt x="19894" y="5481"/>
                            </a:lnTo>
                            <a:lnTo>
                              <a:pt x="15957" y="7500"/>
                            </a:lnTo>
                            <a:lnTo>
                              <a:pt x="9894" y="8846"/>
                            </a:lnTo>
                            <a:lnTo>
                              <a:pt x="9894" y="9423"/>
                            </a:lnTo>
                            <a:lnTo>
                              <a:pt x="14362" y="13365"/>
                            </a:lnTo>
                            <a:lnTo>
                              <a:pt x="13298" y="14327"/>
                            </a:lnTo>
                            <a:lnTo>
                              <a:pt x="12660" y="15865"/>
                            </a:lnTo>
                            <a:lnTo>
                              <a:pt x="10532" y="16923"/>
                            </a:lnTo>
                            <a:lnTo>
                              <a:pt x="9894" y="16923"/>
                            </a:lnTo>
                            <a:lnTo>
                              <a:pt x="6064" y="19904"/>
                            </a:lnTo>
                            <a:lnTo>
                              <a:pt x="0" y="19327"/>
                            </a:lnTo>
                            <a:lnTo>
                              <a:pt x="1702" y="17885"/>
                            </a:lnTo>
                            <a:lnTo>
                              <a:pt x="1702" y="14327"/>
                            </a:lnTo>
                            <a:lnTo>
                              <a:pt x="1702" y="11442"/>
                            </a:lnTo>
                            <a:lnTo>
                              <a:pt x="1702" y="7885"/>
                            </a:lnTo>
                            <a:lnTo>
                              <a:pt x="1170" y="6442"/>
                            </a:lnTo>
                            <a:lnTo>
                              <a:pt x="1170" y="4904"/>
                            </a:lnTo>
                            <a:lnTo>
                              <a:pt x="1702" y="4904"/>
                            </a:lnTo>
                            <a:lnTo>
                              <a:pt x="1702" y="3942"/>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407" name="Freeform 180">
                        <a:extLst>
                          <a:ext uri="{FF2B5EF4-FFF2-40B4-BE49-F238E27FC236}">
                            <a16:creationId xmlns:a16="http://schemas.microsoft.com/office/drawing/2014/main" id="{F7ACF95C-5C69-47FE-8406-916E34C794E1}"/>
                          </a:ext>
                        </a:extLst>
                      </p:cNvPr>
                      <p:cNvSpPr>
                        <a:spLocks/>
                      </p:cNvSpPr>
                      <p:nvPr/>
                    </p:nvSpPr>
                    <p:spPr bwMode="auto">
                      <a:xfrm>
                        <a:off x="5567957" y="3879748"/>
                        <a:ext cx="19630" cy="45300"/>
                      </a:xfrm>
                      <a:custGeom>
                        <a:avLst/>
                        <a:gdLst>
                          <a:gd name="T0" fmla="*/ 3750 w 20000"/>
                          <a:gd name="T1" fmla="*/ 17027 h 20000"/>
                          <a:gd name="T2" fmla="*/ 0 w 20000"/>
                          <a:gd name="T3" fmla="*/ 5405 h 20000"/>
                          <a:gd name="T4" fmla="*/ 3750 w 20000"/>
                          <a:gd name="T5" fmla="*/ 4324 h 20000"/>
                          <a:gd name="T6" fmla="*/ 9375 w 20000"/>
                          <a:gd name="T7" fmla="*/ 0 h 20000"/>
                          <a:gd name="T8" fmla="*/ 19375 w 20000"/>
                          <a:gd name="T9" fmla="*/ 4324 h 20000"/>
                          <a:gd name="T10" fmla="*/ 19375 w 20000"/>
                          <a:gd name="T11" fmla="*/ 11081 h 20000"/>
                          <a:gd name="T12" fmla="*/ 19375 w 20000"/>
                          <a:gd name="T13" fmla="*/ 17027 h 20000"/>
                          <a:gd name="T14" fmla="*/ 15625 w 20000"/>
                          <a:gd name="T15" fmla="*/ 19730 h 20000"/>
                          <a:gd name="T16" fmla="*/ 9375 w 20000"/>
                          <a:gd name="T17" fmla="*/ 17027 h 20000"/>
                          <a:gd name="T18" fmla="*/ 3750 w 20000"/>
                          <a:gd name="T19" fmla="*/ 17027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00" h="20000">
                            <a:moveTo>
                              <a:pt x="3750" y="17027"/>
                            </a:moveTo>
                            <a:lnTo>
                              <a:pt x="0" y="5405"/>
                            </a:lnTo>
                            <a:lnTo>
                              <a:pt x="3750" y="4324"/>
                            </a:lnTo>
                            <a:lnTo>
                              <a:pt x="9375" y="0"/>
                            </a:lnTo>
                            <a:lnTo>
                              <a:pt x="19375" y="4324"/>
                            </a:lnTo>
                            <a:lnTo>
                              <a:pt x="19375" y="11081"/>
                            </a:lnTo>
                            <a:lnTo>
                              <a:pt x="19375" y="17027"/>
                            </a:lnTo>
                            <a:lnTo>
                              <a:pt x="15625" y="19730"/>
                            </a:lnTo>
                            <a:lnTo>
                              <a:pt x="9375" y="17027"/>
                            </a:lnTo>
                            <a:lnTo>
                              <a:pt x="3750" y="17027"/>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408" name="Freeform 177">
                        <a:extLst>
                          <a:ext uri="{FF2B5EF4-FFF2-40B4-BE49-F238E27FC236}">
                            <a16:creationId xmlns:a16="http://schemas.microsoft.com/office/drawing/2014/main" id="{6C27C75B-5FE6-43D4-A30B-2117AD8BE844}"/>
                          </a:ext>
                        </a:extLst>
                      </p:cNvPr>
                      <p:cNvSpPr>
                        <a:spLocks/>
                      </p:cNvSpPr>
                      <p:nvPr/>
                    </p:nvSpPr>
                    <p:spPr bwMode="auto">
                      <a:xfrm>
                        <a:off x="5454708" y="3760459"/>
                        <a:ext cx="40769" cy="42280"/>
                      </a:xfrm>
                      <a:custGeom>
                        <a:avLst/>
                        <a:gdLst>
                          <a:gd name="T0" fmla="*/ 0 w 20000"/>
                          <a:gd name="T1" fmla="*/ 12174 h 20000"/>
                          <a:gd name="T2" fmla="*/ 2941 w 20000"/>
                          <a:gd name="T3" fmla="*/ 7826 h 20000"/>
                          <a:gd name="T4" fmla="*/ 4706 w 20000"/>
                          <a:gd name="T5" fmla="*/ 0 h 20000"/>
                          <a:gd name="T6" fmla="*/ 12059 w 20000"/>
                          <a:gd name="T7" fmla="*/ 0 h 20000"/>
                          <a:gd name="T8" fmla="*/ 15000 w 20000"/>
                          <a:gd name="T9" fmla="*/ 3188 h 20000"/>
                          <a:gd name="T10" fmla="*/ 18235 w 20000"/>
                          <a:gd name="T11" fmla="*/ 3188 h 20000"/>
                          <a:gd name="T12" fmla="*/ 18235 w 20000"/>
                          <a:gd name="T13" fmla="*/ 6087 h 20000"/>
                          <a:gd name="T14" fmla="*/ 12059 w 20000"/>
                          <a:gd name="T15" fmla="*/ 7826 h 20000"/>
                          <a:gd name="T16" fmla="*/ 15000 w 20000"/>
                          <a:gd name="T17" fmla="*/ 10725 h 20000"/>
                          <a:gd name="T18" fmla="*/ 19706 w 20000"/>
                          <a:gd name="T19" fmla="*/ 19710 h 20000"/>
                          <a:gd name="T20" fmla="*/ 12059 w 20000"/>
                          <a:gd name="T21" fmla="*/ 19710 h 20000"/>
                          <a:gd name="T22" fmla="*/ 10588 w 20000"/>
                          <a:gd name="T23" fmla="*/ 15072 h 20000"/>
                          <a:gd name="T24" fmla="*/ 0 w 20000"/>
                          <a:gd name="T25" fmla="*/ 1217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00" h="20000">
                            <a:moveTo>
                              <a:pt x="0" y="12174"/>
                            </a:moveTo>
                            <a:lnTo>
                              <a:pt x="2941" y="7826"/>
                            </a:lnTo>
                            <a:lnTo>
                              <a:pt x="4706" y="0"/>
                            </a:lnTo>
                            <a:lnTo>
                              <a:pt x="12059" y="0"/>
                            </a:lnTo>
                            <a:lnTo>
                              <a:pt x="15000" y="3188"/>
                            </a:lnTo>
                            <a:lnTo>
                              <a:pt x="18235" y="3188"/>
                            </a:lnTo>
                            <a:lnTo>
                              <a:pt x="18235" y="6087"/>
                            </a:lnTo>
                            <a:lnTo>
                              <a:pt x="12059" y="7826"/>
                            </a:lnTo>
                            <a:lnTo>
                              <a:pt x="15000" y="10725"/>
                            </a:lnTo>
                            <a:lnTo>
                              <a:pt x="19706" y="19710"/>
                            </a:lnTo>
                            <a:lnTo>
                              <a:pt x="12059" y="19710"/>
                            </a:lnTo>
                            <a:lnTo>
                              <a:pt x="10588" y="15072"/>
                            </a:lnTo>
                            <a:lnTo>
                              <a:pt x="0" y="12174"/>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409" name="Freeform 175">
                        <a:extLst>
                          <a:ext uri="{FF2B5EF4-FFF2-40B4-BE49-F238E27FC236}">
                            <a16:creationId xmlns:a16="http://schemas.microsoft.com/office/drawing/2014/main" id="{1FFEA188-455B-4398-ADB4-540A1411FA8A}"/>
                          </a:ext>
                        </a:extLst>
                      </p:cNvPr>
                      <p:cNvSpPr>
                        <a:spLocks/>
                      </p:cNvSpPr>
                      <p:nvPr/>
                    </p:nvSpPr>
                    <p:spPr bwMode="auto">
                      <a:xfrm>
                        <a:off x="5142140" y="3620030"/>
                        <a:ext cx="34730" cy="51340"/>
                      </a:xfrm>
                      <a:custGeom>
                        <a:avLst/>
                        <a:gdLst>
                          <a:gd name="T0" fmla="*/ 9310 w 20000"/>
                          <a:gd name="T1" fmla="*/ 2381 h 20000"/>
                          <a:gd name="T2" fmla="*/ 19655 w 20000"/>
                          <a:gd name="T3" fmla="*/ 0 h 20000"/>
                          <a:gd name="T4" fmla="*/ 19655 w 20000"/>
                          <a:gd name="T5" fmla="*/ 3571 h 20000"/>
                          <a:gd name="T6" fmla="*/ 19655 w 20000"/>
                          <a:gd name="T7" fmla="*/ 8571 h 20000"/>
                          <a:gd name="T8" fmla="*/ 14483 w 20000"/>
                          <a:gd name="T9" fmla="*/ 12381 h 20000"/>
                          <a:gd name="T10" fmla="*/ 14483 w 20000"/>
                          <a:gd name="T11" fmla="*/ 13571 h 20000"/>
                          <a:gd name="T12" fmla="*/ 10690 w 20000"/>
                          <a:gd name="T13" fmla="*/ 18333 h 20000"/>
                          <a:gd name="T14" fmla="*/ 5517 w 20000"/>
                          <a:gd name="T15" fmla="*/ 18333 h 20000"/>
                          <a:gd name="T16" fmla="*/ 5517 w 20000"/>
                          <a:gd name="T17" fmla="*/ 19762 h 20000"/>
                          <a:gd name="T18" fmla="*/ 0 w 20000"/>
                          <a:gd name="T19" fmla="*/ 19762 h 20000"/>
                          <a:gd name="T20" fmla="*/ 0 w 20000"/>
                          <a:gd name="T21" fmla="*/ 15952 h 20000"/>
                          <a:gd name="T22" fmla="*/ 3793 w 20000"/>
                          <a:gd name="T23" fmla="*/ 12381 h 20000"/>
                          <a:gd name="T24" fmla="*/ 5517 w 20000"/>
                          <a:gd name="T25" fmla="*/ 6190 h 20000"/>
                          <a:gd name="T26" fmla="*/ 9310 w 20000"/>
                          <a:gd name="T27" fmla="*/ 238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000" h="20000">
                            <a:moveTo>
                              <a:pt x="9310" y="2381"/>
                            </a:moveTo>
                            <a:lnTo>
                              <a:pt x="19655" y="0"/>
                            </a:lnTo>
                            <a:lnTo>
                              <a:pt x="19655" y="3571"/>
                            </a:lnTo>
                            <a:lnTo>
                              <a:pt x="19655" y="8571"/>
                            </a:lnTo>
                            <a:lnTo>
                              <a:pt x="14483" y="12381"/>
                            </a:lnTo>
                            <a:lnTo>
                              <a:pt x="14483" y="13571"/>
                            </a:lnTo>
                            <a:lnTo>
                              <a:pt x="10690" y="18333"/>
                            </a:lnTo>
                            <a:lnTo>
                              <a:pt x="5517" y="18333"/>
                            </a:lnTo>
                            <a:lnTo>
                              <a:pt x="5517" y="19762"/>
                            </a:lnTo>
                            <a:lnTo>
                              <a:pt x="0" y="19762"/>
                            </a:lnTo>
                            <a:lnTo>
                              <a:pt x="0" y="15952"/>
                            </a:lnTo>
                            <a:lnTo>
                              <a:pt x="3793" y="12381"/>
                            </a:lnTo>
                            <a:lnTo>
                              <a:pt x="5517" y="6190"/>
                            </a:lnTo>
                            <a:lnTo>
                              <a:pt x="9310" y="2381"/>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410" name="Freeform 171">
                        <a:extLst>
                          <a:ext uri="{FF2B5EF4-FFF2-40B4-BE49-F238E27FC236}">
                            <a16:creationId xmlns:a16="http://schemas.microsoft.com/office/drawing/2014/main" id="{6CBE3EE8-2C93-44EB-B58D-D953C608440E}"/>
                          </a:ext>
                        </a:extLst>
                      </p:cNvPr>
                      <p:cNvSpPr>
                        <a:spLocks/>
                      </p:cNvSpPr>
                      <p:nvPr/>
                    </p:nvSpPr>
                    <p:spPr bwMode="auto">
                      <a:xfrm>
                        <a:off x="5617787" y="3903908"/>
                        <a:ext cx="197808" cy="241598"/>
                      </a:xfrm>
                      <a:custGeom>
                        <a:avLst/>
                        <a:gdLst>
                          <a:gd name="T0" fmla="*/ 8196 w 20000"/>
                          <a:gd name="T1" fmla="*/ 6216 h 20000"/>
                          <a:gd name="T2" fmla="*/ 8196 w 20000"/>
                          <a:gd name="T3" fmla="*/ 4411 h 20000"/>
                          <a:gd name="T4" fmla="*/ 8563 w 20000"/>
                          <a:gd name="T5" fmla="*/ 3609 h 20000"/>
                          <a:gd name="T6" fmla="*/ 8563 w 20000"/>
                          <a:gd name="T7" fmla="*/ 2857 h 20000"/>
                          <a:gd name="T8" fmla="*/ 9847 w 20000"/>
                          <a:gd name="T9" fmla="*/ 2857 h 20000"/>
                          <a:gd name="T10" fmla="*/ 10092 w 20000"/>
                          <a:gd name="T11" fmla="*/ 2857 h 20000"/>
                          <a:gd name="T12" fmla="*/ 9847 w 20000"/>
                          <a:gd name="T13" fmla="*/ 2055 h 20000"/>
                          <a:gd name="T14" fmla="*/ 9174 w 20000"/>
                          <a:gd name="T15" fmla="*/ 2055 h 20000"/>
                          <a:gd name="T16" fmla="*/ 8563 w 20000"/>
                          <a:gd name="T17" fmla="*/ 301 h 20000"/>
                          <a:gd name="T18" fmla="*/ 9174 w 20000"/>
                          <a:gd name="T19" fmla="*/ 0 h 20000"/>
                          <a:gd name="T20" fmla="*/ 9847 w 20000"/>
                          <a:gd name="T21" fmla="*/ 0 h 20000"/>
                          <a:gd name="T22" fmla="*/ 11682 w 20000"/>
                          <a:gd name="T23" fmla="*/ 2356 h 20000"/>
                          <a:gd name="T24" fmla="*/ 15229 w 20000"/>
                          <a:gd name="T25" fmla="*/ 3358 h 20000"/>
                          <a:gd name="T26" fmla="*/ 16820 w 20000"/>
                          <a:gd name="T27" fmla="*/ 3609 h 20000"/>
                          <a:gd name="T28" fmla="*/ 18960 w 20000"/>
                          <a:gd name="T29" fmla="*/ 5714 h 20000"/>
                          <a:gd name="T30" fmla="*/ 19939 w 20000"/>
                          <a:gd name="T31" fmla="*/ 6216 h 20000"/>
                          <a:gd name="T32" fmla="*/ 18960 w 20000"/>
                          <a:gd name="T33" fmla="*/ 8822 h 20000"/>
                          <a:gd name="T34" fmla="*/ 16820 w 20000"/>
                          <a:gd name="T35" fmla="*/ 11178 h 20000"/>
                          <a:gd name="T36" fmla="*/ 16453 w 20000"/>
                          <a:gd name="T37" fmla="*/ 11178 h 20000"/>
                          <a:gd name="T38" fmla="*/ 15841 w 20000"/>
                          <a:gd name="T39" fmla="*/ 10877 h 20000"/>
                          <a:gd name="T40" fmla="*/ 15229 w 20000"/>
                          <a:gd name="T41" fmla="*/ 11880 h 20000"/>
                          <a:gd name="T42" fmla="*/ 14862 w 20000"/>
                          <a:gd name="T43" fmla="*/ 13233 h 20000"/>
                          <a:gd name="T44" fmla="*/ 15229 w 20000"/>
                          <a:gd name="T45" fmla="*/ 14536 h 20000"/>
                          <a:gd name="T46" fmla="*/ 12599 w 20000"/>
                          <a:gd name="T47" fmla="*/ 15038 h 20000"/>
                          <a:gd name="T48" fmla="*/ 11682 w 20000"/>
                          <a:gd name="T49" fmla="*/ 15789 h 20000"/>
                          <a:gd name="T50" fmla="*/ 11682 w 20000"/>
                          <a:gd name="T51" fmla="*/ 16591 h 20000"/>
                          <a:gd name="T52" fmla="*/ 11070 w 20000"/>
                          <a:gd name="T53" fmla="*/ 17093 h 20000"/>
                          <a:gd name="T54" fmla="*/ 8563 w 20000"/>
                          <a:gd name="T55" fmla="*/ 17393 h 20000"/>
                          <a:gd name="T56" fmla="*/ 8563 w 20000"/>
                          <a:gd name="T57" fmla="*/ 18647 h 20000"/>
                          <a:gd name="T58" fmla="*/ 8196 w 20000"/>
                          <a:gd name="T59" fmla="*/ 19148 h 20000"/>
                          <a:gd name="T60" fmla="*/ 7217 w 20000"/>
                          <a:gd name="T61" fmla="*/ 19148 h 20000"/>
                          <a:gd name="T62" fmla="*/ 4465 w 20000"/>
                          <a:gd name="T63" fmla="*/ 19699 h 20000"/>
                          <a:gd name="T64" fmla="*/ 3119 w 20000"/>
                          <a:gd name="T65" fmla="*/ 19950 h 20000"/>
                          <a:gd name="T66" fmla="*/ 0 w 20000"/>
                          <a:gd name="T67" fmla="*/ 14536 h 20000"/>
                          <a:gd name="T68" fmla="*/ 8196 w 20000"/>
                          <a:gd name="T69" fmla="*/ 11880 h 20000"/>
                          <a:gd name="T70" fmla="*/ 9174 w 20000"/>
                          <a:gd name="T71" fmla="*/ 7519 h 20000"/>
                          <a:gd name="T72" fmla="*/ 8196 w 20000"/>
                          <a:gd name="T73" fmla="*/ 621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000" h="20000">
                            <a:moveTo>
                              <a:pt x="8196" y="6216"/>
                            </a:moveTo>
                            <a:lnTo>
                              <a:pt x="8196" y="4411"/>
                            </a:lnTo>
                            <a:lnTo>
                              <a:pt x="8563" y="3609"/>
                            </a:lnTo>
                            <a:lnTo>
                              <a:pt x="8563" y="2857"/>
                            </a:lnTo>
                            <a:lnTo>
                              <a:pt x="9847" y="2857"/>
                            </a:lnTo>
                            <a:lnTo>
                              <a:pt x="10092" y="2857"/>
                            </a:lnTo>
                            <a:lnTo>
                              <a:pt x="9847" y="2055"/>
                            </a:lnTo>
                            <a:lnTo>
                              <a:pt x="9174" y="2055"/>
                            </a:lnTo>
                            <a:lnTo>
                              <a:pt x="8563" y="301"/>
                            </a:lnTo>
                            <a:lnTo>
                              <a:pt x="9174" y="0"/>
                            </a:lnTo>
                            <a:lnTo>
                              <a:pt x="9847" y="0"/>
                            </a:lnTo>
                            <a:lnTo>
                              <a:pt x="11682" y="2356"/>
                            </a:lnTo>
                            <a:lnTo>
                              <a:pt x="15229" y="3358"/>
                            </a:lnTo>
                            <a:lnTo>
                              <a:pt x="16820" y="3609"/>
                            </a:lnTo>
                            <a:lnTo>
                              <a:pt x="18960" y="5714"/>
                            </a:lnTo>
                            <a:lnTo>
                              <a:pt x="19939" y="6216"/>
                            </a:lnTo>
                            <a:lnTo>
                              <a:pt x="18960" y="8822"/>
                            </a:lnTo>
                            <a:lnTo>
                              <a:pt x="16820" y="11178"/>
                            </a:lnTo>
                            <a:lnTo>
                              <a:pt x="16453" y="11178"/>
                            </a:lnTo>
                            <a:lnTo>
                              <a:pt x="15841" y="10877"/>
                            </a:lnTo>
                            <a:lnTo>
                              <a:pt x="15229" y="11880"/>
                            </a:lnTo>
                            <a:lnTo>
                              <a:pt x="14862" y="13233"/>
                            </a:lnTo>
                            <a:lnTo>
                              <a:pt x="15229" y="14536"/>
                            </a:lnTo>
                            <a:lnTo>
                              <a:pt x="12599" y="15038"/>
                            </a:lnTo>
                            <a:lnTo>
                              <a:pt x="11682" y="15789"/>
                            </a:lnTo>
                            <a:lnTo>
                              <a:pt x="11682" y="16591"/>
                            </a:lnTo>
                            <a:lnTo>
                              <a:pt x="11070" y="17093"/>
                            </a:lnTo>
                            <a:lnTo>
                              <a:pt x="8563" y="17393"/>
                            </a:lnTo>
                            <a:lnTo>
                              <a:pt x="8563" y="18647"/>
                            </a:lnTo>
                            <a:lnTo>
                              <a:pt x="8196" y="19148"/>
                            </a:lnTo>
                            <a:lnTo>
                              <a:pt x="7217" y="19148"/>
                            </a:lnTo>
                            <a:lnTo>
                              <a:pt x="4465" y="19699"/>
                            </a:lnTo>
                            <a:lnTo>
                              <a:pt x="3119" y="19950"/>
                            </a:lnTo>
                            <a:lnTo>
                              <a:pt x="0" y="14536"/>
                            </a:lnTo>
                            <a:lnTo>
                              <a:pt x="8196" y="11880"/>
                            </a:lnTo>
                            <a:lnTo>
                              <a:pt x="9174" y="7519"/>
                            </a:lnTo>
                            <a:lnTo>
                              <a:pt x="8196" y="6216"/>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411" name="Freeform 160">
                        <a:extLst>
                          <a:ext uri="{FF2B5EF4-FFF2-40B4-BE49-F238E27FC236}">
                            <a16:creationId xmlns:a16="http://schemas.microsoft.com/office/drawing/2014/main" id="{2252E361-BFB7-4EAA-9456-9732B43B7007}"/>
                          </a:ext>
                        </a:extLst>
                      </p:cNvPr>
                      <p:cNvSpPr>
                        <a:spLocks/>
                      </p:cNvSpPr>
                      <p:nvPr/>
                    </p:nvSpPr>
                    <p:spPr bwMode="auto">
                      <a:xfrm>
                        <a:off x="5136100" y="3695529"/>
                        <a:ext cx="573796" cy="472627"/>
                      </a:xfrm>
                      <a:custGeom>
                        <a:avLst/>
                        <a:gdLst>
                          <a:gd name="T0" fmla="*/ 1412 w 20000"/>
                          <a:gd name="T1" fmla="*/ 3836 h 20000"/>
                          <a:gd name="T2" fmla="*/ 2297 w 20000"/>
                          <a:gd name="T3" fmla="*/ 3043 h 20000"/>
                          <a:gd name="T4" fmla="*/ 2845 w 20000"/>
                          <a:gd name="T5" fmla="*/ 2353 h 20000"/>
                          <a:gd name="T6" fmla="*/ 2192 w 20000"/>
                          <a:gd name="T7" fmla="*/ 1049 h 20000"/>
                          <a:gd name="T8" fmla="*/ 3393 w 20000"/>
                          <a:gd name="T9" fmla="*/ 537 h 20000"/>
                          <a:gd name="T10" fmla="*/ 5037 w 20000"/>
                          <a:gd name="T11" fmla="*/ 256 h 20000"/>
                          <a:gd name="T12" fmla="*/ 7629 w 20000"/>
                          <a:gd name="T13" fmla="*/ 1995 h 20000"/>
                          <a:gd name="T14" fmla="*/ 8303 w 20000"/>
                          <a:gd name="T15" fmla="*/ 2353 h 20000"/>
                          <a:gd name="T16" fmla="*/ 9399 w 20000"/>
                          <a:gd name="T17" fmla="*/ 3836 h 20000"/>
                          <a:gd name="T18" fmla="*/ 11886 w 20000"/>
                          <a:gd name="T19" fmla="*/ 4092 h 20000"/>
                          <a:gd name="T20" fmla="*/ 12540 w 20000"/>
                          <a:gd name="T21" fmla="*/ 4501 h 20000"/>
                          <a:gd name="T22" fmla="*/ 13109 w 20000"/>
                          <a:gd name="T23" fmla="*/ 5422 h 20000"/>
                          <a:gd name="T24" fmla="*/ 13446 w 20000"/>
                          <a:gd name="T25" fmla="*/ 5806 h 20000"/>
                          <a:gd name="T26" fmla="*/ 13741 w 20000"/>
                          <a:gd name="T27" fmla="*/ 6471 h 20000"/>
                          <a:gd name="T28" fmla="*/ 14310 w 20000"/>
                          <a:gd name="T29" fmla="*/ 7263 h 20000"/>
                          <a:gd name="T30" fmla="*/ 14204 w 20000"/>
                          <a:gd name="T31" fmla="*/ 7545 h 20000"/>
                          <a:gd name="T32" fmla="*/ 14521 w 20000"/>
                          <a:gd name="T33" fmla="*/ 8312 h 20000"/>
                          <a:gd name="T34" fmla="*/ 15174 w 20000"/>
                          <a:gd name="T35" fmla="*/ 9412 h 20000"/>
                          <a:gd name="T36" fmla="*/ 15595 w 20000"/>
                          <a:gd name="T37" fmla="*/ 9668 h 20000"/>
                          <a:gd name="T38" fmla="*/ 16059 w 20000"/>
                          <a:gd name="T39" fmla="*/ 10563 h 20000"/>
                          <a:gd name="T40" fmla="*/ 16586 w 20000"/>
                          <a:gd name="T41" fmla="*/ 11611 h 20000"/>
                          <a:gd name="T42" fmla="*/ 19642 w 20000"/>
                          <a:gd name="T43" fmla="*/ 12020 h 20000"/>
                          <a:gd name="T44" fmla="*/ 19642 w 20000"/>
                          <a:gd name="T45" fmla="*/ 14936 h 20000"/>
                          <a:gd name="T46" fmla="*/ 13741 w 20000"/>
                          <a:gd name="T47" fmla="*/ 17187 h 20000"/>
                          <a:gd name="T48" fmla="*/ 11675 w 20000"/>
                          <a:gd name="T49" fmla="*/ 19974 h 20000"/>
                          <a:gd name="T50" fmla="*/ 9947 w 20000"/>
                          <a:gd name="T51" fmla="*/ 17980 h 20000"/>
                          <a:gd name="T52" fmla="*/ 8830 w 20000"/>
                          <a:gd name="T53" fmla="*/ 18261 h 20000"/>
                          <a:gd name="T54" fmla="*/ 8746 w 20000"/>
                          <a:gd name="T55" fmla="*/ 19028 h 20000"/>
                          <a:gd name="T56" fmla="*/ 7629 w 20000"/>
                          <a:gd name="T57" fmla="*/ 18261 h 20000"/>
                          <a:gd name="T58" fmla="*/ 6238 w 20000"/>
                          <a:gd name="T59" fmla="*/ 15857 h 20000"/>
                          <a:gd name="T60" fmla="*/ 5037 w 20000"/>
                          <a:gd name="T61" fmla="*/ 14552 h 20000"/>
                          <a:gd name="T62" fmla="*/ 4489 w 20000"/>
                          <a:gd name="T63" fmla="*/ 12711 h 20000"/>
                          <a:gd name="T64" fmla="*/ 3604 w 20000"/>
                          <a:gd name="T65" fmla="*/ 10307 h 20000"/>
                          <a:gd name="T66" fmla="*/ 2508 w 20000"/>
                          <a:gd name="T67" fmla="*/ 9258 h 20000"/>
                          <a:gd name="T68" fmla="*/ 1981 w 20000"/>
                          <a:gd name="T69" fmla="*/ 7928 h 20000"/>
                          <a:gd name="T70" fmla="*/ 780 w 20000"/>
                          <a:gd name="T71" fmla="*/ 5422 h 20000"/>
                          <a:gd name="T72" fmla="*/ 0 w 20000"/>
                          <a:gd name="T73" fmla="*/ 5166 h 20000"/>
                          <a:gd name="T74" fmla="*/ 211 w 20000"/>
                          <a:gd name="T75" fmla="*/ 370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000" h="20000">
                            <a:moveTo>
                              <a:pt x="211" y="3708"/>
                            </a:moveTo>
                            <a:lnTo>
                              <a:pt x="1412" y="3836"/>
                            </a:lnTo>
                            <a:lnTo>
                              <a:pt x="2192" y="3043"/>
                            </a:lnTo>
                            <a:lnTo>
                              <a:pt x="2297" y="3043"/>
                            </a:lnTo>
                            <a:lnTo>
                              <a:pt x="2719" y="2762"/>
                            </a:lnTo>
                            <a:lnTo>
                              <a:pt x="2845" y="2353"/>
                            </a:lnTo>
                            <a:lnTo>
                              <a:pt x="3056" y="2097"/>
                            </a:lnTo>
                            <a:lnTo>
                              <a:pt x="2192" y="1049"/>
                            </a:lnTo>
                            <a:lnTo>
                              <a:pt x="2192" y="921"/>
                            </a:lnTo>
                            <a:lnTo>
                              <a:pt x="3393" y="537"/>
                            </a:lnTo>
                            <a:lnTo>
                              <a:pt x="4152" y="0"/>
                            </a:lnTo>
                            <a:lnTo>
                              <a:pt x="5037" y="256"/>
                            </a:lnTo>
                            <a:lnTo>
                              <a:pt x="6891" y="1586"/>
                            </a:lnTo>
                            <a:lnTo>
                              <a:pt x="7629" y="1995"/>
                            </a:lnTo>
                            <a:lnTo>
                              <a:pt x="7756" y="2097"/>
                            </a:lnTo>
                            <a:lnTo>
                              <a:pt x="8303" y="2353"/>
                            </a:lnTo>
                            <a:lnTo>
                              <a:pt x="8303" y="3299"/>
                            </a:lnTo>
                            <a:lnTo>
                              <a:pt x="9399" y="3836"/>
                            </a:lnTo>
                            <a:lnTo>
                              <a:pt x="11149" y="3836"/>
                            </a:lnTo>
                            <a:lnTo>
                              <a:pt x="11886" y="4092"/>
                            </a:lnTo>
                            <a:lnTo>
                              <a:pt x="12013" y="4501"/>
                            </a:lnTo>
                            <a:lnTo>
                              <a:pt x="12540" y="4501"/>
                            </a:lnTo>
                            <a:lnTo>
                              <a:pt x="12792" y="5166"/>
                            </a:lnTo>
                            <a:lnTo>
                              <a:pt x="13109" y="5422"/>
                            </a:lnTo>
                            <a:lnTo>
                              <a:pt x="13109" y="5806"/>
                            </a:lnTo>
                            <a:lnTo>
                              <a:pt x="13446" y="5806"/>
                            </a:lnTo>
                            <a:lnTo>
                              <a:pt x="13446" y="6061"/>
                            </a:lnTo>
                            <a:lnTo>
                              <a:pt x="13741" y="6471"/>
                            </a:lnTo>
                            <a:lnTo>
                              <a:pt x="14204" y="6598"/>
                            </a:lnTo>
                            <a:lnTo>
                              <a:pt x="14310" y="7263"/>
                            </a:lnTo>
                            <a:lnTo>
                              <a:pt x="14310" y="7545"/>
                            </a:lnTo>
                            <a:lnTo>
                              <a:pt x="14204" y="7545"/>
                            </a:lnTo>
                            <a:lnTo>
                              <a:pt x="14310" y="7928"/>
                            </a:lnTo>
                            <a:lnTo>
                              <a:pt x="14521" y="8312"/>
                            </a:lnTo>
                            <a:lnTo>
                              <a:pt x="14858" y="8849"/>
                            </a:lnTo>
                            <a:lnTo>
                              <a:pt x="15174" y="9412"/>
                            </a:lnTo>
                            <a:lnTo>
                              <a:pt x="15385" y="9412"/>
                            </a:lnTo>
                            <a:lnTo>
                              <a:pt x="15595" y="9668"/>
                            </a:lnTo>
                            <a:lnTo>
                              <a:pt x="15722" y="10051"/>
                            </a:lnTo>
                            <a:lnTo>
                              <a:pt x="16059" y="10563"/>
                            </a:lnTo>
                            <a:lnTo>
                              <a:pt x="16502" y="11100"/>
                            </a:lnTo>
                            <a:lnTo>
                              <a:pt x="16586" y="11611"/>
                            </a:lnTo>
                            <a:lnTo>
                              <a:pt x="19431" y="12174"/>
                            </a:lnTo>
                            <a:lnTo>
                              <a:pt x="19642" y="12020"/>
                            </a:lnTo>
                            <a:lnTo>
                              <a:pt x="19979" y="12711"/>
                            </a:lnTo>
                            <a:lnTo>
                              <a:pt x="19642" y="14936"/>
                            </a:lnTo>
                            <a:lnTo>
                              <a:pt x="16818" y="16266"/>
                            </a:lnTo>
                            <a:lnTo>
                              <a:pt x="13741" y="17187"/>
                            </a:lnTo>
                            <a:lnTo>
                              <a:pt x="12223" y="19719"/>
                            </a:lnTo>
                            <a:lnTo>
                              <a:pt x="11675" y="19974"/>
                            </a:lnTo>
                            <a:lnTo>
                              <a:pt x="11675" y="19028"/>
                            </a:lnTo>
                            <a:lnTo>
                              <a:pt x="9947" y="17980"/>
                            </a:lnTo>
                            <a:lnTo>
                              <a:pt x="9168" y="18261"/>
                            </a:lnTo>
                            <a:lnTo>
                              <a:pt x="8830" y="18261"/>
                            </a:lnTo>
                            <a:lnTo>
                              <a:pt x="8746" y="18261"/>
                            </a:lnTo>
                            <a:lnTo>
                              <a:pt x="8746" y="19028"/>
                            </a:lnTo>
                            <a:lnTo>
                              <a:pt x="8198" y="19437"/>
                            </a:lnTo>
                            <a:lnTo>
                              <a:pt x="7629" y="18261"/>
                            </a:lnTo>
                            <a:lnTo>
                              <a:pt x="7102" y="17570"/>
                            </a:lnTo>
                            <a:lnTo>
                              <a:pt x="6238" y="15857"/>
                            </a:lnTo>
                            <a:lnTo>
                              <a:pt x="5690" y="14808"/>
                            </a:lnTo>
                            <a:lnTo>
                              <a:pt x="5037" y="14552"/>
                            </a:lnTo>
                            <a:lnTo>
                              <a:pt x="4489" y="13478"/>
                            </a:lnTo>
                            <a:lnTo>
                              <a:pt x="4489" y="12711"/>
                            </a:lnTo>
                            <a:lnTo>
                              <a:pt x="4489" y="12174"/>
                            </a:lnTo>
                            <a:lnTo>
                              <a:pt x="3604" y="10307"/>
                            </a:lnTo>
                            <a:lnTo>
                              <a:pt x="2845" y="9923"/>
                            </a:lnTo>
                            <a:lnTo>
                              <a:pt x="2508" y="9258"/>
                            </a:lnTo>
                            <a:lnTo>
                              <a:pt x="2719" y="9003"/>
                            </a:lnTo>
                            <a:lnTo>
                              <a:pt x="1981" y="7928"/>
                            </a:lnTo>
                            <a:lnTo>
                              <a:pt x="1307" y="6471"/>
                            </a:lnTo>
                            <a:lnTo>
                              <a:pt x="780" y="5422"/>
                            </a:lnTo>
                            <a:lnTo>
                              <a:pt x="443" y="5166"/>
                            </a:lnTo>
                            <a:lnTo>
                              <a:pt x="0" y="5166"/>
                            </a:lnTo>
                            <a:lnTo>
                              <a:pt x="211" y="4348"/>
                            </a:lnTo>
                            <a:lnTo>
                              <a:pt x="211" y="3708"/>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412" name="Freeform 158">
                        <a:extLst>
                          <a:ext uri="{FF2B5EF4-FFF2-40B4-BE49-F238E27FC236}">
                            <a16:creationId xmlns:a16="http://schemas.microsoft.com/office/drawing/2014/main" id="{CE671032-C7B1-45B6-B4AC-1A582810AAF1}"/>
                          </a:ext>
                        </a:extLst>
                      </p:cNvPr>
                      <p:cNvSpPr>
                        <a:spLocks/>
                      </p:cNvSpPr>
                      <p:nvPr/>
                    </p:nvSpPr>
                    <p:spPr bwMode="auto">
                      <a:xfrm>
                        <a:off x="5151200" y="3538491"/>
                        <a:ext cx="169119" cy="154019"/>
                      </a:xfrm>
                      <a:custGeom>
                        <a:avLst/>
                        <a:gdLst>
                          <a:gd name="T0" fmla="*/ 783 w 20000"/>
                          <a:gd name="T1" fmla="*/ 5276 h 20000"/>
                          <a:gd name="T2" fmla="*/ 1139 w 20000"/>
                          <a:gd name="T3" fmla="*/ 6063 h 20000"/>
                          <a:gd name="T4" fmla="*/ 2633 w 20000"/>
                          <a:gd name="T5" fmla="*/ 5276 h 20000"/>
                          <a:gd name="T6" fmla="*/ 2918 w 20000"/>
                          <a:gd name="T7" fmla="*/ 4882 h 20000"/>
                          <a:gd name="T8" fmla="*/ 2918 w 20000"/>
                          <a:gd name="T9" fmla="*/ 4016 h 20000"/>
                          <a:gd name="T10" fmla="*/ 2918 w 20000"/>
                          <a:gd name="T11" fmla="*/ 2047 h 20000"/>
                          <a:gd name="T12" fmla="*/ 3701 w 20000"/>
                          <a:gd name="T13" fmla="*/ 2047 h 20000"/>
                          <a:gd name="T14" fmla="*/ 4413 w 20000"/>
                          <a:gd name="T15" fmla="*/ 2835 h 20000"/>
                          <a:gd name="T16" fmla="*/ 5979 w 20000"/>
                          <a:gd name="T17" fmla="*/ 2835 h 20000"/>
                          <a:gd name="T18" fmla="*/ 7758 w 20000"/>
                          <a:gd name="T19" fmla="*/ 2047 h 20000"/>
                          <a:gd name="T20" fmla="*/ 10320 w 20000"/>
                          <a:gd name="T21" fmla="*/ 2835 h 20000"/>
                          <a:gd name="T22" fmla="*/ 12527 w 20000"/>
                          <a:gd name="T23" fmla="*/ 2835 h 20000"/>
                          <a:gd name="T24" fmla="*/ 15160 w 20000"/>
                          <a:gd name="T25" fmla="*/ 787 h 20000"/>
                          <a:gd name="T26" fmla="*/ 16584 w 20000"/>
                          <a:gd name="T27" fmla="*/ 787 h 20000"/>
                          <a:gd name="T28" fmla="*/ 18078 w 20000"/>
                          <a:gd name="T29" fmla="*/ 787 h 20000"/>
                          <a:gd name="T30" fmla="*/ 19217 w 20000"/>
                          <a:gd name="T31" fmla="*/ 0 h 20000"/>
                          <a:gd name="T32" fmla="*/ 19929 w 20000"/>
                          <a:gd name="T33" fmla="*/ 787 h 20000"/>
                          <a:gd name="T34" fmla="*/ 19217 w 20000"/>
                          <a:gd name="T35" fmla="*/ 2047 h 20000"/>
                          <a:gd name="T36" fmla="*/ 17367 w 20000"/>
                          <a:gd name="T37" fmla="*/ 3228 h 20000"/>
                          <a:gd name="T38" fmla="*/ 17367 w 20000"/>
                          <a:gd name="T39" fmla="*/ 4882 h 20000"/>
                          <a:gd name="T40" fmla="*/ 17367 w 20000"/>
                          <a:gd name="T41" fmla="*/ 6457 h 20000"/>
                          <a:gd name="T42" fmla="*/ 17367 w 20000"/>
                          <a:gd name="T43" fmla="*/ 9370 h 20000"/>
                          <a:gd name="T44" fmla="*/ 16584 w 20000"/>
                          <a:gd name="T45" fmla="*/ 11417 h 20000"/>
                          <a:gd name="T46" fmla="*/ 14448 w 20000"/>
                          <a:gd name="T47" fmla="*/ 13386 h 20000"/>
                          <a:gd name="T48" fmla="*/ 10320 w 20000"/>
                          <a:gd name="T49" fmla="*/ 15906 h 20000"/>
                          <a:gd name="T50" fmla="*/ 7402 w 20000"/>
                          <a:gd name="T51" fmla="*/ 18346 h 20000"/>
                          <a:gd name="T52" fmla="*/ 4413 w 20000"/>
                          <a:gd name="T53" fmla="*/ 19921 h 20000"/>
                          <a:gd name="T54" fmla="*/ 2918 w 20000"/>
                          <a:gd name="T55" fmla="*/ 19921 h 20000"/>
                          <a:gd name="T56" fmla="*/ 2633 w 20000"/>
                          <a:gd name="T57" fmla="*/ 19921 h 20000"/>
                          <a:gd name="T58" fmla="*/ 1922 w 20000"/>
                          <a:gd name="T59" fmla="*/ 19134 h 20000"/>
                          <a:gd name="T60" fmla="*/ 0 w 20000"/>
                          <a:gd name="T61" fmla="*/ 19134 h 20000"/>
                          <a:gd name="T62" fmla="*/ 1139 w 20000"/>
                          <a:gd name="T63" fmla="*/ 17087 h 20000"/>
                          <a:gd name="T64" fmla="*/ 1139 w 20000"/>
                          <a:gd name="T65" fmla="*/ 16693 h 20000"/>
                          <a:gd name="T66" fmla="*/ 1922 w 20000"/>
                          <a:gd name="T67" fmla="*/ 15118 h 20000"/>
                          <a:gd name="T68" fmla="*/ 1922 w 20000"/>
                          <a:gd name="T69" fmla="*/ 14646 h 20000"/>
                          <a:gd name="T70" fmla="*/ 2918 w 20000"/>
                          <a:gd name="T71" fmla="*/ 13386 h 20000"/>
                          <a:gd name="T72" fmla="*/ 2918 w 20000"/>
                          <a:gd name="T73" fmla="*/ 11732 h 20000"/>
                          <a:gd name="T74" fmla="*/ 2918 w 20000"/>
                          <a:gd name="T75" fmla="*/ 10630 h 20000"/>
                          <a:gd name="T76" fmla="*/ 783 w 20000"/>
                          <a:gd name="T77" fmla="*/ 11417 h 20000"/>
                          <a:gd name="T78" fmla="*/ 783 w 20000"/>
                          <a:gd name="T79" fmla="*/ 9764 h 20000"/>
                          <a:gd name="T80" fmla="*/ 783 w 20000"/>
                          <a:gd name="T81" fmla="*/ 8504 h 20000"/>
                          <a:gd name="T82" fmla="*/ 0 w 20000"/>
                          <a:gd name="T83" fmla="*/ 7244 h 20000"/>
                          <a:gd name="T84" fmla="*/ 783 w 20000"/>
                          <a:gd name="T85" fmla="*/ 527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000" h="20000">
                            <a:moveTo>
                              <a:pt x="783" y="5276"/>
                            </a:moveTo>
                            <a:lnTo>
                              <a:pt x="1139" y="6063"/>
                            </a:lnTo>
                            <a:lnTo>
                              <a:pt x="2633" y="5276"/>
                            </a:lnTo>
                            <a:lnTo>
                              <a:pt x="2918" y="4882"/>
                            </a:lnTo>
                            <a:lnTo>
                              <a:pt x="2918" y="4016"/>
                            </a:lnTo>
                            <a:lnTo>
                              <a:pt x="2918" y="2047"/>
                            </a:lnTo>
                            <a:lnTo>
                              <a:pt x="3701" y="2047"/>
                            </a:lnTo>
                            <a:lnTo>
                              <a:pt x="4413" y="2835"/>
                            </a:lnTo>
                            <a:lnTo>
                              <a:pt x="5979" y="2835"/>
                            </a:lnTo>
                            <a:lnTo>
                              <a:pt x="7758" y="2047"/>
                            </a:lnTo>
                            <a:lnTo>
                              <a:pt x="10320" y="2835"/>
                            </a:lnTo>
                            <a:lnTo>
                              <a:pt x="12527" y="2835"/>
                            </a:lnTo>
                            <a:lnTo>
                              <a:pt x="15160" y="787"/>
                            </a:lnTo>
                            <a:lnTo>
                              <a:pt x="16584" y="787"/>
                            </a:lnTo>
                            <a:lnTo>
                              <a:pt x="18078" y="787"/>
                            </a:lnTo>
                            <a:lnTo>
                              <a:pt x="19217" y="0"/>
                            </a:lnTo>
                            <a:lnTo>
                              <a:pt x="19929" y="787"/>
                            </a:lnTo>
                            <a:lnTo>
                              <a:pt x="19217" y="2047"/>
                            </a:lnTo>
                            <a:lnTo>
                              <a:pt x="17367" y="3228"/>
                            </a:lnTo>
                            <a:lnTo>
                              <a:pt x="17367" y="4882"/>
                            </a:lnTo>
                            <a:lnTo>
                              <a:pt x="17367" y="6457"/>
                            </a:lnTo>
                            <a:lnTo>
                              <a:pt x="17367" y="9370"/>
                            </a:lnTo>
                            <a:lnTo>
                              <a:pt x="16584" y="11417"/>
                            </a:lnTo>
                            <a:lnTo>
                              <a:pt x="14448" y="13386"/>
                            </a:lnTo>
                            <a:lnTo>
                              <a:pt x="10320" y="15906"/>
                            </a:lnTo>
                            <a:lnTo>
                              <a:pt x="7402" y="18346"/>
                            </a:lnTo>
                            <a:lnTo>
                              <a:pt x="4413" y="19921"/>
                            </a:lnTo>
                            <a:lnTo>
                              <a:pt x="2918" y="19921"/>
                            </a:lnTo>
                            <a:lnTo>
                              <a:pt x="2633" y="19921"/>
                            </a:lnTo>
                            <a:lnTo>
                              <a:pt x="1922" y="19134"/>
                            </a:lnTo>
                            <a:lnTo>
                              <a:pt x="0" y="19134"/>
                            </a:lnTo>
                            <a:lnTo>
                              <a:pt x="1139" y="17087"/>
                            </a:lnTo>
                            <a:lnTo>
                              <a:pt x="1139" y="16693"/>
                            </a:lnTo>
                            <a:lnTo>
                              <a:pt x="1922" y="15118"/>
                            </a:lnTo>
                            <a:lnTo>
                              <a:pt x="1922" y="14646"/>
                            </a:lnTo>
                            <a:lnTo>
                              <a:pt x="2918" y="13386"/>
                            </a:lnTo>
                            <a:lnTo>
                              <a:pt x="2918" y="11732"/>
                            </a:lnTo>
                            <a:lnTo>
                              <a:pt x="2918" y="10630"/>
                            </a:lnTo>
                            <a:lnTo>
                              <a:pt x="783" y="11417"/>
                            </a:lnTo>
                            <a:lnTo>
                              <a:pt x="783" y="9764"/>
                            </a:lnTo>
                            <a:lnTo>
                              <a:pt x="783" y="8504"/>
                            </a:lnTo>
                            <a:lnTo>
                              <a:pt x="0" y="7244"/>
                            </a:lnTo>
                            <a:lnTo>
                              <a:pt x="783" y="5276"/>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413" name="Freeform 156">
                        <a:extLst>
                          <a:ext uri="{FF2B5EF4-FFF2-40B4-BE49-F238E27FC236}">
                            <a16:creationId xmlns:a16="http://schemas.microsoft.com/office/drawing/2014/main" id="{7EE00A64-7D69-46EF-8CCD-BFDAE1DC0763}"/>
                          </a:ext>
                        </a:extLst>
                      </p:cNvPr>
                      <p:cNvSpPr>
                        <a:spLocks/>
                      </p:cNvSpPr>
                      <p:nvPr/>
                    </p:nvSpPr>
                    <p:spPr bwMode="auto">
                      <a:xfrm>
                        <a:off x="5583056" y="3873708"/>
                        <a:ext cx="135899" cy="110230"/>
                      </a:xfrm>
                      <a:custGeom>
                        <a:avLst/>
                        <a:gdLst>
                          <a:gd name="T0" fmla="*/ 0 w 20000"/>
                          <a:gd name="T1" fmla="*/ 9121 h 20000"/>
                          <a:gd name="T2" fmla="*/ 536 w 20000"/>
                          <a:gd name="T3" fmla="*/ 8022 h 20000"/>
                          <a:gd name="T4" fmla="*/ 536 w 20000"/>
                          <a:gd name="T5" fmla="*/ 10220 h 20000"/>
                          <a:gd name="T6" fmla="*/ 1429 w 20000"/>
                          <a:gd name="T7" fmla="*/ 10769 h 20000"/>
                          <a:gd name="T8" fmla="*/ 1875 w 20000"/>
                          <a:gd name="T9" fmla="*/ 11868 h 20000"/>
                          <a:gd name="T10" fmla="*/ 4196 w 20000"/>
                          <a:gd name="T11" fmla="*/ 11868 h 20000"/>
                          <a:gd name="T12" fmla="*/ 5179 w 20000"/>
                          <a:gd name="T13" fmla="*/ 10769 h 20000"/>
                          <a:gd name="T14" fmla="*/ 9732 w 20000"/>
                          <a:gd name="T15" fmla="*/ 10769 h 20000"/>
                          <a:gd name="T16" fmla="*/ 11607 w 20000"/>
                          <a:gd name="T17" fmla="*/ 10220 h 20000"/>
                          <a:gd name="T18" fmla="*/ 13393 w 20000"/>
                          <a:gd name="T19" fmla="*/ 8022 h 20000"/>
                          <a:gd name="T20" fmla="*/ 15714 w 20000"/>
                          <a:gd name="T21" fmla="*/ 4505 h 20000"/>
                          <a:gd name="T22" fmla="*/ 17589 w 20000"/>
                          <a:gd name="T23" fmla="*/ 1648 h 20000"/>
                          <a:gd name="T24" fmla="*/ 18482 w 20000"/>
                          <a:gd name="T25" fmla="*/ 0 h 20000"/>
                          <a:gd name="T26" fmla="*/ 19464 w 20000"/>
                          <a:gd name="T27" fmla="*/ 1099 h 20000"/>
                          <a:gd name="T28" fmla="*/ 19464 w 20000"/>
                          <a:gd name="T29" fmla="*/ 2857 h 20000"/>
                          <a:gd name="T30" fmla="*/ 19464 w 20000"/>
                          <a:gd name="T31" fmla="*/ 5604 h 20000"/>
                          <a:gd name="T32" fmla="*/ 18482 w 20000"/>
                          <a:gd name="T33" fmla="*/ 5604 h 20000"/>
                          <a:gd name="T34" fmla="*/ 17589 w 20000"/>
                          <a:gd name="T35" fmla="*/ 6264 h 20000"/>
                          <a:gd name="T36" fmla="*/ 18482 w 20000"/>
                          <a:gd name="T37" fmla="*/ 10220 h 20000"/>
                          <a:gd name="T38" fmla="*/ 19464 w 20000"/>
                          <a:gd name="T39" fmla="*/ 10220 h 20000"/>
                          <a:gd name="T40" fmla="*/ 19911 w 20000"/>
                          <a:gd name="T41" fmla="*/ 11868 h 20000"/>
                          <a:gd name="T42" fmla="*/ 19464 w 20000"/>
                          <a:gd name="T43" fmla="*/ 11868 h 20000"/>
                          <a:gd name="T44" fmla="*/ 17589 w 20000"/>
                          <a:gd name="T45" fmla="*/ 11868 h 20000"/>
                          <a:gd name="T46" fmla="*/ 17589 w 20000"/>
                          <a:gd name="T47" fmla="*/ 13626 h 20000"/>
                          <a:gd name="T48" fmla="*/ 17143 w 20000"/>
                          <a:gd name="T49" fmla="*/ 15385 h 20000"/>
                          <a:gd name="T50" fmla="*/ 17143 w 20000"/>
                          <a:gd name="T51" fmla="*/ 19231 h 20000"/>
                          <a:gd name="T52" fmla="*/ 16250 w 20000"/>
                          <a:gd name="T53" fmla="*/ 19890 h 20000"/>
                          <a:gd name="T54" fmla="*/ 4196 w 20000"/>
                          <a:gd name="T55" fmla="*/ 17582 h 20000"/>
                          <a:gd name="T56" fmla="*/ 3750 w 20000"/>
                          <a:gd name="T57" fmla="*/ 15385 h 20000"/>
                          <a:gd name="T58" fmla="*/ 1875 w 20000"/>
                          <a:gd name="T59" fmla="val 4444796"/>
                          <a:gd name="T60" fmla="*/ 536 w 20000"/>
                          <a:gd name="T61" fmla="*/ 10769 h 20000"/>
                          <a:gd name="T62" fmla="*/ 0 w 20000"/>
                          <a:gd name="T63" fmla="*/ 912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000" h="20000">
                            <a:moveTo>
                              <a:pt x="0" y="9121"/>
                            </a:moveTo>
                            <a:lnTo>
                              <a:pt x="536" y="8022"/>
                            </a:lnTo>
                            <a:lnTo>
                              <a:pt x="536" y="10220"/>
                            </a:lnTo>
                            <a:lnTo>
                              <a:pt x="1429" y="10769"/>
                            </a:lnTo>
                            <a:lnTo>
                              <a:pt x="1875" y="11868"/>
                            </a:lnTo>
                            <a:lnTo>
                              <a:pt x="4196" y="11868"/>
                            </a:lnTo>
                            <a:lnTo>
                              <a:pt x="5179" y="10769"/>
                            </a:lnTo>
                            <a:lnTo>
                              <a:pt x="9732" y="10769"/>
                            </a:lnTo>
                            <a:lnTo>
                              <a:pt x="11607" y="10220"/>
                            </a:lnTo>
                            <a:lnTo>
                              <a:pt x="13393" y="8022"/>
                            </a:lnTo>
                            <a:lnTo>
                              <a:pt x="15714" y="4505"/>
                            </a:lnTo>
                            <a:lnTo>
                              <a:pt x="17589" y="1648"/>
                            </a:lnTo>
                            <a:lnTo>
                              <a:pt x="18482" y="0"/>
                            </a:lnTo>
                            <a:lnTo>
                              <a:pt x="19464" y="1099"/>
                            </a:lnTo>
                            <a:lnTo>
                              <a:pt x="19464" y="2857"/>
                            </a:lnTo>
                            <a:lnTo>
                              <a:pt x="19464" y="5604"/>
                            </a:lnTo>
                            <a:lnTo>
                              <a:pt x="18482" y="5604"/>
                            </a:lnTo>
                            <a:lnTo>
                              <a:pt x="17589" y="6264"/>
                            </a:lnTo>
                            <a:lnTo>
                              <a:pt x="18482" y="10220"/>
                            </a:lnTo>
                            <a:lnTo>
                              <a:pt x="19464" y="10220"/>
                            </a:lnTo>
                            <a:lnTo>
                              <a:pt x="19911" y="11868"/>
                            </a:lnTo>
                            <a:lnTo>
                              <a:pt x="19464" y="11868"/>
                            </a:lnTo>
                            <a:lnTo>
                              <a:pt x="17589" y="11868"/>
                            </a:lnTo>
                            <a:lnTo>
                              <a:pt x="17589" y="13626"/>
                            </a:lnTo>
                            <a:lnTo>
                              <a:pt x="17143" y="15385"/>
                            </a:lnTo>
                            <a:lnTo>
                              <a:pt x="17143" y="19231"/>
                            </a:lnTo>
                            <a:lnTo>
                              <a:pt x="16250" y="19890"/>
                            </a:lnTo>
                            <a:lnTo>
                              <a:pt x="4196" y="17582"/>
                            </a:lnTo>
                            <a:lnTo>
                              <a:pt x="3750" y="15385"/>
                            </a:lnTo>
                            <a:lnTo>
                              <a:pt x="1875" y="12967"/>
                            </a:lnTo>
                            <a:lnTo>
                              <a:pt x="536" y="10769"/>
                            </a:lnTo>
                            <a:lnTo>
                              <a:pt x="0" y="9121"/>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414" name="Freeform 150">
                        <a:extLst>
                          <a:ext uri="{FF2B5EF4-FFF2-40B4-BE49-F238E27FC236}">
                            <a16:creationId xmlns:a16="http://schemas.microsoft.com/office/drawing/2014/main" id="{FE347451-6144-488F-9999-CB508821AF46}"/>
                          </a:ext>
                        </a:extLst>
                      </p:cNvPr>
                      <p:cNvSpPr>
                        <a:spLocks/>
                      </p:cNvSpPr>
                      <p:nvPr/>
                    </p:nvSpPr>
                    <p:spPr bwMode="auto">
                      <a:xfrm>
                        <a:off x="5388268" y="4079066"/>
                        <a:ext cx="259718" cy="178179"/>
                      </a:xfrm>
                      <a:custGeom>
                        <a:avLst/>
                        <a:gdLst>
                          <a:gd name="T0" fmla="*/ 17587 w 20000"/>
                          <a:gd name="T1" fmla="*/ 0 h 20000"/>
                          <a:gd name="T2" fmla="*/ 19954 w 20000"/>
                          <a:gd name="T3" fmla="*/ 7297 h 20000"/>
                          <a:gd name="T4" fmla="*/ 18237 w 20000"/>
                          <a:gd name="T5" fmla="*/ 8378 h 20000"/>
                          <a:gd name="T6" fmla="*/ 18051 w 20000"/>
                          <a:gd name="T7" fmla="*/ 10135 h 20000"/>
                          <a:gd name="T8" fmla="*/ 18051 w 20000"/>
                          <a:gd name="T9" fmla="*/ 10811 h 20000"/>
                          <a:gd name="T10" fmla="*/ 12993 w 20000"/>
                          <a:gd name="T11" fmla="*/ 13581 h 20000"/>
                          <a:gd name="T12" fmla="*/ 11787 w 20000"/>
                          <a:gd name="T13" fmla="*/ 14257 h 20000"/>
                          <a:gd name="T14" fmla="*/ 10812 w 20000"/>
                          <a:gd name="T15" fmla="*/ 15743 h 20000"/>
                          <a:gd name="T16" fmla="*/ 9884 w 20000"/>
                          <a:gd name="T17" fmla="*/ 15743 h 20000"/>
                          <a:gd name="T18" fmla="*/ 9420 w 20000"/>
                          <a:gd name="T19" fmla="*/ 15743 h 20000"/>
                          <a:gd name="T20" fmla="*/ 7425 w 20000"/>
                          <a:gd name="T21" fmla="*/ 17432 h 20000"/>
                          <a:gd name="T22" fmla="*/ 4826 w 20000"/>
                          <a:gd name="T23" fmla="*/ 18108 h 20000"/>
                          <a:gd name="T24" fmla="*/ 3619 w 20000"/>
                          <a:gd name="T25" fmla="*/ 18514 h 20000"/>
                          <a:gd name="T26" fmla="*/ 3619 w 20000"/>
                          <a:gd name="T27" fmla="*/ 19932 h 20000"/>
                          <a:gd name="T28" fmla="*/ 2413 w 20000"/>
                          <a:gd name="T29" fmla="*/ 19932 h 20000"/>
                          <a:gd name="T30" fmla="*/ 742 w 20000"/>
                          <a:gd name="T31" fmla="*/ 19932 h 20000"/>
                          <a:gd name="T32" fmla="*/ 0 w 20000"/>
                          <a:gd name="T33" fmla="*/ 19189 h 20000"/>
                          <a:gd name="T34" fmla="*/ 4362 w 20000"/>
                          <a:gd name="T35" fmla="*/ 16419 h 20000"/>
                          <a:gd name="T36" fmla="*/ 5800 w 20000"/>
                          <a:gd name="T37" fmla="*/ 15743 h 20000"/>
                          <a:gd name="T38" fmla="*/ 6961 w 20000"/>
                          <a:gd name="T39" fmla="*/ 14662 h 20000"/>
                          <a:gd name="T40" fmla="*/ 6961 w 20000"/>
                          <a:gd name="T41" fmla="*/ 14257 h 20000"/>
                          <a:gd name="T42" fmla="*/ 5522 w 20000"/>
                          <a:gd name="T43" fmla="*/ 15338 h 20000"/>
                          <a:gd name="T44" fmla="*/ 5522 w 20000"/>
                          <a:gd name="T45" fmla="*/ 13581 h 20000"/>
                          <a:gd name="T46" fmla="*/ 6729 w 20000"/>
                          <a:gd name="T47" fmla="*/ 11892 h 20000"/>
                          <a:gd name="T48" fmla="*/ 7425 w 20000"/>
                          <a:gd name="T49" fmla="*/ 9122 h 20000"/>
                          <a:gd name="T50" fmla="*/ 10812 w 20000"/>
                          <a:gd name="T51" fmla="*/ 2432 h 20000"/>
                          <a:gd name="T52" fmla="*/ 17587 w 20000"/>
                          <a:gd name="T53"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000" h="20000">
                            <a:moveTo>
                              <a:pt x="17587" y="0"/>
                            </a:moveTo>
                            <a:lnTo>
                              <a:pt x="19954" y="7297"/>
                            </a:lnTo>
                            <a:lnTo>
                              <a:pt x="18237" y="8378"/>
                            </a:lnTo>
                            <a:lnTo>
                              <a:pt x="18051" y="10135"/>
                            </a:lnTo>
                            <a:lnTo>
                              <a:pt x="18051" y="10811"/>
                            </a:lnTo>
                            <a:lnTo>
                              <a:pt x="12993" y="13581"/>
                            </a:lnTo>
                            <a:lnTo>
                              <a:pt x="11787" y="14257"/>
                            </a:lnTo>
                            <a:lnTo>
                              <a:pt x="10812" y="15743"/>
                            </a:lnTo>
                            <a:lnTo>
                              <a:pt x="9884" y="15743"/>
                            </a:lnTo>
                            <a:lnTo>
                              <a:pt x="9420" y="15743"/>
                            </a:lnTo>
                            <a:lnTo>
                              <a:pt x="7425" y="17432"/>
                            </a:lnTo>
                            <a:lnTo>
                              <a:pt x="4826" y="18108"/>
                            </a:lnTo>
                            <a:lnTo>
                              <a:pt x="3619" y="18514"/>
                            </a:lnTo>
                            <a:lnTo>
                              <a:pt x="3619" y="19932"/>
                            </a:lnTo>
                            <a:lnTo>
                              <a:pt x="2413" y="19932"/>
                            </a:lnTo>
                            <a:lnTo>
                              <a:pt x="742" y="19932"/>
                            </a:lnTo>
                            <a:lnTo>
                              <a:pt x="0" y="19189"/>
                            </a:lnTo>
                            <a:lnTo>
                              <a:pt x="4362" y="16419"/>
                            </a:lnTo>
                            <a:lnTo>
                              <a:pt x="5800" y="15743"/>
                            </a:lnTo>
                            <a:lnTo>
                              <a:pt x="6961" y="14662"/>
                            </a:lnTo>
                            <a:lnTo>
                              <a:pt x="6961" y="14257"/>
                            </a:lnTo>
                            <a:lnTo>
                              <a:pt x="5522" y="15338"/>
                            </a:lnTo>
                            <a:lnTo>
                              <a:pt x="5522" y="13581"/>
                            </a:lnTo>
                            <a:lnTo>
                              <a:pt x="6729" y="11892"/>
                            </a:lnTo>
                            <a:lnTo>
                              <a:pt x="7425" y="9122"/>
                            </a:lnTo>
                            <a:lnTo>
                              <a:pt x="10812" y="2432"/>
                            </a:lnTo>
                            <a:lnTo>
                              <a:pt x="17587" y="0"/>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415" name="Freeform 142">
                        <a:extLst>
                          <a:ext uri="{FF2B5EF4-FFF2-40B4-BE49-F238E27FC236}">
                            <a16:creationId xmlns:a16="http://schemas.microsoft.com/office/drawing/2014/main" id="{6D02112E-7275-4B4C-B585-F48727BDA307}"/>
                          </a:ext>
                        </a:extLst>
                      </p:cNvPr>
                      <p:cNvSpPr>
                        <a:spLocks/>
                      </p:cNvSpPr>
                      <p:nvPr/>
                    </p:nvSpPr>
                    <p:spPr bwMode="auto">
                      <a:xfrm>
                        <a:off x="4879402" y="3710629"/>
                        <a:ext cx="323138" cy="288408"/>
                      </a:xfrm>
                      <a:custGeom>
                        <a:avLst/>
                        <a:gdLst>
                          <a:gd name="T0" fmla="*/ 374 w 20000"/>
                          <a:gd name="T1" fmla="*/ 671 h 20000"/>
                          <a:gd name="T2" fmla="*/ 1159 w 20000"/>
                          <a:gd name="T3" fmla="*/ 671 h 20000"/>
                          <a:gd name="T4" fmla="*/ 2542 w 20000"/>
                          <a:gd name="T5" fmla="*/ 671 h 20000"/>
                          <a:gd name="T6" fmla="*/ 6579 w 20000"/>
                          <a:gd name="T7" fmla="*/ 1719 h 20000"/>
                          <a:gd name="T8" fmla="*/ 8710 w 20000"/>
                          <a:gd name="T9" fmla="*/ 1551 h 20000"/>
                          <a:gd name="T10" fmla="*/ 8710 w 20000"/>
                          <a:gd name="T11" fmla="*/ 671 h 20000"/>
                          <a:gd name="T12" fmla="*/ 9308 w 20000"/>
                          <a:gd name="T13" fmla="*/ 1090 h 20000"/>
                          <a:gd name="T14" fmla="*/ 9682 w 20000"/>
                          <a:gd name="T15" fmla="*/ 671 h 20000"/>
                          <a:gd name="T16" fmla="*/ 11028 w 20000"/>
                          <a:gd name="T17" fmla="*/ 1090 h 20000"/>
                          <a:gd name="T18" fmla="*/ 11626 w 20000"/>
                          <a:gd name="T19" fmla="*/ 1719 h 20000"/>
                          <a:gd name="T20" fmla="*/ 11626 w 20000"/>
                          <a:gd name="T21" fmla="*/ 1090 h 20000"/>
                          <a:gd name="T22" fmla="*/ 11850 w 20000"/>
                          <a:gd name="T23" fmla="*/ 1090 h 20000"/>
                          <a:gd name="T24" fmla="*/ 12224 w 20000"/>
                          <a:gd name="T25" fmla="*/ 1551 h 20000"/>
                          <a:gd name="T26" fmla="*/ 13383 w 20000"/>
                          <a:gd name="T27" fmla="*/ 1551 h 20000"/>
                          <a:gd name="T28" fmla="*/ 15140 w 20000"/>
                          <a:gd name="T29" fmla="*/ 1090 h 20000"/>
                          <a:gd name="T30" fmla="*/ 15290 w 20000"/>
                          <a:gd name="T31" fmla="*/ 0 h 20000"/>
                          <a:gd name="T32" fmla="*/ 15664 w 20000"/>
                          <a:gd name="T33" fmla="*/ 671 h 20000"/>
                          <a:gd name="T34" fmla="*/ 15290 w 20000"/>
                          <a:gd name="T35" fmla="*/ 1551 h 20000"/>
                          <a:gd name="T36" fmla="*/ 15888 w 20000"/>
                          <a:gd name="T37" fmla="*/ 2390 h 20000"/>
                          <a:gd name="T38" fmla="*/ 16262 w 20000"/>
                          <a:gd name="T39" fmla="*/ 3438 h 20000"/>
                          <a:gd name="T40" fmla="*/ 16262 w 20000"/>
                          <a:gd name="T41" fmla="*/ 4990 h 20000"/>
                          <a:gd name="T42" fmla="*/ 15888 w 20000"/>
                          <a:gd name="T43" fmla="*/ 4990 h 20000"/>
                          <a:gd name="T44" fmla="*/ 15888 w 20000"/>
                          <a:gd name="T45" fmla="*/ 5660 h 20000"/>
                          <a:gd name="T46" fmla="*/ 15664 w 20000"/>
                          <a:gd name="T47" fmla="*/ 7379 h 20000"/>
                          <a:gd name="T48" fmla="*/ 15290 w 20000"/>
                          <a:gd name="T49" fmla="*/ 8050 h 20000"/>
                          <a:gd name="T50" fmla="*/ 13757 w 20000"/>
                          <a:gd name="T51" fmla="*/ 6709 h 20000"/>
                          <a:gd name="T52" fmla="*/ 13383 w 20000"/>
                          <a:gd name="T53" fmla="*/ 5660 h 20000"/>
                          <a:gd name="T54" fmla="*/ 13159 w 20000"/>
                          <a:gd name="T55" fmla="*/ 5241 h 20000"/>
                          <a:gd name="T56" fmla="*/ 12598 w 20000"/>
                          <a:gd name="T57" fmla="*/ 4361 h 20000"/>
                          <a:gd name="T58" fmla="*/ 12224 w 20000"/>
                          <a:gd name="T59" fmla="*/ 4361 h 20000"/>
                          <a:gd name="T60" fmla="*/ 12224 w 20000"/>
                          <a:gd name="T61" fmla="*/ 4570 h 20000"/>
                          <a:gd name="T62" fmla="*/ 12598 w 20000"/>
                          <a:gd name="T63" fmla="*/ 5241 h 20000"/>
                          <a:gd name="T64" fmla="*/ 14131 w 20000"/>
                          <a:gd name="T65" fmla="*/ 7799 h 20000"/>
                          <a:gd name="T66" fmla="*/ 14131 w 20000"/>
                          <a:gd name="T67" fmla="*/ 8470 h 20000"/>
                          <a:gd name="T68" fmla="*/ 15140 w 20000"/>
                          <a:gd name="T69" fmla="*/ 10189 h 20000"/>
                          <a:gd name="T70" fmla="*/ 15888 w 20000"/>
                          <a:gd name="T71" fmla="*/ 11908 h 20000"/>
                          <a:gd name="T72" fmla="*/ 17832 w 20000"/>
                          <a:gd name="T73" fmla="*/ 15849 h 20000"/>
                          <a:gd name="T74" fmla="*/ 18206 w 20000"/>
                          <a:gd name="T75" fmla="*/ 16268 h 20000"/>
                          <a:gd name="T76" fmla="*/ 17832 w 20000"/>
                          <a:gd name="T77" fmla="*/ 16268 h 20000"/>
                          <a:gd name="T78" fmla="*/ 18393 w 20000"/>
                          <a:gd name="T79" fmla="*/ 18239 h 20000"/>
                          <a:gd name="T80" fmla="*/ 19178 w 20000"/>
                          <a:gd name="T81" fmla="*/ 18658 h 20000"/>
                          <a:gd name="T82" fmla="*/ 19364 w 20000"/>
                          <a:gd name="T83" fmla="*/ 19287 h 20000"/>
                          <a:gd name="T84" fmla="*/ 19963 w 20000"/>
                          <a:gd name="T85" fmla="*/ 19958 h 20000"/>
                          <a:gd name="T86" fmla="*/ 972 w 20000"/>
                          <a:gd name="T87" fmla="*/ 19748 h 20000"/>
                          <a:gd name="T88" fmla="*/ 374 w 20000"/>
                          <a:gd name="T89" fmla="*/ 5241 h 20000"/>
                          <a:gd name="T90" fmla="*/ 0 w 20000"/>
                          <a:gd name="T91" fmla="*/ 3438 h 20000"/>
                          <a:gd name="T92" fmla="*/ 374 w 20000"/>
                          <a:gd name="T93" fmla="*/ 2390 h 20000"/>
                          <a:gd name="T94" fmla="*/ 0 w 20000"/>
                          <a:gd name="T95" fmla="*/ 1090 h 20000"/>
                          <a:gd name="T96" fmla="*/ 374 w 20000"/>
                          <a:gd name="T97" fmla="*/ 67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000" h="20000">
                            <a:moveTo>
                              <a:pt x="374" y="671"/>
                            </a:moveTo>
                            <a:lnTo>
                              <a:pt x="1159" y="671"/>
                            </a:lnTo>
                            <a:lnTo>
                              <a:pt x="2542" y="671"/>
                            </a:lnTo>
                            <a:lnTo>
                              <a:pt x="6579" y="1719"/>
                            </a:lnTo>
                            <a:lnTo>
                              <a:pt x="8710" y="1551"/>
                            </a:lnTo>
                            <a:lnTo>
                              <a:pt x="8710" y="671"/>
                            </a:lnTo>
                            <a:lnTo>
                              <a:pt x="9308" y="1090"/>
                            </a:lnTo>
                            <a:lnTo>
                              <a:pt x="9682" y="671"/>
                            </a:lnTo>
                            <a:lnTo>
                              <a:pt x="11028" y="1090"/>
                            </a:lnTo>
                            <a:lnTo>
                              <a:pt x="11626" y="1719"/>
                            </a:lnTo>
                            <a:lnTo>
                              <a:pt x="11626" y="1090"/>
                            </a:lnTo>
                            <a:lnTo>
                              <a:pt x="11850" y="1090"/>
                            </a:lnTo>
                            <a:lnTo>
                              <a:pt x="12224" y="1551"/>
                            </a:lnTo>
                            <a:lnTo>
                              <a:pt x="13383" y="1551"/>
                            </a:lnTo>
                            <a:lnTo>
                              <a:pt x="15140" y="1090"/>
                            </a:lnTo>
                            <a:lnTo>
                              <a:pt x="15290" y="0"/>
                            </a:lnTo>
                            <a:lnTo>
                              <a:pt x="15664" y="671"/>
                            </a:lnTo>
                            <a:lnTo>
                              <a:pt x="15290" y="1551"/>
                            </a:lnTo>
                            <a:lnTo>
                              <a:pt x="15888" y="2390"/>
                            </a:lnTo>
                            <a:lnTo>
                              <a:pt x="16262" y="3438"/>
                            </a:lnTo>
                            <a:lnTo>
                              <a:pt x="16262" y="4990"/>
                            </a:lnTo>
                            <a:lnTo>
                              <a:pt x="15888" y="4990"/>
                            </a:lnTo>
                            <a:lnTo>
                              <a:pt x="15888" y="5660"/>
                            </a:lnTo>
                            <a:lnTo>
                              <a:pt x="15664" y="7379"/>
                            </a:lnTo>
                            <a:lnTo>
                              <a:pt x="15290" y="8050"/>
                            </a:lnTo>
                            <a:lnTo>
                              <a:pt x="13757" y="6709"/>
                            </a:lnTo>
                            <a:lnTo>
                              <a:pt x="13383" y="5660"/>
                            </a:lnTo>
                            <a:lnTo>
                              <a:pt x="13159" y="5241"/>
                            </a:lnTo>
                            <a:lnTo>
                              <a:pt x="12598" y="4361"/>
                            </a:lnTo>
                            <a:lnTo>
                              <a:pt x="12224" y="4361"/>
                            </a:lnTo>
                            <a:lnTo>
                              <a:pt x="12224" y="4570"/>
                            </a:lnTo>
                            <a:lnTo>
                              <a:pt x="12598" y="5241"/>
                            </a:lnTo>
                            <a:lnTo>
                              <a:pt x="14131" y="7799"/>
                            </a:lnTo>
                            <a:lnTo>
                              <a:pt x="14131" y="8470"/>
                            </a:lnTo>
                            <a:lnTo>
                              <a:pt x="15140" y="10189"/>
                            </a:lnTo>
                            <a:lnTo>
                              <a:pt x="15888" y="11908"/>
                            </a:lnTo>
                            <a:lnTo>
                              <a:pt x="17832" y="15849"/>
                            </a:lnTo>
                            <a:lnTo>
                              <a:pt x="18206" y="16268"/>
                            </a:lnTo>
                            <a:lnTo>
                              <a:pt x="17832" y="16268"/>
                            </a:lnTo>
                            <a:lnTo>
                              <a:pt x="18393" y="18239"/>
                            </a:lnTo>
                            <a:lnTo>
                              <a:pt x="19178" y="18658"/>
                            </a:lnTo>
                            <a:lnTo>
                              <a:pt x="19364" y="19287"/>
                            </a:lnTo>
                            <a:lnTo>
                              <a:pt x="19963" y="19958"/>
                            </a:lnTo>
                            <a:lnTo>
                              <a:pt x="972" y="19748"/>
                            </a:lnTo>
                            <a:lnTo>
                              <a:pt x="374" y="5241"/>
                            </a:lnTo>
                            <a:lnTo>
                              <a:pt x="0" y="3438"/>
                            </a:lnTo>
                            <a:lnTo>
                              <a:pt x="374" y="2390"/>
                            </a:lnTo>
                            <a:lnTo>
                              <a:pt x="0" y="1090"/>
                            </a:lnTo>
                            <a:lnTo>
                              <a:pt x="374" y="671"/>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grpSp>
                <p:sp>
                  <p:nvSpPr>
                    <p:cNvPr id="404" name="Forme libre 197">
                      <a:extLst>
                        <a:ext uri="{FF2B5EF4-FFF2-40B4-BE49-F238E27FC236}">
                          <a16:creationId xmlns:a16="http://schemas.microsoft.com/office/drawing/2014/main" id="{A9667406-75AD-4A33-A5E5-2FBC9C9A073A}"/>
                        </a:ext>
                      </a:extLst>
                    </p:cNvPr>
                    <p:cNvSpPr/>
                    <p:nvPr/>
                  </p:nvSpPr>
                  <p:spPr>
                    <a:xfrm>
                      <a:off x="5389139" y="4166645"/>
                      <a:ext cx="131169" cy="85973"/>
                    </a:xfrm>
                    <a:custGeom>
                      <a:avLst/>
                      <a:gdLst>
                        <a:gd name="connsiteX0" fmla="*/ 69105 w 123874"/>
                        <a:gd name="connsiteY0" fmla="*/ 629 h 93580"/>
                        <a:gd name="connsiteX1" fmla="*/ 69105 w 123874"/>
                        <a:gd name="connsiteY1" fmla="*/ 629 h 93580"/>
                        <a:gd name="connsiteX2" fmla="*/ 116730 w 123874"/>
                        <a:gd name="connsiteY2" fmla="*/ 7773 h 93580"/>
                        <a:gd name="connsiteX3" fmla="*/ 121493 w 123874"/>
                        <a:gd name="connsiteY3" fmla="*/ 14917 h 93580"/>
                        <a:gd name="connsiteX4" fmla="*/ 123874 w 123874"/>
                        <a:gd name="connsiteY4" fmla="*/ 22060 h 93580"/>
                        <a:gd name="connsiteX5" fmla="*/ 116730 w 123874"/>
                        <a:gd name="connsiteY5" fmla="*/ 38729 h 93580"/>
                        <a:gd name="connsiteX6" fmla="*/ 109586 w 123874"/>
                        <a:gd name="connsiteY6" fmla="*/ 43492 h 93580"/>
                        <a:gd name="connsiteX7" fmla="*/ 102443 w 123874"/>
                        <a:gd name="connsiteY7" fmla="*/ 50635 h 93580"/>
                        <a:gd name="connsiteX8" fmla="*/ 81011 w 123874"/>
                        <a:gd name="connsiteY8" fmla="*/ 62542 h 93580"/>
                        <a:gd name="connsiteX9" fmla="*/ 73868 w 123874"/>
                        <a:gd name="connsiteY9" fmla="*/ 69685 h 93580"/>
                        <a:gd name="connsiteX10" fmla="*/ 42911 w 123874"/>
                        <a:gd name="connsiteY10" fmla="*/ 76829 h 93580"/>
                        <a:gd name="connsiteX11" fmla="*/ 28624 w 123874"/>
                        <a:gd name="connsiteY11" fmla="*/ 81592 h 93580"/>
                        <a:gd name="connsiteX12" fmla="*/ 14336 w 123874"/>
                        <a:gd name="connsiteY12" fmla="*/ 88735 h 93580"/>
                        <a:gd name="connsiteX13" fmla="*/ 7193 w 123874"/>
                        <a:gd name="connsiteY13" fmla="*/ 93498 h 93580"/>
                        <a:gd name="connsiteX14" fmla="*/ 7193 w 123874"/>
                        <a:gd name="connsiteY14" fmla="*/ 79210 h 93580"/>
                        <a:gd name="connsiteX15" fmla="*/ 4811 w 123874"/>
                        <a:gd name="connsiteY15" fmla="*/ 69685 h 93580"/>
                        <a:gd name="connsiteX16" fmla="*/ 49 w 123874"/>
                        <a:gd name="connsiteY16" fmla="*/ 60160 h 93580"/>
                        <a:gd name="connsiteX17" fmla="*/ 2430 w 123874"/>
                        <a:gd name="connsiteY17" fmla="*/ 53017 h 93580"/>
                        <a:gd name="connsiteX18" fmla="*/ 14336 w 123874"/>
                        <a:gd name="connsiteY18" fmla="*/ 38729 h 93580"/>
                        <a:gd name="connsiteX19" fmla="*/ 23861 w 123874"/>
                        <a:gd name="connsiteY19" fmla="*/ 36348 h 93580"/>
                        <a:gd name="connsiteX20" fmla="*/ 38149 w 123874"/>
                        <a:gd name="connsiteY20" fmla="*/ 31585 h 93580"/>
                        <a:gd name="connsiteX21" fmla="*/ 45293 w 123874"/>
                        <a:gd name="connsiteY21" fmla="*/ 26823 h 93580"/>
                        <a:gd name="connsiteX22" fmla="*/ 69105 w 123874"/>
                        <a:gd name="connsiteY22" fmla="*/ 629 h 9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874" h="93580">
                          <a:moveTo>
                            <a:pt x="69105" y="629"/>
                          </a:moveTo>
                          <a:lnTo>
                            <a:pt x="69105" y="629"/>
                          </a:lnTo>
                          <a:cubicBezTo>
                            <a:pt x="81686" y="1369"/>
                            <a:pt x="104852" y="-4105"/>
                            <a:pt x="116730" y="7773"/>
                          </a:cubicBezTo>
                          <a:cubicBezTo>
                            <a:pt x="118754" y="9797"/>
                            <a:pt x="119905" y="12536"/>
                            <a:pt x="121493" y="14917"/>
                          </a:cubicBezTo>
                          <a:cubicBezTo>
                            <a:pt x="122287" y="17298"/>
                            <a:pt x="123874" y="19550"/>
                            <a:pt x="123874" y="22060"/>
                          </a:cubicBezTo>
                          <a:cubicBezTo>
                            <a:pt x="123874" y="27526"/>
                            <a:pt x="120619" y="34840"/>
                            <a:pt x="116730" y="38729"/>
                          </a:cubicBezTo>
                          <a:cubicBezTo>
                            <a:pt x="114706" y="40753"/>
                            <a:pt x="111785" y="41660"/>
                            <a:pt x="109586" y="43492"/>
                          </a:cubicBezTo>
                          <a:cubicBezTo>
                            <a:pt x="106999" y="45648"/>
                            <a:pt x="105101" y="48568"/>
                            <a:pt x="102443" y="50635"/>
                          </a:cubicBezTo>
                          <a:cubicBezTo>
                            <a:pt x="90162" y="60187"/>
                            <a:pt x="91789" y="58948"/>
                            <a:pt x="81011" y="62542"/>
                          </a:cubicBezTo>
                          <a:cubicBezTo>
                            <a:pt x="78630" y="64923"/>
                            <a:pt x="76455" y="67529"/>
                            <a:pt x="73868" y="69685"/>
                          </a:cubicBezTo>
                          <a:cubicBezTo>
                            <a:pt x="63218" y="78560"/>
                            <a:pt x="60844" y="75036"/>
                            <a:pt x="42911" y="76829"/>
                          </a:cubicBezTo>
                          <a:cubicBezTo>
                            <a:pt x="38149" y="78417"/>
                            <a:pt x="32801" y="78808"/>
                            <a:pt x="28624" y="81592"/>
                          </a:cubicBezTo>
                          <a:cubicBezTo>
                            <a:pt x="19391" y="87746"/>
                            <a:pt x="24195" y="85449"/>
                            <a:pt x="14336" y="88735"/>
                          </a:cubicBezTo>
                          <a:cubicBezTo>
                            <a:pt x="11955" y="90323"/>
                            <a:pt x="9969" y="94192"/>
                            <a:pt x="7193" y="93498"/>
                          </a:cubicBezTo>
                          <a:cubicBezTo>
                            <a:pt x="1330" y="92032"/>
                            <a:pt x="6704" y="80676"/>
                            <a:pt x="7193" y="79210"/>
                          </a:cubicBezTo>
                          <a:cubicBezTo>
                            <a:pt x="6399" y="76035"/>
                            <a:pt x="5960" y="72749"/>
                            <a:pt x="4811" y="69685"/>
                          </a:cubicBezTo>
                          <a:cubicBezTo>
                            <a:pt x="3565" y="66361"/>
                            <a:pt x="551" y="63674"/>
                            <a:pt x="49" y="60160"/>
                          </a:cubicBezTo>
                          <a:cubicBezTo>
                            <a:pt x="-306" y="57675"/>
                            <a:pt x="1308" y="55262"/>
                            <a:pt x="2430" y="53017"/>
                          </a:cubicBezTo>
                          <a:cubicBezTo>
                            <a:pt x="4402" y="49073"/>
                            <a:pt x="10651" y="40835"/>
                            <a:pt x="14336" y="38729"/>
                          </a:cubicBezTo>
                          <a:cubicBezTo>
                            <a:pt x="17177" y="37105"/>
                            <a:pt x="20726" y="37288"/>
                            <a:pt x="23861" y="36348"/>
                          </a:cubicBezTo>
                          <a:cubicBezTo>
                            <a:pt x="28670" y="34905"/>
                            <a:pt x="33386" y="33173"/>
                            <a:pt x="38149" y="31585"/>
                          </a:cubicBezTo>
                          <a:cubicBezTo>
                            <a:pt x="40864" y="30680"/>
                            <a:pt x="42504" y="27466"/>
                            <a:pt x="45293" y="26823"/>
                          </a:cubicBezTo>
                          <a:cubicBezTo>
                            <a:pt x="83288" y="18056"/>
                            <a:pt x="65136" y="4995"/>
                            <a:pt x="69105" y="629"/>
                          </a:cubicBezTo>
                          <a:close/>
                        </a:path>
                      </a:pathLst>
                    </a:custGeom>
                    <a:grpFill/>
                    <a:ln w="12700" cap="flat" cmpd="sng" algn="ctr">
                      <a:noFill/>
                      <a:prstDash val="solid"/>
                      <a:miter lim="800000"/>
                    </a:ln>
                    <a:effectLst/>
                  </p:spPr>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400" name="Freeform 254">
                  <a:extLst>
                    <a:ext uri="{FF2B5EF4-FFF2-40B4-BE49-F238E27FC236}">
                      <a16:creationId xmlns:a16="http://schemas.microsoft.com/office/drawing/2014/main" id="{62E61184-3895-40E7-AD78-D5E657EA2F35}"/>
                    </a:ext>
                  </a:extLst>
                </p:cNvPr>
                <p:cNvSpPr>
                  <a:spLocks/>
                </p:cNvSpPr>
                <p:nvPr/>
              </p:nvSpPr>
              <p:spPr bwMode="auto">
                <a:xfrm>
                  <a:off x="5158419" y="2713385"/>
                  <a:ext cx="28363" cy="94953"/>
                </a:xfrm>
                <a:custGeom>
                  <a:avLst/>
                  <a:gdLst>
                    <a:gd name="T0" fmla="*/ 8966 w 20000"/>
                    <a:gd name="T1" fmla="*/ 622 h 20000"/>
                    <a:gd name="T2" fmla="*/ 14138 w 20000"/>
                    <a:gd name="T3" fmla="*/ 622 h 20000"/>
                    <a:gd name="T4" fmla="*/ 14138 w 20000"/>
                    <a:gd name="T5" fmla="*/ 0 h 20000"/>
                    <a:gd name="T6" fmla="*/ 19655 w 20000"/>
                    <a:gd name="T7" fmla="*/ 0 h 20000"/>
                    <a:gd name="T8" fmla="*/ 19655 w 20000"/>
                    <a:gd name="T9" fmla="*/ 622 h 20000"/>
                    <a:gd name="T10" fmla="*/ 14138 w 20000"/>
                    <a:gd name="T11" fmla="*/ 3212 h 20000"/>
                    <a:gd name="T12" fmla="*/ 14138 w 20000"/>
                    <a:gd name="T13" fmla="*/ 4249 h 20000"/>
                    <a:gd name="T14" fmla="*/ 12759 w 20000"/>
                    <a:gd name="T15" fmla="*/ 4249 h 20000"/>
                    <a:gd name="T16" fmla="*/ 12759 w 20000"/>
                    <a:gd name="T17" fmla="*/ 5907 h 20000"/>
                    <a:gd name="T18" fmla="*/ 14138 w 20000"/>
                    <a:gd name="T19" fmla="*/ 7565 h 20000"/>
                    <a:gd name="T20" fmla="*/ 14138 w 20000"/>
                    <a:gd name="T21" fmla="*/ 11295 h 20000"/>
                    <a:gd name="T22" fmla="*/ 14138 w 20000"/>
                    <a:gd name="T23" fmla="*/ 14404 h 20000"/>
                    <a:gd name="T24" fmla="*/ 14138 w 20000"/>
                    <a:gd name="T25" fmla="*/ 18238 h 20000"/>
                    <a:gd name="T26" fmla="*/ 8966 w 20000"/>
                    <a:gd name="T27" fmla="*/ 19896 h 20000"/>
                    <a:gd name="T28" fmla="*/ 8966 w 20000"/>
                    <a:gd name="T29" fmla="*/ 16062 h 20000"/>
                    <a:gd name="T30" fmla="*/ 5517 w 20000"/>
                    <a:gd name="T31" fmla="*/ 13368 h 20000"/>
                    <a:gd name="T32" fmla="*/ 0 w 20000"/>
                    <a:gd name="T33" fmla="*/ 11295 h 20000"/>
                    <a:gd name="T34" fmla="*/ 3448 w 20000"/>
                    <a:gd name="T35" fmla="*/ 9119 h 20000"/>
                    <a:gd name="T36" fmla="*/ 0 w 20000"/>
                    <a:gd name="T37" fmla="*/ 7565 h 20000"/>
                    <a:gd name="T38" fmla="*/ 3448 w 20000"/>
                    <a:gd name="T39" fmla="*/ 7047 h 20000"/>
                    <a:gd name="T40" fmla="*/ 5517 w 20000"/>
                    <a:gd name="T41" fmla="*/ 4249 h 20000"/>
                    <a:gd name="T42" fmla="*/ 8966 w 20000"/>
                    <a:gd name="T43" fmla="*/ 622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00" h="20000">
                      <a:moveTo>
                        <a:pt x="8966" y="622"/>
                      </a:moveTo>
                      <a:lnTo>
                        <a:pt x="14138" y="622"/>
                      </a:lnTo>
                      <a:lnTo>
                        <a:pt x="14138" y="0"/>
                      </a:lnTo>
                      <a:lnTo>
                        <a:pt x="19655" y="0"/>
                      </a:lnTo>
                      <a:lnTo>
                        <a:pt x="19655" y="622"/>
                      </a:lnTo>
                      <a:lnTo>
                        <a:pt x="14138" y="3212"/>
                      </a:lnTo>
                      <a:lnTo>
                        <a:pt x="14138" y="4249"/>
                      </a:lnTo>
                      <a:lnTo>
                        <a:pt x="12759" y="4249"/>
                      </a:lnTo>
                      <a:lnTo>
                        <a:pt x="12759" y="5907"/>
                      </a:lnTo>
                      <a:lnTo>
                        <a:pt x="14138" y="7565"/>
                      </a:lnTo>
                      <a:lnTo>
                        <a:pt x="14138" y="11295"/>
                      </a:lnTo>
                      <a:lnTo>
                        <a:pt x="14138" y="14404"/>
                      </a:lnTo>
                      <a:lnTo>
                        <a:pt x="14138" y="18238"/>
                      </a:lnTo>
                      <a:lnTo>
                        <a:pt x="8966" y="19896"/>
                      </a:lnTo>
                      <a:lnTo>
                        <a:pt x="8966" y="16062"/>
                      </a:lnTo>
                      <a:lnTo>
                        <a:pt x="5517" y="13368"/>
                      </a:lnTo>
                      <a:lnTo>
                        <a:pt x="0" y="11295"/>
                      </a:lnTo>
                      <a:lnTo>
                        <a:pt x="3448" y="9119"/>
                      </a:lnTo>
                      <a:lnTo>
                        <a:pt x="0" y="7565"/>
                      </a:lnTo>
                      <a:lnTo>
                        <a:pt x="3448" y="7047"/>
                      </a:lnTo>
                      <a:lnTo>
                        <a:pt x="5517" y="4249"/>
                      </a:lnTo>
                      <a:lnTo>
                        <a:pt x="8966" y="622"/>
                      </a:lnTo>
                      <a:close/>
                    </a:path>
                  </a:pathLst>
                </a:custGeom>
                <a:solidFill>
                  <a:srgbClr val="F1840D"/>
                </a:solid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grpSp>
          <p:sp>
            <p:nvSpPr>
              <p:cNvPr id="392" name="Freeform 214">
                <a:extLst>
                  <a:ext uri="{FF2B5EF4-FFF2-40B4-BE49-F238E27FC236}">
                    <a16:creationId xmlns:a16="http://schemas.microsoft.com/office/drawing/2014/main" id="{C9EF0ED7-90D7-4C58-82B1-D021C7EE462E}"/>
                  </a:ext>
                </a:extLst>
              </p:cNvPr>
              <p:cNvSpPr>
                <a:spLocks/>
              </p:cNvSpPr>
              <p:nvPr/>
            </p:nvSpPr>
            <p:spPr bwMode="auto">
              <a:xfrm>
                <a:off x="5967369" y="2006788"/>
                <a:ext cx="1208491" cy="1008722"/>
              </a:xfrm>
              <a:custGeom>
                <a:avLst/>
                <a:gdLst>
                  <a:gd name="T0" fmla="*/ 16612 w 20000"/>
                  <a:gd name="T1" fmla="*/ 1418 h 20000"/>
                  <a:gd name="T2" fmla="*/ 18424 w 20000"/>
                  <a:gd name="T3" fmla="*/ 2983 h 20000"/>
                  <a:gd name="T4" fmla="*/ 19992 w 20000"/>
                  <a:gd name="T5" fmla="*/ 3540 h 20000"/>
                  <a:gd name="T6" fmla="*/ 19527 w 20000"/>
                  <a:gd name="T7" fmla="*/ 7139 h 20000"/>
                  <a:gd name="T8" fmla="*/ 18939 w 20000"/>
                  <a:gd name="T9" fmla="*/ 7697 h 20000"/>
                  <a:gd name="T10" fmla="*/ 18220 w 20000"/>
                  <a:gd name="T11" fmla="*/ 7941 h 20000"/>
                  <a:gd name="T12" fmla="*/ 17159 w 20000"/>
                  <a:gd name="T13" fmla="*/ 9418 h 20000"/>
                  <a:gd name="T14" fmla="*/ 16743 w 20000"/>
                  <a:gd name="T15" fmla="*/ 9418 h 20000"/>
                  <a:gd name="T16" fmla="*/ 15853 w 20000"/>
                  <a:gd name="T17" fmla="*/ 9672 h 20000"/>
                  <a:gd name="T18" fmla="*/ 16057 w 20000"/>
                  <a:gd name="T19" fmla="*/ 10836 h 20000"/>
                  <a:gd name="T20" fmla="*/ 17331 w 20000"/>
                  <a:gd name="T21" fmla="*/ 10631 h 20000"/>
                  <a:gd name="T22" fmla="*/ 16400 w 20000"/>
                  <a:gd name="T23" fmla="*/ 12293 h 20000"/>
                  <a:gd name="T24" fmla="*/ 17290 w 20000"/>
                  <a:gd name="T25" fmla="*/ 13819 h 20000"/>
                  <a:gd name="T26" fmla="*/ 17412 w 20000"/>
                  <a:gd name="T27" fmla="*/ 14680 h 20000"/>
                  <a:gd name="T28" fmla="*/ 17837 w 20000"/>
                  <a:gd name="T29" fmla="*/ 14973 h 20000"/>
                  <a:gd name="T30" fmla="*/ 17673 w 20000"/>
                  <a:gd name="T31" fmla="*/ 15531 h 20000"/>
                  <a:gd name="T32" fmla="*/ 17331 w 20000"/>
                  <a:gd name="T33" fmla="*/ 16597 h 20000"/>
                  <a:gd name="T34" fmla="*/ 17078 w 20000"/>
                  <a:gd name="T35" fmla="*/ 17614 h 20000"/>
                  <a:gd name="T36" fmla="*/ 16269 w 20000"/>
                  <a:gd name="T37" fmla="*/ 18670 h 20000"/>
                  <a:gd name="T38" fmla="*/ 15216 w 20000"/>
                  <a:gd name="T39" fmla="*/ 18670 h 20000"/>
                  <a:gd name="T40" fmla="*/ 14416 w 20000"/>
                  <a:gd name="T41" fmla="*/ 19491 h 20000"/>
                  <a:gd name="T42" fmla="*/ 13951 w 20000"/>
                  <a:gd name="T43" fmla="*/ 19491 h 20000"/>
                  <a:gd name="T44" fmla="*/ 13437 w 20000"/>
                  <a:gd name="T45" fmla="*/ 19374 h 20000"/>
                  <a:gd name="T46" fmla="*/ 12433 w 20000"/>
                  <a:gd name="T47" fmla="*/ 18670 h 20000"/>
                  <a:gd name="T48" fmla="*/ 11535 w 20000"/>
                  <a:gd name="T49" fmla="*/ 18826 h 20000"/>
                  <a:gd name="T50" fmla="*/ 11078 w 20000"/>
                  <a:gd name="T51" fmla="*/ 19589 h 20000"/>
                  <a:gd name="T52" fmla="*/ 10441 w 20000"/>
                  <a:gd name="T53" fmla="*/ 19227 h 20000"/>
                  <a:gd name="T54" fmla="*/ 9894 w 20000"/>
                  <a:gd name="T55" fmla="*/ 18171 h 20000"/>
                  <a:gd name="T56" fmla="*/ 9429 w 20000"/>
                  <a:gd name="T57" fmla="*/ 17653 h 20000"/>
                  <a:gd name="T58" fmla="*/ 9510 w 20000"/>
                  <a:gd name="T59" fmla="*/ 16293 h 20000"/>
                  <a:gd name="T60" fmla="*/ 8751 w 20000"/>
                  <a:gd name="T61" fmla="*/ 16039 h 20000"/>
                  <a:gd name="T62" fmla="*/ 8408 w 20000"/>
                  <a:gd name="T63" fmla="*/ 15736 h 20000"/>
                  <a:gd name="T64" fmla="*/ 7445 w 20000"/>
                  <a:gd name="T65" fmla="*/ 16293 h 20000"/>
                  <a:gd name="T66" fmla="*/ 6343 w 20000"/>
                  <a:gd name="T67" fmla="*/ 16450 h 20000"/>
                  <a:gd name="T68" fmla="*/ 4906 w 20000"/>
                  <a:gd name="T69" fmla="*/ 16196 h 20000"/>
                  <a:gd name="T70" fmla="*/ 4139 w 20000"/>
                  <a:gd name="T71" fmla="*/ 15795 h 20000"/>
                  <a:gd name="T72" fmla="*/ 2318 w 20000"/>
                  <a:gd name="T73" fmla="*/ 14416 h 20000"/>
                  <a:gd name="T74" fmla="*/ 2449 w 20000"/>
                  <a:gd name="T75" fmla="*/ 13770 h 20000"/>
                  <a:gd name="T76" fmla="*/ 1437 w 20000"/>
                  <a:gd name="T77" fmla="*/ 12293 h 20000"/>
                  <a:gd name="T78" fmla="*/ 669 w 20000"/>
                  <a:gd name="T79" fmla="*/ 11540 h 20000"/>
                  <a:gd name="T80" fmla="*/ 416 w 20000"/>
                  <a:gd name="T81" fmla="*/ 9917 h 20000"/>
                  <a:gd name="T82" fmla="*/ 2114 w 20000"/>
                  <a:gd name="T83" fmla="*/ 8900 h 20000"/>
                  <a:gd name="T84" fmla="*/ 2449 w 20000"/>
                  <a:gd name="T85" fmla="*/ 6778 h 20000"/>
                  <a:gd name="T86" fmla="*/ 3673 w 20000"/>
                  <a:gd name="T87" fmla="*/ 4606 h 20000"/>
                  <a:gd name="T88" fmla="*/ 4571 w 20000"/>
                  <a:gd name="T89" fmla="*/ 5115 h 20000"/>
                  <a:gd name="T90" fmla="*/ 5322 w 20000"/>
                  <a:gd name="T91" fmla="*/ 6377 h 20000"/>
                  <a:gd name="T92" fmla="*/ 7012 w 20000"/>
                  <a:gd name="T93" fmla="*/ 7394 h 20000"/>
                  <a:gd name="T94" fmla="*/ 8751 w 20000"/>
                  <a:gd name="T95" fmla="*/ 8196 h 20000"/>
                  <a:gd name="T96" fmla="*/ 10784 w 20000"/>
                  <a:gd name="T97" fmla="*/ 8597 h 20000"/>
                  <a:gd name="T98" fmla="*/ 12767 w 20000"/>
                  <a:gd name="T99" fmla="*/ 6885 h 20000"/>
                  <a:gd name="T100" fmla="*/ 13437 w 20000"/>
                  <a:gd name="T101" fmla="*/ 6328 h 20000"/>
                  <a:gd name="T102" fmla="*/ 14286 w 20000"/>
                  <a:gd name="T103" fmla="*/ 5418 h 20000"/>
                  <a:gd name="T104" fmla="*/ 15176 w 20000"/>
                  <a:gd name="T105" fmla="*/ 4919 h 20000"/>
                  <a:gd name="T106" fmla="*/ 13951 w 20000"/>
                  <a:gd name="T107" fmla="*/ 4362 h 20000"/>
                  <a:gd name="T108" fmla="*/ 13567 w 20000"/>
                  <a:gd name="T109" fmla="*/ 3042 h 20000"/>
                  <a:gd name="T110" fmla="*/ 14335 w 20000"/>
                  <a:gd name="T111" fmla="*/ 1017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000" h="20000">
                    <a:moveTo>
                      <a:pt x="14841" y="108"/>
                    </a:moveTo>
                    <a:lnTo>
                      <a:pt x="15004" y="0"/>
                    </a:lnTo>
                    <a:lnTo>
                      <a:pt x="15216" y="108"/>
                    </a:lnTo>
                    <a:lnTo>
                      <a:pt x="15641" y="205"/>
                    </a:lnTo>
                    <a:lnTo>
                      <a:pt x="15853" y="254"/>
                    </a:lnTo>
                    <a:lnTo>
                      <a:pt x="15976" y="362"/>
                    </a:lnTo>
                    <a:lnTo>
                      <a:pt x="16612" y="1418"/>
                    </a:lnTo>
                    <a:lnTo>
                      <a:pt x="16873" y="1721"/>
                    </a:lnTo>
                    <a:lnTo>
                      <a:pt x="17078" y="2230"/>
                    </a:lnTo>
                    <a:lnTo>
                      <a:pt x="17208" y="2484"/>
                    </a:lnTo>
                    <a:lnTo>
                      <a:pt x="17331" y="2641"/>
                    </a:lnTo>
                    <a:lnTo>
                      <a:pt x="17673" y="2641"/>
                    </a:lnTo>
                    <a:lnTo>
                      <a:pt x="17878" y="2641"/>
                    </a:lnTo>
                    <a:lnTo>
                      <a:pt x="18424" y="2983"/>
                    </a:lnTo>
                    <a:lnTo>
                      <a:pt x="18776" y="3795"/>
                    </a:lnTo>
                    <a:lnTo>
                      <a:pt x="18939" y="3795"/>
                    </a:lnTo>
                    <a:lnTo>
                      <a:pt x="19273" y="3697"/>
                    </a:lnTo>
                    <a:lnTo>
                      <a:pt x="19396" y="3443"/>
                    </a:lnTo>
                    <a:lnTo>
                      <a:pt x="19739" y="3296"/>
                    </a:lnTo>
                    <a:lnTo>
                      <a:pt x="19992" y="3139"/>
                    </a:lnTo>
                    <a:lnTo>
                      <a:pt x="19992" y="3540"/>
                    </a:lnTo>
                    <a:lnTo>
                      <a:pt x="19992" y="3941"/>
                    </a:lnTo>
                    <a:lnTo>
                      <a:pt x="19951" y="4098"/>
                    </a:lnTo>
                    <a:lnTo>
                      <a:pt x="19951" y="5516"/>
                    </a:lnTo>
                    <a:lnTo>
                      <a:pt x="19527" y="5320"/>
                    </a:lnTo>
                    <a:lnTo>
                      <a:pt x="19314" y="5672"/>
                    </a:lnTo>
                    <a:lnTo>
                      <a:pt x="19608" y="6631"/>
                    </a:lnTo>
                    <a:lnTo>
                      <a:pt x="19527" y="7139"/>
                    </a:lnTo>
                    <a:lnTo>
                      <a:pt x="19527" y="7296"/>
                    </a:lnTo>
                    <a:lnTo>
                      <a:pt x="19396" y="7139"/>
                    </a:lnTo>
                    <a:lnTo>
                      <a:pt x="19273" y="7042"/>
                    </a:lnTo>
                    <a:lnTo>
                      <a:pt x="19273" y="7296"/>
                    </a:lnTo>
                    <a:lnTo>
                      <a:pt x="19110" y="7443"/>
                    </a:lnTo>
                    <a:lnTo>
                      <a:pt x="19061" y="7638"/>
                    </a:lnTo>
                    <a:lnTo>
                      <a:pt x="18939" y="7697"/>
                    </a:lnTo>
                    <a:lnTo>
                      <a:pt x="18776" y="7795"/>
                    </a:lnTo>
                    <a:lnTo>
                      <a:pt x="18776" y="7844"/>
                    </a:lnTo>
                    <a:lnTo>
                      <a:pt x="18857" y="8039"/>
                    </a:lnTo>
                    <a:lnTo>
                      <a:pt x="18727" y="8039"/>
                    </a:lnTo>
                    <a:lnTo>
                      <a:pt x="18514" y="8039"/>
                    </a:lnTo>
                    <a:lnTo>
                      <a:pt x="18392" y="7844"/>
                    </a:lnTo>
                    <a:lnTo>
                      <a:pt x="18220" y="7941"/>
                    </a:lnTo>
                    <a:lnTo>
                      <a:pt x="18220" y="8196"/>
                    </a:lnTo>
                    <a:lnTo>
                      <a:pt x="18180" y="8352"/>
                    </a:lnTo>
                    <a:lnTo>
                      <a:pt x="18049" y="8499"/>
                    </a:lnTo>
                    <a:lnTo>
                      <a:pt x="17755" y="8753"/>
                    </a:lnTo>
                    <a:lnTo>
                      <a:pt x="17624" y="9164"/>
                    </a:lnTo>
                    <a:lnTo>
                      <a:pt x="17331" y="9262"/>
                    </a:lnTo>
                    <a:lnTo>
                      <a:pt x="17159" y="9418"/>
                    </a:lnTo>
                    <a:lnTo>
                      <a:pt x="16955" y="9672"/>
                    </a:lnTo>
                    <a:lnTo>
                      <a:pt x="16743" y="9917"/>
                    </a:lnTo>
                    <a:lnTo>
                      <a:pt x="16653" y="9819"/>
                    </a:lnTo>
                    <a:lnTo>
                      <a:pt x="16776" y="9672"/>
                    </a:lnTo>
                    <a:lnTo>
                      <a:pt x="16776" y="9565"/>
                    </a:lnTo>
                    <a:lnTo>
                      <a:pt x="16873" y="9516"/>
                    </a:lnTo>
                    <a:lnTo>
                      <a:pt x="16743" y="9418"/>
                    </a:lnTo>
                    <a:lnTo>
                      <a:pt x="16653" y="9262"/>
                    </a:lnTo>
                    <a:lnTo>
                      <a:pt x="16873" y="8753"/>
                    </a:lnTo>
                    <a:lnTo>
                      <a:pt x="16612" y="8499"/>
                    </a:lnTo>
                    <a:lnTo>
                      <a:pt x="16318" y="8704"/>
                    </a:lnTo>
                    <a:lnTo>
                      <a:pt x="16106" y="9164"/>
                    </a:lnTo>
                    <a:lnTo>
                      <a:pt x="15894" y="9418"/>
                    </a:lnTo>
                    <a:lnTo>
                      <a:pt x="15853" y="9672"/>
                    </a:lnTo>
                    <a:lnTo>
                      <a:pt x="15722" y="9770"/>
                    </a:lnTo>
                    <a:lnTo>
                      <a:pt x="15429" y="9770"/>
                    </a:lnTo>
                    <a:lnTo>
                      <a:pt x="15510" y="10171"/>
                    </a:lnTo>
                    <a:lnTo>
                      <a:pt x="15641" y="10474"/>
                    </a:lnTo>
                    <a:lnTo>
                      <a:pt x="15771" y="10435"/>
                    </a:lnTo>
                    <a:lnTo>
                      <a:pt x="15976" y="10572"/>
                    </a:lnTo>
                    <a:lnTo>
                      <a:pt x="16057" y="10836"/>
                    </a:lnTo>
                    <a:lnTo>
                      <a:pt x="16188" y="10983"/>
                    </a:lnTo>
                    <a:lnTo>
                      <a:pt x="16318" y="10875"/>
                    </a:lnTo>
                    <a:lnTo>
                      <a:pt x="16522" y="10631"/>
                    </a:lnTo>
                    <a:lnTo>
                      <a:pt x="16653" y="10474"/>
                    </a:lnTo>
                    <a:lnTo>
                      <a:pt x="16955" y="10631"/>
                    </a:lnTo>
                    <a:lnTo>
                      <a:pt x="17159" y="10631"/>
                    </a:lnTo>
                    <a:lnTo>
                      <a:pt x="17331" y="10631"/>
                    </a:lnTo>
                    <a:lnTo>
                      <a:pt x="17331" y="10983"/>
                    </a:lnTo>
                    <a:lnTo>
                      <a:pt x="17159" y="10875"/>
                    </a:lnTo>
                    <a:lnTo>
                      <a:pt x="16776" y="11139"/>
                    </a:lnTo>
                    <a:lnTo>
                      <a:pt x="16873" y="11237"/>
                    </a:lnTo>
                    <a:lnTo>
                      <a:pt x="16612" y="11638"/>
                    </a:lnTo>
                    <a:lnTo>
                      <a:pt x="16400" y="12039"/>
                    </a:lnTo>
                    <a:lnTo>
                      <a:pt x="16400" y="12293"/>
                    </a:lnTo>
                    <a:lnTo>
                      <a:pt x="16776" y="12557"/>
                    </a:lnTo>
                    <a:lnTo>
                      <a:pt x="17078" y="13154"/>
                    </a:lnTo>
                    <a:lnTo>
                      <a:pt x="17208" y="13262"/>
                    </a:lnTo>
                    <a:lnTo>
                      <a:pt x="17290" y="13516"/>
                    </a:lnTo>
                    <a:lnTo>
                      <a:pt x="17494" y="13770"/>
                    </a:lnTo>
                    <a:lnTo>
                      <a:pt x="17624" y="13917"/>
                    </a:lnTo>
                    <a:lnTo>
                      <a:pt x="17290" y="13819"/>
                    </a:lnTo>
                    <a:lnTo>
                      <a:pt x="17159" y="13770"/>
                    </a:lnTo>
                    <a:lnTo>
                      <a:pt x="17078" y="13819"/>
                    </a:lnTo>
                    <a:lnTo>
                      <a:pt x="17208" y="13819"/>
                    </a:lnTo>
                    <a:lnTo>
                      <a:pt x="17412" y="14073"/>
                    </a:lnTo>
                    <a:lnTo>
                      <a:pt x="17673" y="14416"/>
                    </a:lnTo>
                    <a:lnTo>
                      <a:pt x="17494" y="14474"/>
                    </a:lnTo>
                    <a:lnTo>
                      <a:pt x="17412" y="14680"/>
                    </a:lnTo>
                    <a:lnTo>
                      <a:pt x="17208" y="14680"/>
                    </a:lnTo>
                    <a:lnTo>
                      <a:pt x="17159" y="14826"/>
                    </a:lnTo>
                    <a:lnTo>
                      <a:pt x="17290" y="14729"/>
                    </a:lnTo>
                    <a:lnTo>
                      <a:pt x="17290" y="14875"/>
                    </a:lnTo>
                    <a:lnTo>
                      <a:pt x="17543" y="14729"/>
                    </a:lnTo>
                    <a:lnTo>
                      <a:pt x="17755" y="14875"/>
                    </a:lnTo>
                    <a:lnTo>
                      <a:pt x="17837" y="14973"/>
                    </a:lnTo>
                    <a:lnTo>
                      <a:pt x="17673" y="15130"/>
                    </a:lnTo>
                    <a:lnTo>
                      <a:pt x="17837" y="15130"/>
                    </a:lnTo>
                    <a:lnTo>
                      <a:pt x="17837" y="15276"/>
                    </a:lnTo>
                    <a:lnTo>
                      <a:pt x="17673" y="15276"/>
                    </a:lnTo>
                    <a:lnTo>
                      <a:pt x="17755" y="15374"/>
                    </a:lnTo>
                    <a:lnTo>
                      <a:pt x="17755" y="15531"/>
                    </a:lnTo>
                    <a:lnTo>
                      <a:pt x="17673" y="15531"/>
                    </a:lnTo>
                    <a:lnTo>
                      <a:pt x="17673" y="15638"/>
                    </a:lnTo>
                    <a:lnTo>
                      <a:pt x="17837" y="15736"/>
                    </a:lnTo>
                    <a:lnTo>
                      <a:pt x="17673" y="15795"/>
                    </a:lnTo>
                    <a:lnTo>
                      <a:pt x="17673" y="15736"/>
                    </a:lnTo>
                    <a:lnTo>
                      <a:pt x="17624" y="15795"/>
                    </a:lnTo>
                    <a:lnTo>
                      <a:pt x="17494" y="16196"/>
                    </a:lnTo>
                    <a:lnTo>
                      <a:pt x="17331" y="16597"/>
                    </a:lnTo>
                    <a:lnTo>
                      <a:pt x="17208" y="16597"/>
                    </a:lnTo>
                    <a:lnTo>
                      <a:pt x="17208" y="16694"/>
                    </a:lnTo>
                    <a:lnTo>
                      <a:pt x="17290" y="16792"/>
                    </a:lnTo>
                    <a:lnTo>
                      <a:pt x="17208" y="16949"/>
                    </a:lnTo>
                    <a:lnTo>
                      <a:pt x="17208" y="17213"/>
                    </a:lnTo>
                    <a:lnTo>
                      <a:pt x="17208" y="17359"/>
                    </a:lnTo>
                    <a:lnTo>
                      <a:pt x="17078" y="17614"/>
                    </a:lnTo>
                    <a:lnTo>
                      <a:pt x="16955" y="17770"/>
                    </a:lnTo>
                    <a:lnTo>
                      <a:pt x="16743" y="17868"/>
                    </a:lnTo>
                    <a:lnTo>
                      <a:pt x="16776" y="17917"/>
                    </a:lnTo>
                    <a:lnTo>
                      <a:pt x="16612" y="18171"/>
                    </a:lnTo>
                    <a:lnTo>
                      <a:pt x="16441" y="18269"/>
                    </a:lnTo>
                    <a:lnTo>
                      <a:pt x="16400" y="18269"/>
                    </a:lnTo>
                    <a:lnTo>
                      <a:pt x="16269" y="18670"/>
                    </a:lnTo>
                    <a:lnTo>
                      <a:pt x="15976" y="18729"/>
                    </a:lnTo>
                    <a:lnTo>
                      <a:pt x="15894" y="18826"/>
                    </a:lnTo>
                    <a:lnTo>
                      <a:pt x="15771" y="18729"/>
                    </a:lnTo>
                    <a:lnTo>
                      <a:pt x="15722" y="18826"/>
                    </a:lnTo>
                    <a:lnTo>
                      <a:pt x="15641" y="18729"/>
                    </a:lnTo>
                    <a:lnTo>
                      <a:pt x="15429" y="18924"/>
                    </a:lnTo>
                    <a:lnTo>
                      <a:pt x="15216" y="18670"/>
                    </a:lnTo>
                    <a:lnTo>
                      <a:pt x="15306" y="19071"/>
                    </a:lnTo>
                    <a:lnTo>
                      <a:pt x="14955" y="19227"/>
                    </a:lnTo>
                    <a:lnTo>
                      <a:pt x="14873" y="19130"/>
                    </a:lnTo>
                    <a:lnTo>
                      <a:pt x="14873" y="19227"/>
                    </a:lnTo>
                    <a:lnTo>
                      <a:pt x="14751" y="19335"/>
                    </a:lnTo>
                    <a:lnTo>
                      <a:pt x="14620" y="19374"/>
                    </a:lnTo>
                    <a:lnTo>
                      <a:pt x="14416" y="19491"/>
                    </a:lnTo>
                    <a:lnTo>
                      <a:pt x="14204" y="19589"/>
                    </a:lnTo>
                    <a:lnTo>
                      <a:pt x="14204" y="19491"/>
                    </a:lnTo>
                    <a:lnTo>
                      <a:pt x="14122" y="19736"/>
                    </a:lnTo>
                    <a:lnTo>
                      <a:pt x="14286" y="19892"/>
                    </a:lnTo>
                    <a:lnTo>
                      <a:pt x="14073" y="19990"/>
                    </a:lnTo>
                    <a:lnTo>
                      <a:pt x="13992" y="19628"/>
                    </a:lnTo>
                    <a:lnTo>
                      <a:pt x="13951" y="19491"/>
                    </a:lnTo>
                    <a:lnTo>
                      <a:pt x="14073" y="19374"/>
                    </a:lnTo>
                    <a:lnTo>
                      <a:pt x="13869" y="19227"/>
                    </a:lnTo>
                    <a:lnTo>
                      <a:pt x="13780" y="19374"/>
                    </a:lnTo>
                    <a:lnTo>
                      <a:pt x="13649" y="19335"/>
                    </a:lnTo>
                    <a:lnTo>
                      <a:pt x="13527" y="19227"/>
                    </a:lnTo>
                    <a:lnTo>
                      <a:pt x="13437" y="19227"/>
                    </a:lnTo>
                    <a:lnTo>
                      <a:pt x="13437" y="19374"/>
                    </a:lnTo>
                    <a:lnTo>
                      <a:pt x="13314" y="19374"/>
                    </a:lnTo>
                    <a:lnTo>
                      <a:pt x="13233" y="19335"/>
                    </a:lnTo>
                    <a:lnTo>
                      <a:pt x="13061" y="19374"/>
                    </a:lnTo>
                    <a:lnTo>
                      <a:pt x="12767" y="18973"/>
                    </a:lnTo>
                    <a:lnTo>
                      <a:pt x="12849" y="18729"/>
                    </a:lnTo>
                    <a:lnTo>
                      <a:pt x="12767" y="18729"/>
                    </a:lnTo>
                    <a:lnTo>
                      <a:pt x="12433" y="18670"/>
                    </a:lnTo>
                    <a:lnTo>
                      <a:pt x="12302" y="18513"/>
                    </a:lnTo>
                    <a:lnTo>
                      <a:pt x="12090" y="18572"/>
                    </a:lnTo>
                    <a:lnTo>
                      <a:pt x="12090" y="18729"/>
                    </a:lnTo>
                    <a:lnTo>
                      <a:pt x="11878" y="18826"/>
                    </a:lnTo>
                    <a:lnTo>
                      <a:pt x="11796" y="18973"/>
                    </a:lnTo>
                    <a:lnTo>
                      <a:pt x="11665" y="18826"/>
                    </a:lnTo>
                    <a:lnTo>
                      <a:pt x="11535" y="18826"/>
                    </a:lnTo>
                    <a:lnTo>
                      <a:pt x="11453" y="18924"/>
                    </a:lnTo>
                    <a:lnTo>
                      <a:pt x="11331" y="18924"/>
                    </a:lnTo>
                    <a:lnTo>
                      <a:pt x="11282" y="18924"/>
                    </a:lnTo>
                    <a:lnTo>
                      <a:pt x="11200" y="18973"/>
                    </a:lnTo>
                    <a:lnTo>
                      <a:pt x="11078" y="18973"/>
                    </a:lnTo>
                    <a:lnTo>
                      <a:pt x="10988" y="19071"/>
                    </a:lnTo>
                    <a:lnTo>
                      <a:pt x="11078" y="19589"/>
                    </a:lnTo>
                    <a:lnTo>
                      <a:pt x="10865" y="19589"/>
                    </a:lnTo>
                    <a:lnTo>
                      <a:pt x="10865" y="19491"/>
                    </a:lnTo>
                    <a:lnTo>
                      <a:pt x="10653" y="19491"/>
                    </a:lnTo>
                    <a:lnTo>
                      <a:pt x="10531" y="19374"/>
                    </a:lnTo>
                    <a:lnTo>
                      <a:pt x="10441" y="19374"/>
                    </a:lnTo>
                    <a:lnTo>
                      <a:pt x="10441" y="19335"/>
                    </a:lnTo>
                    <a:lnTo>
                      <a:pt x="10441" y="19227"/>
                    </a:lnTo>
                    <a:lnTo>
                      <a:pt x="10098" y="19130"/>
                    </a:lnTo>
                    <a:lnTo>
                      <a:pt x="10180" y="18924"/>
                    </a:lnTo>
                    <a:lnTo>
                      <a:pt x="10180" y="18670"/>
                    </a:lnTo>
                    <a:lnTo>
                      <a:pt x="9976" y="18670"/>
                    </a:lnTo>
                    <a:lnTo>
                      <a:pt x="9894" y="18318"/>
                    </a:lnTo>
                    <a:lnTo>
                      <a:pt x="9845" y="18269"/>
                    </a:lnTo>
                    <a:lnTo>
                      <a:pt x="9894" y="18171"/>
                    </a:lnTo>
                    <a:lnTo>
                      <a:pt x="9682" y="18171"/>
                    </a:lnTo>
                    <a:lnTo>
                      <a:pt x="9633" y="18171"/>
                    </a:lnTo>
                    <a:lnTo>
                      <a:pt x="9510" y="18269"/>
                    </a:lnTo>
                    <a:lnTo>
                      <a:pt x="9429" y="18073"/>
                    </a:lnTo>
                    <a:lnTo>
                      <a:pt x="9347" y="17868"/>
                    </a:lnTo>
                    <a:lnTo>
                      <a:pt x="9510" y="17868"/>
                    </a:lnTo>
                    <a:lnTo>
                      <a:pt x="9429" y="17653"/>
                    </a:lnTo>
                    <a:lnTo>
                      <a:pt x="9633" y="17506"/>
                    </a:lnTo>
                    <a:lnTo>
                      <a:pt x="9682" y="17506"/>
                    </a:lnTo>
                    <a:lnTo>
                      <a:pt x="9682" y="17457"/>
                    </a:lnTo>
                    <a:lnTo>
                      <a:pt x="9763" y="17252"/>
                    </a:lnTo>
                    <a:lnTo>
                      <a:pt x="9633" y="16450"/>
                    </a:lnTo>
                    <a:lnTo>
                      <a:pt x="9510" y="16450"/>
                    </a:lnTo>
                    <a:lnTo>
                      <a:pt x="9510" y="16293"/>
                    </a:lnTo>
                    <a:lnTo>
                      <a:pt x="9347" y="16039"/>
                    </a:lnTo>
                    <a:lnTo>
                      <a:pt x="9127" y="16039"/>
                    </a:lnTo>
                    <a:lnTo>
                      <a:pt x="9127" y="16196"/>
                    </a:lnTo>
                    <a:lnTo>
                      <a:pt x="8996" y="16039"/>
                    </a:lnTo>
                    <a:lnTo>
                      <a:pt x="8873" y="16039"/>
                    </a:lnTo>
                    <a:lnTo>
                      <a:pt x="8873" y="15941"/>
                    </a:lnTo>
                    <a:lnTo>
                      <a:pt x="8751" y="16039"/>
                    </a:lnTo>
                    <a:lnTo>
                      <a:pt x="8792" y="15892"/>
                    </a:lnTo>
                    <a:lnTo>
                      <a:pt x="8792" y="15736"/>
                    </a:lnTo>
                    <a:lnTo>
                      <a:pt x="8661" y="15736"/>
                    </a:lnTo>
                    <a:lnTo>
                      <a:pt x="8751" y="15531"/>
                    </a:lnTo>
                    <a:lnTo>
                      <a:pt x="8661" y="15491"/>
                    </a:lnTo>
                    <a:lnTo>
                      <a:pt x="8539" y="15531"/>
                    </a:lnTo>
                    <a:lnTo>
                      <a:pt x="8408" y="15736"/>
                    </a:lnTo>
                    <a:lnTo>
                      <a:pt x="8073" y="15638"/>
                    </a:lnTo>
                    <a:lnTo>
                      <a:pt x="7910" y="15736"/>
                    </a:lnTo>
                    <a:lnTo>
                      <a:pt x="7861" y="15892"/>
                    </a:lnTo>
                    <a:lnTo>
                      <a:pt x="7559" y="15941"/>
                    </a:lnTo>
                    <a:lnTo>
                      <a:pt x="7559" y="16137"/>
                    </a:lnTo>
                    <a:lnTo>
                      <a:pt x="7527" y="16196"/>
                    </a:lnTo>
                    <a:lnTo>
                      <a:pt x="7445" y="16293"/>
                    </a:lnTo>
                    <a:lnTo>
                      <a:pt x="7224" y="16352"/>
                    </a:lnTo>
                    <a:lnTo>
                      <a:pt x="7094" y="16352"/>
                    </a:lnTo>
                    <a:lnTo>
                      <a:pt x="6971" y="16196"/>
                    </a:lnTo>
                    <a:lnTo>
                      <a:pt x="6890" y="16293"/>
                    </a:lnTo>
                    <a:lnTo>
                      <a:pt x="6637" y="16293"/>
                    </a:lnTo>
                    <a:lnTo>
                      <a:pt x="6424" y="16196"/>
                    </a:lnTo>
                    <a:lnTo>
                      <a:pt x="6343" y="16450"/>
                    </a:lnTo>
                    <a:lnTo>
                      <a:pt x="6122" y="16548"/>
                    </a:lnTo>
                    <a:lnTo>
                      <a:pt x="6122" y="16293"/>
                    </a:lnTo>
                    <a:lnTo>
                      <a:pt x="5918" y="16352"/>
                    </a:lnTo>
                    <a:lnTo>
                      <a:pt x="5535" y="16352"/>
                    </a:lnTo>
                    <a:lnTo>
                      <a:pt x="5322" y="16293"/>
                    </a:lnTo>
                    <a:lnTo>
                      <a:pt x="5241" y="16352"/>
                    </a:lnTo>
                    <a:lnTo>
                      <a:pt x="4906" y="16196"/>
                    </a:lnTo>
                    <a:lnTo>
                      <a:pt x="4776" y="16196"/>
                    </a:lnTo>
                    <a:lnTo>
                      <a:pt x="4776" y="15941"/>
                    </a:lnTo>
                    <a:lnTo>
                      <a:pt x="4653" y="16039"/>
                    </a:lnTo>
                    <a:lnTo>
                      <a:pt x="4441" y="15941"/>
                    </a:lnTo>
                    <a:lnTo>
                      <a:pt x="4351" y="15736"/>
                    </a:lnTo>
                    <a:lnTo>
                      <a:pt x="4220" y="15736"/>
                    </a:lnTo>
                    <a:lnTo>
                      <a:pt x="4139" y="15795"/>
                    </a:lnTo>
                    <a:lnTo>
                      <a:pt x="4016" y="15531"/>
                    </a:lnTo>
                    <a:lnTo>
                      <a:pt x="3420" y="15237"/>
                    </a:lnTo>
                    <a:lnTo>
                      <a:pt x="3208" y="15130"/>
                    </a:lnTo>
                    <a:lnTo>
                      <a:pt x="2751" y="14826"/>
                    </a:lnTo>
                    <a:lnTo>
                      <a:pt x="2669" y="14729"/>
                    </a:lnTo>
                    <a:lnTo>
                      <a:pt x="2449" y="14826"/>
                    </a:lnTo>
                    <a:lnTo>
                      <a:pt x="2318" y="14416"/>
                    </a:lnTo>
                    <a:lnTo>
                      <a:pt x="2318" y="14220"/>
                    </a:lnTo>
                    <a:lnTo>
                      <a:pt x="2237" y="14220"/>
                    </a:lnTo>
                    <a:lnTo>
                      <a:pt x="2196" y="14073"/>
                    </a:lnTo>
                    <a:lnTo>
                      <a:pt x="2237" y="14015"/>
                    </a:lnTo>
                    <a:lnTo>
                      <a:pt x="2367" y="14171"/>
                    </a:lnTo>
                    <a:lnTo>
                      <a:pt x="2571" y="13917"/>
                    </a:lnTo>
                    <a:lnTo>
                      <a:pt x="2449" y="13770"/>
                    </a:lnTo>
                    <a:lnTo>
                      <a:pt x="2318" y="13672"/>
                    </a:lnTo>
                    <a:lnTo>
                      <a:pt x="2237" y="13359"/>
                    </a:lnTo>
                    <a:lnTo>
                      <a:pt x="2196" y="13154"/>
                    </a:lnTo>
                    <a:lnTo>
                      <a:pt x="2114" y="12958"/>
                    </a:lnTo>
                    <a:lnTo>
                      <a:pt x="1853" y="12597"/>
                    </a:lnTo>
                    <a:lnTo>
                      <a:pt x="1771" y="12597"/>
                    </a:lnTo>
                    <a:lnTo>
                      <a:pt x="1437" y="12293"/>
                    </a:lnTo>
                    <a:lnTo>
                      <a:pt x="1224" y="12039"/>
                    </a:lnTo>
                    <a:lnTo>
                      <a:pt x="759" y="11795"/>
                    </a:lnTo>
                    <a:lnTo>
                      <a:pt x="547" y="11892"/>
                    </a:lnTo>
                    <a:lnTo>
                      <a:pt x="465" y="11795"/>
                    </a:lnTo>
                    <a:lnTo>
                      <a:pt x="416" y="11697"/>
                    </a:lnTo>
                    <a:lnTo>
                      <a:pt x="547" y="11697"/>
                    </a:lnTo>
                    <a:lnTo>
                      <a:pt x="669" y="11540"/>
                    </a:lnTo>
                    <a:lnTo>
                      <a:pt x="465" y="10983"/>
                    </a:lnTo>
                    <a:lnTo>
                      <a:pt x="253" y="10875"/>
                    </a:lnTo>
                    <a:lnTo>
                      <a:pt x="131" y="10875"/>
                    </a:lnTo>
                    <a:lnTo>
                      <a:pt x="0" y="10474"/>
                    </a:lnTo>
                    <a:lnTo>
                      <a:pt x="131" y="10474"/>
                    </a:lnTo>
                    <a:lnTo>
                      <a:pt x="82" y="10171"/>
                    </a:lnTo>
                    <a:lnTo>
                      <a:pt x="416" y="9917"/>
                    </a:lnTo>
                    <a:lnTo>
                      <a:pt x="588" y="9819"/>
                    </a:lnTo>
                    <a:lnTo>
                      <a:pt x="669" y="9917"/>
                    </a:lnTo>
                    <a:lnTo>
                      <a:pt x="971" y="9819"/>
                    </a:lnTo>
                    <a:lnTo>
                      <a:pt x="1012" y="9565"/>
                    </a:lnTo>
                    <a:lnTo>
                      <a:pt x="1437" y="9516"/>
                    </a:lnTo>
                    <a:lnTo>
                      <a:pt x="1567" y="9262"/>
                    </a:lnTo>
                    <a:lnTo>
                      <a:pt x="2114" y="8900"/>
                    </a:lnTo>
                    <a:lnTo>
                      <a:pt x="2196" y="8196"/>
                    </a:lnTo>
                    <a:lnTo>
                      <a:pt x="1853" y="7296"/>
                    </a:lnTo>
                    <a:lnTo>
                      <a:pt x="1690" y="7296"/>
                    </a:lnTo>
                    <a:lnTo>
                      <a:pt x="2237" y="6983"/>
                    </a:lnTo>
                    <a:lnTo>
                      <a:pt x="2449" y="7042"/>
                    </a:lnTo>
                    <a:lnTo>
                      <a:pt x="2571" y="6885"/>
                    </a:lnTo>
                    <a:lnTo>
                      <a:pt x="2449" y="6778"/>
                    </a:lnTo>
                    <a:lnTo>
                      <a:pt x="2539" y="5917"/>
                    </a:lnTo>
                    <a:lnTo>
                      <a:pt x="3257" y="5917"/>
                    </a:lnTo>
                    <a:lnTo>
                      <a:pt x="3420" y="5721"/>
                    </a:lnTo>
                    <a:lnTo>
                      <a:pt x="3257" y="5115"/>
                    </a:lnTo>
                    <a:lnTo>
                      <a:pt x="3469" y="5017"/>
                    </a:lnTo>
                    <a:lnTo>
                      <a:pt x="3633" y="4919"/>
                    </a:lnTo>
                    <a:lnTo>
                      <a:pt x="3673" y="4606"/>
                    </a:lnTo>
                    <a:lnTo>
                      <a:pt x="3886" y="4499"/>
                    </a:lnTo>
                    <a:lnTo>
                      <a:pt x="3886" y="4763"/>
                    </a:lnTo>
                    <a:lnTo>
                      <a:pt x="4016" y="4861"/>
                    </a:lnTo>
                    <a:lnTo>
                      <a:pt x="4098" y="4919"/>
                    </a:lnTo>
                    <a:lnTo>
                      <a:pt x="4220" y="5017"/>
                    </a:lnTo>
                    <a:lnTo>
                      <a:pt x="4441" y="5320"/>
                    </a:lnTo>
                    <a:lnTo>
                      <a:pt x="4571" y="5115"/>
                    </a:lnTo>
                    <a:lnTo>
                      <a:pt x="4653" y="5164"/>
                    </a:lnTo>
                    <a:lnTo>
                      <a:pt x="4694" y="5320"/>
                    </a:lnTo>
                    <a:lnTo>
                      <a:pt x="4776" y="5262"/>
                    </a:lnTo>
                    <a:lnTo>
                      <a:pt x="5029" y="5565"/>
                    </a:lnTo>
                    <a:lnTo>
                      <a:pt x="5241" y="5917"/>
                    </a:lnTo>
                    <a:lnTo>
                      <a:pt x="5241" y="6181"/>
                    </a:lnTo>
                    <a:lnTo>
                      <a:pt x="5322" y="6377"/>
                    </a:lnTo>
                    <a:lnTo>
                      <a:pt x="5241" y="6474"/>
                    </a:lnTo>
                    <a:lnTo>
                      <a:pt x="5322" y="6738"/>
                    </a:lnTo>
                    <a:lnTo>
                      <a:pt x="5657" y="6885"/>
                    </a:lnTo>
                    <a:lnTo>
                      <a:pt x="6122" y="6983"/>
                    </a:lnTo>
                    <a:lnTo>
                      <a:pt x="6343" y="6983"/>
                    </a:lnTo>
                    <a:lnTo>
                      <a:pt x="6678" y="7237"/>
                    </a:lnTo>
                    <a:lnTo>
                      <a:pt x="7012" y="7394"/>
                    </a:lnTo>
                    <a:lnTo>
                      <a:pt x="7094" y="7394"/>
                    </a:lnTo>
                    <a:lnTo>
                      <a:pt x="7224" y="7540"/>
                    </a:lnTo>
                    <a:lnTo>
                      <a:pt x="7445" y="8039"/>
                    </a:lnTo>
                    <a:lnTo>
                      <a:pt x="7649" y="8303"/>
                    </a:lnTo>
                    <a:lnTo>
                      <a:pt x="7992" y="8303"/>
                    </a:lnTo>
                    <a:lnTo>
                      <a:pt x="8073" y="8196"/>
                    </a:lnTo>
                    <a:lnTo>
                      <a:pt x="8751" y="8196"/>
                    </a:lnTo>
                    <a:lnTo>
                      <a:pt x="8873" y="8098"/>
                    </a:lnTo>
                    <a:lnTo>
                      <a:pt x="9429" y="8098"/>
                    </a:lnTo>
                    <a:lnTo>
                      <a:pt x="9551" y="8303"/>
                    </a:lnTo>
                    <a:lnTo>
                      <a:pt x="10229" y="8499"/>
                    </a:lnTo>
                    <a:lnTo>
                      <a:pt x="10441" y="8499"/>
                    </a:lnTo>
                    <a:lnTo>
                      <a:pt x="10563" y="8597"/>
                    </a:lnTo>
                    <a:lnTo>
                      <a:pt x="10784" y="8597"/>
                    </a:lnTo>
                    <a:lnTo>
                      <a:pt x="11200" y="8196"/>
                    </a:lnTo>
                    <a:lnTo>
                      <a:pt x="12212" y="8039"/>
                    </a:lnTo>
                    <a:lnTo>
                      <a:pt x="12335" y="7844"/>
                    </a:lnTo>
                    <a:lnTo>
                      <a:pt x="12514" y="7697"/>
                    </a:lnTo>
                    <a:lnTo>
                      <a:pt x="12555" y="7394"/>
                    </a:lnTo>
                    <a:lnTo>
                      <a:pt x="12767" y="7237"/>
                    </a:lnTo>
                    <a:lnTo>
                      <a:pt x="12767" y="6885"/>
                    </a:lnTo>
                    <a:lnTo>
                      <a:pt x="12637" y="6738"/>
                    </a:lnTo>
                    <a:lnTo>
                      <a:pt x="12637" y="6474"/>
                    </a:lnTo>
                    <a:lnTo>
                      <a:pt x="12686" y="6328"/>
                    </a:lnTo>
                    <a:lnTo>
                      <a:pt x="12849" y="6377"/>
                    </a:lnTo>
                    <a:lnTo>
                      <a:pt x="13102" y="6377"/>
                    </a:lnTo>
                    <a:lnTo>
                      <a:pt x="13404" y="6377"/>
                    </a:lnTo>
                    <a:lnTo>
                      <a:pt x="13437" y="6328"/>
                    </a:lnTo>
                    <a:lnTo>
                      <a:pt x="13527" y="5976"/>
                    </a:lnTo>
                    <a:lnTo>
                      <a:pt x="13739" y="5976"/>
                    </a:lnTo>
                    <a:lnTo>
                      <a:pt x="13992" y="5672"/>
                    </a:lnTo>
                    <a:lnTo>
                      <a:pt x="13992" y="5516"/>
                    </a:lnTo>
                    <a:lnTo>
                      <a:pt x="14122" y="5320"/>
                    </a:lnTo>
                    <a:lnTo>
                      <a:pt x="14204" y="5320"/>
                    </a:lnTo>
                    <a:lnTo>
                      <a:pt x="14286" y="5418"/>
                    </a:lnTo>
                    <a:lnTo>
                      <a:pt x="14335" y="5418"/>
                    </a:lnTo>
                    <a:lnTo>
                      <a:pt x="14335" y="5262"/>
                    </a:lnTo>
                    <a:lnTo>
                      <a:pt x="14416" y="5262"/>
                    </a:lnTo>
                    <a:lnTo>
                      <a:pt x="14539" y="5017"/>
                    </a:lnTo>
                    <a:lnTo>
                      <a:pt x="14841" y="4919"/>
                    </a:lnTo>
                    <a:lnTo>
                      <a:pt x="15086" y="5017"/>
                    </a:lnTo>
                    <a:lnTo>
                      <a:pt x="15176" y="4919"/>
                    </a:lnTo>
                    <a:lnTo>
                      <a:pt x="15004" y="4655"/>
                    </a:lnTo>
                    <a:lnTo>
                      <a:pt x="14873" y="4499"/>
                    </a:lnTo>
                    <a:lnTo>
                      <a:pt x="14620" y="4254"/>
                    </a:lnTo>
                    <a:lnTo>
                      <a:pt x="14416" y="4098"/>
                    </a:lnTo>
                    <a:lnTo>
                      <a:pt x="14204" y="4205"/>
                    </a:lnTo>
                    <a:lnTo>
                      <a:pt x="14073" y="4460"/>
                    </a:lnTo>
                    <a:lnTo>
                      <a:pt x="13951" y="4362"/>
                    </a:lnTo>
                    <a:lnTo>
                      <a:pt x="13739" y="4362"/>
                    </a:lnTo>
                    <a:lnTo>
                      <a:pt x="13649" y="4460"/>
                    </a:lnTo>
                    <a:lnTo>
                      <a:pt x="13437" y="4205"/>
                    </a:lnTo>
                    <a:lnTo>
                      <a:pt x="13527" y="4098"/>
                    </a:lnTo>
                    <a:lnTo>
                      <a:pt x="13527" y="3941"/>
                    </a:lnTo>
                    <a:lnTo>
                      <a:pt x="13527" y="3296"/>
                    </a:lnTo>
                    <a:lnTo>
                      <a:pt x="13567" y="3042"/>
                    </a:lnTo>
                    <a:lnTo>
                      <a:pt x="13739" y="3042"/>
                    </a:lnTo>
                    <a:lnTo>
                      <a:pt x="13992" y="3139"/>
                    </a:lnTo>
                    <a:lnTo>
                      <a:pt x="14335" y="2738"/>
                    </a:lnTo>
                    <a:lnTo>
                      <a:pt x="14204" y="2484"/>
                    </a:lnTo>
                    <a:lnTo>
                      <a:pt x="14286" y="1976"/>
                    </a:lnTo>
                    <a:lnTo>
                      <a:pt x="14416" y="1164"/>
                    </a:lnTo>
                    <a:lnTo>
                      <a:pt x="14335" y="1017"/>
                    </a:lnTo>
                    <a:lnTo>
                      <a:pt x="14204" y="822"/>
                    </a:lnTo>
                    <a:lnTo>
                      <a:pt x="14073" y="822"/>
                    </a:lnTo>
                    <a:lnTo>
                      <a:pt x="14204" y="401"/>
                    </a:lnTo>
                    <a:lnTo>
                      <a:pt x="14841" y="108"/>
                    </a:lnTo>
                    <a:close/>
                  </a:path>
                </a:pathLst>
              </a:custGeom>
              <a:solidFill>
                <a:srgbClr val="FCD26A"/>
              </a:solid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grpSp>
            <p:nvGrpSpPr>
              <p:cNvPr id="393" name="Group 392">
                <a:extLst>
                  <a:ext uri="{FF2B5EF4-FFF2-40B4-BE49-F238E27FC236}">
                    <a16:creationId xmlns:a16="http://schemas.microsoft.com/office/drawing/2014/main" id="{1619E6C4-A9BF-433E-8899-34CC8BAACFAB}"/>
                  </a:ext>
                </a:extLst>
              </p:cNvPr>
              <p:cNvGrpSpPr/>
              <p:nvPr/>
            </p:nvGrpSpPr>
            <p:grpSpPr>
              <a:xfrm>
                <a:off x="4052282" y="2618431"/>
                <a:ext cx="916232" cy="436536"/>
                <a:chOff x="4052282" y="2618431"/>
                <a:chExt cx="916232" cy="436536"/>
              </a:xfrm>
            </p:grpSpPr>
            <p:grpSp>
              <p:nvGrpSpPr>
                <p:cNvPr id="394" name="Groupe 189">
                  <a:extLst>
                    <a:ext uri="{FF2B5EF4-FFF2-40B4-BE49-F238E27FC236}">
                      <a16:creationId xmlns:a16="http://schemas.microsoft.com/office/drawing/2014/main" id="{94B2B87B-F5FE-48D2-A5BA-E3FBD59F26E6}"/>
                    </a:ext>
                  </a:extLst>
                </p:cNvPr>
                <p:cNvGrpSpPr/>
                <p:nvPr/>
              </p:nvGrpSpPr>
              <p:grpSpPr>
                <a:xfrm>
                  <a:off x="4052282" y="2618431"/>
                  <a:ext cx="636306" cy="436536"/>
                  <a:chOff x="3772581" y="3544530"/>
                  <a:chExt cx="779153" cy="534536"/>
                </a:xfrm>
                <a:solidFill>
                  <a:srgbClr val="F1840F"/>
                </a:solidFill>
                <a:effectLst/>
              </p:grpSpPr>
              <p:sp>
                <p:nvSpPr>
                  <p:cNvPr id="396" name="Freeform 141">
                    <a:extLst>
                      <a:ext uri="{FF2B5EF4-FFF2-40B4-BE49-F238E27FC236}">
                        <a16:creationId xmlns:a16="http://schemas.microsoft.com/office/drawing/2014/main" id="{515EDE7A-F0D0-431C-A157-80912D9913CA}"/>
                      </a:ext>
                    </a:extLst>
                  </p:cNvPr>
                  <p:cNvSpPr>
                    <a:spLocks/>
                  </p:cNvSpPr>
                  <p:nvPr/>
                </p:nvSpPr>
                <p:spPr bwMode="auto">
                  <a:xfrm>
                    <a:off x="4000588" y="3553590"/>
                    <a:ext cx="551146" cy="525476"/>
                  </a:xfrm>
                  <a:custGeom>
                    <a:avLst/>
                    <a:gdLst>
                      <a:gd name="T0" fmla="*/ 6579 w 20000"/>
                      <a:gd name="T1" fmla="*/ 2250 h 20000"/>
                      <a:gd name="T2" fmla="*/ 7478 w 20000"/>
                      <a:gd name="T3" fmla="*/ 1791 h 20000"/>
                      <a:gd name="T4" fmla="*/ 8158 w 20000"/>
                      <a:gd name="T5" fmla="*/ 1309 h 20000"/>
                      <a:gd name="T6" fmla="*/ 9868 w 20000"/>
                      <a:gd name="T7" fmla="*/ 597 h 20000"/>
                      <a:gd name="T8" fmla="*/ 11338 w 20000"/>
                      <a:gd name="T9" fmla="*/ 367 h 20000"/>
                      <a:gd name="T10" fmla="*/ 12500 w 20000"/>
                      <a:gd name="T11" fmla="*/ 230 h 20000"/>
                      <a:gd name="T12" fmla="*/ 13399 w 20000"/>
                      <a:gd name="T13" fmla="*/ 597 h 20000"/>
                      <a:gd name="T14" fmla="*/ 14298 w 20000"/>
                      <a:gd name="T15" fmla="*/ 0 h 20000"/>
                      <a:gd name="T16" fmla="*/ 14868 w 20000"/>
                      <a:gd name="T17" fmla="*/ 230 h 20000"/>
                      <a:gd name="T18" fmla="*/ 15768 w 20000"/>
                      <a:gd name="T19" fmla="*/ 367 h 20000"/>
                      <a:gd name="T20" fmla="*/ 16447 w 20000"/>
                      <a:gd name="T21" fmla="*/ 367 h 20000"/>
                      <a:gd name="T22" fmla="*/ 16118 w 20000"/>
                      <a:gd name="T23" fmla="*/ 850 h 20000"/>
                      <a:gd name="T24" fmla="*/ 16118 w 20000"/>
                      <a:gd name="T25" fmla="*/ 2503 h 20000"/>
                      <a:gd name="T26" fmla="*/ 15768 w 20000"/>
                      <a:gd name="T27" fmla="*/ 4271 h 20000"/>
                      <a:gd name="T28" fmla="*/ 16360 w 20000"/>
                      <a:gd name="T29" fmla="*/ 5235 h 20000"/>
                      <a:gd name="T30" fmla="*/ 17368 w 20000"/>
                      <a:gd name="T31" fmla="*/ 7738 h 20000"/>
                      <a:gd name="T32" fmla="*/ 17829 w 20000"/>
                      <a:gd name="T33" fmla="*/ 10356 h 20000"/>
                      <a:gd name="T34" fmla="*/ 17829 w 20000"/>
                      <a:gd name="T35" fmla="*/ 11871 h 20000"/>
                      <a:gd name="T36" fmla="*/ 17939 w 20000"/>
                      <a:gd name="T37" fmla="*/ 13318 h 20000"/>
                      <a:gd name="T38" fmla="*/ 18289 w 20000"/>
                      <a:gd name="T39" fmla="*/ 14259 h 20000"/>
                      <a:gd name="T40" fmla="*/ 19408 w 20000"/>
                      <a:gd name="T41" fmla="*/ 14397 h 20000"/>
                      <a:gd name="T42" fmla="*/ 19079 w 20000"/>
                      <a:gd name="T43" fmla="*/ 15798 h 20000"/>
                      <a:gd name="T44" fmla="*/ 14079 w 20000"/>
                      <a:gd name="T45" fmla="*/ 19265 h 20000"/>
                      <a:gd name="T46" fmla="*/ 11579 w 20000"/>
                      <a:gd name="T47" fmla="*/ 19977 h 20000"/>
                      <a:gd name="T48" fmla="*/ 11579 w 20000"/>
                      <a:gd name="T49" fmla="*/ 19380 h 20000"/>
                      <a:gd name="T50" fmla="*/ 11009 w 20000"/>
                      <a:gd name="T51" fmla="*/ 18760 h 20000"/>
                      <a:gd name="T52" fmla="*/ 10088 w 20000"/>
                      <a:gd name="T53" fmla="*/ 18439 h 20000"/>
                      <a:gd name="T54" fmla="*/ 9539 w 20000"/>
                      <a:gd name="T55" fmla="*/ 17819 h 20000"/>
                      <a:gd name="T56" fmla="*/ 0 w 20000"/>
                      <a:gd name="T57" fmla="*/ 10815 h 20000"/>
                      <a:gd name="T58" fmla="*/ 351 w 20000"/>
                      <a:gd name="T59" fmla="*/ 9047 h 20000"/>
                      <a:gd name="T60" fmla="*/ 1820 w 20000"/>
                      <a:gd name="T61" fmla="*/ 8450 h 20000"/>
                      <a:gd name="T62" fmla="*/ 2500 w 20000"/>
                      <a:gd name="T63" fmla="*/ 8450 h 20000"/>
                      <a:gd name="T64" fmla="*/ 4430 w 20000"/>
                      <a:gd name="T65" fmla="*/ 7256 h 20000"/>
                      <a:gd name="T66" fmla="*/ 4759 w 20000"/>
                      <a:gd name="T67" fmla="*/ 6521 h 20000"/>
                      <a:gd name="T68" fmla="*/ 5461 w 20000"/>
                      <a:gd name="T69" fmla="*/ 6177 h 20000"/>
                      <a:gd name="T70" fmla="*/ 7149 w 20000"/>
                      <a:gd name="T71" fmla="*/ 5580 h 20000"/>
                      <a:gd name="T72" fmla="*/ 7149 w 20000"/>
                      <a:gd name="T73" fmla="*/ 4983 h 20000"/>
                      <a:gd name="T74" fmla="*/ 6798 w 20000"/>
                      <a:gd name="T75" fmla="*/ 3812 h 20000"/>
                      <a:gd name="T76" fmla="*/ 6579 w 20000"/>
                      <a:gd name="T77" fmla="*/ 2732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000" h="20000">
                        <a:moveTo>
                          <a:pt x="6228" y="2250"/>
                        </a:moveTo>
                        <a:lnTo>
                          <a:pt x="6579" y="2250"/>
                        </a:lnTo>
                        <a:lnTo>
                          <a:pt x="6930" y="1906"/>
                        </a:lnTo>
                        <a:lnTo>
                          <a:pt x="7478" y="1791"/>
                        </a:lnTo>
                        <a:lnTo>
                          <a:pt x="7829" y="1538"/>
                        </a:lnTo>
                        <a:lnTo>
                          <a:pt x="8158" y="1309"/>
                        </a:lnTo>
                        <a:lnTo>
                          <a:pt x="8728" y="941"/>
                        </a:lnTo>
                        <a:lnTo>
                          <a:pt x="9868" y="597"/>
                        </a:lnTo>
                        <a:lnTo>
                          <a:pt x="10789" y="597"/>
                        </a:lnTo>
                        <a:lnTo>
                          <a:pt x="11338" y="367"/>
                        </a:lnTo>
                        <a:lnTo>
                          <a:pt x="11689" y="230"/>
                        </a:lnTo>
                        <a:lnTo>
                          <a:pt x="12500" y="230"/>
                        </a:lnTo>
                        <a:lnTo>
                          <a:pt x="13048" y="597"/>
                        </a:lnTo>
                        <a:lnTo>
                          <a:pt x="13399" y="597"/>
                        </a:lnTo>
                        <a:lnTo>
                          <a:pt x="13750" y="367"/>
                        </a:lnTo>
                        <a:lnTo>
                          <a:pt x="14298" y="0"/>
                        </a:lnTo>
                        <a:lnTo>
                          <a:pt x="14430" y="0"/>
                        </a:lnTo>
                        <a:lnTo>
                          <a:pt x="14868" y="230"/>
                        </a:lnTo>
                        <a:lnTo>
                          <a:pt x="14978" y="0"/>
                        </a:lnTo>
                        <a:lnTo>
                          <a:pt x="15768" y="367"/>
                        </a:lnTo>
                        <a:lnTo>
                          <a:pt x="16447" y="230"/>
                        </a:lnTo>
                        <a:lnTo>
                          <a:pt x="16447" y="367"/>
                        </a:lnTo>
                        <a:lnTo>
                          <a:pt x="16118" y="597"/>
                        </a:lnTo>
                        <a:lnTo>
                          <a:pt x="16118" y="850"/>
                        </a:lnTo>
                        <a:lnTo>
                          <a:pt x="16118" y="1538"/>
                        </a:lnTo>
                        <a:lnTo>
                          <a:pt x="16118" y="2503"/>
                        </a:lnTo>
                        <a:lnTo>
                          <a:pt x="15461" y="3467"/>
                        </a:lnTo>
                        <a:lnTo>
                          <a:pt x="15768" y="4271"/>
                        </a:lnTo>
                        <a:lnTo>
                          <a:pt x="16118" y="4409"/>
                        </a:lnTo>
                        <a:lnTo>
                          <a:pt x="16360" y="5235"/>
                        </a:lnTo>
                        <a:lnTo>
                          <a:pt x="17039" y="5580"/>
                        </a:lnTo>
                        <a:lnTo>
                          <a:pt x="17368" y="7738"/>
                        </a:lnTo>
                        <a:lnTo>
                          <a:pt x="17610" y="9047"/>
                        </a:lnTo>
                        <a:lnTo>
                          <a:pt x="17829" y="10356"/>
                        </a:lnTo>
                        <a:lnTo>
                          <a:pt x="17610" y="10930"/>
                        </a:lnTo>
                        <a:lnTo>
                          <a:pt x="17829" y="11871"/>
                        </a:lnTo>
                        <a:lnTo>
                          <a:pt x="17368" y="12377"/>
                        </a:lnTo>
                        <a:lnTo>
                          <a:pt x="17939" y="13318"/>
                        </a:lnTo>
                        <a:lnTo>
                          <a:pt x="17939" y="13685"/>
                        </a:lnTo>
                        <a:lnTo>
                          <a:pt x="18289" y="14259"/>
                        </a:lnTo>
                        <a:lnTo>
                          <a:pt x="18728" y="14030"/>
                        </a:lnTo>
                        <a:lnTo>
                          <a:pt x="19408" y="14397"/>
                        </a:lnTo>
                        <a:lnTo>
                          <a:pt x="19978" y="15201"/>
                        </a:lnTo>
                        <a:lnTo>
                          <a:pt x="19079" y="15798"/>
                        </a:lnTo>
                        <a:lnTo>
                          <a:pt x="15548" y="17819"/>
                        </a:lnTo>
                        <a:lnTo>
                          <a:pt x="14079" y="19265"/>
                        </a:lnTo>
                        <a:lnTo>
                          <a:pt x="12500" y="19839"/>
                        </a:lnTo>
                        <a:lnTo>
                          <a:pt x="11579" y="19977"/>
                        </a:lnTo>
                        <a:lnTo>
                          <a:pt x="11338" y="19839"/>
                        </a:lnTo>
                        <a:lnTo>
                          <a:pt x="11579" y="19380"/>
                        </a:lnTo>
                        <a:lnTo>
                          <a:pt x="11338" y="19036"/>
                        </a:lnTo>
                        <a:lnTo>
                          <a:pt x="11009" y="18760"/>
                        </a:lnTo>
                        <a:lnTo>
                          <a:pt x="10570" y="18668"/>
                        </a:lnTo>
                        <a:lnTo>
                          <a:pt x="10088" y="18439"/>
                        </a:lnTo>
                        <a:lnTo>
                          <a:pt x="9539" y="18071"/>
                        </a:lnTo>
                        <a:lnTo>
                          <a:pt x="9539" y="17819"/>
                        </a:lnTo>
                        <a:lnTo>
                          <a:pt x="3618" y="13433"/>
                        </a:lnTo>
                        <a:lnTo>
                          <a:pt x="0" y="10815"/>
                        </a:lnTo>
                        <a:lnTo>
                          <a:pt x="0" y="9277"/>
                        </a:lnTo>
                        <a:lnTo>
                          <a:pt x="351" y="9047"/>
                        </a:lnTo>
                        <a:lnTo>
                          <a:pt x="1250" y="8450"/>
                        </a:lnTo>
                        <a:lnTo>
                          <a:pt x="1820" y="8450"/>
                        </a:lnTo>
                        <a:lnTo>
                          <a:pt x="2149" y="8312"/>
                        </a:lnTo>
                        <a:lnTo>
                          <a:pt x="2500" y="8450"/>
                        </a:lnTo>
                        <a:lnTo>
                          <a:pt x="3268" y="8312"/>
                        </a:lnTo>
                        <a:lnTo>
                          <a:pt x="4430" y="7256"/>
                        </a:lnTo>
                        <a:lnTo>
                          <a:pt x="4759" y="6889"/>
                        </a:lnTo>
                        <a:lnTo>
                          <a:pt x="4759" y="6521"/>
                        </a:lnTo>
                        <a:lnTo>
                          <a:pt x="4759" y="6292"/>
                        </a:lnTo>
                        <a:lnTo>
                          <a:pt x="5461" y="6177"/>
                        </a:lnTo>
                        <a:lnTo>
                          <a:pt x="5461" y="5832"/>
                        </a:lnTo>
                        <a:lnTo>
                          <a:pt x="7149" y="5580"/>
                        </a:lnTo>
                        <a:lnTo>
                          <a:pt x="7149" y="5350"/>
                        </a:lnTo>
                        <a:lnTo>
                          <a:pt x="7149" y="4983"/>
                        </a:lnTo>
                        <a:lnTo>
                          <a:pt x="6930" y="4638"/>
                        </a:lnTo>
                        <a:lnTo>
                          <a:pt x="6798" y="3812"/>
                        </a:lnTo>
                        <a:lnTo>
                          <a:pt x="6798" y="3330"/>
                        </a:lnTo>
                        <a:lnTo>
                          <a:pt x="6579" y="2732"/>
                        </a:lnTo>
                        <a:lnTo>
                          <a:pt x="6228" y="2250"/>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397" name="Freeform 117">
                    <a:extLst>
                      <a:ext uri="{FF2B5EF4-FFF2-40B4-BE49-F238E27FC236}">
                        <a16:creationId xmlns:a16="http://schemas.microsoft.com/office/drawing/2014/main" id="{987673A2-497C-4C57-9960-DDE200DD11BE}"/>
                      </a:ext>
                    </a:extLst>
                  </p:cNvPr>
                  <p:cNvSpPr>
                    <a:spLocks/>
                  </p:cNvSpPr>
                  <p:nvPr/>
                </p:nvSpPr>
                <p:spPr bwMode="auto">
                  <a:xfrm>
                    <a:off x="3772581" y="3594361"/>
                    <a:ext cx="425817" cy="425817"/>
                  </a:xfrm>
                  <a:custGeom>
                    <a:avLst/>
                    <a:gdLst>
                      <a:gd name="T0" fmla="*/ 18807 w 20000"/>
                      <a:gd name="T1" fmla="*/ 878 h 20000"/>
                      <a:gd name="T2" fmla="*/ 19233 w 20000"/>
                      <a:gd name="T3" fmla="*/ 1473 h 20000"/>
                      <a:gd name="T4" fmla="*/ 19517 w 20000"/>
                      <a:gd name="T5" fmla="*/ 2210 h 20000"/>
                      <a:gd name="T6" fmla="*/ 19517 w 20000"/>
                      <a:gd name="T7" fmla="*/ 2805 h 20000"/>
                      <a:gd name="T8" fmla="*/ 19688 w 20000"/>
                      <a:gd name="T9" fmla="*/ 3824 h 20000"/>
                      <a:gd name="T10" fmla="*/ 19972 w 20000"/>
                      <a:gd name="T11" fmla="*/ 4278 h 20000"/>
                      <a:gd name="T12" fmla="*/ 19972 w 20000"/>
                      <a:gd name="T13" fmla="*/ 4703 h 20000"/>
                      <a:gd name="T14" fmla="*/ 19972 w 20000"/>
                      <a:gd name="T15" fmla="*/ 4986 h 20000"/>
                      <a:gd name="T16" fmla="*/ 17784 w 20000"/>
                      <a:gd name="T17" fmla="*/ 5297 h 20000"/>
                      <a:gd name="T18" fmla="*/ 17784 w 20000"/>
                      <a:gd name="T19" fmla="*/ 5722 h 20000"/>
                      <a:gd name="T20" fmla="*/ 16903 w 20000"/>
                      <a:gd name="T21" fmla="*/ 5864 h 20000"/>
                      <a:gd name="T22" fmla="*/ 16903 w 20000"/>
                      <a:gd name="T23" fmla="*/ 6147 h 20000"/>
                      <a:gd name="T24" fmla="*/ 16903 w 20000"/>
                      <a:gd name="T25" fmla="*/ 6601 h 20000"/>
                      <a:gd name="T26" fmla="*/ 16449 w 20000"/>
                      <a:gd name="T27" fmla="*/ 7054 h 20000"/>
                      <a:gd name="T28" fmla="*/ 14972 w 20000"/>
                      <a:gd name="T29" fmla="*/ 8385 h 20000"/>
                      <a:gd name="T30" fmla="*/ 13949 w 20000"/>
                      <a:gd name="T31" fmla="*/ 8527 h 20000"/>
                      <a:gd name="T32" fmla="*/ 13523 w 20000"/>
                      <a:gd name="T33" fmla="*/ 8385 h 20000"/>
                      <a:gd name="T34" fmla="*/ 13068 w 20000"/>
                      <a:gd name="T35" fmla="*/ 8527 h 20000"/>
                      <a:gd name="T36" fmla="*/ 12330 w 20000"/>
                      <a:gd name="T37" fmla="*/ 8527 h 20000"/>
                      <a:gd name="T38" fmla="*/ 11165 w 20000"/>
                      <a:gd name="T39" fmla="*/ 9263 h 20000"/>
                      <a:gd name="T40" fmla="*/ 10739 w 20000"/>
                      <a:gd name="T41" fmla="*/ 9547 h 20000"/>
                      <a:gd name="T42" fmla="*/ 10739 w 20000"/>
                      <a:gd name="T43" fmla="*/ 11445 h 20000"/>
                      <a:gd name="T44" fmla="*/ 10739 w 20000"/>
                      <a:gd name="T45" fmla="*/ 13371 h 20000"/>
                      <a:gd name="T46" fmla="*/ 6449 w 20000"/>
                      <a:gd name="T47" fmla="*/ 13484 h 20000"/>
                      <a:gd name="T48" fmla="*/ 6449 w 20000"/>
                      <a:gd name="T49" fmla="*/ 16601 h 20000"/>
                      <a:gd name="T50" fmla="*/ 5284 w 20000"/>
                      <a:gd name="T51" fmla="*/ 17025 h 20000"/>
                      <a:gd name="T52" fmla="*/ 4972 w 20000"/>
                      <a:gd name="T53" fmla="*/ 17309 h 20000"/>
                      <a:gd name="T54" fmla="*/ 4972 w 20000"/>
                      <a:gd name="T55" fmla="*/ 17762 h 20000"/>
                      <a:gd name="T56" fmla="*/ 4972 w 20000"/>
                      <a:gd name="T57" fmla="*/ 19518 h 20000"/>
                      <a:gd name="T58" fmla="*/ 284 w 20000"/>
                      <a:gd name="T59" fmla="*/ 19518 h 20000"/>
                      <a:gd name="T60" fmla="*/ 0 w 20000"/>
                      <a:gd name="T61" fmla="*/ 19972 h 20000"/>
                      <a:gd name="T62" fmla="*/ 284 w 20000"/>
                      <a:gd name="T63" fmla="*/ 18810 h 20000"/>
                      <a:gd name="T64" fmla="*/ 739 w 20000"/>
                      <a:gd name="T65" fmla="*/ 18187 h 20000"/>
                      <a:gd name="T66" fmla="*/ 1023 w 20000"/>
                      <a:gd name="T67" fmla="*/ 17762 h 20000"/>
                      <a:gd name="T68" fmla="*/ 1165 w 20000"/>
                      <a:gd name="T69" fmla="*/ 17309 h 20000"/>
                      <a:gd name="T70" fmla="*/ 1449 w 20000"/>
                      <a:gd name="T71" fmla="*/ 16884 h 20000"/>
                      <a:gd name="T72" fmla="*/ 1903 w 20000"/>
                      <a:gd name="T73" fmla="*/ 16147 h 20000"/>
                      <a:gd name="T74" fmla="*/ 2784 w 20000"/>
                      <a:gd name="T75" fmla="*/ 15127 h 20000"/>
                      <a:gd name="T76" fmla="*/ 2784 w 20000"/>
                      <a:gd name="T77" fmla="*/ 14249 h 20000"/>
                      <a:gd name="T78" fmla="*/ 3352 w 20000"/>
                      <a:gd name="T79" fmla="*/ 13371 h 20000"/>
                      <a:gd name="T80" fmla="*/ 4545 w 20000"/>
                      <a:gd name="T81" fmla="*/ 12040 h 20000"/>
                      <a:gd name="T82" fmla="*/ 5284 w 20000"/>
                      <a:gd name="T83" fmla="*/ 10878 h 20000"/>
                      <a:gd name="T84" fmla="*/ 6619 w 20000"/>
                      <a:gd name="T85" fmla="*/ 10425 h 20000"/>
                      <a:gd name="T86" fmla="*/ 7614 w 20000"/>
                      <a:gd name="T87" fmla="*/ 9972 h 20000"/>
                      <a:gd name="T88" fmla="*/ 8807 w 20000"/>
                      <a:gd name="T89" fmla="*/ 8810 h 20000"/>
                      <a:gd name="T90" fmla="*/ 9545 w 20000"/>
                      <a:gd name="T91" fmla="*/ 7649 h 20000"/>
                      <a:gd name="T92" fmla="*/ 9233 w 20000"/>
                      <a:gd name="T93" fmla="*/ 7054 h 20000"/>
                      <a:gd name="T94" fmla="*/ 9233 w 20000"/>
                      <a:gd name="T95" fmla="*/ 5864 h 20000"/>
                      <a:gd name="T96" fmla="*/ 9688 w 20000"/>
                      <a:gd name="T97" fmla="*/ 5297 h 20000"/>
                      <a:gd name="T98" fmla="*/ 9972 w 20000"/>
                      <a:gd name="T99" fmla="*/ 4561 h 20000"/>
                      <a:gd name="T100" fmla="*/ 10739 w 20000"/>
                      <a:gd name="T101" fmla="*/ 3541 h 20000"/>
                      <a:gd name="T102" fmla="*/ 11619 w 20000"/>
                      <a:gd name="T103" fmla="*/ 3088 h 20000"/>
                      <a:gd name="T104" fmla="*/ 13068 w 20000"/>
                      <a:gd name="T105" fmla="*/ 2380 h 20000"/>
                      <a:gd name="T106" fmla="*/ 13523 w 20000"/>
                      <a:gd name="T107" fmla="*/ 1190 h 20000"/>
                      <a:gd name="T108" fmla="*/ 13949 w 20000"/>
                      <a:gd name="T109" fmla="*/ 0 h 20000"/>
                      <a:gd name="T110" fmla="*/ 14688 w 20000"/>
                      <a:gd name="T111" fmla="*/ 0 h 20000"/>
                      <a:gd name="T112" fmla="*/ 15398 w 20000"/>
                      <a:gd name="T113" fmla="*/ 765 h 20000"/>
                      <a:gd name="T114" fmla="*/ 16619 w 20000"/>
                      <a:gd name="T115" fmla="*/ 765 h 20000"/>
                      <a:gd name="T116" fmla="*/ 17330 w 20000"/>
                      <a:gd name="T117" fmla="*/ 765 h 20000"/>
                      <a:gd name="T118" fmla="*/ 17784 w 20000"/>
                      <a:gd name="T119" fmla="*/ 453 h 20000"/>
                      <a:gd name="T120" fmla="*/ 18068 w 20000"/>
                      <a:gd name="T121" fmla="*/ 878 h 20000"/>
                      <a:gd name="T122" fmla="*/ 18807 w 20000"/>
                      <a:gd name="T123" fmla="*/ 87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000" h="20000">
                        <a:moveTo>
                          <a:pt x="18807" y="878"/>
                        </a:moveTo>
                        <a:lnTo>
                          <a:pt x="19233" y="1473"/>
                        </a:lnTo>
                        <a:lnTo>
                          <a:pt x="19517" y="2210"/>
                        </a:lnTo>
                        <a:lnTo>
                          <a:pt x="19517" y="2805"/>
                        </a:lnTo>
                        <a:lnTo>
                          <a:pt x="19688" y="3824"/>
                        </a:lnTo>
                        <a:lnTo>
                          <a:pt x="19972" y="4278"/>
                        </a:lnTo>
                        <a:lnTo>
                          <a:pt x="19972" y="4703"/>
                        </a:lnTo>
                        <a:lnTo>
                          <a:pt x="19972" y="4986"/>
                        </a:lnTo>
                        <a:lnTo>
                          <a:pt x="17784" y="5297"/>
                        </a:lnTo>
                        <a:lnTo>
                          <a:pt x="17784" y="5722"/>
                        </a:lnTo>
                        <a:lnTo>
                          <a:pt x="16903" y="5864"/>
                        </a:lnTo>
                        <a:lnTo>
                          <a:pt x="16903" y="6147"/>
                        </a:lnTo>
                        <a:lnTo>
                          <a:pt x="16903" y="6601"/>
                        </a:lnTo>
                        <a:lnTo>
                          <a:pt x="16449" y="7054"/>
                        </a:lnTo>
                        <a:lnTo>
                          <a:pt x="14972" y="8385"/>
                        </a:lnTo>
                        <a:lnTo>
                          <a:pt x="13949" y="8527"/>
                        </a:lnTo>
                        <a:lnTo>
                          <a:pt x="13523" y="8385"/>
                        </a:lnTo>
                        <a:lnTo>
                          <a:pt x="13068" y="8527"/>
                        </a:lnTo>
                        <a:lnTo>
                          <a:pt x="12330" y="8527"/>
                        </a:lnTo>
                        <a:lnTo>
                          <a:pt x="11165" y="9263"/>
                        </a:lnTo>
                        <a:lnTo>
                          <a:pt x="10739" y="9547"/>
                        </a:lnTo>
                        <a:lnTo>
                          <a:pt x="10739" y="11445"/>
                        </a:lnTo>
                        <a:lnTo>
                          <a:pt x="10739" y="13371"/>
                        </a:lnTo>
                        <a:lnTo>
                          <a:pt x="6449" y="13484"/>
                        </a:lnTo>
                        <a:lnTo>
                          <a:pt x="6449" y="16601"/>
                        </a:lnTo>
                        <a:lnTo>
                          <a:pt x="5284" y="17025"/>
                        </a:lnTo>
                        <a:lnTo>
                          <a:pt x="4972" y="17309"/>
                        </a:lnTo>
                        <a:lnTo>
                          <a:pt x="4972" y="17762"/>
                        </a:lnTo>
                        <a:lnTo>
                          <a:pt x="4972" y="19518"/>
                        </a:lnTo>
                        <a:lnTo>
                          <a:pt x="284" y="19518"/>
                        </a:lnTo>
                        <a:lnTo>
                          <a:pt x="0" y="19972"/>
                        </a:lnTo>
                        <a:lnTo>
                          <a:pt x="284" y="18810"/>
                        </a:lnTo>
                        <a:lnTo>
                          <a:pt x="739" y="18187"/>
                        </a:lnTo>
                        <a:lnTo>
                          <a:pt x="1023" y="17762"/>
                        </a:lnTo>
                        <a:lnTo>
                          <a:pt x="1165" y="17309"/>
                        </a:lnTo>
                        <a:lnTo>
                          <a:pt x="1449" y="16884"/>
                        </a:lnTo>
                        <a:lnTo>
                          <a:pt x="1903" y="16147"/>
                        </a:lnTo>
                        <a:lnTo>
                          <a:pt x="2784" y="15127"/>
                        </a:lnTo>
                        <a:lnTo>
                          <a:pt x="2784" y="14249"/>
                        </a:lnTo>
                        <a:lnTo>
                          <a:pt x="3352" y="13371"/>
                        </a:lnTo>
                        <a:lnTo>
                          <a:pt x="4545" y="12040"/>
                        </a:lnTo>
                        <a:lnTo>
                          <a:pt x="5284" y="10878"/>
                        </a:lnTo>
                        <a:lnTo>
                          <a:pt x="6619" y="10425"/>
                        </a:lnTo>
                        <a:lnTo>
                          <a:pt x="7614" y="9972"/>
                        </a:lnTo>
                        <a:lnTo>
                          <a:pt x="8807" y="8810"/>
                        </a:lnTo>
                        <a:lnTo>
                          <a:pt x="9545" y="7649"/>
                        </a:lnTo>
                        <a:lnTo>
                          <a:pt x="9233" y="7054"/>
                        </a:lnTo>
                        <a:lnTo>
                          <a:pt x="9233" y="5864"/>
                        </a:lnTo>
                        <a:lnTo>
                          <a:pt x="9688" y="5297"/>
                        </a:lnTo>
                        <a:lnTo>
                          <a:pt x="9972" y="4561"/>
                        </a:lnTo>
                        <a:lnTo>
                          <a:pt x="10739" y="3541"/>
                        </a:lnTo>
                        <a:lnTo>
                          <a:pt x="11619" y="3088"/>
                        </a:lnTo>
                        <a:lnTo>
                          <a:pt x="13068" y="2380"/>
                        </a:lnTo>
                        <a:lnTo>
                          <a:pt x="13523" y="1190"/>
                        </a:lnTo>
                        <a:lnTo>
                          <a:pt x="13949" y="0"/>
                        </a:lnTo>
                        <a:lnTo>
                          <a:pt x="14688" y="0"/>
                        </a:lnTo>
                        <a:lnTo>
                          <a:pt x="15398" y="765"/>
                        </a:lnTo>
                        <a:lnTo>
                          <a:pt x="16619" y="765"/>
                        </a:lnTo>
                        <a:lnTo>
                          <a:pt x="17330" y="765"/>
                        </a:lnTo>
                        <a:lnTo>
                          <a:pt x="17784" y="453"/>
                        </a:lnTo>
                        <a:lnTo>
                          <a:pt x="18068" y="878"/>
                        </a:lnTo>
                        <a:lnTo>
                          <a:pt x="18807" y="878"/>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sp>
                <p:nvSpPr>
                  <p:cNvPr id="398" name="Freeform 97">
                    <a:extLst>
                      <a:ext uri="{FF2B5EF4-FFF2-40B4-BE49-F238E27FC236}">
                        <a16:creationId xmlns:a16="http://schemas.microsoft.com/office/drawing/2014/main" id="{7417FBAE-B767-43B1-B680-B0A2EE29D05A}"/>
                      </a:ext>
                    </a:extLst>
                  </p:cNvPr>
                  <p:cNvSpPr>
                    <a:spLocks/>
                  </p:cNvSpPr>
                  <p:nvPr/>
                </p:nvSpPr>
                <p:spPr bwMode="auto">
                  <a:xfrm>
                    <a:off x="4426405" y="3544530"/>
                    <a:ext cx="110230" cy="212909"/>
                  </a:xfrm>
                  <a:custGeom>
                    <a:avLst/>
                    <a:gdLst>
                      <a:gd name="T0" fmla="*/ 5055 w 20000"/>
                      <a:gd name="T1" fmla="*/ 1473 h 20000"/>
                      <a:gd name="T2" fmla="*/ 6703 w 20000"/>
                      <a:gd name="T3" fmla="*/ 340 h 20000"/>
                      <a:gd name="T4" fmla="*/ 9560 w 20000"/>
                      <a:gd name="T5" fmla="*/ 0 h 20000"/>
                      <a:gd name="T6" fmla="*/ 11868 w 20000"/>
                      <a:gd name="T7" fmla="*/ 340 h 20000"/>
                      <a:gd name="T8" fmla="*/ 12527 w 20000"/>
                      <a:gd name="T9" fmla="*/ 1756 h 20000"/>
                      <a:gd name="T10" fmla="*/ 15385 w 20000"/>
                      <a:gd name="T11" fmla="*/ 907 h 20000"/>
                      <a:gd name="T12" fmla="*/ 16484 w 20000"/>
                      <a:gd name="T13" fmla="*/ 1473 h 20000"/>
                      <a:gd name="T14" fmla="*/ 14286 w 20000"/>
                      <a:gd name="T15" fmla="*/ 2323 h 20000"/>
                      <a:gd name="T16" fmla="*/ 13626 w 20000"/>
                      <a:gd name="T17" fmla="*/ 3796 h 20000"/>
                      <a:gd name="T18" fmla="*/ 15385 w 20000"/>
                      <a:gd name="T19" fmla="*/ 4646 h 20000"/>
                      <a:gd name="T20" fmla="*/ 16484 w 20000"/>
                      <a:gd name="T21" fmla="*/ 6176 h 20000"/>
                      <a:gd name="T22" fmla="*/ 14286 w 20000"/>
                      <a:gd name="T23" fmla="*/ 7649 h 20000"/>
                      <a:gd name="T24" fmla="*/ 11868 w 20000"/>
                      <a:gd name="T25" fmla="*/ 9065 h 20000"/>
                      <a:gd name="T26" fmla="*/ 12527 w 20000"/>
                      <a:gd name="T27" fmla="*/ 10312 h 20000"/>
                      <a:gd name="T28" fmla="*/ 14286 w 20000"/>
                      <a:gd name="T29" fmla="*/ 10312 h 20000"/>
                      <a:gd name="T30" fmla="*/ 14286 w 20000"/>
                      <a:gd name="T31" fmla="*/ 10878 h 20000"/>
                      <a:gd name="T32" fmla="*/ 16484 w 20000"/>
                      <a:gd name="T33" fmla="*/ 10878 h 20000"/>
                      <a:gd name="T34" fmla="*/ 17033 w 20000"/>
                      <a:gd name="T35" fmla="*/ 11445 h 20000"/>
                      <a:gd name="T36" fmla="*/ 18791 w 20000"/>
                      <a:gd name="T37" fmla="*/ 12295 h 20000"/>
                      <a:gd name="T38" fmla="*/ 18791 w 20000"/>
                      <a:gd name="T39" fmla="*/ 13201 h 20000"/>
                      <a:gd name="T40" fmla="*/ 19890 w 20000"/>
                      <a:gd name="T41" fmla="*/ 14051 h 20000"/>
                      <a:gd name="T42" fmla="*/ 16484 w 20000"/>
                      <a:gd name="T43" fmla="*/ 14618 h 20000"/>
                      <a:gd name="T44" fmla="*/ 12527 w 20000"/>
                      <a:gd name="T45" fmla="*/ 16431 h 20000"/>
                      <a:gd name="T46" fmla="*/ 13626 w 20000"/>
                      <a:gd name="T47" fmla="*/ 18470 h 20000"/>
                      <a:gd name="T48" fmla="*/ 10769 w 20000"/>
                      <a:gd name="T49" fmla="*/ 19943 h 20000"/>
                      <a:gd name="T50" fmla="*/ 9560 w 20000"/>
                      <a:gd name="T51" fmla="*/ 19943 h 20000"/>
                      <a:gd name="T52" fmla="*/ 8022 w 20000"/>
                      <a:gd name="T53" fmla="*/ 14618 h 20000"/>
                      <a:gd name="T54" fmla="*/ 4505 w 20000"/>
                      <a:gd name="T55" fmla="*/ 13768 h 20000"/>
                      <a:gd name="T56" fmla="*/ 3297 w 20000"/>
                      <a:gd name="T57" fmla="*/ 11728 h 20000"/>
                      <a:gd name="T58" fmla="*/ 1648 w 20000"/>
                      <a:gd name="T59" fmla="*/ 11445 h 20000"/>
                      <a:gd name="T60" fmla="*/ 0 w 20000"/>
                      <a:gd name="T61" fmla="*/ 9405 h 20000"/>
                      <a:gd name="T62" fmla="*/ 3297 w 20000"/>
                      <a:gd name="T63" fmla="*/ 7082 h 20000"/>
                      <a:gd name="T64" fmla="*/ 3297 w 20000"/>
                      <a:gd name="T65" fmla="*/ 4646 h 20000"/>
                      <a:gd name="T66" fmla="*/ 3297 w 20000"/>
                      <a:gd name="T67" fmla="*/ 2946 h 20000"/>
                      <a:gd name="T68" fmla="*/ 3297 w 20000"/>
                      <a:gd name="T69" fmla="*/ 2323 h 20000"/>
                      <a:gd name="T70" fmla="*/ 5055 w 20000"/>
                      <a:gd name="T71" fmla="*/ 1756 h 20000"/>
                      <a:gd name="T72" fmla="*/ 5055 w 20000"/>
                      <a:gd name="T73" fmla="*/ 1473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000" h="20000">
                        <a:moveTo>
                          <a:pt x="5055" y="1473"/>
                        </a:moveTo>
                        <a:lnTo>
                          <a:pt x="6703" y="340"/>
                        </a:lnTo>
                        <a:lnTo>
                          <a:pt x="9560" y="0"/>
                        </a:lnTo>
                        <a:lnTo>
                          <a:pt x="11868" y="340"/>
                        </a:lnTo>
                        <a:lnTo>
                          <a:pt x="12527" y="1756"/>
                        </a:lnTo>
                        <a:lnTo>
                          <a:pt x="15385" y="907"/>
                        </a:lnTo>
                        <a:lnTo>
                          <a:pt x="16484" y="1473"/>
                        </a:lnTo>
                        <a:lnTo>
                          <a:pt x="14286" y="2323"/>
                        </a:lnTo>
                        <a:lnTo>
                          <a:pt x="13626" y="3796"/>
                        </a:lnTo>
                        <a:lnTo>
                          <a:pt x="15385" y="4646"/>
                        </a:lnTo>
                        <a:lnTo>
                          <a:pt x="16484" y="6176"/>
                        </a:lnTo>
                        <a:lnTo>
                          <a:pt x="14286" y="7649"/>
                        </a:lnTo>
                        <a:lnTo>
                          <a:pt x="11868" y="9065"/>
                        </a:lnTo>
                        <a:lnTo>
                          <a:pt x="12527" y="10312"/>
                        </a:lnTo>
                        <a:lnTo>
                          <a:pt x="14286" y="10312"/>
                        </a:lnTo>
                        <a:lnTo>
                          <a:pt x="14286" y="10878"/>
                        </a:lnTo>
                        <a:lnTo>
                          <a:pt x="16484" y="10878"/>
                        </a:lnTo>
                        <a:lnTo>
                          <a:pt x="17033" y="11445"/>
                        </a:lnTo>
                        <a:lnTo>
                          <a:pt x="18791" y="12295"/>
                        </a:lnTo>
                        <a:lnTo>
                          <a:pt x="18791" y="13201"/>
                        </a:lnTo>
                        <a:lnTo>
                          <a:pt x="19890" y="14051"/>
                        </a:lnTo>
                        <a:lnTo>
                          <a:pt x="16484" y="14618"/>
                        </a:lnTo>
                        <a:lnTo>
                          <a:pt x="12527" y="16431"/>
                        </a:lnTo>
                        <a:lnTo>
                          <a:pt x="13626" y="18470"/>
                        </a:lnTo>
                        <a:lnTo>
                          <a:pt x="10769" y="19943"/>
                        </a:lnTo>
                        <a:lnTo>
                          <a:pt x="9560" y="19943"/>
                        </a:lnTo>
                        <a:lnTo>
                          <a:pt x="8022" y="14618"/>
                        </a:lnTo>
                        <a:lnTo>
                          <a:pt x="4505" y="13768"/>
                        </a:lnTo>
                        <a:lnTo>
                          <a:pt x="3297" y="11728"/>
                        </a:lnTo>
                        <a:lnTo>
                          <a:pt x="1648" y="11445"/>
                        </a:lnTo>
                        <a:lnTo>
                          <a:pt x="0" y="9405"/>
                        </a:lnTo>
                        <a:lnTo>
                          <a:pt x="3297" y="7082"/>
                        </a:lnTo>
                        <a:lnTo>
                          <a:pt x="3297" y="4646"/>
                        </a:lnTo>
                        <a:lnTo>
                          <a:pt x="3297" y="2946"/>
                        </a:lnTo>
                        <a:lnTo>
                          <a:pt x="3297" y="2323"/>
                        </a:lnTo>
                        <a:lnTo>
                          <a:pt x="5055" y="1756"/>
                        </a:lnTo>
                        <a:lnTo>
                          <a:pt x="5055" y="1473"/>
                        </a:lnTo>
                        <a:close/>
                      </a:path>
                    </a:pathLst>
                  </a:custGeom>
                  <a:grp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grpSp>
            <p:sp>
              <p:nvSpPr>
                <p:cNvPr id="395" name="Freeform 121">
                  <a:extLst>
                    <a:ext uri="{FF2B5EF4-FFF2-40B4-BE49-F238E27FC236}">
                      <a16:creationId xmlns:a16="http://schemas.microsoft.com/office/drawing/2014/main" id="{BFF0DCC3-2721-4AC3-ACA6-5E35A8FDAED1}"/>
                    </a:ext>
                  </a:extLst>
                </p:cNvPr>
                <p:cNvSpPr>
                  <a:spLocks/>
                </p:cNvSpPr>
                <p:nvPr/>
              </p:nvSpPr>
              <p:spPr bwMode="auto">
                <a:xfrm>
                  <a:off x="4628164" y="2725716"/>
                  <a:ext cx="340350" cy="316920"/>
                </a:xfrm>
                <a:custGeom>
                  <a:avLst/>
                  <a:gdLst>
                    <a:gd name="T0" fmla="*/ 0 w 20000"/>
                    <a:gd name="T1" fmla="*/ 4199 h 20000"/>
                    <a:gd name="T2" fmla="*/ 319 w 20000"/>
                    <a:gd name="T3" fmla="*/ 4199 h 20000"/>
                    <a:gd name="T4" fmla="*/ 1072 w 20000"/>
                    <a:gd name="T5" fmla="*/ 3390 h 20000"/>
                    <a:gd name="T6" fmla="*/ 783 w 20000"/>
                    <a:gd name="T7" fmla="*/ 2240 h 20000"/>
                    <a:gd name="T8" fmla="*/ 1797 w 20000"/>
                    <a:gd name="T9" fmla="*/ 1275 h 20000"/>
                    <a:gd name="T10" fmla="*/ 2725 w 20000"/>
                    <a:gd name="T11" fmla="*/ 964 h 20000"/>
                    <a:gd name="T12" fmla="*/ 2435 w 20000"/>
                    <a:gd name="T13" fmla="*/ 498 h 20000"/>
                    <a:gd name="T14" fmla="*/ 2435 w 20000"/>
                    <a:gd name="T15" fmla="*/ 0 h 20000"/>
                    <a:gd name="T16" fmla="*/ 3768 w 20000"/>
                    <a:gd name="T17" fmla="*/ 187 h 20000"/>
                    <a:gd name="T18" fmla="*/ 5101 w 20000"/>
                    <a:gd name="T19" fmla="*/ 498 h 20000"/>
                    <a:gd name="T20" fmla="*/ 5884 w 20000"/>
                    <a:gd name="T21" fmla="*/ 809 h 20000"/>
                    <a:gd name="T22" fmla="*/ 7072 w 20000"/>
                    <a:gd name="T23" fmla="*/ 964 h 20000"/>
                    <a:gd name="T24" fmla="*/ 7536 w 20000"/>
                    <a:gd name="T25" fmla="*/ 2240 h 20000"/>
                    <a:gd name="T26" fmla="*/ 9478 w 20000"/>
                    <a:gd name="T27" fmla="*/ 2924 h 20000"/>
                    <a:gd name="T28" fmla="*/ 12174 w 20000"/>
                    <a:gd name="T29" fmla="*/ 4323 h 20000"/>
                    <a:gd name="T30" fmla="*/ 12928 w 20000"/>
                    <a:gd name="T31" fmla="*/ 3546 h 20000"/>
                    <a:gd name="T32" fmla="*/ 13217 w 20000"/>
                    <a:gd name="T33" fmla="*/ 2924 h 20000"/>
                    <a:gd name="T34" fmla="*/ 12928 w 20000"/>
                    <a:gd name="T35" fmla="*/ 1617 h 20000"/>
                    <a:gd name="T36" fmla="*/ 13362 w 20000"/>
                    <a:gd name="T37" fmla="*/ 809 h 20000"/>
                    <a:gd name="T38" fmla="*/ 14406 w 20000"/>
                    <a:gd name="T39" fmla="*/ 498 h 20000"/>
                    <a:gd name="T40" fmla="*/ 14580 w 20000"/>
                    <a:gd name="T41" fmla="*/ 498 h 20000"/>
                    <a:gd name="T42" fmla="*/ 14870 w 20000"/>
                    <a:gd name="T43" fmla="*/ 187 h 20000"/>
                    <a:gd name="T44" fmla="*/ 15768 w 20000"/>
                    <a:gd name="T45" fmla="*/ 187 h 20000"/>
                    <a:gd name="T46" fmla="*/ 16551 w 20000"/>
                    <a:gd name="T47" fmla="*/ 498 h 20000"/>
                    <a:gd name="T48" fmla="*/ 16841 w 20000"/>
                    <a:gd name="T49" fmla="*/ 964 h 20000"/>
                    <a:gd name="T50" fmla="*/ 18029 w 20000"/>
                    <a:gd name="T51" fmla="*/ 1617 h 20000"/>
                    <a:gd name="T52" fmla="*/ 19507 w 20000"/>
                    <a:gd name="T53" fmla="*/ 2240 h 20000"/>
                    <a:gd name="T54" fmla="*/ 19217 w 20000"/>
                    <a:gd name="T55" fmla="*/ 2551 h 20000"/>
                    <a:gd name="T56" fmla="*/ 19507 w 20000"/>
                    <a:gd name="T57" fmla="*/ 3546 h 20000"/>
                    <a:gd name="T58" fmla="*/ 19217 w 20000"/>
                    <a:gd name="T59" fmla="*/ 4323 h 20000"/>
                    <a:gd name="T60" fmla="*/ 19507 w 20000"/>
                    <a:gd name="T61" fmla="*/ 5661 h 20000"/>
                    <a:gd name="T62" fmla="*/ 19971 w 20000"/>
                    <a:gd name="T63" fmla="*/ 16423 h 20000"/>
                    <a:gd name="T64" fmla="*/ 19971 w 20000"/>
                    <a:gd name="T65" fmla="*/ 19471 h 20000"/>
                    <a:gd name="T66" fmla="*/ 18783 w 20000"/>
                    <a:gd name="T67" fmla="*/ 19471 h 20000"/>
                    <a:gd name="T68" fmla="*/ 18783 w 20000"/>
                    <a:gd name="T69" fmla="*/ 19969 h 20000"/>
                    <a:gd name="T70" fmla="*/ 8551 w 20000"/>
                    <a:gd name="T71" fmla="*/ 14495 h 20000"/>
                    <a:gd name="T72" fmla="*/ 7072 w 20000"/>
                    <a:gd name="T73" fmla="*/ 15117 h 20000"/>
                    <a:gd name="T74" fmla="*/ 6174 w 20000"/>
                    <a:gd name="T75" fmla="*/ 15583 h 20000"/>
                    <a:gd name="T76" fmla="*/ 5101 w 20000"/>
                    <a:gd name="T77" fmla="*/ 14806 h 20000"/>
                    <a:gd name="T78" fmla="*/ 3449 w 20000"/>
                    <a:gd name="T79" fmla="*/ 14308 h 20000"/>
                    <a:gd name="T80" fmla="*/ 2725 w 20000"/>
                    <a:gd name="T81" fmla="*/ 13219 h 20000"/>
                    <a:gd name="T82" fmla="*/ 1797 w 20000"/>
                    <a:gd name="T83" fmla="*/ 12722 h 20000"/>
                    <a:gd name="T84" fmla="*/ 1217 w 20000"/>
                    <a:gd name="T85" fmla="*/ 13033 h 20000"/>
                    <a:gd name="T86" fmla="*/ 783 w 20000"/>
                    <a:gd name="T87" fmla="*/ 12224 h 20000"/>
                    <a:gd name="T88" fmla="*/ 783 w 20000"/>
                    <a:gd name="T89" fmla="*/ 11757 h 20000"/>
                    <a:gd name="T90" fmla="*/ 0 w 20000"/>
                    <a:gd name="T91" fmla="*/ 10482 h 20000"/>
                    <a:gd name="T92" fmla="*/ 609 w 20000"/>
                    <a:gd name="T93" fmla="*/ 9798 h 20000"/>
                    <a:gd name="T94" fmla="*/ 319 w 20000"/>
                    <a:gd name="T95" fmla="*/ 8523 h 20000"/>
                    <a:gd name="T96" fmla="*/ 609 w 20000"/>
                    <a:gd name="T97" fmla="*/ 7745 h 20000"/>
                    <a:gd name="T98" fmla="*/ 319 w 20000"/>
                    <a:gd name="T99" fmla="*/ 5972 h 20000"/>
                    <a:gd name="T100" fmla="*/ 0 w 20000"/>
                    <a:gd name="T101" fmla="*/ 4199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000" h="20000">
                      <a:moveTo>
                        <a:pt x="0" y="4199"/>
                      </a:moveTo>
                      <a:lnTo>
                        <a:pt x="319" y="4199"/>
                      </a:lnTo>
                      <a:lnTo>
                        <a:pt x="1072" y="3390"/>
                      </a:lnTo>
                      <a:lnTo>
                        <a:pt x="783" y="2240"/>
                      </a:lnTo>
                      <a:lnTo>
                        <a:pt x="1797" y="1275"/>
                      </a:lnTo>
                      <a:lnTo>
                        <a:pt x="2725" y="964"/>
                      </a:lnTo>
                      <a:lnTo>
                        <a:pt x="2435" y="498"/>
                      </a:lnTo>
                      <a:lnTo>
                        <a:pt x="2435" y="0"/>
                      </a:lnTo>
                      <a:lnTo>
                        <a:pt x="3768" y="187"/>
                      </a:lnTo>
                      <a:lnTo>
                        <a:pt x="5101" y="498"/>
                      </a:lnTo>
                      <a:lnTo>
                        <a:pt x="5884" y="809"/>
                      </a:lnTo>
                      <a:lnTo>
                        <a:pt x="7072" y="964"/>
                      </a:lnTo>
                      <a:lnTo>
                        <a:pt x="7536" y="2240"/>
                      </a:lnTo>
                      <a:lnTo>
                        <a:pt x="9478" y="2924"/>
                      </a:lnTo>
                      <a:lnTo>
                        <a:pt x="12174" y="4323"/>
                      </a:lnTo>
                      <a:lnTo>
                        <a:pt x="12928" y="3546"/>
                      </a:lnTo>
                      <a:lnTo>
                        <a:pt x="13217" y="2924"/>
                      </a:lnTo>
                      <a:lnTo>
                        <a:pt x="12928" y="1617"/>
                      </a:lnTo>
                      <a:lnTo>
                        <a:pt x="13362" y="809"/>
                      </a:lnTo>
                      <a:lnTo>
                        <a:pt x="14406" y="498"/>
                      </a:lnTo>
                      <a:lnTo>
                        <a:pt x="14580" y="498"/>
                      </a:lnTo>
                      <a:lnTo>
                        <a:pt x="14870" y="187"/>
                      </a:lnTo>
                      <a:lnTo>
                        <a:pt x="15768" y="187"/>
                      </a:lnTo>
                      <a:lnTo>
                        <a:pt x="16551" y="498"/>
                      </a:lnTo>
                      <a:lnTo>
                        <a:pt x="16841" y="964"/>
                      </a:lnTo>
                      <a:lnTo>
                        <a:pt x="18029" y="1617"/>
                      </a:lnTo>
                      <a:lnTo>
                        <a:pt x="19507" y="2240"/>
                      </a:lnTo>
                      <a:lnTo>
                        <a:pt x="19217" y="2551"/>
                      </a:lnTo>
                      <a:lnTo>
                        <a:pt x="19507" y="3546"/>
                      </a:lnTo>
                      <a:lnTo>
                        <a:pt x="19217" y="4323"/>
                      </a:lnTo>
                      <a:lnTo>
                        <a:pt x="19507" y="5661"/>
                      </a:lnTo>
                      <a:lnTo>
                        <a:pt x="19971" y="16423"/>
                      </a:lnTo>
                      <a:lnTo>
                        <a:pt x="19971" y="19471"/>
                      </a:lnTo>
                      <a:lnTo>
                        <a:pt x="18783" y="19471"/>
                      </a:lnTo>
                      <a:lnTo>
                        <a:pt x="18783" y="19969"/>
                      </a:lnTo>
                      <a:lnTo>
                        <a:pt x="8551" y="14495"/>
                      </a:lnTo>
                      <a:lnTo>
                        <a:pt x="7072" y="15117"/>
                      </a:lnTo>
                      <a:lnTo>
                        <a:pt x="6174" y="15583"/>
                      </a:lnTo>
                      <a:lnTo>
                        <a:pt x="5101" y="14806"/>
                      </a:lnTo>
                      <a:lnTo>
                        <a:pt x="3449" y="14308"/>
                      </a:lnTo>
                      <a:lnTo>
                        <a:pt x="2725" y="13219"/>
                      </a:lnTo>
                      <a:lnTo>
                        <a:pt x="1797" y="12722"/>
                      </a:lnTo>
                      <a:lnTo>
                        <a:pt x="1217" y="13033"/>
                      </a:lnTo>
                      <a:lnTo>
                        <a:pt x="783" y="12224"/>
                      </a:lnTo>
                      <a:lnTo>
                        <a:pt x="783" y="11757"/>
                      </a:lnTo>
                      <a:lnTo>
                        <a:pt x="0" y="10482"/>
                      </a:lnTo>
                      <a:lnTo>
                        <a:pt x="609" y="9798"/>
                      </a:lnTo>
                      <a:lnTo>
                        <a:pt x="319" y="8523"/>
                      </a:lnTo>
                      <a:lnTo>
                        <a:pt x="609" y="7745"/>
                      </a:lnTo>
                      <a:lnTo>
                        <a:pt x="319" y="5972"/>
                      </a:lnTo>
                      <a:lnTo>
                        <a:pt x="0" y="4199"/>
                      </a:lnTo>
                      <a:close/>
                    </a:path>
                  </a:pathLst>
                </a:custGeom>
                <a:solidFill>
                  <a:srgbClr val="F1840F"/>
                </a:solidFill>
                <a:ln w="3175">
                  <a:solidFill>
                    <a:srgbClr val="FFFFFF"/>
                  </a:solid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venir "/>
                    <a:ea typeface="+mn-ea"/>
                    <a:cs typeface="+mn-cs"/>
                  </a:endParaRPr>
                </a:p>
              </p:txBody>
            </p:sp>
          </p:grpSp>
        </p:grpSp>
        <p:sp>
          <p:nvSpPr>
            <p:cNvPr id="355" name="Oval 354">
              <a:extLst>
                <a:ext uri="{FF2B5EF4-FFF2-40B4-BE49-F238E27FC236}">
                  <a16:creationId xmlns:a16="http://schemas.microsoft.com/office/drawing/2014/main" id="{D45CCE7C-63BA-49A1-8994-05EECFCF30E1}"/>
                </a:ext>
              </a:extLst>
            </p:cNvPr>
            <p:cNvSpPr>
              <a:spLocks noChangeAspect="1"/>
            </p:cNvSpPr>
            <p:nvPr/>
          </p:nvSpPr>
          <p:spPr>
            <a:xfrm>
              <a:off x="3834491" y="2646212"/>
              <a:ext cx="1311119" cy="1311119"/>
            </a:xfrm>
            <a:prstGeom prst="ellipse">
              <a:avLst/>
            </a:prstGeom>
            <a:solidFill>
              <a:srgbClr val="FFFFFF"/>
            </a:solidFill>
            <a:ln w="12700" cap="flat" cmpd="sng" algn="ctr">
              <a:solidFill>
                <a:srgbClr val="7DB2E5"/>
              </a:solid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356" name="TextBox 355">
              <a:extLst>
                <a:ext uri="{FF2B5EF4-FFF2-40B4-BE49-F238E27FC236}">
                  <a16:creationId xmlns:a16="http://schemas.microsoft.com/office/drawing/2014/main" id="{CEAD41D7-F885-49CD-B8EF-374CE0C13262}"/>
                </a:ext>
              </a:extLst>
            </p:cNvPr>
            <p:cNvSpPr txBox="1"/>
            <p:nvPr/>
          </p:nvSpPr>
          <p:spPr>
            <a:xfrm>
              <a:off x="3790128" y="2827643"/>
              <a:ext cx="1395768" cy="808056"/>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7DB2E5"/>
                  </a:solidFill>
                  <a:effectLst/>
                  <a:uLnTx/>
                  <a:uFillTx/>
                  <a:latin typeface="Avenir "/>
                  <a:ea typeface="+mn-ea"/>
                  <a:cs typeface="+mn-cs"/>
                </a:rPr>
                <a:t>Europe</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44546A">
                      <a:lumMod val="75000"/>
                    </a:srgbClr>
                  </a:solidFill>
                  <a:effectLst/>
                  <a:uLnTx/>
                  <a:uFillTx/>
                  <a:latin typeface="Avenir "/>
                  <a:ea typeface="+mn-ea"/>
                  <a:cs typeface="+mn-cs"/>
                </a:rPr>
                <a:t>985 avg. weekly flights</a:t>
              </a:r>
              <a:endParaRPr kumimoji="0" lang="en-GB" sz="1200" b="1" i="0" u="none" strike="noStrike" kern="0" cap="none" spc="0" normalizeH="0" baseline="0" noProof="0" dirty="0">
                <a:ln>
                  <a:noFill/>
                </a:ln>
                <a:solidFill>
                  <a:srgbClr val="7DB2E5"/>
                </a:solidFill>
                <a:effectLst/>
                <a:uLnTx/>
                <a:uFillTx/>
                <a:latin typeface="Avenir "/>
                <a:ea typeface="+mn-ea"/>
                <a:cs typeface="+mn-cs"/>
              </a:endParaRPr>
            </a:p>
            <a:p>
              <a:pPr marL="0" marR="0" lvl="0" indent="0" algn="ctr" defTabSz="342900" rtl="0" eaLnBrk="1" fontAlgn="auto" latinLnBrk="0" hangingPunct="1">
                <a:lnSpc>
                  <a:spcPct val="100000"/>
                </a:lnSpc>
                <a:spcBef>
                  <a:spcPts val="0"/>
                </a:spcBef>
                <a:spcAft>
                  <a:spcPts val="0"/>
                </a:spcAft>
                <a:buClrTx/>
                <a:buSzTx/>
                <a:buFontTx/>
                <a:buNone/>
                <a:tabLst/>
                <a:defRPr/>
              </a:pPr>
              <a:br>
                <a:rPr kumimoji="0" lang="fr-FR" sz="500" b="1" i="0" u="none" strike="noStrike" kern="0" cap="none" spc="0" normalizeH="0" baseline="0" noProof="0" dirty="0">
                  <a:ln>
                    <a:noFill/>
                  </a:ln>
                  <a:solidFill>
                    <a:srgbClr val="000000"/>
                  </a:solidFill>
                  <a:effectLst/>
                  <a:uLnTx/>
                  <a:uFillTx/>
                  <a:latin typeface="Avenir "/>
                  <a:ea typeface="+mn-ea"/>
                  <a:cs typeface="+mn-cs"/>
                </a:rPr>
              </a:br>
              <a:r>
                <a:rPr kumimoji="0" lang="fr-FR" sz="1050" b="0" i="0" u="none" strike="noStrike" kern="0" cap="none" spc="0" normalizeH="0" baseline="0" noProof="0" dirty="0">
                  <a:ln>
                    <a:noFill/>
                  </a:ln>
                  <a:solidFill>
                    <a:srgbClr val="000000"/>
                  </a:solidFill>
                  <a:effectLst/>
                  <a:uLnTx/>
                  <a:uFillTx/>
                  <a:latin typeface="Avenir "/>
                  <a:ea typeface="+mn-ea"/>
                  <a:cs typeface="+mn-cs"/>
                </a:rPr>
                <a:t>(</a:t>
              </a:r>
              <a:r>
                <a:rPr kumimoji="0" lang="en-GB" sz="1050" b="0" i="0" u="none" strike="noStrike" kern="0" cap="none" spc="0" normalizeH="0" baseline="0" noProof="0" dirty="0">
                  <a:ln>
                    <a:noFill/>
                  </a:ln>
                  <a:solidFill>
                    <a:srgbClr val="000000"/>
                  </a:solidFill>
                  <a:effectLst/>
                  <a:uLnTx/>
                  <a:uFillTx/>
                  <a:latin typeface="Avenir "/>
                  <a:ea typeface="+mn-ea"/>
                  <a:cs typeface="+mn-cs"/>
                </a:rPr>
                <a:t>Share; %</a:t>
              </a:r>
              <a:r>
                <a:rPr kumimoji="0" lang="en-GB" sz="1050" b="0" i="0" u="none" strike="noStrike" kern="0" cap="none" spc="0" normalizeH="0" baseline="0" noProof="0" dirty="0" err="1">
                  <a:ln>
                    <a:noFill/>
                  </a:ln>
                  <a:solidFill>
                    <a:srgbClr val="000000"/>
                  </a:solidFill>
                  <a:effectLst/>
                  <a:uLnTx/>
                  <a:uFillTx/>
                  <a:latin typeface="Avenir "/>
                  <a:ea typeface="+mn-ea"/>
                  <a:cs typeface="+mn-cs"/>
                </a:rPr>
                <a:t>YoYPP</a:t>
              </a:r>
              <a:r>
                <a:rPr kumimoji="0" lang="en-GB" sz="1050" b="0" i="0" u="none" strike="noStrike" kern="0" cap="none" spc="0" normalizeH="0" baseline="0" noProof="0" dirty="0">
                  <a:ln>
                    <a:noFill/>
                  </a:ln>
                  <a:solidFill>
                    <a:srgbClr val="000000"/>
                  </a:solidFill>
                  <a:effectLst/>
                  <a:uLnTx/>
                  <a:uFillTx/>
                  <a:latin typeface="Avenir "/>
                  <a:ea typeface="+mn-ea"/>
                  <a:cs typeface="+mn-cs"/>
                </a:rPr>
                <a:t> Var)</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000000"/>
                  </a:solidFill>
                  <a:effectLst/>
                  <a:uLnTx/>
                  <a:uFillTx/>
                  <a:latin typeface="Avenir "/>
                  <a:ea typeface="+mn-ea"/>
                  <a:cs typeface="+mn-cs"/>
                </a:rPr>
                <a:t>(</a:t>
              </a:r>
              <a:r>
                <a:rPr kumimoji="0" lang="en-US" sz="1400" b="1" i="0" u="none" strike="noStrike" kern="0" cap="none" spc="0" normalizeH="0" baseline="0" noProof="0" dirty="0">
                  <a:ln>
                    <a:noFill/>
                  </a:ln>
                  <a:solidFill>
                    <a:srgbClr val="000000"/>
                  </a:solidFill>
                  <a:effectLst/>
                  <a:uLnTx/>
                  <a:uFillTx/>
                  <a:latin typeface="Avenir "/>
                  <a:ea typeface="+mn-ea"/>
                  <a:cs typeface="+mn-cs"/>
                </a:rPr>
                <a:t>84</a:t>
              </a:r>
              <a:r>
                <a:rPr kumimoji="0" lang="fr-FR" sz="1400" b="1" i="0" u="none" strike="noStrike" kern="0" cap="none" spc="0" normalizeH="0" baseline="0" noProof="0" dirty="0">
                  <a:ln>
                    <a:noFill/>
                  </a:ln>
                  <a:solidFill>
                    <a:srgbClr val="000000"/>
                  </a:solidFill>
                  <a:effectLst/>
                  <a:uLnTx/>
                  <a:uFillTx/>
                  <a:latin typeface="Avenir "/>
                  <a:ea typeface="+mn-ea"/>
                  <a:cs typeface="+mn-cs"/>
                </a:rPr>
                <a:t>%; </a:t>
              </a:r>
              <a:r>
                <a:rPr kumimoji="0" lang="fi-FI" sz="1400" b="1" i="0" u="none" strike="noStrike" kern="0" cap="none" spc="0" normalizeH="0" baseline="0" noProof="0" dirty="0">
                  <a:ln>
                    <a:noFill/>
                  </a:ln>
                  <a:solidFill>
                    <a:srgbClr val="C00000"/>
                  </a:solidFill>
                  <a:effectLst/>
                  <a:uLnTx/>
                  <a:uFillTx/>
                  <a:latin typeface="Avenir "/>
                  <a:ea typeface="+mn-ea"/>
                  <a:cs typeface="+mn-cs"/>
                </a:rPr>
                <a:t>-21</a:t>
              </a:r>
              <a:r>
                <a:rPr kumimoji="0" lang="en-GB" sz="1400" b="1" i="0" u="none" strike="noStrike" kern="0" cap="none" spc="0" normalizeH="0" baseline="0" noProof="0" dirty="0">
                  <a:ln>
                    <a:noFill/>
                  </a:ln>
                  <a:solidFill>
                    <a:srgbClr val="C00000"/>
                  </a:solidFill>
                  <a:effectLst/>
                  <a:uLnTx/>
                  <a:uFillTx/>
                  <a:latin typeface="Avenir "/>
                  <a:ea typeface="+mn-ea"/>
                  <a:cs typeface="+mn-cs"/>
                </a:rPr>
                <a:t>%</a:t>
              </a:r>
              <a:r>
                <a:rPr kumimoji="0" lang="en-GB" sz="1400" b="1" i="0" u="none" strike="noStrike" kern="0" cap="none" spc="0" normalizeH="0" baseline="0" noProof="0" dirty="0">
                  <a:ln>
                    <a:noFill/>
                  </a:ln>
                  <a:solidFill>
                    <a:srgbClr val="000000"/>
                  </a:solidFill>
                  <a:effectLst/>
                  <a:uLnTx/>
                  <a:uFillTx/>
                  <a:latin typeface="Avenir "/>
                  <a:ea typeface="+mn-ea"/>
                  <a:cs typeface="+mn-cs"/>
                </a:rPr>
                <a:t>)</a:t>
              </a:r>
            </a:p>
          </p:txBody>
        </p:sp>
        <p:sp>
          <p:nvSpPr>
            <p:cNvPr id="357" name="Oval 351">
              <a:extLst>
                <a:ext uri="{FF2B5EF4-FFF2-40B4-BE49-F238E27FC236}">
                  <a16:creationId xmlns:a16="http://schemas.microsoft.com/office/drawing/2014/main" id="{DD42D4B4-2A48-4AE7-AAFB-0A536424F4E1}"/>
                </a:ext>
              </a:extLst>
            </p:cNvPr>
            <p:cNvSpPr/>
            <p:nvPr/>
          </p:nvSpPr>
          <p:spPr>
            <a:xfrm>
              <a:off x="916737" y="1627975"/>
              <a:ext cx="1311119" cy="1311119"/>
            </a:xfrm>
            <a:prstGeom prst="ellipse">
              <a:avLst/>
            </a:prstGeom>
            <a:solidFill>
              <a:srgbClr val="FFFFFF"/>
            </a:solidFill>
            <a:ln w="12700" cap="flat" cmpd="sng" algn="ctr">
              <a:solidFill>
                <a:schemeClr val="accent1">
                  <a:lumMod val="25000"/>
                </a:schemeClr>
              </a:solid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358" name="TextBox 352">
              <a:extLst>
                <a:ext uri="{FF2B5EF4-FFF2-40B4-BE49-F238E27FC236}">
                  <a16:creationId xmlns:a16="http://schemas.microsoft.com/office/drawing/2014/main" id="{D7A388FE-D7A3-41BB-A3FF-4441C1E06337}"/>
                </a:ext>
              </a:extLst>
            </p:cNvPr>
            <p:cNvSpPr txBox="1"/>
            <p:nvPr/>
          </p:nvSpPr>
          <p:spPr>
            <a:xfrm>
              <a:off x="930319" y="1837019"/>
              <a:ext cx="1291461" cy="820393"/>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272FC6">
                      <a:lumMod val="75000"/>
                    </a:srgbClr>
                  </a:solidFill>
                  <a:effectLst/>
                  <a:uLnTx/>
                  <a:uFillTx/>
                  <a:latin typeface="Avenir "/>
                  <a:ea typeface="+mn-ea"/>
                  <a:cs typeface="+mn-cs"/>
                </a:rPr>
                <a:t>USA</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44546A">
                      <a:lumMod val="75000"/>
                    </a:srgbClr>
                  </a:solidFill>
                  <a:effectLst/>
                  <a:uLnTx/>
                  <a:uFillTx/>
                  <a:latin typeface="Avenir "/>
                  <a:ea typeface="+mn-ea"/>
                  <a:cs typeface="+mn-cs"/>
                </a:rPr>
                <a:t>16 avg. weekly flights </a:t>
              </a:r>
            </a:p>
            <a:p>
              <a:pPr marL="0" marR="0" lvl="0" indent="0" algn="ctr" defTabSz="342900" rtl="0" eaLnBrk="1" fontAlgn="auto" latinLnBrk="0" hangingPunct="1">
                <a:lnSpc>
                  <a:spcPct val="100000"/>
                </a:lnSpc>
                <a:spcBef>
                  <a:spcPts val="0"/>
                </a:spcBef>
                <a:spcAft>
                  <a:spcPts val="0"/>
                </a:spcAft>
                <a:buClrTx/>
                <a:buSzTx/>
                <a:buFontTx/>
                <a:buNone/>
                <a:tabLst/>
                <a:defRPr/>
              </a:pPr>
              <a:br>
                <a:rPr kumimoji="0" lang="fr-FR" sz="600" b="1" i="0" u="none" strike="noStrike" kern="0" cap="none" spc="0" normalizeH="0" baseline="0" noProof="0" dirty="0">
                  <a:ln>
                    <a:noFill/>
                  </a:ln>
                  <a:solidFill>
                    <a:srgbClr val="000000"/>
                  </a:solidFill>
                  <a:effectLst/>
                  <a:uLnTx/>
                  <a:uFillTx/>
                  <a:latin typeface="Avenir "/>
                  <a:ea typeface="+mn-ea"/>
                  <a:cs typeface="+mn-cs"/>
                </a:rPr>
              </a:br>
              <a:r>
                <a:rPr kumimoji="0" lang="fr-FR" sz="1050" b="0" i="0" u="none" strike="noStrike" kern="0" cap="none" spc="0" normalizeH="0" baseline="0" noProof="0" dirty="0">
                  <a:ln>
                    <a:noFill/>
                  </a:ln>
                  <a:solidFill>
                    <a:srgbClr val="000000"/>
                  </a:solidFill>
                  <a:effectLst/>
                  <a:uLnTx/>
                  <a:uFillTx/>
                  <a:latin typeface="Avenir "/>
                  <a:ea typeface="+mn-ea"/>
                  <a:cs typeface="+mn-cs"/>
                </a:rPr>
                <a:t>(</a:t>
              </a:r>
              <a:r>
                <a:rPr kumimoji="0" lang="en-GB" sz="1050" b="0" i="0" u="none" strike="noStrike" kern="0" cap="none" spc="0" normalizeH="0" baseline="0" noProof="0" dirty="0">
                  <a:ln>
                    <a:noFill/>
                  </a:ln>
                  <a:solidFill>
                    <a:srgbClr val="000000"/>
                  </a:solidFill>
                  <a:effectLst/>
                  <a:uLnTx/>
                  <a:uFillTx/>
                  <a:latin typeface="Avenir "/>
                  <a:ea typeface="+mn-ea"/>
                  <a:cs typeface="+mn-cs"/>
                </a:rPr>
                <a:t>Share; %</a:t>
              </a:r>
              <a:r>
                <a:rPr kumimoji="0" lang="en-GB" sz="1050" b="0" i="0" u="none" strike="noStrike" kern="0" cap="none" spc="0" normalizeH="0" baseline="0" noProof="0" dirty="0" err="1">
                  <a:ln>
                    <a:noFill/>
                  </a:ln>
                  <a:solidFill>
                    <a:srgbClr val="000000"/>
                  </a:solidFill>
                  <a:effectLst/>
                  <a:uLnTx/>
                  <a:uFillTx/>
                  <a:latin typeface="Avenir "/>
                  <a:ea typeface="+mn-ea"/>
                  <a:cs typeface="+mn-cs"/>
                </a:rPr>
                <a:t>YoYPP</a:t>
              </a:r>
              <a:r>
                <a:rPr kumimoji="0" lang="en-GB" sz="1050" b="0" i="0" u="none" strike="noStrike" kern="0" cap="none" spc="0" normalizeH="0" baseline="0" noProof="0" dirty="0">
                  <a:ln>
                    <a:noFill/>
                  </a:ln>
                  <a:solidFill>
                    <a:srgbClr val="000000"/>
                  </a:solidFill>
                  <a:effectLst/>
                  <a:uLnTx/>
                  <a:uFillTx/>
                  <a:latin typeface="Avenir "/>
                  <a:ea typeface="+mn-ea"/>
                  <a:cs typeface="+mn-cs"/>
                </a:rPr>
                <a:t> Var)</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000000"/>
                  </a:solidFill>
                  <a:effectLst/>
                  <a:uLnTx/>
                  <a:uFillTx/>
                  <a:latin typeface="Avenir "/>
                  <a:ea typeface="+mn-ea"/>
                  <a:cs typeface="+mn-cs"/>
                </a:rPr>
                <a:t>(</a:t>
              </a:r>
              <a:r>
                <a:rPr kumimoji="0" lang="en-US" sz="1400" b="1" i="0" u="none" strike="noStrike" kern="0" cap="none" spc="0" normalizeH="0" baseline="0" noProof="0" dirty="0">
                  <a:ln>
                    <a:noFill/>
                  </a:ln>
                  <a:solidFill>
                    <a:srgbClr val="000000"/>
                  </a:solidFill>
                  <a:effectLst/>
                  <a:uLnTx/>
                  <a:uFillTx/>
                  <a:latin typeface="Avenir "/>
                  <a:ea typeface="+mn-ea"/>
                  <a:cs typeface="+mn-cs"/>
                </a:rPr>
                <a:t>3</a:t>
              </a:r>
              <a:r>
                <a:rPr kumimoji="0" lang="fr-FR" sz="1400" b="1" i="0" u="none" strike="noStrike" kern="0" cap="none" spc="0" normalizeH="0" baseline="0" noProof="0" dirty="0">
                  <a:ln>
                    <a:noFill/>
                  </a:ln>
                  <a:solidFill>
                    <a:srgbClr val="000000"/>
                  </a:solidFill>
                  <a:effectLst/>
                  <a:uLnTx/>
                  <a:uFillTx/>
                  <a:latin typeface="Avenir "/>
                  <a:ea typeface="+mn-ea"/>
                  <a:cs typeface="+mn-cs"/>
                </a:rPr>
                <a:t>%; +</a:t>
              </a:r>
              <a:r>
                <a:rPr kumimoji="0" lang="en-US" sz="1400" b="1" i="0" u="none" strike="noStrike" kern="0" cap="none" spc="0" normalizeH="0" baseline="0" noProof="0" dirty="0">
                  <a:ln>
                    <a:noFill/>
                  </a:ln>
                  <a:solidFill>
                    <a:srgbClr val="000000"/>
                  </a:solidFill>
                  <a:effectLst/>
                  <a:uLnTx/>
                  <a:uFillTx/>
                  <a:latin typeface="Avenir "/>
                  <a:ea typeface="+mn-ea"/>
                  <a:cs typeface="+mn-cs"/>
                </a:rPr>
                <a:t>16</a:t>
              </a:r>
              <a:r>
                <a:rPr kumimoji="0" lang="en-GB" sz="1400" b="1" i="0" u="none" strike="noStrike" kern="0" cap="none" spc="0" normalizeH="0" baseline="0" noProof="0" dirty="0">
                  <a:ln>
                    <a:noFill/>
                  </a:ln>
                  <a:solidFill>
                    <a:srgbClr val="000000"/>
                  </a:solidFill>
                  <a:effectLst/>
                  <a:uLnTx/>
                  <a:uFillTx/>
                  <a:latin typeface="Avenir "/>
                  <a:ea typeface="+mn-ea"/>
                  <a:cs typeface="+mn-cs"/>
                </a:rPr>
                <a:t>%)</a:t>
              </a:r>
            </a:p>
          </p:txBody>
        </p:sp>
        <p:sp>
          <p:nvSpPr>
            <p:cNvPr id="359" name="Oval 382">
              <a:extLst>
                <a:ext uri="{FF2B5EF4-FFF2-40B4-BE49-F238E27FC236}">
                  <a16:creationId xmlns:a16="http://schemas.microsoft.com/office/drawing/2014/main" id="{2A7B6FEF-9DF4-41E0-8DC2-4A179309E55C}"/>
                </a:ext>
              </a:extLst>
            </p:cNvPr>
            <p:cNvSpPr/>
            <p:nvPr/>
          </p:nvSpPr>
          <p:spPr>
            <a:xfrm>
              <a:off x="6049420" y="855254"/>
              <a:ext cx="1311119" cy="1311119"/>
            </a:xfrm>
            <a:prstGeom prst="ellipse">
              <a:avLst/>
            </a:prstGeom>
            <a:solidFill>
              <a:srgbClr val="FFFFFF"/>
            </a:solidFill>
            <a:ln w="12700" cap="flat" cmpd="sng" algn="ctr">
              <a:solidFill>
                <a:schemeClr val="accent6"/>
              </a:solid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360" name="TextBox 392">
              <a:extLst>
                <a:ext uri="{FF2B5EF4-FFF2-40B4-BE49-F238E27FC236}">
                  <a16:creationId xmlns:a16="http://schemas.microsoft.com/office/drawing/2014/main" id="{11FF2D6B-1B64-4426-9AE7-79B83F721C5C}"/>
                </a:ext>
              </a:extLst>
            </p:cNvPr>
            <p:cNvSpPr txBox="1"/>
            <p:nvPr/>
          </p:nvSpPr>
          <p:spPr>
            <a:xfrm>
              <a:off x="6059312" y="1070370"/>
              <a:ext cx="1291461" cy="820393"/>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FFCD7B"/>
                  </a:solidFill>
                  <a:effectLst/>
                  <a:uLnTx/>
                  <a:uFillTx/>
                  <a:latin typeface="Avenir "/>
                  <a:ea typeface="+mn-ea"/>
                  <a:cs typeface="+mn-cs"/>
                </a:rPr>
                <a:t>Asia</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44546A">
                      <a:lumMod val="75000"/>
                    </a:srgbClr>
                  </a:solidFill>
                  <a:effectLst/>
                  <a:uLnTx/>
                  <a:uFillTx/>
                  <a:latin typeface="Avenir "/>
                  <a:ea typeface="+mn-ea"/>
                  <a:cs typeface="+mn-cs"/>
                </a:rPr>
                <a:t>72 avg. weekly flights </a:t>
              </a:r>
              <a:endParaRPr kumimoji="0" lang="en-GB" sz="1200" b="1" i="0" u="none" strike="noStrike" kern="0" cap="none" spc="0" normalizeH="0" baseline="0" noProof="0" dirty="0">
                <a:ln>
                  <a:noFill/>
                </a:ln>
                <a:solidFill>
                  <a:srgbClr val="FFC000"/>
                </a:solidFill>
                <a:effectLst/>
                <a:uLnTx/>
                <a:uFillTx/>
                <a:latin typeface="Avenir "/>
                <a:ea typeface="+mn-ea"/>
                <a:cs typeface="+mn-cs"/>
              </a:endParaRPr>
            </a:p>
            <a:p>
              <a:pPr marL="0" marR="0" lvl="0" indent="0" algn="ctr" defTabSz="342900" rtl="0" eaLnBrk="1" fontAlgn="auto" latinLnBrk="0" hangingPunct="1">
                <a:lnSpc>
                  <a:spcPct val="100000"/>
                </a:lnSpc>
                <a:spcBef>
                  <a:spcPts val="0"/>
                </a:spcBef>
                <a:spcAft>
                  <a:spcPts val="0"/>
                </a:spcAft>
                <a:buClrTx/>
                <a:buSzTx/>
                <a:buFontTx/>
                <a:buNone/>
                <a:tabLst/>
                <a:defRPr/>
              </a:pPr>
              <a:br>
                <a:rPr kumimoji="0" lang="fr-FR" sz="600" b="1" i="0" u="none" strike="noStrike" kern="0" cap="none" spc="0" normalizeH="0" baseline="0" noProof="0" dirty="0">
                  <a:ln>
                    <a:noFill/>
                  </a:ln>
                  <a:solidFill>
                    <a:srgbClr val="000000"/>
                  </a:solidFill>
                  <a:effectLst/>
                  <a:uLnTx/>
                  <a:uFillTx/>
                  <a:latin typeface="Avenir "/>
                  <a:ea typeface="+mn-ea"/>
                  <a:cs typeface="+mn-cs"/>
                </a:rPr>
              </a:br>
              <a:r>
                <a:rPr kumimoji="0" lang="fr-FR" sz="1050" b="0" i="0" u="none" strike="noStrike" kern="0" cap="none" spc="0" normalizeH="0" baseline="0" noProof="0" dirty="0">
                  <a:ln>
                    <a:noFill/>
                  </a:ln>
                  <a:solidFill>
                    <a:srgbClr val="000000"/>
                  </a:solidFill>
                  <a:effectLst/>
                  <a:uLnTx/>
                  <a:uFillTx/>
                  <a:latin typeface="Avenir "/>
                  <a:ea typeface="+mn-ea"/>
                  <a:cs typeface="+mn-cs"/>
                </a:rPr>
                <a:t>(</a:t>
              </a:r>
              <a:r>
                <a:rPr kumimoji="0" lang="en-GB" sz="1050" b="0" i="0" u="none" strike="noStrike" kern="0" cap="none" spc="0" normalizeH="0" baseline="0" noProof="0" dirty="0">
                  <a:ln>
                    <a:noFill/>
                  </a:ln>
                  <a:solidFill>
                    <a:srgbClr val="000000"/>
                  </a:solidFill>
                  <a:effectLst/>
                  <a:uLnTx/>
                  <a:uFillTx/>
                  <a:latin typeface="Avenir "/>
                  <a:ea typeface="+mn-ea"/>
                  <a:cs typeface="+mn-cs"/>
                </a:rPr>
                <a:t>Share; %</a:t>
              </a:r>
              <a:r>
                <a:rPr kumimoji="0" lang="en-GB" sz="1050" b="0" i="0" u="none" strike="noStrike" kern="0" cap="none" spc="0" normalizeH="0" baseline="0" noProof="0" dirty="0" err="1">
                  <a:ln>
                    <a:noFill/>
                  </a:ln>
                  <a:solidFill>
                    <a:srgbClr val="000000"/>
                  </a:solidFill>
                  <a:effectLst/>
                  <a:uLnTx/>
                  <a:uFillTx/>
                  <a:latin typeface="Avenir "/>
                  <a:ea typeface="+mn-ea"/>
                  <a:cs typeface="+mn-cs"/>
                </a:rPr>
                <a:t>YoYPP</a:t>
              </a:r>
              <a:r>
                <a:rPr kumimoji="0" lang="en-GB" sz="1050" b="0" i="0" u="none" strike="noStrike" kern="0" cap="none" spc="0" normalizeH="0" baseline="0" noProof="0" dirty="0">
                  <a:ln>
                    <a:noFill/>
                  </a:ln>
                  <a:solidFill>
                    <a:srgbClr val="000000"/>
                  </a:solidFill>
                  <a:effectLst/>
                  <a:uLnTx/>
                  <a:uFillTx/>
                  <a:latin typeface="Avenir "/>
                  <a:ea typeface="+mn-ea"/>
                  <a:cs typeface="+mn-cs"/>
                </a:rPr>
                <a:t> Var)</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000000"/>
                  </a:solidFill>
                  <a:effectLst/>
                  <a:uLnTx/>
                  <a:uFillTx/>
                  <a:latin typeface="Avenir "/>
                  <a:ea typeface="+mn-ea"/>
                  <a:cs typeface="+mn-cs"/>
                </a:rPr>
                <a:t>(13%; </a:t>
              </a:r>
              <a:r>
                <a:rPr kumimoji="0" lang="fi-FI" sz="1400" b="1" i="0" u="none" strike="noStrike" kern="0" cap="none" spc="0" normalizeH="0" baseline="0" noProof="0" dirty="0">
                  <a:ln>
                    <a:noFill/>
                  </a:ln>
                  <a:solidFill>
                    <a:srgbClr val="C00000"/>
                  </a:solidFill>
                  <a:effectLst/>
                  <a:uLnTx/>
                  <a:uFillTx/>
                  <a:latin typeface="Avenir "/>
                  <a:ea typeface="+mn-ea"/>
                  <a:cs typeface="+mn-cs"/>
                </a:rPr>
                <a:t>-46</a:t>
              </a:r>
              <a:r>
                <a:rPr kumimoji="0" lang="en-GB" sz="1400" b="1" i="0" u="none" strike="noStrike" kern="0" cap="none" spc="0" normalizeH="0" baseline="0" noProof="0" dirty="0">
                  <a:ln>
                    <a:noFill/>
                  </a:ln>
                  <a:solidFill>
                    <a:srgbClr val="C00000"/>
                  </a:solidFill>
                  <a:effectLst/>
                  <a:uLnTx/>
                  <a:uFillTx/>
                  <a:latin typeface="Avenir "/>
                  <a:ea typeface="+mn-ea"/>
                  <a:cs typeface="+mn-cs"/>
                </a:rPr>
                <a:t>%</a:t>
              </a:r>
              <a:r>
                <a:rPr kumimoji="0" lang="en-GB" sz="1400" b="1" i="0" u="none" strike="noStrike" kern="0" cap="none" spc="0" normalizeH="0" baseline="0" noProof="0" dirty="0">
                  <a:ln>
                    <a:noFill/>
                  </a:ln>
                  <a:solidFill>
                    <a:srgbClr val="000000"/>
                  </a:solidFill>
                  <a:effectLst/>
                  <a:uLnTx/>
                  <a:uFillTx/>
                  <a:latin typeface="Avenir "/>
                  <a:ea typeface="+mn-ea"/>
                  <a:cs typeface="+mn-cs"/>
                </a:rPr>
                <a:t>)</a:t>
              </a:r>
            </a:p>
          </p:txBody>
        </p:sp>
      </p:grpSp>
      <p:sp>
        <p:nvSpPr>
          <p:cNvPr id="352" name="Title 1">
            <a:extLst>
              <a:ext uri="{FF2B5EF4-FFF2-40B4-BE49-F238E27FC236}">
                <a16:creationId xmlns:a16="http://schemas.microsoft.com/office/drawing/2014/main" id="{A426D4EA-7301-46B6-A9A0-9E8D77B72632}"/>
              </a:ext>
            </a:extLst>
          </p:cNvPr>
          <p:cNvSpPr>
            <a:spLocks noGrp="1"/>
          </p:cNvSpPr>
          <p:nvPr>
            <p:ph type="title"/>
          </p:nvPr>
        </p:nvSpPr>
        <p:spPr>
          <a:xfrm>
            <a:off x="381000" y="229019"/>
            <a:ext cx="11430000" cy="800100"/>
          </a:xfrm>
        </p:spPr>
        <p:txBody>
          <a:bodyPr/>
          <a:lstStyle/>
          <a:p>
            <a:r>
              <a:rPr lang="en-GB" sz="3600" dirty="0">
                <a:latin typeface="+mj-lt"/>
              </a:rPr>
              <a:t>Direct flights to Finland November 2022 - February 2023</a:t>
            </a:r>
            <a:endParaRPr lang="en-GB" sz="3600" dirty="0"/>
          </a:p>
        </p:txBody>
      </p:sp>
      <p:sp>
        <p:nvSpPr>
          <p:cNvPr id="349" name="TextBox 348">
            <a:extLst>
              <a:ext uri="{FF2B5EF4-FFF2-40B4-BE49-F238E27FC236}">
                <a16:creationId xmlns:a16="http://schemas.microsoft.com/office/drawing/2014/main" id="{7D941A07-2BD4-4470-B665-45C67B53F46E}"/>
              </a:ext>
            </a:extLst>
          </p:cNvPr>
          <p:cNvSpPr txBox="1"/>
          <p:nvPr/>
        </p:nvSpPr>
        <p:spPr>
          <a:xfrm>
            <a:off x="123146" y="5370473"/>
            <a:ext cx="2946131" cy="646331"/>
          </a:xfrm>
          <a:prstGeom prst="rect">
            <a:avLst/>
          </a:prstGeom>
          <a:noFill/>
        </p:spPr>
        <p:txBody>
          <a:bodyPr wrap="square">
            <a:spAutoFit/>
          </a:bodyPr>
          <a:lstStyle/>
          <a:p>
            <a:r>
              <a:rPr kumimoji="0" lang="en-GB" sz="1200" b="0" i="1" u="none" strike="noStrike" kern="1200" cap="none" spc="0" normalizeH="0" baseline="0" noProof="0" dirty="0">
                <a:ln>
                  <a:noFill/>
                </a:ln>
                <a:solidFill>
                  <a:srgbClr val="000000"/>
                </a:solidFill>
                <a:effectLst/>
                <a:uLnTx/>
                <a:uFillTx/>
                <a:latin typeface="Avenir "/>
                <a:ea typeface="+mn-ea"/>
                <a:cs typeface="+mn-cs"/>
              </a:rPr>
              <a:t>*) MIA </a:t>
            </a:r>
            <a:r>
              <a:rPr lang="en-GB" sz="1200" i="1" dirty="0">
                <a:solidFill>
                  <a:srgbClr val="000000"/>
                </a:solidFill>
                <a:latin typeface="Avenir "/>
              </a:rPr>
              <a:t>s</a:t>
            </a:r>
            <a:r>
              <a:rPr kumimoji="0" lang="en-GB" sz="1200" b="0" i="1" u="none" strike="noStrike" kern="1200" cap="none" spc="0" normalizeH="0" baseline="0" noProof="0" dirty="0">
                <a:ln>
                  <a:noFill/>
                </a:ln>
                <a:solidFill>
                  <a:srgbClr val="000000"/>
                </a:solidFill>
                <a:effectLst/>
                <a:uLnTx/>
                <a:uFillTx/>
                <a:latin typeface="Avenir "/>
                <a:ea typeface="+mn-ea"/>
                <a:cs typeface="+mn-cs"/>
              </a:rPr>
              <a:t>tarts end-Nov with 3 weekly flights, end-Jan to 2 weekly flights </a:t>
            </a:r>
            <a:br>
              <a:rPr kumimoji="0" lang="en-GB" sz="1200" b="0" i="1" u="none" strike="noStrike" kern="1200" cap="none" spc="0" normalizeH="0" baseline="0" noProof="0" dirty="0">
                <a:ln>
                  <a:noFill/>
                </a:ln>
                <a:solidFill>
                  <a:srgbClr val="000000"/>
                </a:solidFill>
                <a:effectLst/>
                <a:uLnTx/>
                <a:uFillTx/>
                <a:latin typeface="Avenir "/>
                <a:ea typeface="+mn-ea"/>
                <a:cs typeface="+mn-cs"/>
              </a:rPr>
            </a:br>
            <a:endParaRPr lang="en-GB" sz="1200" dirty="0"/>
          </a:p>
        </p:txBody>
      </p:sp>
      <p:sp>
        <p:nvSpPr>
          <p:cNvPr id="689" name="TextBox 688">
            <a:extLst>
              <a:ext uri="{FF2B5EF4-FFF2-40B4-BE49-F238E27FC236}">
                <a16:creationId xmlns:a16="http://schemas.microsoft.com/office/drawing/2014/main" id="{C2111B73-7562-429A-920C-55E97DB22DF8}"/>
              </a:ext>
            </a:extLst>
          </p:cNvPr>
          <p:cNvSpPr txBox="1"/>
          <p:nvPr/>
        </p:nvSpPr>
        <p:spPr>
          <a:xfrm>
            <a:off x="9122724" y="5786424"/>
            <a:ext cx="3011646" cy="605936"/>
          </a:xfrm>
          <a:prstGeom prst="rect">
            <a:avLst/>
          </a:prstGeom>
          <a:noFill/>
        </p:spPr>
        <p:txBody>
          <a:bodyPr wrap="square" lIns="0" tIns="0" rIns="0" bIns="0" rtlCol="0">
            <a:no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venir "/>
                <a:ea typeface="+mn-ea"/>
                <a:cs typeface="+mn-cs"/>
              </a:rPr>
              <a:t>**) flight frequency to 14 from mid-Dec</a:t>
            </a:r>
            <a:endParaRPr lang="en-GB" sz="1200" dirty="0">
              <a:solidFill>
                <a:srgbClr val="000000"/>
              </a:solidFill>
              <a:latin typeface="Avenir "/>
            </a:endParaRPr>
          </a:p>
        </p:txBody>
      </p:sp>
      <p:graphicFrame>
        <p:nvGraphicFramePr>
          <p:cNvPr id="345" name="Table 344">
            <a:extLst>
              <a:ext uri="{FF2B5EF4-FFF2-40B4-BE49-F238E27FC236}">
                <a16:creationId xmlns:a16="http://schemas.microsoft.com/office/drawing/2014/main" id="{64E8914A-F5A1-4360-AEF7-92E651903D9D}"/>
              </a:ext>
            </a:extLst>
          </p:cNvPr>
          <p:cNvGraphicFramePr>
            <a:graphicFrameLocks noGrp="1"/>
          </p:cNvGraphicFramePr>
          <p:nvPr/>
        </p:nvGraphicFramePr>
        <p:xfrm>
          <a:off x="9084730" y="1188192"/>
          <a:ext cx="3055310" cy="4556066"/>
        </p:xfrm>
        <a:graphic>
          <a:graphicData uri="http://schemas.openxmlformats.org/drawingml/2006/table">
            <a:tbl>
              <a:tblPr firstRow="1" bandRow="1">
                <a:tableStyleId>{2A488322-F2BA-4B5B-9748-0D474271808F}</a:tableStyleId>
              </a:tblPr>
              <a:tblGrid>
                <a:gridCol w="1515026">
                  <a:extLst>
                    <a:ext uri="{9D8B030D-6E8A-4147-A177-3AD203B41FA5}">
                      <a16:colId xmlns:a16="http://schemas.microsoft.com/office/drawing/2014/main" val="137154958"/>
                    </a:ext>
                  </a:extLst>
                </a:gridCol>
                <a:gridCol w="503362">
                  <a:extLst>
                    <a:ext uri="{9D8B030D-6E8A-4147-A177-3AD203B41FA5}">
                      <a16:colId xmlns:a16="http://schemas.microsoft.com/office/drawing/2014/main" val="1738435641"/>
                    </a:ext>
                  </a:extLst>
                </a:gridCol>
                <a:gridCol w="1036922">
                  <a:extLst>
                    <a:ext uri="{9D8B030D-6E8A-4147-A177-3AD203B41FA5}">
                      <a16:colId xmlns:a16="http://schemas.microsoft.com/office/drawing/2014/main" val="122048299"/>
                    </a:ext>
                  </a:extLst>
                </a:gridCol>
              </a:tblGrid>
              <a:tr h="440190">
                <a:tc>
                  <a:txBody>
                    <a:bodyPr/>
                    <a:lstStyle/>
                    <a:p>
                      <a:r>
                        <a:rPr lang="en-GB" sz="1200" dirty="0"/>
                        <a:t>From</a:t>
                      </a:r>
                    </a:p>
                  </a:txBody>
                  <a:tcPr/>
                </a:tc>
                <a:tc>
                  <a:txBody>
                    <a:bodyPr/>
                    <a:lstStyle/>
                    <a:p>
                      <a:r>
                        <a:rPr lang="en-GB" sz="1200" dirty="0"/>
                        <a:t>To</a:t>
                      </a:r>
                    </a:p>
                  </a:txBody>
                  <a:tcPr/>
                </a:tc>
                <a:tc>
                  <a:txBody>
                    <a:bodyPr/>
                    <a:lstStyle/>
                    <a:p>
                      <a:pPr algn="ctr"/>
                      <a:r>
                        <a:rPr lang="en-GB" sz="1100" b="0" dirty="0"/>
                        <a:t>Average weekly frequency</a:t>
                      </a:r>
                    </a:p>
                  </a:txBody>
                  <a:tcPr/>
                </a:tc>
                <a:extLst>
                  <a:ext uri="{0D108BD9-81ED-4DB2-BD59-A6C34878D82A}">
                    <a16:rowId xmlns:a16="http://schemas.microsoft.com/office/drawing/2014/main" val="1254364065"/>
                  </a:ext>
                </a:extLst>
              </a:tr>
              <a:tr h="282979">
                <a:tc>
                  <a:txBody>
                    <a:bodyPr/>
                    <a:lstStyle/>
                    <a:p>
                      <a:r>
                        <a:rPr lang="en-GB" sz="1200" dirty="0"/>
                        <a:t>Tokyo (HND)</a:t>
                      </a:r>
                    </a:p>
                  </a:txBody>
                  <a:tcPr/>
                </a:tc>
                <a:tc>
                  <a:txBody>
                    <a:bodyPr/>
                    <a:lstStyle/>
                    <a:p>
                      <a:r>
                        <a:rPr lang="en-GB" sz="1200" dirty="0"/>
                        <a:t>HEL</a:t>
                      </a:r>
                    </a:p>
                  </a:txBody>
                  <a:tcPr/>
                </a:tc>
                <a:tc>
                  <a:txBody>
                    <a:bodyPr/>
                    <a:lstStyle/>
                    <a:p>
                      <a:pPr algn="ctr"/>
                      <a:r>
                        <a:rPr lang="en-GB" sz="1200" dirty="0"/>
                        <a:t>12 </a:t>
                      </a:r>
                      <a:r>
                        <a:rPr lang="en-GB" sz="1200" dirty="0">
                          <a:sym typeface="Wingdings" panose="05000000000000000000" pitchFamily="2" charset="2"/>
                        </a:rPr>
                        <a:t> </a:t>
                      </a:r>
                      <a:r>
                        <a:rPr lang="en-GB" sz="1200" dirty="0"/>
                        <a:t>14</a:t>
                      </a:r>
                    </a:p>
                  </a:txBody>
                  <a:tcPr/>
                </a:tc>
                <a:extLst>
                  <a:ext uri="{0D108BD9-81ED-4DB2-BD59-A6C34878D82A}">
                    <a16:rowId xmlns:a16="http://schemas.microsoft.com/office/drawing/2014/main" val="999325075"/>
                  </a:ext>
                </a:extLst>
              </a:tr>
              <a:tr h="282979">
                <a:tc>
                  <a:txBody>
                    <a:bodyPr/>
                    <a:lstStyle/>
                    <a:p>
                      <a:r>
                        <a:rPr lang="en-GB" sz="1200" dirty="0"/>
                        <a:t>Doha (DOH)**</a:t>
                      </a:r>
                    </a:p>
                  </a:txBody>
                  <a:tcPr/>
                </a:tc>
                <a:tc>
                  <a:txBody>
                    <a:bodyPr/>
                    <a:lstStyle/>
                    <a:p>
                      <a:r>
                        <a:rPr lang="en-GB" sz="1200" dirty="0"/>
                        <a:t>HEL</a:t>
                      </a:r>
                    </a:p>
                  </a:txBody>
                  <a:tcPr/>
                </a:tc>
                <a:tc>
                  <a:txBody>
                    <a:bodyPr/>
                    <a:lstStyle/>
                    <a:p>
                      <a:pPr algn="ctr"/>
                      <a:r>
                        <a:rPr lang="en-GB" sz="1200" dirty="0">
                          <a:sym typeface="Wingdings" panose="05000000000000000000" pitchFamily="2" charset="2"/>
                        </a:rPr>
                        <a:t>  3  14</a:t>
                      </a:r>
                      <a:endParaRPr lang="en-GB" sz="1200" dirty="0"/>
                    </a:p>
                  </a:txBody>
                  <a:tcPr/>
                </a:tc>
                <a:extLst>
                  <a:ext uri="{0D108BD9-81ED-4DB2-BD59-A6C34878D82A}">
                    <a16:rowId xmlns:a16="http://schemas.microsoft.com/office/drawing/2014/main" val="558591451"/>
                  </a:ext>
                </a:extLst>
              </a:tr>
              <a:tr h="282979">
                <a:tc>
                  <a:txBody>
                    <a:bodyPr/>
                    <a:lstStyle/>
                    <a:p>
                      <a:r>
                        <a:rPr lang="en-GB" sz="1200" dirty="0"/>
                        <a:t>Bangkok (BKK)</a:t>
                      </a:r>
                    </a:p>
                  </a:txBody>
                  <a:tcPr/>
                </a:tc>
                <a:tc>
                  <a:txBody>
                    <a:bodyPr/>
                    <a:lstStyle/>
                    <a:p>
                      <a:r>
                        <a:rPr lang="en-GB" sz="1200" dirty="0"/>
                        <a:t>HEL</a:t>
                      </a:r>
                    </a:p>
                  </a:txBody>
                  <a:tcPr/>
                </a:tc>
                <a:tc>
                  <a:txBody>
                    <a:bodyPr/>
                    <a:lstStyle/>
                    <a:p>
                      <a:pPr algn="ctr"/>
                      <a:r>
                        <a:rPr lang="en-GB" sz="1200" dirty="0"/>
                        <a:t>11</a:t>
                      </a:r>
                    </a:p>
                  </a:txBody>
                  <a:tcPr/>
                </a:tc>
                <a:extLst>
                  <a:ext uri="{0D108BD9-81ED-4DB2-BD59-A6C34878D82A}">
                    <a16:rowId xmlns:a16="http://schemas.microsoft.com/office/drawing/2014/main" val="1406554050"/>
                  </a:ext>
                </a:extLst>
              </a:tr>
              <a:tr h="282979">
                <a:tc>
                  <a:txBody>
                    <a:bodyPr/>
                    <a:lstStyle/>
                    <a:p>
                      <a:r>
                        <a:rPr lang="en-GB" sz="1200" dirty="0"/>
                        <a:t>Singapore (SIN)</a:t>
                      </a:r>
                    </a:p>
                  </a:txBody>
                  <a:tcPr/>
                </a:tc>
                <a:tc>
                  <a:txBody>
                    <a:bodyPr/>
                    <a:lstStyle/>
                    <a:p>
                      <a:r>
                        <a:rPr lang="en-GB" sz="1200" dirty="0"/>
                        <a:t>HEL</a:t>
                      </a:r>
                    </a:p>
                  </a:txBody>
                  <a:tcPr/>
                </a:tc>
                <a:tc>
                  <a:txBody>
                    <a:bodyPr/>
                    <a:lstStyle/>
                    <a:p>
                      <a:pPr algn="ctr"/>
                      <a:r>
                        <a:rPr lang="en-GB" sz="1200" dirty="0"/>
                        <a:t>  7</a:t>
                      </a:r>
                    </a:p>
                  </a:txBody>
                  <a:tcPr/>
                </a:tc>
                <a:extLst>
                  <a:ext uri="{0D108BD9-81ED-4DB2-BD59-A6C34878D82A}">
                    <a16:rowId xmlns:a16="http://schemas.microsoft.com/office/drawing/2014/main" val="3583781348"/>
                  </a:ext>
                </a:extLst>
              </a:tr>
              <a:tr h="282979">
                <a:tc>
                  <a:txBody>
                    <a:bodyPr/>
                    <a:lstStyle/>
                    <a:p>
                      <a:r>
                        <a:rPr lang="en-GB" sz="1200" dirty="0"/>
                        <a:t>Delhi (DEL)</a:t>
                      </a:r>
                    </a:p>
                  </a:txBody>
                  <a:tcPr/>
                </a:tc>
                <a:tc>
                  <a:txBody>
                    <a:bodyPr/>
                    <a:lstStyle/>
                    <a:p>
                      <a:r>
                        <a:rPr lang="en-GB" sz="1200" dirty="0"/>
                        <a:t>HEL</a:t>
                      </a:r>
                    </a:p>
                  </a:txBody>
                  <a:tcPr/>
                </a:tc>
                <a:tc>
                  <a:txBody>
                    <a:bodyPr/>
                    <a:lstStyle/>
                    <a:p>
                      <a:pPr algn="ctr"/>
                      <a:r>
                        <a:rPr lang="en-GB" sz="1200" dirty="0"/>
                        <a:t>  7</a:t>
                      </a:r>
                    </a:p>
                  </a:txBody>
                  <a:tcPr/>
                </a:tc>
                <a:extLst>
                  <a:ext uri="{0D108BD9-81ED-4DB2-BD59-A6C34878D82A}">
                    <a16:rowId xmlns:a16="http://schemas.microsoft.com/office/drawing/2014/main" val="2593193927"/>
                  </a:ext>
                </a:extLst>
              </a:tr>
              <a:tr h="282979">
                <a:tc>
                  <a:txBody>
                    <a:bodyPr/>
                    <a:lstStyle/>
                    <a:p>
                      <a:r>
                        <a:rPr lang="en-GB" sz="1200" dirty="0"/>
                        <a:t>Seoul (ICN)</a:t>
                      </a:r>
                    </a:p>
                  </a:txBody>
                  <a:tcPr/>
                </a:tc>
                <a:tc>
                  <a:txBody>
                    <a:bodyPr/>
                    <a:lstStyle/>
                    <a:p>
                      <a:r>
                        <a:rPr lang="en-GB" sz="1200" dirty="0"/>
                        <a:t>HEL</a:t>
                      </a:r>
                    </a:p>
                  </a:txBody>
                  <a:tcPr/>
                </a:tc>
                <a:tc>
                  <a:txBody>
                    <a:bodyPr/>
                    <a:lstStyle/>
                    <a:p>
                      <a:pPr algn="ctr"/>
                      <a:r>
                        <a:rPr lang="en-GB" sz="1200" dirty="0"/>
                        <a:t> 5-6</a:t>
                      </a:r>
                    </a:p>
                  </a:txBody>
                  <a:tcPr/>
                </a:tc>
                <a:extLst>
                  <a:ext uri="{0D108BD9-81ED-4DB2-BD59-A6C34878D82A}">
                    <a16:rowId xmlns:a16="http://schemas.microsoft.com/office/drawing/2014/main" val="1759784996"/>
                  </a:ext>
                </a:extLst>
              </a:tr>
              <a:tr h="282979">
                <a:tc>
                  <a:txBody>
                    <a:bodyPr/>
                    <a:lstStyle/>
                    <a:p>
                      <a:r>
                        <a:rPr lang="en-GB" sz="1200" dirty="0"/>
                        <a:t>Hong Kong (HKG)</a:t>
                      </a:r>
                    </a:p>
                  </a:txBody>
                  <a:tcPr/>
                </a:tc>
                <a:tc>
                  <a:txBody>
                    <a:bodyPr/>
                    <a:lstStyle/>
                    <a:p>
                      <a:r>
                        <a:rPr lang="en-GB" sz="1200" dirty="0"/>
                        <a:t>HEL</a:t>
                      </a:r>
                    </a:p>
                  </a:txBody>
                  <a:tcPr/>
                </a:tc>
                <a:tc>
                  <a:txBody>
                    <a:bodyPr/>
                    <a:lstStyle/>
                    <a:p>
                      <a:pPr algn="ctr"/>
                      <a:r>
                        <a:rPr lang="en-GB" sz="1200" dirty="0"/>
                        <a:t>  3</a:t>
                      </a:r>
                    </a:p>
                  </a:txBody>
                  <a:tcPr/>
                </a:tc>
                <a:extLst>
                  <a:ext uri="{0D108BD9-81ED-4DB2-BD59-A6C34878D82A}">
                    <a16:rowId xmlns:a16="http://schemas.microsoft.com/office/drawing/2014/main" val="2618855248"/>
                  </a:ext>
                </a:extLst>
              </a:tr>
              <a:tr h="282979">
                <a:tc>
                  <a:txBody>
                    <a:bodyPr/>
                    <a:lstStyle/>
                    <a:p>
                      <a:r>
                        <a:rPr lang="en-GB" sz="1200" dirty="0"/>
                        <a:t>Dubai (DUB)</a:t>
                      </a:r>
                    </a:p>
                  </a:txBody>
                  <a:tcPr/>
                </a:tc>
                <a:tc>
                  <a:txBody>
                    <a:bodyPr/>
                    <a:lstStyle/>
                    <a:p>
                      <a:r>
                        <a:rPr lang="en-GB" sz="1200" dirty="0"/>
                        <a:t>HEL</a:t>
                      </a:r>
                    </a:p>
                  </a:txBody>
                  <a:tcPr/>
                </a:tc>
                <a:tc>
                  <a:txBody>
                    <a:bodyPr/>
                    <a:lstStyle/>
                    <a:p>
                      <a:pPr algn="ctr"/>
                      <a:r>
                        <a:rPr lang="en-GB" sz="1200" dirty="0"/>
                        <a:t>  3</a:t>
                      </a:r>
                    </a:p>
                  </a:txBody>
                  <a:tcPr/>
                </a:tc>
                <a:extLst>
                  <a:ext uri="{0D108BD9-81ED-4DB2-BD59-A6C34878D82A}">
                    <a16:rowId xmlns:a16="http://schemas.microsoft.com/office/drawing/2014/main" val="767787311"/>
                  </a:ext>
                </a:extLst>
              </a:tr>
              <a:tr h="282979">
                <a:tc>
                  <a:txBody>
                    <a:bodyPr/>
                    <a:lstStyle/>
                    <a:p>
                      <a:r>
                        <a:rPr lang="en-GB" sz="1200" dirty="0"/>
                        <a:t>Mumbai (BOM)</a:t>
                      </a:r>
                    </a:p>
                  </a:txBody>
                  <a:tcPr/>
                </a:tc>
                <a:tc>
                  <a:txBody>
                    <a:bodyPr/>
                    <a:lstStyle/>
                    <a:p>
                      <a:r>
                        <a:rPr lang="en-GB" sz="1200" dirty="0"/>
                        <a:t>HEL</a:t>
                      </a:r>
                    </a:p>
                  </a:txBody>
                  <a:tcPr/>
                </a:tc>
                <a:tc>
                  <a:txBody>
                    <a:bodyPr/>
                    <a:lstStyle/>
                    <a:p>
                      <a:pPr algn="ctr"/>
                      <a:r>
                        <a:rPr lang="en-GB" sz="1200" dirty="0"/>
                        <a:t>  3</a:t>
                      </a:r>
                    </a:p>
                  </a:txBody>
                  <a:tcPr/>
                </a:tc>
                <a:extLst>
                  <a:ext uri="{0D108BD9-81ED-4DB2-BD59-A6C34878D82A}">
                    <a16:rowId xmlns:a16="http://schemas.microsoft.com/office/drawing/2014/main" val="3978142396"/>
                  </a:ext>
                </a:extLst>
              </a:tr>
              <a:tr h="282979">
                <a:tc>
                  <a:txBody>
                    <a:bodyPr/>
                    <a:lstStyle/>
                    <a:p>
                      <a:r>
                        <a:rPr lang="en-GB" sz="1200" dirty="0"/>
                        <a:t>Phuket (HKT)</a:t>
                      </a:r>
                    </a:p>
                  </a:txBody>
                  <a:tcPr/>
                </a:tc>
                <a:tc>
                  <a:txBody>
                    <a:bodyPr/>
                    <a:lstStyle/>
                    <a:p>
                      <a:r>
                        <a:rPr lang="en-GB" sz="1200" dirty="0"/>
                        <a:t>HEL</a:t>
                      </a:r>
                    </a:p>
                  </a:txBody>
                  <a:tcPr/>
                </a:tc>
                <a:tc>
                  <a:txBody>
                    <a:bodyPr/>
                    <a:lstStyle/>
                    <a:p>
                      <a:pPr algn="ctr"/>
                      <a:r>
                        <a:rPr lang="en-GB" sz="1200" dirty="0"/>
                        <a:t> 1 </a:t>
                      </a:r>
                      <a:r>
                        <a:rPr lang="en-GB" sz="1200" dirty="0">
                          <a:sym typeface="Wingdings" panose="05000000000000000000" pitchFamily="2" charset="2"/>
                        </a:rPr>
                        <a:t> 5</a:t>
                      </a:r>
                      <a:endParaRPr lang="en-GB" sz="1200" dirty="0"/>
                    </a:p>
                  </a:txBody>
                  <a:tcPr/>
                </a:tc>
                <a:extLst>
                  <a:ext uri="{0D108BD9-81ED-4DB2-BD59-A6C34878D82A}">
                    <a16:rowId xmlns:a16="http://schemas.microsoft.com/office/drawing/2014/main" val="3697794318"/>
                  </a:ext>
                </a:extLst>
              </a:tr>
              <a:tr h="282979">
                <a:tc>
                  <a:txBody>
                    <a:bodyPr/>
                    <a:lstStyle/>
                    <a:p>
                      <a:r>
                        <a:rPr lang="en-GB" sz="1200" dirty="0"/>
                        <a:t>Tokyo (NRT)</a:t>
                      </a:r>
                    </a:p>
                  </a:txBody>
                  <a:tcPr/>
                </a:tc>
                <a:tc>
                  <a:txBody>
                    <a:bodyPr/>
                    <a:lstStyle/>
                    <a:p>
                      <a:r>
                        <a:rPr lang="en-GB" sz="1200" dirty="0"/>
                        <a:t>HEL</a:t>
                      </a:r>
                    </a:p>
                  </a:txBody>
                  <a:tcPr/>
                </a:tc>
                <a:tc>
                  <a:txBody>
                    <a:bodyPr/>
                    <a:lstStyle/>
                    <a:p>
                      <a:pPr algn="ctr"/>
                      <a:r>
                        <a:rPr lang="en-GB" sz="1200" dirty="0"/>
                        <a:t>  2</a:t>
                      </a:r>
                    </a:p>
                  </a:txBody>
                  <a:tcPr/>
                </a:tc>
                <a:extLst>
                  <a:ext uri="{0D108BD9-81ED-4DB2-BD59-A6C34878D82A}">
                    <a16:rowId xmlns:a16="http://schemas.microsoft.com/office/drawing/2014/main" val="1775495763"/>
                  </a:ext>
                </a:extLst>
              </a:tr>
              <a:tr h="282979">
                <a:tc>
                  <a:txBody>
                    <a:bodyPr/>
                    <a:lstStyle/>
                    <a:p>
                      <a:r>
                        <a:rPr lang="en-GB" sz="1200" dirty="0"/>
                        <a:t>Shanghai (PVG)</a:t>
                      </a:r>
                    </a:p>
                  </a:txBody>
                  <a:tcPr/>
                </a:tc>
                <a:tc>
                  <a:txBody>
                    <a:bodyPr/>
                    <a:lstStyle/>
                    <a:p>
                      <a:r>
                        <a:rPr lang="en-GB" sz="1200" dirty="0"/>
                        <a:t>HEL</a:t>
                      </a:r>
                    </a:p>
                  </a:txBody>
                  <a:tcPr/>
                </a:tc>
                <a:tc>
                  <a:txBody>
                    <a:bodyPr/>
                    <a:lstStyle/>
                    <a:p>
                      <a:pPr algn="ctr"/>
                      <a:r>
                        <a:rPr lang="en-GB" sz="1200" dirty="0"/>
                        <a:t>  2</a:t>
                      </a:r>
                    </a:p>
                  </a:txBody>
                  <a:tcPr/>
                </a:tc>
                <a:extLst>
                  <a:ext uri="{0D108BD9-81ED-4DB2-BD59-A6C34878D82A}">
                    <a16:rowId xmlns:a16="http://schemas.microsoft.com/office/drawing/2014/main" val="3394483357"/>
                  </a:ext>
                </a:extLst>
              </a:tr>
              <a:tr h="282979">
                <a:tc>
                  <a:txBody>
                    <a:bodyPr/>
                    <a:lstStyle/>
                    <a:p>
                      <a:r>
                        <a:rPr lang="en-GB" sz="1200" dirty="0"/>
                        <a:t>Chengdu (CTU)</a:t>
                      </a:r>
                    </a:p>
                  </a:txBody>
                  <a:tcPr/>
                </a:tc>
                <a:tc>
                  <a:txBody>
                    <a:bodyPr/>
                    <a:lstStyle/>
                    <a:p>
                      <a:r>
                        <a:rPr lang="en-GB" sz="1200" dirty="0"/>
                        <a:t>HEL</a:t>
                      </a:r>
                    </a:p>
                  </a:txBody>
                  <a:tcPr/>
                </a:tc>
                <a:tc>
                  <a:txBody>
                    <a:bodyPr/>
                    <a:lstStyle/>
                    <a:p>
                      <a:pPr algn="ctr"/>
                      <a:r>
                        <a:rPr lang="en-GB" sz="1200" dirty="0"/>
                        <a:t>  1</a:t>
                      </a:r>
                    </a:p>
                  </a:txBody>
                  <a:tcPr/>
                </a:tc>
                <a:extLst>
                  <a:ext uri="{0D108BD9-81ED-4DB2-BD59-A6C34878D82A}">
                    <a16:rowId xmlns:a16="http://schemas.microsoft.com/office/drawing/2014/main" val="3065336848"/>
                  </a:ext>
                </a:extLst>
              </a:tr>
              <a:tr h="282979">
                <a:tc>
                  <a:txBody>
                    <a:bodyPr/>
                    <a:lstStyle/>
                    <a:p>
                      <a:r>
                        <a:rPr lang="en-GB" sz="1200" dirty="0"/>
                        <a:t>Guangzhou (CAN)</a:t>
                      </a:r>
                    </a:p>
                  </a:txBody>
                  <a:tcPr/>
                </a:tc>
                <a:tc>
                  <a:txBody>
                    <a:bodyPr/>
                    <a:lstStyle/>
                    <a:p>
                      <a:r>
                        <a:rPr lang="en-GB" sz="1200" dirty="0"/>
                        <a:t>HEL</a:t>
                      </a:r>
                    </a:p>
                  </a:txBody>
                  <a:tcPr/>
                </a:tc>
                <a:tc>
                  <a:txBody>
                    <a:bodyPr/>
                    <a:lstStyle/>
                    <a:p>
                      <a:pPr algn="ctr"/>
                      <a:r>
                        <a:rPr lang="en-GB" sz="1200" dirty="0"/>
                        <a:t>  1</a:t>
                      </a:r>
                    </a:p>
                  </a:txBody>
                  <a:tcPr/>
                </a:tc>
                <a:extLst>
                  <a:ext uri="{0D108BD9-81ED-4DB2-BD59-A6C34878D82A}">
                    <a16:rowId xmlns:a16="http://schemas.microsoft.com/office/drawing/2014/main" val="4077392752"/>
                  </a:ext>
                </a:extLst>
              </a:tr>
            </a:tbl>
          </a:graphicData>
        </a:graphic>
      </p:graphicFrame>
    </p:spTree>
    <p:extLst>
      <p:ext uri="{BB962C8B-B14F-4D97-AF65-F5344CB8AC3E}">
        <p14:creationId xmlns:p14="http://schemas.microsoft.com/office/powerpoint/2010/main" val="1749512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6CB70A1-2789-4373-ABFD-1E682812F742}"/>
              </a:ext>
            </a:extLst>
          </p:cNvPr>
          <p:cNvPicPr>
            <a:picLocks noChangeAspect="1"/>
          </p:cNvPicPr>
          <p:nvPr/>
        </p:nvPicPr>
        <p:blipFill>
          <a:blip r:embed="rId2"/>
          <a:stretch>
            <a:fillRect/>
          </a:stretch>
        </p:blipFill>
        <p:spPr>
          <a:xfrm>
            <a:off x="1760613" y="4839740"/>
            <a:ext cx="9956415" cy="1128021"/>
          </a:xfrm>
          <a:prstGeom prst="rect">
            <a:avLst/>
          </a:prstGeom>
        </p:spPr>
      </p:pic>
      <p:pic>
        <p:nvPicPr>
          <p:cNvPr id="6" name="Picture 5">
            <a:extLst>
              <a:ext uri="{FF2B5EF4-FFF2-40B4-BE49-F238E27FC236}">
                <a16:creationId xmlns:a16="http://schemas.microsoft.com/office/drawing/2014/main" id="{AC2A880C-1FEF-41CA-8587-53496CCE9DFC}"/>
              </a:ext>
            </a:extLst>
          </p:cNvPr>
          <p:cNvPicPr>
            <a:picLocks noChangeAspect="1"/>
          </p:cNvPicPr>
          <p:nvPr/>
        </p:nvPicPr>
        <p:blipFill>
          <a:blip r:embed="rId3"/>
          <a:stretch>
            <a:fillRect/>
          </a:stretch>
        </p:blipFill>
        <p:spPr>
          <a:xfrm>
            <a:off x="172873" y="2675987"/>
            <a:ext cx="11876660" cy="1641489"/>
          </a:xfrm>
          <a:prstGeom prst="rect">
            <a:avLst/>
          </a:prstGeom>
        </p:spPr>
      </p:pic>
      <p:sp>
        <p:nvSpPr>
          <p:cNvPr id="3" name="Text Placeholder 2">
            <a:extLst>
              <a:ext uri="{FF2B5EF4-FFF2-40B4-BE49-F238E27FC236}">
                <a16:creationId xmlns:a16="http://schemas.microsoft.com/office/drawing/2014/main" id="{CD642134-26BA-4610-BFCC-9C28E80D29FC}"/>
              </a:ext>
            </a:extLst>
          </p:cNvPr>
          <p:cNvSpPr>
            <a:spLocks noGrp="1"/>
          </p:cNvSpPr>
          <p:nvPr>
            <p:ph type="body" sz="quarter" idx="11"/>
          </p:nvPr>
        </p:nvSpPr>
        <p:spPr>
          <a:xfrm>
            <a:off x="172873" y="654707"/>
            <a:ext cx="11638127" cy="384048"/>
          </a:xfrm>
        </p:spPr>
        <p:txBody>
          <a:bodyPr/>
          <a:lstStyle/>
          <a:p>
            <a:r>
              <a:rPr lang="en-GB" dirty="0"/>
              <a:t>Comparison with pre-pandemic</a:t>
            </a:r>
          </a:p>
        </p:txBody>
      </p:sp>
      <p:sp>
        <p:nvSpPr>
          <p:cNvPr id="4" name="Slide Number Placeholder 3">
            <a:extLst>
              <a:ext uri="{FF2B5EF4-FFF2-40B4-BE49-F238E27FC236}">
                <a16:creationId xmlns:a16="http://schemas.microsoft.com/office/drawing/2014/main" id="{83D68001-795E-4772-A97F-54595F7B0FE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90F471-3972-4120-B8B3-0237DE626C35}" type="slidenum">
              <a:rPr kumimoji="0" lang="en-US" sz="800" b="0" i="0" u="none" strike="noStrike" kern="1200" cap="none" spc="0" normalizeH="0" baseline="0" noProof="0" smtClean="0">
                <a:ln>
                  <a:noFill/>
                </a:ln>
                <a:solidFill>
                  <a:srgbClr val="000000"/>
                </a:solidFill>
                <a:effectLst/>
                <a:uLnTx/>
                <a:uFillTx/>
                <a:latin typeface="Avenir"/>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800" b="0" i="0" u="none" strike="noStrike" kern="1200" cap="none" spc="0" normalizeH="0" baseline="0" noProof="0">
              <a:ln>
                <a:noFill/>
              </a:ln>
              <a:solidFill>
                <a:srgbClr val="000000"/>
              </a:solidFill>
              <a:effectLst/>
              <a:uLnTx/>
              <a:uFillTx/>
              <a:latin typeface="Avenir"/>
              <a:ea typeface="+mn-ea"/>
              <a:cs typeface="+mn-cs"/>
            </a:endParaRPr>
          </a:p>
        </p:txBody>
      </p:sp>
      <p:sp>
        <p:nvSpPr>
          <p:cNvPr id="14" name="Text Box 2">
            <a:extLst>
              <a:ext uri="{FF2B5EF4-FFF2-40B4-BE49-F238E27FC236}">
                <a16:creationId xmlns:a16="http://schemas.microsoft.com/office/drawing/2014/main" id="{137FEE21-CDD6-4D4C-95CF-3010EB29278F}"/>
              </a:ext>
            </a:extLst>
          </p:cNvPr>
          <p:cNvSpPr txBox="1">
            <a:spLocks noChangeArrowheads="1"/>
          </p:cNvSpPr>
          <p:nvPr/>
        </p:nvSpPr>
        <p:spPr bwMode="auto">
          <a:xfrm>
            <a:off x="7719599" y="6560869"/>
            <a:ext cx="3765147" cy="260648"/>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venir" panose="02000503020000020003"/>
                <a:ea typeface="DengXian"/>
                <a:cs typeface="+mn-cs"/>
              </a:rPr>
              <a:t>Source: </a:t>
            </a:r>
            <a:r>
              <a:rPr kumimoji="0" lang="en-US" sz="1000" b="0" i="0" u="none" strike="noStrike" kern="1200" cap="none" spc="0" normalizeH="0" baseline="0" noProof="0" dirty="0">
                <a:ln>
                  <a:noFill/>
                </a:ln>
                <a:solidFill>
                  <a:srgbClr val="1E1E1E"/>
                </a:solidFill>
                <a:effectLst/>
                <a:uLnTx/>
                <a:uFillTx/>
                <a:latin typeface="Avenir" panose="02000503020000020003"/>
                <a:ea typeface="DengXian"/>
                <a:cs typeface="+mn-cs"/>
              </a:rPr>
              <a:t>ForwardKeys Destination Gateway</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Avenir" panose="02000503020000020003"/>
              <a:ea typeface="DengXian"/>
              <a:cs typeface="+mn-cs"/>
            </a:endParaRPr>
          </a:p>
        </p:txBody>
      </p:sp>
      <p:sp>
        <p:nvSpPr>
          <p:cNvPr id="9" name="Title 1">
            <a:extLst>
              <a:ext uri="{FF2B5EF4-FFF2-40B4-BE49-F238E27FC236}">
                <a16:creationId xmlns:a16="http://schemas.microsoft.com/office/drawing/2014/main" id="{186335CD-5149-45C6-8935-592036A4FFC2}"/>
              </a:ext>
            </a:extLst>
          </p:cNvPr>
          <p:cNvSpPr>
            <a:spLocks noGrp="1"/>
          </p:cNvSpPr>
          <p:nvPr>
            <p:ph type="title"/>
          </p:nvPr>
        </p:nvSpPr>
        <p:spPr>
          <a:xfrm>
            <a:off x="172873" y="130558"/>
            <a:ext cx="11638127" cy="800100"/>
          </a:xfrm>
        </p:spPr>
        <p:txBody>
          <a:bodyPr/>
          <a:lstStyle/>
          <a:p>
            <a:r>
              <a:rPr lang="en-GB" sz="3200" dirty="0">
                <a:latin typeface="+mj-lt"/>
              </a:rPr>
              <a:t>Direct flights from </a:t>
            </a:r>
            <a:r>
              <a:rPr lang="en-GB" sz="3200" u="sng" dirty="0">
                <a:latin typeface="+mj-lt"/>
              </a:rPr>
              <a:t>Hong Kong</a:t>
            </a:r>
            <a:r>
              <a:rPr lang="en-GB" sz="3200" dirty="0">
                <a:latin typeface="+mj-lt"/>
              </a:rPr>
              <a:t> to Finland Nov 2022 - Feb 2023</a:t>
            </a:r>
            <a:endParaRPr lang="en-GB" sz="3200" dirty="0"/>
          </a:p>
        </p:txBody>
      </p:sp>
      <p:sp>
        <p:nvSpPr>
          <p:cNvPr id="15" name="TextBox 14">
            <a:extLst>
              <a:ext uri="{FF2B5EF4-FFF2-40B4-BE49-F238E27FC236}">
                <a16:creationId xmlns:a16="http://schemas.microsoft.com/office/drawing/2014/main" id="{0DD73E85-5A39-4C42-867F-5044F04CDDF0}"/>
              </a:ext>
            </a:extLst>
          </p:cNvPr>
          <p:cNvSpPr txBox="1"/>
          <p:nvPr/>
        </p:nvSpPr>
        <p:spPr>
          <a:xfrm>
            <a:off x="172875" y="1263192"/>
            <a:ext cx="11638126" cy="1195382"/>
          </a:xfrm>
          <a:prstGeom prst="rect">
            <a:avLst/>
          </a:prstGeom>
          <a:noFill/>
        </p:spPr>
        <p:txBody>
          <a:bodyPr wrap="square" lIns="0" tIns="0" rIns="0" bIns="0" rtlCol="0">
            <a:noAutofit/>
          </a:bodyPr>
          <a:lstStyle/>
          <a:p>
            <a:pPr marL="285750" indent="-285750" algn="l" defTabSz="228600">
              <a:spcAft>
                <a:spcPts val="1200"/>
              </a:spcAft>
              <a:buFont typeface="Arial" panose="020B0604020202020204" pitchFamily="34" charset="0"/>
              <a:buChar char="•"/>
            </a:pPr>
            <a:r>
              <a:rPr lang="en-GB" sz="1600" dirty="0"/>
              <a:t>Seat capacity from Hong Kong to Finland for the coming winter season is clearly decreasing compared to pre-pandemic</a:t>
            </a:r>
          </a:p>
          <a:p>
            <a:pPr marL="285750" indent="-285750" algn="l" defTabSz="228600">
              <a:spcAft>
                <a:spcPts val="1200"/>
              </a:spcAft>
              <a:buFont typeface="Arial" panose="020B0604020202020204" pitchFamily="34" charset="0"/>
              <a:buChar char="•"/>
            </a:pPr>
            <a:r>
              <a:rPr lang="en-GB" sz="1600" dirty="0"/>
              <a:t>Finnair is operating mainly three flights a week from Hong Kong during the coming winter season, while it used to operate double daily flights pre-pandemic</a:t>
            </a:r>
            <a:endParaRPr lang="en-GB" sz="1600" noProof="0" dirty="0"/>
          </a:p>
        </p:txBody>
      </p:sp>
    </p:spTree>
    <p:extLst>
      <p:ext uri="{BB962C8B-B14F-4D97-AF65-F5344CB8AC3E}">
        <p14:creationId xmlns:p14="http://schemas.microsoft.com/office/powerpoint/2010/main" val="818869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8971574-6F2B-438D-B499-D5036F5EB239}"/>
              </a:ext>
            </a:extLst>
          </p:cNvPr>
          <p:cNvPicPr>
            <a:picLocks noChangeAspect="1"/>
          </p:cNvPicPr>
          <p:nvPr/>
        </p:nvPicPr>
        <p:blipFill>
          <a:blip r:embed="rId2"/>
          <a:stretch>
            <a:fillRect/>
          </a:stretch>
        </p:blipFill>
        <p:spPr>
          <a:xfrm>
            <a:off x="2446811" y="4946792"/>
            <a:ext cx="9657007" cy="1788335"/>
          </a:xfrm>
          <a:prstGeom prst="rect">
            <a:avLst/>
          </a:prstGeom>
        </p:spPr>
      </p:pic>
      <p:pic>
        <p:nvPicPr>
          <p:cNvPr id="6" name="Picture 5">
            <a:extLst>
              <a:ext uri="{FF2B5EF4-FFF2-40B4-BE49-F238E27FC236}">
                <a16:creationId xmlns:a16="http://schemas.microsoft.com/office/drawing/2014/main" id="{FD4A63CC-B5A5-423A-A444-90B3F1AAC220}"/>
              </a:ext>
            </a:extLst>
          </p:cNvPr>
          <p:cNvPicPr>
            <a:picLocks noChangeAspect="1"/>
          </p:cNvPicPr>
          <p:nvPr/>
        </p:nvPicPr>
        <p:blipFill>
          <a:blip r:embed="rId3"/>
          <a:stretch>
            <a:fillRect/>
          </a:stretch>
        </p:blipFill>
        <p:spPr>
          <a:xfrm>
            <a:off x="172874" y="2812933"/>
            <a:ext cx="10696231" cy="2579400"/>
          </a:xfrm>
          <a:prstGeom prst="rect">
            <a:avLst/>
          </a:prstGeom>
        </p:spPr>
      </p:pic>
      <p:sp>
        <p:nvSpPr>
          <p:cNvPr id="3" name="Text Placeholder 2">
            <a:extLst>
              <a:ext uri="{FF2B5EF4-FFF2-40B4-BE49-F238E27FC236}">
                <a16:creationId xmlns:a16="http://schemas.microsoft.com/office/drawing/2014/main" id="{CD642134-26BA-4610-BFCC-9C28E80D29FC}"/>
              </a:ext>
            </a:extLst>
          </p:cNvPr>
          <p:cNvSpPr>
            <a:spLocks noGrp="1"/>
          </p:cNvSpPr>
          <p:nvPr>
            <p:ph type="body" sz="quarter" idx="11"/>
          </p:nvPr>
        </p:nvSpPr>
        <p:spPr>
          <a:xfrm>
            <a:off x="172873" y="654707"/>
            <a:ext cx="11638127" cy="384048"/>
          </a:xfrm>
        </p:spPr>
        <p:txBody>
          <a:bodyPr/>
          <a:lstStyle/>
          <a:p>
            <a:r>
              <a:rPr lang="en-GB" dirty="0"/>
              <a:t>Comparison with pre-pandemic</a:t>
            </a:r>
          </a:p>
        </p:txBody>
      </p:sp>
      <p:sp>
        <p:nvSpPr>
          <p:cNvPr id="4" name="Slide Number Placeholder 3">
            <a:extLst>
              <a:ext uri="{FF2B5EF4-FFF2-40B4-BE49-F238E27FC236}">
                <a16:creationId xmlns:a16="http://schemas.microsoft.com/office/drawing/2014/main" id="{83D68001-795E-4772-A97F-54595F7B0FE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90F471-3972-4120-B8B3-0237DE626C35}" type="slidenum">
              <a:rPr kumimoji="0" lang="en-US" sz="800" b="0" i="0" u="none" strike="noStrike" kern="1200" cap="none" spc="0" normalizeH="0" baseline="0" noProof="0" smtClean="0">
                <a:ln>
                  <a:noFill/>
                </a:ln>
                <a:solidFill>
                  <a:srgbClr val="000000"/>
                </a:solidFill>
                <a:effectLst/>
                <a:uLnTx/>
                <a:uFillTx/>
                <a:latin typeface="Avenir"/>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800" b="0" i="0" u="none" strike="noStrike" kern="1200" cap="none" spc="0" normalizeH="0" baseline="0" noProof="0">
              <a:ln>
                <a:noFill/>
              </a:ln>
              <a:solidFill>
                <a:srgbClr val="000000"/>
              </a:solidFill>
              <a:effectLst/>
              <a:uLnTx/>
              <a:uFillTx/>
              <a:latin typeface="Avenir"/>
              <a:ea typeface="+mn-ea"/>
              <a:cs typeface="+mn-cs"/>
            </a:endParaRPr>
          </a:p>
        </p:txBody>
      </p:sp>
      <p:sp>
        <p:nvSpPr>
          <p:cNvPr id="14" name="Text Box 2">
            <a:extLst>
              <a:ext uri="{FF2B5EF4-FFF2-40B4-BE49-F238E27FC236}">
                <a16:creationId xmlns:a16="http://schemas.microsoft.com/office/drawing/2014/main" id="{137FEE21-CDD6-4D4C-95CF-3010EB29278F}"/>
              </a:ext>
            </a:extLst>
          </p:cNvPr>
          <p:cNvSpPr txBox="1">
            <a:spLocks noChangeArrowheads="1"/>
          </p:cNvSpPr>
          <p:nvPr/>
        </p:nvSpPr>
        <p:spPr bwMode="auto">
          <a:xfrm>
            <a:off x="7719599" y="6560869"/>
            <a:ext cx="3765147" cy="260648"/>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venir" panose="02000503020000020003"/>
                <a:ea typeface="DengXian"/>
                <a:cs typeface="+mn-cs"/>
              </a:rPr>
              <a:t>Source: </a:t>
            </a:r>
            <a:r>
              <a:rPr kumimoji="0" lang="en-US" sz="1000" b="0" i="0" u="none" strike="noStrike" kern="1200" cap="none" spc="0" normalizeH="0" baseline="0" noProof="0" dirty="0">
                <a:ln>
                  <a:noFill/>
                </a:ln>
                <a:solidFill>
                  <a:srgbClr val="1E1E1E"/>
                </a:solidFill>
                <a:effectLst/>
                <a:uLnTx/>
                <a:uFillTx/>
                <a:latin typeface="Avenir" panose="02000503020000020003"/>
                <a:ea typeface="DengXian"/>
                <a:cs typeface="+mn-cs"/>
              </a:rPr>
              <a:t>ForwardKeys Destination Gateway</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Avenir" panose="02000503020000020003"/>
              <a:ea typeface="DengXian"/>
              <a:cs typeface="+mn-cs"/>
            </a:endParaRPr>
          </a:p>
        </p:txBody>
      </p:sp>
      <p:sp>
        <p:nvSpPr>
          <p:cNvPr id="9" name="Title 1">
            <a:extLst>
              <a:ext uri="{FF2B5EF4-FFF2-40B4-BE49-F238E27FC236}">
                <a16:creationId xmlns:a16="http://schemas.microsoft.com/office/drawing/2014/main" id="{186335CD-5149-45C6-8935-592036A4FFC2}"/>
              </a:ext>
            </a:extLst>
          </p:cNvPr>
          <p:cNvSpPr>
            <a:spLocks noGrp="1"/>
          </p:cNvSpPr>
          <p:nvPr>
            <p:ph type="title"/>
          </p:nvPr>
        </p:nvSpPr>
        <p:spPr>
          <a:xfrm>
            <a:off x="172873" y="130558"/>
            <a:ext cx="11638127" cy="800100"/>
          </a:xfrm>
        </p:spPr>
        <p:txBody>
          <a:bodyPr/>
          <a:lstStyle/>
          <a:p>
            <a:r>
              <a:rPr lang="en-GB" sz="3200" dirty="0">
                <a:latin typeface="+mj-lt"/>
              </a:rPr>
              <a:t>Direct flights from </a:t>
            </a:r>
            <a:r>
              <a:rPr lang="en-GB" sz="3200" u="sng" dirty="0">
                <a:latin typeface="+mj-lt"/>
              </a:rPr>
              <a:t>mainland China</a:t>
            </a:r>
            <a:r>
              <a:rPr lang="en-GB" sz="3200" dirty="0">
                <a:latin typeface="+mj-lt"/>
              </a:rPr>
              <a:t> to Finland Nov 2022 - Feb 2023</a:t>
            </a:r>
            <a:endParaRPr lang="en-GB" sz="3200" dirty="0"/>
          </a:p>
        </p:txBody>
      </p:sp>
      <p:sp>
        <p:nvSpPr>
          <p:cNvPr id="15" name="TextBox 14">
            <a:extLst>
              <a:ext uri="{FF2B5EF4-FFF2-40B4-BE49-F238E27FC236}">
                <a16:creationId xmlns:a16="http://schemas.microsoft.com/office/drawing/2014/main" id="{0DD73E85-5A39-4C42-867F-5044F04CDDF0}"/>
              </a:ext>
            </a:extLst>
          </p:cNvPr>
          <p:cNvSpPr txBox="1"/>
          <p:nvPr/>
        </p:nvSpPr>
        <p:spPr>
          <a:xfrm>
            <a:off x="1074656" y="1066949"/>
            <a:ext cx="10944470" cy="1893067"/>
          </a:xfrm>
          <a:prstGeom prst="rect">
            <a:avLst/>
          </a:prstGeom>
          <a:noFill/>
        </p:spPr>
        <p:txBody>
          <a:bodyPr wrap="square" lIns="0" tIns="0" rIns="0" bIns="0" rtlCol="0">
            <a:noAutofit/>
          </a:bodyPr>
          <a:lstStyle/>
          <a:p>
            <a:pPr marL="285750" indent="-285750" algn="l" defTabSz="228600">
              <a:spcAft>
                <a:spcPts val="600"/>
              </a:spcAft>
              <a:buFont typeface="Arial" panose="020B0604020202020204" pitchFamily="34" charset="0"/>
              <a:buChar char="•"/>
            </a:pPr>
            <a:r>
              <a:rPr lang="en-GB" sz="1600" dirty="0"/>
              <a:t>In 2020, China adopted "Five One" policy to curb imported COVID-19 cases, which allowed Chinese carriers to carry out only one outbound flight per week on one route to any country, and foreign airlines to operate just one flight a week into China. </a:t>
            </a:r>
          </a:p>
          <a:p>
            <a:pPr marL="285750" indent="-285750" algn="l" defTabSz="228600">
              <a:spcAft>
                <a:spcPts val="600"/>
              </a:spcAft>
              <a:buFont typeface="Arial" panose="020B0604020202020204" pitchFamily="34" charset="0"/>
              <a:buChar char="•"/>
            </a:pPr>
            <a:r>
              <a:rPr lang="en-GB" sz="1600" dirty="0"/>
              <a:t>Even though the policy has slowly been tweaked and the regulator is now allowing more airlines from China and abroad to resume international flight services, there is only five weekly flights between China and Finland during the coming winter.</a:t>
            </a:r>
          </a:p>
          <a:p>
            <a:pPr marL="285750" indent="-285750" algn="l" defTabSz="228600">
              <a:spcAft>
                <a:spcPts val="600"/>
              </a:spcAft>
              <a:buFont typeface="Arial" panose="020B0604020202020204" pitchFamily="34" charset="0"/>
              <a:buChar char="•"/>
            </a:pPr>
            <a:r>
              <a:rPr lang="en-GB" sz="1600" dirty="0"/>
              <a:t>Finnair is operating 2 weekly flights to/from Shanghai and 1 weekly flight to/from Guangzhou. </a:t>
            </a:r>
          </a:p>
          <a:p>
            <a:pPr marL="285750" indent="-285750" algn="l" defTabSz="228600">
              <a:spcAft>
                <a:spcPts val="600"/>
              </a:spcAft>
              <a:buFont typeface="Arial" panose="020B0604020202020204" pitchFamily="34" charset="0"/>
              <a:buChar char="•"/>
            </a:pPr>
            <a:r>
              <a:rPr lang="en-GB" sz="1600" dirty="0" err="1"/>
              <a:t>Juneyao</a:t>
            </a:r>
            <a:r>
              <a:rPr lang="en-GB" sz="1600" dirty="0"/>
              <a:t> Air has 1 weekly flight to/from Shanghai, and Sichuan Airlines 1 weekly flight to/from Chengdu.</a:t>
            </a:r>
          </a:p>
          <a:p>
            <a:pPr marL="285750" indent="-285750" algn="l" defTabSz="228600">
              <a:spcAft>
                <a:spcPts val="600"/>
              </a:spcAft>
              <a:buFont typeface="Arial" panose="020B0604020202020204" pitchFamily="34" charset="0"/>
              <a:buChar char="•"/>
            </a:pPr>
            <a:endParaRPr lang="en-GB" sz="1600" dirty="0"/>
          </a:p>
        </p:txBody>
      </p:sp>
    </p:spTree>
    <p:extLst>
      <p:ext uri="{BB962C8B-B14F-4D97-AF65-F5344CB8AC3E}">
        <p14:creationId xmlns:p14="http://schemas.microsoft.com/office/powerpoint/2010/main" val="477893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D6A7B5-E2FC-3C41-8A76-7015001C6BF5}"/>
              </a:ext>
            </a:extLst>
          </p:cNvPr>
          <p:cNvSpPr>
            <a:spLocks noGrp="1"/>
          </p:cNvSpPr>
          <p:nvPr>
            <p:ph type="title"/>
          </p:nvPr>
        </p:nvSpPr>
        <p:spPr>
          <a:xfrm>
            <a:off x="6476999" y="1566769"/>
            <a:ext cx="5334000" cy="2082229"/>
          </a:xfrm>
        </p:spPr>
        <p:txBody>
          <a:bodyPr/>
          <a:lstStyle/>
          <a:p>
            <a:r>
              <a:rPr lang="en-GB" sz="4400"/>
              <a:t>Oxford Economics –Overnights &amp; Spending</a:t>
            </a:r>
          </a:p>
        </p:txBody>
      </p:sp>
      <p:sp>
        <p:nvSpPr>
          <p:cNvPr id="4" name="Text Placeholder 3">
            <a:extLst>
              <a:ext uri="{FF2B5EF4-FFF2-40B4-BE49-F238E27FC236}">
                <a16:creationId xmlns:a16="http://schemas.microsoft.com/office/drawing/2014/main" id="{12C9ADDA-5CAC-6046-868D-49A44E000069}"/>
              </a:ext>
            </a:extLst>
          </p:cNvPr>
          <p:cNvSpPr>
            <a:spLocks noGrp="1"/>
          </p:cNvSpPr>
          <p:nvPr>
            <p:ph type="body" sz="quarter" idx="14"/>
          </p:nvPr>
        </p:nvSpPr>
        <p:spPr>
          <a:xfrm>
            <a:off x="6480047" y="3883631"/>
            <a:ext cx="5330952" cy="575353"/>
          </a:xfrm>
        </p:spPr>
        <p:txBody>
          <a:bodyPr/>
          <a:lstStyle/>
          <a:p>
            <a:r>
              <a:rPr lang="en-GB">
                <a:latin typeface="Avenir" panose="02000503020000020003"/>
              </a:rPr>
              <a:t>Recovery forecasts</a:t>
            </a:r>
          </a:p>
        </p:txBody>
      </p:sp>
      <p:sp>
        <p:nvSpPr>
          <p:cNvPr id="5" name="Slide Number Placeholder 4">
            <a:extLst>
              <a:ext uri="{FF2B5EF4-FFF2-40B4-BE49-F238E27FC236}">
                <a16:creationId xmlns:a16="http://schemas.microsoft.com/office/drawing/2014/main" id="{0E9562A1-DA2B-BA40-8614-BE5699B0DBC4}"/>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90F471-3972-4120-B8B3-0237DE626C35}" type="slidenum">
              <a:rPr kumimoji="0" lang="en-US" sz="800" b="0" i="0" u="none" strike="noStrike" kern="1200" cap="none" spc="0" normalizeH="0" baseline="0" noProof="0" smtClean="0">
                <a:ln>
                  <a:noFill/>
                </a:ln>
                <a:solidFill>
                  <a:srgbClr val="000000"/>
                </a:solidFill>
                <a:effectLst/>
                <a:uLnTx/>
                <a:uFillTx/>
                <a:latin typeface="Avenir"/>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800" b="0" i="0" u="none" strike="noStrike" kern="1200" cap="none" spc="0" normalizeH="0" baseline="0" noProof="0">
              <a:ln>
                <a:noFill/>
              </a:ln>
              <a:solidFill>
                <a:srgbClr val="000000"/>
              </a:solidFill>
              <a:effectLst/>
              <a:uLnTx/>
              <a:uFillTx/>
              <a:latin typeface="Avenir"/>
              <a:ea typeface="+mn-ea"/>
              <a:cs typeface="+mn-cs"/>
            </a:endParaRPr>
          </a:p>
        </p:txBody>
      </p:sp>
      <p:pic>
        <p:nvPicPr>
          <p:cNvPr id="9" name="Picture Placeholder 8" descr="Diagram&#10;&#10;Description automatically generated">
            <a:extLst>
              <a:ext uri="{FF2B5EF4-FFF2-40B4-BE49-F238E27FC236}">
                <a16:creationId xmlns:a16="http://schemas.microsoft.com/office/drawing/2014/main" id="{72E88B78-0913-48C8-AAB6-DB992801BB17}"/>
              </a:ext>
            </a:extLst>
          </p:cNvPr>
          <p:cNvPicPr>
            <a:picLocks noGrp="1" noChangeAspect="1"/>
          </p:cNvPicPr>
          <p:nvPr>
            <p:ph type="pic" sz="quarter" idx="16"/>
          </p:nvPr>
        </p:nvPicPr>
        <p:blipFill>
          <a:blip r:embed="rId3" cstate="print">
            <a:extLst>
              <a:ext uri="{28A0092B-C50C-407E-A947-70E740481C1C}">
                <a14:useLocalDpi xmlns:a14="http://schemas.microsoft.com/office/drawing/2010/main" val="0"/>
              </a:ext>
            </a:extLst>
          </a:blip>
          <a:srcRect l="22842" r="22842"/>
          <a:stretch>
            <a:fillRect/>
          </a:stretch>
        </p:blipFill>
        <p:spPr/>
      </p:pic>
    </p:spTree>
    <p:extLst>
      <p:ext uri="{BB962C8B-B14F-4D97-AF65-F5344CB8AC3E}">
        <p14:creationId xmlns:p14="http://schemas.microsoft.com/office/powerpoint/2010/main" val="626180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82BC1-0573-405E-941A-C116D39F3C7B}"/>
              </a:ext>
            </a:extLst>
          </p:cNvPr>
          <p:cNvSpPr>
            <a:spLocks noGrp="1"/>
          </p:cNvSpPr>
          <p:nvPr>
            <p:ph type="title"/>
          </p:nvPr>
        </p:nvSpPr>
        <p:spPr>
          <a:xfrm>
            <a:off x="381000" y="239831"/>
            <a:ext cx="11430000" cy="800100"/>
          </a:xfrm>
        </p:spPr>
        <p:txBody>
          <a:bodyPr/>
          <a:lstStyle/>
          <a:p>
            <a:r>
              <a:rPr lang="en-GB" dirty="0"/>
              <a:t>Overnights – Recovery to 2019 levels</a:t>
            </a:r>
          </a:p>
        </p:txBody>
      </p:sp>
      <p:sp>
        <p:nvSpPr>
          <p:cNvPr id="3" name="Text Placeholder 2">
            <a:extLst>
              <a:ext uri="{FF2B5EF4-FFF2-40B4-BE49-F238E27FC236}">
                <a16:creationId xmlns:a16="http://schemas.microsoft.com/office/drawing/2014/main" id="{CD642134-26BA-4610-BFCC-9C28E80D29FC}"/>
              </a:ext>
            </a:extLst>
          </p:cNvPr>
          <p:cNvSpPr>
            <a:spLocks noGrp="1"/>
          </p:cNvSpPr>
          <p:nvPr>
            <p:ph type="body" sz="quarter" idx="11"/>
          </p:nvPr>
        </p:nvSpPr>
        <p:spPr>
          <a:xfrm>
            <a:off x="381000" y="918751"/>
            <a:ext cx="11430000" cy="384048"/>
          </a:xfrm>
        </p:spPr>
        <p:txBody>
          <a:bodyPr/>
          <a:lstStyle/>
          <a:p>
            <a:r>
              <a:rPr lang="en-GB" dirty="0"/>
              <a:t>Databank update October/2022</a:t>
            </a:r>
          </a:p>
          <a:p>
            <a:endParaRPr lang="en-GB" dirty="0"/>
          </a:p>
        </p:txBody>
      </p:sp>
      <p:sp>
        <p:nvSpPr>
          <p:cNvPr id="4" name="Slide Number Placeholder 3">
            <a:extLst>
              <a:ext uri="{FF2B5EF4-FFF2-40B4-BE49-F238E27FC236}">
                <a16:creationId xmlns:a16="http://schemas.microsoft.com/office/drawing/2014/main" id="{83D68001-795E-4772-A97F-54595F7B0FE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90F471-3972-4120-B8B3-0237DE626C35}" type="slidenum">
              <a:rPr kumimoji="0" lang="en-US" sz="800" b="0" i="0" u="none" strike="noStrike" kern="1200" cap="none" spc="0" normalizeH="0" baseline="0" noProof="0" smtClean="0">
                <a:ln>
                  <a:noFill/>
                </a:ln>
                <a:solidFill>
                  <a:srgbClr val="000000"/>
                </a:solidFill>
                <a:effectLst/>
                <a:uLnTx/>
                <a:uFillTx/>
                <a:latin typeface="Avenir"/>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800" b="0" i="0" u="none" strike="noStrike" kern="1200" cap="none" spc="0" normalizeH="0" baseline="0" noProof="0">
              <a:ln>
                <a:noFill/>
              </a:ln>
              <a:solidFill>
                <a:srgbClr val="000000"/>
              </a:solidFill>
              <a:effectLst/>
              <a:uLnTx/>
              <a:uFillTx/>
              <a:latin typeface="Avenir"/>
              <a:ea typeface="+mn-ea"/>
              <a:cs typeface="+mn-cs"/>
            </a:endParaRPr>
          </a:p>
        </p:txBody>
      </p:sp>
      <p:sp>
        <p:nvSpPr>
          <p:cNvPr id="14" name="Text Box 2">
            <a:extLst>
              <a:ext uri="{FF2B5EF4-FFF2-40B4-BE49-F238E27FC236}">
                <a16:creationId xmlns:a16="http://schemas.microsoft.com/office/drawing/2014/main" id="{137FEE21-CDD6-4D4C-95CF-3010EB29278F}"/>
              </a:ext>
            </a:extLst>
          </p:cNvPr>
          <p:cNvSpPr txBox="1">
            <a:spLocks noChangeArrowheads="1"/>
          </p:cNvSpPr>
          <p:nvPr/>
        </p:nvSpPr>
        <p:spPr bwMode="auto">
          <a:xfrm>
            <a:off x="7719599" y="6560869"/>
            <a:ext cx="3765147" cy="260648"/>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venir" panose="02000503020000020003"/>
                <a:ea typeface="DengXian"/>
                <a:cs typeface="+mn-cs"/>
              </a:rPr>
              <a:t>Source: </a:t>
            </a:r>
            <a:r>
              <a:rPr kumimoji="0" lang="en-US" sz="1000" b="0" i="0" u="none" strike="noStrike" kern="1200" cap="none" spc="0" normalizeH="0" baseline="0" noProof="0" dirty="0">
                <a:ln>
                  <a:noFill/>
                </a:ln>
                <a:solidFill>
                  <a:srgbClr val="1E1E1E"/>
                </a:solidFill>
                <a:effectLst/>
                <a:uLnTx/>
                <a:uFillTx/>
                <a:latin typeface="Avenir" panose="02000503020000020003"/>
                <a:ea typeface="DengXian"/>
                <a:cs typeface="+mn-cs"/>
              </a:rPr>
              <a:t>Oxford Economics / Tourism Economics Databank</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Avenir" panose="02000503020000020003"/>
              <a:ea typeface="DengXian"/>
              <a:cs typeface="+mn-cs"/>
            </a:endParaRPr>
          </a:p>
        </p:txBody>
      </p:sp>
      <p:pic>
        <p:nvPicPr>
          <p:cNvPr id="8" name="Picture 7">
            <a:extLst>
              <a:ext uri="{FF2B5EF4-FFF2-40B4-BE49-F238E27FC236}">
                <a16:creationId xmlns:a16="http://schemas.microsoft.com/office/drawing/2014/main" id="{3B92A6D3-49D6-4539-8F44-692F12CAFA87}"/>
              </a:ext>
            </a:extLst>
          </p:cNvPr>
          <p:cNvPicPr>
            <a:picLocks noChangeAspect="1"/>
          </p:cNvPicPr>
          <p:nvPr/>
        </p:nvPicPr>
        <p:blipFill>
          <a:blip r:embed="rId2"/>
          <a:stretch>
            <a:fillRect/>
          </a:stretch>
        </p:blipFill>
        <p:spPr>
          <a:xfrm>
            <a:off x="231390" y="1373643"/>
            <a:ext cx="8023480" cy="4959071"/>
          </a:xfrm>
          <a:prstGeom prst="rect">
            <a:avLst/>
          </a:prstGeom>
        </p:spPr>
      </p:pic>
      <p:sp>
        <p:nvSpPr>
          <p:cNvPr id="12" name="Text Box 2">
            <a:extLst>
              <a:ext uri="{FF2B5EF4-FFF2-40B4-BE49-F238E27FC236}">
                <a16:creationId xmlns:a16="http://schemas.microsoft.com/office/drawing/2014/main" id="{688DCBB5-4FAD-455C-978D-03BB347DF529}"/>
              </a:ext>
            </a:extLst>
          </p:cNvPr>
          <p:cNvSpPr txBox="1">
            <a:spLocks noChangeArrowheads="1"/>
          </p:cNvSpPr>
          <p:nvPr/>
        </p:nvSpPr>
        <p:spPr bwMode="auto">
          <a:xfrm>
            <a:off x="1566450" y="6460285"/>
            <a:ext cx="2329276" cy="260648"/>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Avenir" panose="02000503020000020003"/>
                <a:ea typeface="DengXian"/>
                <a:cs typeface="+mn-cs"/>
              </a:rPr>
              <a:t>Russia will not recover by 2030!</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FF0000"/>
              </a:solidFill>
              <a:effectLst/>
              <a:uLnTx/>
              <a:uFillTx/>
              <a:latin typeface="Avenir" panose="02000503020000020003"/>
              <a:ea typeface="DengXian"/>
              <a:cs typeface="+mn-cs"/>
            </a:endParaRPr>
          </a:p>
        </p:txBody>
      </p:sp>
      <p:graphicFrame>
        <p:nvGraphicFramePr>
          <p:cNvPr id="9" name="Table 8">
            <a:extLst>
              <a:ext uri="{FF2B5EF4-FFF2-40B4-BE49-F238E27FC236}">
                <a16:creationId xmlns:a16="http://schemas.microsoft.com/office/drawing/2014/main" id="{85605C58-85D4-4945-AA62-FE8DCBC8BD7D}"/>
              </a:ext>
            </a:extLst>
          </p:cNvPr>
          <p:cNvGraphicFramePr>
            <a:graphicFrameLocks noGrp="1"/>
          </p:cNvGraphicFramePr>
          <p:nvPr/>
        </p:nvGraphicFramePr>
        <p:xfrm>
          <a:off x="8372476" y="1039931"/>
          <a:ext cx="3664334" cy="4675025"/>
        </p:xfrm>
        <a:graphic>
          <a:graphicData uri="http://schemas.openxmlformats.org/drawingml/2006/table">
            <a:tbl>
              <a:tblPr/>
              <a:tblGrid>
                <a:gridCol w="1037075">
                  <a:extLst>
                    <a:ext uri="{9D8B030D-6E8A-4147-A177-3AD203B41FA5}">
                      <a16:colId xmlns:a16="http://schemas.microsoft.com/office/drawing/2014/main" val="93162480"/>
                    </a:ext>
                  </a:extLst>
                </a:gridCol>
                <a:gridCol w="2126005">
                  <a:extLst>
                    <a:ext uri="{9D8B030D-6E8A-4147-A177-3AD203B41FA5}">
                      <a16:colId xmlns:a16="http://schemas.microsoft.com/office/drawing/2014/main" val="3209453598"/>
                    </a:ext>
                  </a:extLst>
                </a:gridCol>
                <a:gridCol w="501254">
                  <a:extLst>
                    <a:ext uri="{9D8B030D-6E8A-4147-A177-3AD203B41FA5}">
                      <a16:colId xmlns:a16="http://schemas.microsoft.com/office/drawing/2014/main" val="2084714818"/>
                    </a:ext>
                  </a:extLst>
                </a:gridCol>
              </a:tblGrid>
              <a:tr h="388967">
                <a:tc>
                  <a:txBody>
                    <a:bodyPr/>
                    <a:lstStyle/>
                    <a:p>
                      <a:pPr algn="l" fontAlgn="b"/>
                      <a:endParaRPr lang="fi-FI" sz="1400" b="1" i="0" u="none" strike="noStrike">
                        <a:solidFill>
                          <a:srgbClr val="000000"/>
                        </a:solidFill>
                        <a:effectLst/>
                        <a:latin typeface="Avenir LT Std 45 Book" panose="020B0502020203020204" pitchFamily="34" charset="0"/>
                      </a:endParaRPr>
                    </a:p>
                  </a:txBody>
                  <a:tcPr marL="6350" marR="6350" marT="6350" marB="0" anchor="b">
                    <a:lnL>
                      <a:noFill/>
                    </a:lnL>
                    <a:lnR>
                      <a:noFill/>
                    </a:lnR>
                    <a:lnT>
                      <a:noFill/>
                    </a:lnT>
                    <a:lnB>
                      <a:noFill/>
                    </a:lnB>
                  </a:tcPr>
                </a:tc>
                <a:tc>
                  <a:txBody>
                    <a:bodyPr/>
                    <a:lstStyle/>
                    <a:p>
                      <a:pPr algn="ctr" fontAlgn="ctr"/>
                      <a:r>
                        <a:rPr lang="en-US" sz="1400" b="1" i="0" u="none" strike="noStrike" dirty="0">
                          <a:solidFill>
                            <a:srgbClr val="000000"/>
                          </a:solidFill>
                          <a:effectLst/>
                          <a:latin typeface="Avenir LT Std 45 Book" panose="020B0502020203020204" pitchFamily="34" charset="0"/>
                        </a:rPr>
                        <a:t>No. of overnights in 2023 </a:t>
                      </a:r>
                    </a:p>
                  </a:txBody>
                  <a:tcPr marL="6350" marR="6350" marT="6350" marB="0" anchor="ctr">
                    <a:lnL>
                      <a:noFill/>
                    </a:lnL>
                    <a:lnR>
                      <a:noFill/>
                    </a:lnR>
                    <a:lnT>
                      <a:noFill/>
                    </a:lnT>
                    <a:lnB>
                      <a:noFill/>
                    </a:lnB>
                  </a:tcPr>
                </a:tc>
                <a:tc>
                  <a:txBody>
                    <a:bodyPr/>
                    <a:lstStyle/>
                    <a:p>
                      <a:pPr algn="ctr" fontAlgn="ctr"/>
                      <a:r>
                        <a:rPr lang="fi-FI" sz="1400" b="1" i="0" u="none" strike="noStrike">
                          <a:solidFill>
                            <a:srgbClr val="000000"/>
                          </a:solidFill>
                          <a:effectLst/>
                          <a:latin typeface="Avenir LT Std 45 Book" panose="020B0502020203020204" pitchFamily="34" charset="0"/>
                        </a:rPr>
                        <a:t>comp.to 2019</a:t>
                      </a:r>
                    </a:p>
                  </a:txBody>
                  <a:tcPr marL="6350" marR="6350" marT="6350" marB="0" anchor="ctr">
                    <a:lnL>
                      <a:noFill/>
                    </a:lnL>
                    <a:lnR>
                      <a:noFill/>
                    </a:lnR>
                    <a:lnT>
                      <a:noFill/>
                    </a:lnT>
                    <a:lnB>
                      <a:noFill/>
                    </a:lnB>
                  </a:tcPr>
                </a:tc>
                <a:extLst>
                  <a:ext uri="{0D108BD9-81ED-4DB2-BD59-A6C34878D82A}">
                    <a16:rowId xmlns:a16="http://schemas.microsoft.com/office/drawing/2014/main" val="1439140614"/>
                  </a:ext>
                </a:extLst>
              </a:tr>
              <a:tr h="268573">
                <a:tc>
                  <a:txBody>
                    <a:bodyPr/>
                    <a:lstStyle/>
                    <a:p>
                      <a:pPr algn="l" fontAlgn="b"/>
                      <a:r>
                        <a:rPr lang="fi-FI" sz="1400" b="1" i="0" u="none" strike="noStrike">
                          <a:solidFill>
                            <a:srgbClr val="000000"/>
                          </a:solidFill>
                          <a:effectLst/>
                          <a:latin typeface="Avenir LT Std 45 Book" panose="020B0502020203020204" pitchFamily="34" charset="0"/>
                        </a:rPr>
                        <a:t>Germany</a:t>
                      </a:r>
                    </a:p>
                  </a:txBody>
                  <a:tcPr marL="6350" marR="6350" marT="6350" marB="0" anchor="b">
                    <a:lnL>
                      <a:noFill/>
                    </a:lnL>
                    <a:lnR>
                      <a:noFill/>
                    </a:lnR>
                    <a:lnT>
                      <a:noFill/>
                    </a:lnT>
                    <a:lnB>
                      <a:noFill/>
                    </a:lnB>
                  </a:tcPr>
                </a:tc>
                <a:tc>
                  <a:txBody>
                    <a:bodyPr/>
                    <a:lstStyle/>
                    <a:p>
                      <a:pPr algn="r" fontAlgn="b"/>
                      <a:r>
                        <a:rPr lang="fi-FI" sz="1400" b="1" i="0" u="none" strike="noStrike">
                          <a:solidFill>
                            <a:srgbClr val="000000"/>
                          </a:solidFill>
                          <a:effectLst/>
                          <a:latin typeface="Avenir LT Std 45 Book" panose="020B0502020203020204" pitchFamily="34" charset="0"/>
                        </a:rPr>
                        <a:t>569 000</a:t>
                      </a:r>
                    </a:p>
                  </a:txBody>
                  <a:tcPr marL="6350" marR="476250" marT="6350" marB="0" anchor="b">
                    <a:lnL>
                      <a:noFill/>
                    </a:lnL>
                    <a:lnR>
                      <a:noFill/>
                    </a:lnR>
                    <a:lnT>
                      <a:noFill/>
                    </a:lnT>
                    <a:lnB>
                      <a:noFill/>
                    </a:lnB>
                  </a:tcPr>
                </a:tc>
                <a:tc>
                  <a:txBody>
                    <a:bodyPr/>
                    <a:lstStyle/>
                    <a:p>
                      <a:pPr algn="r" fontAlgn="b"/>
                      <a:r>
                        <a:rPr lang="fi-FI" sz="1400" b="1" i="0" u="none" strike="noStrike">
                          <a:solidFill>
                            <a:srgbClr val="C00000"/>
                          </a:solidFill>
                          <a:effectLst/>
                          <a:latin typeface="Avenir LT Std 45 Book" panose="020B0502020203020204" pitchFamily="34" charset="0"/>
                        </a:rPr>
                        <a:t>-14 %</a:t>
                      </a:r>
                    </a:p>
                  </a:txBody>
                  <a:tcPr marL="6350" marR="6350" marT="6350" marB="0" anchor="b">
                    <a:lnL>
                      <a:noFill/>
                    </a:lnL>
                    <a:lnR>
                      <a:noFill/>
                    </a:lnR>
                    <a:lnT>
                      <a:noFill/>
                    </a:lnT>
                    <a:lnB>
                      <a:noFill/>
                    </a:lnB>
                  </a:tcPr>
                </a:tc>
                <a:extLst>
                  <a:ext uri="{0D108BD9-81ED-4DB2-BD59-A6C34878D82A}">
                    <a16:rowId xmlns:a16="http://schemas.microsoft.com/office/drawing/2014/main" val="1922086369"/>
                  </a:ext>
                </a:extLst>
              </a:tr>
              <a:tr h="268573">
                <a:tc>
                  <a:txBody>
                    <a:bodyPr/>
                    <a:lstStyle/>
                    <a:p>
                      <a:pPr algn="l" fontAlgn="b"/>
                      <a:r>
                        <a:rPr lang="fi-FI" sz="1400" b="1" i="0" u="none" strike="noStrike">
                          <a:solidFill>
                            <a:srgbClr val="000000"/>
                          </a:solidFill>
                          <a:effectLst/>
                          <a:latin typeface="Avenir LT Std 45 Book" panose="020B0502020203020204" pitchFamily="34" charset="0"/>
                        </a:rPr>
                        <a:t>Sweden</a:t>
                      </a:r>
                    </a:p>
                  </a:txBody>
                  <a:tcPr marL="6350" marR="6350" marT="6350" marB="0" anchor="b">
                    <a:lnL>
                      <a:noFill/>
                    </a:lnL>
                    <a:lnR>
                      <a:noFill/>
                    </a:lnR>
                    <a:lnT>
                      <a:noFill/>
                    </a:lnT>
                    <a:lnB>
                      <a:noFill/>
                    </a:lnB>
                  </a:tcPr>
                </a:tc>
                <a:tc>
                  <a:txBody>
                    <a:bodyPr/>
                    <a:lstStyle/>
                    <a:p>
                      <a:pPr algn="r" fontAlgn="b"/>
                      <a:r>
                        <a:rPr lang="fi-FI" sz="1400" b="1" i="0" u="none" strike="noStrike">
                          <a:solidFill>
                            <a:srgbClr val="000000"/>
                          </a:solidFill>
                          <a:effectLst/>
                          <a:latin typeface="Avenir LT Std 45 Book" panose="020B0502020203020204" pitchFamily="34" charset="0"/>
                        </a:rPr>
                        <a:t>559 400</a:t>
                      </a:r>
                    </a:p>
                  </a:txBody>
                  <a:tcPr marL="6350" marR="476250" marT="6350" marB="0" anchor="b">
                    <a:lnL>
                      <a:noFill/>
                    </a:lnL>
                    <a:lnR>
                      <a:noFill/>
                    </a:lnR>
                    <a:lnT>
                      <a:noFill/>
                    </a:lnT>
                    <a:lnB>
                      <a:noFill/>
                    </a:lnB>
                  </a:tcPr>
                </a:tc>
                <a:tc>
                  <a:txBody>
                    <a:bodyPr/>
                    <a:lstStyle/>
                    <a:p>
                      <a:pPr algn="ctr" fontAlgn="b"/>
                      <a:r>
                        <a:rPr lang="fi-FI" sz="1400" b="1" i="0" u="none" strike="noStrike">
                          <a:solidFill>
                            <a:srgbClr val="000000"/>
                          </a:solidFill>
                          <a:effectLst/>
                          <a:latin typeface="Avenir LT Std 45 Book" panose="020B0502020203020204" pitchFamily="34" charset="0"/>
                        </a:rPr>
                        <a:t>0 %</a:t>
                      </a:r>
                    </a:p>
                  </a:txBody>
                  <a:tcPr marL="6350" marR="6350" marT="6350" marB="0" anchor="b">
                    <a:lnL>
                      <a:noFill/>
                    </a:lnL>
                    <a:lnR>
                      <a:noFill/>
                    </a:lnR>
                    <a:lnT>
                      <a:noFill/>
                    </a:lnT>
                    <a:lnB>
                      <a:noFill/>
                    </a:lnB>
                    <a:solidFill>
                      <a:srgbClr val="CCFFCC"/>
                    </a:solidFill>
                  </a:tcPr>
                </a:tc>
                <a:extLst>
                  <a:ext uri="{0D108BD9-81ED-4DB2-BD59-A6C34878D82A}">
                    <a16:rowId xmlns:a16="http://schemas.microsoft.com/office/drawing/2014/main" val="2828519158"/>
                  </a:ext>
                </a:extLst>
              </a:tr>
              <a:tr h="268573">
                <a:tc>
                  <a:txBody>
                    <a:bodyPr/>
                    <a:lstStyle/>
                    <a:p>
                      <a:pPr algn="l" fontAlgn="b"/>
                      <a:r>
                        <a:rPr lang="fi-FI" sz="1400" b="1" i="0" u="none" strike="noStrike">
                          <a:solidFill>
                            <a:srgbClr val="000000"/>
                          </a:solidFill>
                          <a:effectLst/>
                          <a:latin typeface="Avenir LT Std 45 Book" panose="020B0502020203020204" pitchFamily="34" charset="0"/>
                        </a:rPr>
                        <a:t>UK</a:t>
                      </a:r>
                    </a:p>
                  </a:txBody>
                  <a:tcPr marL="6350" marR="6350" marT="6350" marB="0" anchor="b">
                    <a:lnL>
                      <a:noFill/>
                    </a:lnL>
                    <a:lnR>
                      <a:noFill/>
                    </a:lnR>
                    <a:lnT>
                      <a:noFill/>
                    </a:lnT>
                    <a:lnB>
                      <a:noFill/>
                    </a:lnB>
                  </a:tcPr>
                </a:tc>
                <a:tc>
                  <a:txBody>
                    <a:bodyPr/>
                    <a:lstStyle/>
                    <a:p>
                      <a:pPr algn="r" fontAlgn="b"/>
                      <a:r>
                        <a:rPr lang="fi-FI" sz="1400" b="1" i="0" u="none" strike="noStrike">
                          <a:solidFill>
                            <a:srgbClr val="000000"/>
                          </a:solidFill>
                          <a:effectLst/>
                          <a:latin typeface="Avenir LT Std 45 Book" panose="020B0502020203020204" pitchFamily="34" charset="0"/>
                        </a:rPr>
                        <a:t>491 700</a:t>
                      </a:r>
                    </a:p>
                  </a:txBody>
                  <a:tcPr marL="6350" marR="476250" marT="6350" marB="0" anchor="b">
                    <a:lnL>
                      <a:noFill/>
                    </a:lnL>
                    <a:lnR>
                      <a:noFill/>
                    </a:lnR>
                    <a:lnT>
                      <a:noFill/>
                    </a:lnT>
                    <a:lnB>
                      <a:noFill/>
                    </a:lnB>
                  </a:tcPr>
                </a:tc>
                <a:tc>
                  <a:txBody>
                    <a:bodyPr/>
                    <a:lstStyle/>
                    <a:p>
                      <a:pPr algn="ctr" fontAlgn="b"/>
                      <a:r>
                        <a:rPr lang="fi-FI" sz="1400" b="1" i="0" u="none" strike="noStrike">
                          <a:solidFill>
                            <a:srgbClr val="C00000"/>
                          </a:solidFill>
                          <a:effectLst/>
                          <a:latin typeface="Avenir LT Std 45 Book" panose="020B0502020203020204" pitchFamily="34" charset="0"/>
                        </a:rPr>
                        <a:t>-14 %</a:t>
                      </a:r>
                    </a:p>
                  </a:txBody>
                  <a:tcPr marL="6350" marR="6350" marT="6350" marB="0" anchor="b">
                    <a:lnL>
                      <a:noFill/>
                    </a:lnL>
                    <a:lnR>
                      <a:noFill/>
                    </a:lnR>
                    <a:lnT>
                      <a:noFill/>
                    </a:lnT>
                    <a:lnB>
                      <a:noFill/>
                    </a:lnB>
                  </a:tcPr>
                </a:tc>
                <a:extLst>
                  <a:ext uri="{0D108BD9-81ED-4DB2-BD59-A6C34878D82A}">
                    <a16:rowId xmlns:a16="http://schemas.microsoft.com/office/drawing/2014/main" val="603231168"/>
                  </a:ext>
                </a:extLst>
              </a:tr>
              <a:tr h="268573">
                <a:tc>
                  <a:txBody>
                    <a:bodyPr/>
                    <a:lstStyle/>
                    <a:p>
                      <a:pPr algn="l" fontAlgn="b"/>
                      <a:r>
                        <a:rPr lang="fi-FI" sz="1400" b="1" i="0" u="none" strike="noStrike">
                          <a:solidFill>
                            <a:srgbClr val="000000"/>
                          </a:solidFill>
                          <a:effectLst/>
                          <a:latin typeface="Avenir LT Std 45 Book" panose="020B0502020203020204" pitchFamily="34" charset="0"/>
                        </a:rPr>
                        <a:t>France</a:t>
                      </a:r>
                    </a:p>
                  </a:txBody>
                  <a:tcPr marL="6350" marR="6350" marT="6350" marB="0" anchor="b">
                    <a:lnL>
                      <a:noFill/>
                    </a:lnL>
                    <a:lnR>
                      <a:noFill/>
                    </a:lnR>
                    <a:lnT>
                      <a:noFill/>
                    </a:lnT>
                    <a:lnB>
                      <a:noFill/>
                    </a:lnB>
                  </a:tcPr>
                </a:tc>
                <a:tc>
                  <a:txBody>
                    <a:bodyPr/>
                    <a:lstStyle/>
                    <a:p>
                      <a:pPr algn="r" fontAlgn="b"/>
                      <a:r>
                        <a:rPr lang="fi-FI" sz="1400" b="1" i="0" u="none" strike="noStrike">
                          <a:solidFill>
                            <a:srgbClr val="000000"/>
                          </a:solidFill>
                          <a:effectLst/>
                          <a:latin typeface="Avenir LT Std 45 Book" panose="020B0502020203020204" pitchFamily="34" charset="0"/>
                        </a:rPr>
                        <a:t>343 700</a:t>
                      </a:r>
                    </a:p>
                  </a:txBody>
                  <a:tcPr marL="6350" marR="476250" marT="6350" marB="0" anchor="b">
                    <a:lnL>
                      <a:noFill/>
                    </a:lnL>
                    <a:lnR>
                      <a:noFill/>
                    </a:lnR>
                    <a:lnT>
                      <a:noFill/>
                    </a:lnT>
                    <a:lnB>
                      <a:noFill/>
                    </a:lnB>
                  </a:tcPr>
                </a:tc>
                <a:tc>
                  <a:txBody>
                    <a:bodyPr/>
                    <a:lstStyle/>
                    <a:p>
                      <a:pPr algn="ctr" fontAlgn="b"/>
                      <a:r>
                        <a:rPr lang="fi-FI" sz="1400" b="1" i="0" u="none" strike="noStrike">
                          <a:solidFill>
                            <a:srgbClr val="000000"/>
                          </a:solidFill>
                          <a:effectLst/>
                          <a:latin typeface="Avenir LT Std 45 Book" panose="020B0502020203020204" pitchFamily="34" charset="0"/>
                        </a:rPr>
                        <a:t>1 %</a:t>
                      </a:r>
                    </a:p>
                  </a:txBody>
                  <a:tcPr marL="6350" marR="6350" marT="6350" marB="0" anchor="b">
                    <a:lnL>
                      <a:noFill/>
                    </a:lnL>
                    <a:lnR>
                      <a:noFill/>
                    </a:lnR>
                    <a:lnT>
                      <a:noFill/>
                    </a:lnT>
                    <a:lnB>
                      <a:noFill/>
                    </a:lnB>
                    <a:solidFill>
                      <a:srgbClr val="CCFFCC"/>
                    </a:solidFill>
                  </a:tcPr>
                </a:tc>
                <a:extLst>
                  <a:ext uri="{0D108BD9-81ED-4DB2-BD59-A6C34878D82A}">
                    <a16:rowId xmlns:a16="http://schemas.microsoft.com/office/drawing/2014/main" val="2683696795"/>
                  </a:ext>
                </a:extLst>
              </a:tr>
              <a:tr h="268573">
                <a:tc>
                  <a:txBody>
                    <a:bodyPr/>
                    <a:lstStyle/>
                    <a:p>
                      <a:pPr algn="l" fontAlgn="b"/>
                      <a:r>
                        <a:rPr lang="fi-FI" sz="1400" b="1" i="0" u="none" strike="noStrike" dirty="0" err="1">
                          <a:solidFill>
                            <a:srgbClr val="000000"/>
                          </a:solidFill>
                          <a:effectLst/>
                          <a:latin typeface="Avenir LT Std 45 Book" panose="020B0502020203020204" pitchFamily="34" charset="0"/>
                        </a:rPr>
                        <a:t>Netherlands</a:t>
                      </a:r>
                      <a:endParaRPr lang="fi-FI" sz="1400" b="1" i="0" u="none" strike="noStrike" dirty="0">
                        <a:solidFill>
                          <a:srgbClr val="000000"/>
                        </a:solidFill>
                        <a:effectLst/>
                        <a:latin typeface="Avenir LT Std 45 Book" panose="020B0502020203020204" pitchFamily="34" charset="0"/>
                      </a:endParaRPr>
                    </a:p>
                  </a:txBody>
                  <a:tcPr marL="6350" marR="6350" marT="6350" marB="0" anchor="b">
                    <a:lnL>
                      <a:noFill/>
                    </a:lnL>
                    <a:lnR>
                      <a:noFill/>
                    </a:lnR>
                    <a:lnT>
                      <a:noFill/>
                    </a:lnT>
                    <a:lnB>
                      <a:noFill/>
                    </a:lnB>
                  </a:tcPr>
                </a:tc>
                <a:tc>
                  <a:txBody>
                    <a:bodyPr/>
                    <a:lstStyle/>
                    <a:p>
                      <a:pPr algn="r" fontAlgn="b"/>
                      <a:r>
                        <a:rPr lang="fi-FI" sz="1400" b="1" i="0" u="none" strike="noStrike">
                          <a:solidFill>
                            <a:srgbClr val="000000"/>
                          </a:solidFill>
                          <a:effectLst/>
                          <a:latin typeface="Avenir LT Std 45 Book" panose="020B0502020203020204" pitchFamily="34" charset="0"/>
                        </a:rPr>
                        <a:t>295 100</a:t>
                      </a:r>
                    </a:p>
                  </a:txBody>
                  <a:tcPr marL="6350" marR="476250" marT="6350" marB="0" anchor="b">
                    <a:lnL>
                      <a:noFill/>
                    </a:lnL>
                    <a:lnR>
                      <a:noFill/>
                    </a:lnR>
                    <a:lnT>
                      <a:noFill/>
                    </a:lnT>
                    <a:lnB>
                      <a:noFill/>
                    </a:lnB>
                  </a:tcPr>
                </a:tc>
                <a:tc>
                  <a:txBody>
                    <a:bodyPr/>
                    <a:lstStyle/>
                    <a:p>
                      <a:pPr algn="ctr" fontAlgn="b"/>
                      <a:r>
                        <a:rPr lang="fi-FI" sz="1400" b="1" i="0" u="none" strike="noStrike">
                          <a:solidFill>
                            <a:srgbClr val="000000"/>
                          </a:solidFill>
                          <a:effectLst/>
                          <a:latin typeface="Avenir LT Std 45 Book" panose="020B0502020203020204" pitchFamily="34" charset="0"/>
                        </a:rPr>
                        <a:t>13 %</a:t>
                      </a:r>
                    </a:p>
                  </a:txBody>
                  <a:tcPr marL="6350" marR="6350" marT="6350" marB="0" anchor="b">
                    <a:lnL>
                      <a:noFill/>
                    </a:lnL>
                    <a:lnR>
                      <a:noFill/>
                    </a:lnR>
                    <a:lnT>
                      <a:noFill/>
                    </a:lnT>
                    <a:lnB>
                      <a:noFill/>
                    </a:lnB>
                    <a:solidFill>
                      <a:srgbClr val="CCFFCC"/>
                    </a:solidFill>
                  </a:tcPr>
                </a:tc>
                <a:extLst>
                  <a:ext uri="{0D108BD9-81ED-4DB2-BD59-A6C34878D82A}">
                    <a16:rowId xmlns:a16="http://schemas.microsoft.com/office/drawing/2014/main" val="4174695358"/>
                  </a:ext>
                </a:extLst>
              </a:tr>
              <a:tr h="268573">
                <a:tc>
                  <a:txBody>
                    <a:bodyPr/>
                    <a:lstStyle/>
                    <a:p>
                      <a:pPr algn="l" fontAlgn="b"/>
                      <a:r>
                        <a:rPr lang="fi-FI" sz="1400" b="1" i="0" u="none" strike="noStrike" dirty="0">
                          <a:solidFill>
                            <a:srgbClr val="000000"/>
                          </a:solidFill>
                          <a:effectLst/>
                          <a:latin typeface="Avenir LT Std 45 Book" panose="020B0502020203020204" pitchFamily="34" charset="0"/>
                        </a:rPr>
                        <a:t>USA</a:t>
                      </a:r>
                    </a:p>
                  </a:txBody>
                  <a:tcPr marL="6350" marR="6350" marT="6350" marB="0" anchor="b">
                    <a:lnL>
                      <a:noFill/>
                    </a:lnL>
                    <a:lnR>
                      <a:noFill/>
                    </a:lnR>
                    <a:lnT>
                      <a:noFill/>
                    </a:lnT>
                    <a:lnB>
                      <a:noFill/>
                    </a:lnB>
                  </a:tcPr>
                </a:tc>
                <a:tc>
                  <a:txBody>
                    <a:bodyPr/>
                    <a:lstStyle/>
                    <a:p>
                      <a:pPr algn="r" fontAlgn="b"/>
                      <a:r>
                        <a:rPr lang="fi-FI" sz="1400" b="1" i="0" u="none" strike="noStrike">
                          <a:solidFill>
                            <a:srgbClr val="000000"/>
                          </a:solidFill>
                          <a:effectLst/>
                          <a:latin typeface="Avenir LT Std 45 Book" panose="020B0502020203020204" pitchFamily="34" charset="0"/>
                        </a:rPr>
                        <a:t>225 700</a:t>
                      </a:r>
                    </a:p>
                  </a:txBody>
                  <a:tcPr marL="6350" marR="476250" marT="6350" marB="0" anchor="b">
                    <a:lnL>
                      <a:noFill/>
                    </a:lnL>
                    <a:lnR>
                      <a:noFill/>
                    </a:lnR>
                    <a:lnT>
                      <a:noFill/>
                    </a:lnT>
                    <a:lnB>
                      <a:noFill/>
                    </a:lnB>
                  </a:tcPr>
                </a:tc>
                <a:tc>
                  <a:txBody>
                    <a:bodyPr/>
                    <a:lstStyle/>
                    <a:p>
                      <a:pPr algn="ctr" fontAlgn="b"/>
                      <a:r>
                        <a:rPr lang="fi-FI" sz="1400" b="1" i="0" u="none" strike="noStrike">
                          <a:solidFill>
                            <a:srgbClr val="C00000"/>
                          </a:solidFill>
                          <a:effectLst/>
                          <a:latin typeface="Avenir LT Std 45 Book" panose="020B0502020203020204" pitchFamily="34" charset="0"/>
                        </a:rPr>
                        <a:t>-27 %</a:t>
                      </a:r>
                    </a:p>
                  </a:txBody>
                  <a:tcPr marL="6350" marR="6350" marT="6350" marB="0" anchor="b">
                    <a:lnL>
                      <a:noFill/>
                    </a:lnL>
                    <a:lnR>
                      <a:noFill/>
                    </a:lnR>
                    <a:lnT>
                      <a:noFill/>
                    </a:lnT>
                    <a:lnB>
                      <a:noFill/>
                    </a:lnB>
                  </a:tcPr>
                </a:tc>
                <a:extLst>
                  <a:ext uri="{0D108BD9-81ED-4DB2-BD59-A6C34878D82A}">
                    <a16:rowId xmlns:a16="http://schemas.microsoft.com/office/drawing/2014/main" val="3447003652"/>
                  </a:ext>
                </a:extLst>
              </a:tr>
              <a:tr h="268573">
                <a:tc>
                  <a:txBody>
                    <a:bodyPr/>
                    <a:lstStyle/>
                    <a:p>
                      <a:pPr algn="l" fontAlgn="b"/>
                      <a:r>
                        <a:rPr lang="fi-FI" sz="1400" b="1" i="0" u="none" strike="noStrike">
                          <a:solidFill>
                            <a:srgbClr val="000000"/>
                          </a:solidFill>
                          <a:effectLst/>
                          <a:latin typeface="Avenir LT Std 45 Book" panose="020B0502020203020204" pitchFamily="34" charset="0"/>
                        </a:rPr>
                        <a:t>Italy</a:t>
                      </a:r>
                    </a:p>
                  </a:txBody>
                  <a:tcPr marL="6350" marR="6350" marT="6350" marB="0" anchor="b">
                    <a:lnL>
                      <a:noFill/>
                    </a:lnL>
                    <a:lnR>
                      <a:noFill/>
                    </a:lnR>
                    <a:lnT>
                      <a:noFill/>
                    </a:lnT>
                    <a:lnB>
                      <a:noFill/>
                    </a:lnB>
                  </a:tcPr>
                </a:tc>
                <a:tc>
                  <a:txBody>
                    <a:bodyPr/>
                    <a:lstStyle/>
                    <a:p>
                      <a:pPr algn="r" fontAlgn="b"/>
                      <a:r>
                        <a:rPr lang="fi-FI" sz="1400" b="1" i="0" u="none" strike="noStrike">
                          <a:solidFill>
                            <a:srgbClr val="000000"/>
                          </a:solidFill>
                          <a:effectLst/>
                          <a:latin typeface="Avenir LT Std 45 Book" panose="020B0502020203020204" pitchFamily="34" charset="0"/>
                        </a:rPr>
                        <a:t>190 800</a:t>
                      </a:r>
                    </a:p>
                  </a:txBody>
                  <a:tcPr marL="6350" marR="476250" marT="6350" marB="0" anchor="b">
                    <a:lnL>
                      <a:noFill/>
                    </a:lnL>
                    <a:lnR>
                      <a:noFill/>
                    </a:lnR>
                    <a:lnT>
                      <a:noFill/>
                    </a:lnT>
                    <a:lnB>
                      <a:noFill/>
                    </a:lnB>
                  </a:tcPr>
                </a:tc>
                <a:tc>
                  <a:txBody>
                    <a:bodyPr/>
                    <a:lstStyle/>
                    <a:p>
                      <a:pPr algn="ctr" fontAlgn="b"/>
                      <a:r>
                        <a:rPr lang="fi-FI" sz="1400" b="1" i="0" u="none" strike="noStrike">
                          <a:solidFill>
                            <a:srgbClr val="000000"/>
                          </a:solidFill>
                          <a:effectLst/>
                          <a:latin typeface="Avenir LT Std 45 Book" panose="020B0502020203020204" pitchFamily="34" charset="0"/>
                        </a:rPr>
                        <a:t>6 %</a:t>
                      </a:r>
                    </a:p>
                  </a:txBody>
                  <a:tcPr marL="6350" marR="6350" marT="6350" marB="0" anchor="b">
                    <a:lnL>
                      <a:noFill/>
                    </a:lnL>
                    <a:lnR>
                      <a:noFill/>
                    </a:lnR>
                    <a:lnT>
                      <a:noFill/>
                    </a:lnT>
                    <a:lnB>
                      <a:noFill/>
                    </a:lnB>
                    <a:solidFill>
                      <a:srgbClr val="CCFFCC"/>
                    </a:solidFill>
                  </a:tcPr>
                </a:tc>
                <a:extLst>
                  <a:ext uri="{0D108BD9-81ED-4DB2-BD59-A6C34878D82A}">
                    <a16:rowId xmlns:a16="http://schemas.microsoft.com/office/drawing/2014/main" val="3029053704"/>
                  </a:ext>
                </a:extLst>
              </a:tr>
              <a:tr h="268573">
                <a:tc>
                  <a:txBody>
                    <a:bodyPr/>
                    <a:lstStyle/>
                    <a:p>
                      <a:pPr algn="l" fontAlgn="b"/>
                      <a:r>
                        <a:rPr lang="fi-FI" sz="1400" b="1" i="0" u="none" strike="noStrike">
                          <a:solidFill>
                            <a:srgbClr val="000000"/>
                          </a:solidFill>
                          <a:effectLst/>
                          <a:latin typeface="Avenir LT Std 45 Book" panose="020B0502020203020204" pitchFamily="34" charset="0"/>
                        </a:rPr>
                        <a:t>Spain</a:t>
                      </a:r>
                    </a:p>
                  </a:txBody>
                  <a:tcPr marL="6350" marR="6350" marT="6350" marB="0" anchor="b">
                    <a:lnL>
                      <a:noFill/>
                    </a:lnL>
                    <a:lnR>
                      <a:noFill/>
                    </a:lnR>
                    <a:lnT>
                      <a:noFill/>
                    </a:lnT>
                    <a:lnB>
                      <a:noFill/>
                    </a:lnB>
                  </a:tcPr>
                </a:tc>
                <a:tc>
                  <a:txBody>
                    <a:bodyPr/>
                    <a:lstStyle/>
                    <a:p>
                      <a:pPr algn="r" fontAlgn="b"/>
                      <a:r>
                        <a:rPr lang="fi-FI" sz="1400" b="1" i="0" u="none" strike="noStrike">
                          <a:solidFill>
                            <a:srgbClr val="000000"/>
                          </a:solidFill>
                          <a:effectLst/>
                          <a:latin typeface="Avenir LT Std 45 Book" panose="020B0502020203020204" pitchFamily="34" charset="0"/>
                        </a:rPr>
                        <a:t>168 700</a:t>
                      </a:r>
                    </a:p>
                  </a:txBody>
                  <a:tcPr marL="6350" marR="476250" marT="6350" marB="0" anchor="b">
                    <a:lnL>
                      <a:noFill/>
                    </a:lnL>
                    <a:lnR>
                      <a:noFill/>
                    </a:lnR>
                    <a:lnT>
                      <a:noFill/>
                    </a:lnT>
                    <a:lnB>
                      <a:noFill/>
                    </a:lnB>
                  </a:tcPr>
                </a:tc>
                <a:tc>
                  <a:txBody>
                    <a:bodyPr/>
                    <a:lstStyle/>
                    <a:p>
                      <a:pPr algn="ctr" fontAlgn="b"/>
                      <a:r>
                        <a:rPr lang="fi-FI" sz="1400" b="1" i="0" u="none" strike="noStrike">
                          <a:solidFill>
                            <a:srgbClr val="C00000"/>
                          </a:solidFill>
                          <a:effectLst/>
                          <a:latin typeface="Avenir LT Std 45 Book" panose="020B0502020203020204" pitchFamily="34" charset="0"/>
                        </a:rPr>
                        <a:t>-3 %</a:t>
                      </a:r>
                    </a:p>
                  </a:txBody>
                  <a:tcPr marL="6350" marR="6350" marT="6350" marB="0" anchor="b">
                    <a:lnL>
                      <a:noFill/>
                    </a:lnL>
                    <a:lnR>
                      <a:noFill/>
                    </a:lnR>
                    <a:lnT>
                      <a:noFill/>
                    </a:lnT>
                    <a:lnB>
                      <a:noFill/>
                    </a:lnB>
                  </a:tcPr>
                </a:tc>
                <a:extLst>
                  <a:ext uri="{0D108BD9-81ED-4DB2-BD59-A6C34878D82A}">
                    <a16:rowId xmlns:a16="http://schemas.microsoft.com/office/drawing/2014/main" val="1428858681"/>
                  </a:ext>
                </a:extLst>
              </a:tr>
              <a:tr h="268573">
                <a:tc>
                  <a:txBody>
                    <a:bodyPr/>
                    <a:lstStyle/>
                    <a:p>
                      <a:pPr algn="l" fontAlgn="b"/>
                      <a:r>
                        <a:rPr lang="fi-FI" sz="1400" b="1" i="0" u="none" strike="noStrike">
                          <a:solidFill>
                            <a:srgbClr val="000000"/>
                          </a:solidFill>
                          <a:effectLst/>
                          <a:latin typeface="Avenir LT Std 45 Book" panose="020B0502020203020204" pitchFamily="34" charset="0"/>
                        </a:rPr>
                        <a:t>Switzerland</a:t>
                      </a:r>
                    </a:p>
                  </a:txBody>
                  <a:tcPr marL="6350" marR="6350" marT="6350" marB="0" anchor="b">
                    <a:lnL>
                      <a:noFill/>
                    </a:lnL>
                    <a:lnR>
                      <a:noFill/>
                    </a:lnR>
                    <a:lnT>
                      <a:noFill/>
                    </a:lnT>
                    <a:lnB>
                      <a:noFill/>
                    </a:lnB>
                  </a:tcPr>
                </a:tc>
                <a:tc>
                  <a:txBody>
                    <a:bodyPr/>
                    <a:lstStyle/>
                    <a:p>
                      <a:pPr algn="r" fontAlgn="b"/>
                      <a:r>
                        <a:rPr lang="fi-FI" sz="1400" b="1" i="0" u="none" strike="noStrike">
                          <a:solidFill>
                            <a:srgbClr val="000000"/>
                          </a:solidFill>
                          <a:effectLst/>
                          <a:latin typeface="Avenir LT Std 45 Book" panose="020B0502020203020204" pitchFamily="34" charset="0"/>
                        </a:rPr>
                        <a:t>159 800</a:t>
                      </a:r>
                    </a:p>
                  </a:txBody>
                  <a:tcPr marL="6350" marR="476250" marT="6350" marB="0" anchor="b">
                    <a:lnL>
                      <a:noFill/>
                    </a:lnL>
                    <a:lnR>
                      <a:noFill/>
                    </a:lnR>
                    <a:lnT>
                      <a:noFill/>
                    </a:lnT>
                    <a:lnB>
                      <a:noFill/>
                    </a:lnB>
                  </a:tcPr>
                </a:tc>
                <a:tc>
                  <a:txBody>
                    <a:bodyPr/>
                    <a:lstStyle/>
                    <a:p>
                      <a:pPr algn="ctr" fontAlgn="b"/>
                      <a:r>
                        <a:rPr lang="fi-FI" sz="1400" b="1" i="0" u="none" strike="noStrike">
                          <a:solidFill>
                            <a:srgbClr val="C00000"/>
                          </a:solidFill>
                          <a:effectLst/>
                          <a:latin typeface="Avenir LT Std 45 Book" panose="020B0502020203020204" pitchFamily="34" charset="0"/>
                        </a:rPr>
                        <a:t>-4 %</a:t>
                      </a:r>
                    </a:p>
                  </a:txBody>
                  <a:tcPr marL="6350" marR="6350" marT="6350" marB="0" anchor="b">
                    <a:lnL>
                      <a:noFill/>
                    </a:lnL>
                    <a:lnR>
                      <a:noFill/>
                    </a:lnR>
                    <a:lnT>
                      <a:noFill/>
                    </a:lnT>
                    <a:lnB>
                      <a:noFill/>
                    </a:lnB>
                  </a:tcPr>
                </a:tc>
                <a:extLst>
                  <a:ext uri="{0D108BD9-81ED-4DB2-BD59-A6C34878D82A}">
                    <a16:rowId xmlns:a16="http://schemas.microsoft.com/office/drawing/2014/main" val="368692993"/>
                  </a:ext>
                </a:extLst>
              </a:tr>
              <a:tr h="268573">
                <a:tc>
                  <a:txBody>
                    <a:bodyPr/>
                    <a:lstStyle/>
                    <a:p>
                      <a:pPr algn="l" fontAlgn="b"/>
                      <a:r>
                        <a:rPr lang="fi-FI" sz="1400" b="1" i="0" u="none" strike="noStrike">
                          <a:solidFill>
                            <a:srgbClr val="000000"/>
                          </a:solidFill>
                          <a:effectLst/>
                          <a:latin typeface="Avenir LT Std 45 Book" panose="020B0502020203020204" pitchFamily="34" charset="0"/>
                        </a:rPr>
                        <a:t>China</a:t>
                      </a:r>
                    </a:p>
                  </a:txBody>
                  <a:tcPr marL="6350" marR="6350" marT="6350" marB="0" anchor="b">
                    <a:lnL>
                      <a:noFill/>
                    </a:lnL>
                    <a:lnR>
                      <a:noFill/>
                    </a:lnR>
                    <a:lnT>
                      <a:noFill/>
                    </a:lnT>
                    <a:lnB>
                      <a:noFill/>
                    </a:lnB>
                  </a:tcPr>
                </a:tc>
                <a:tc>
                  <a:txBody>
                    <a:bodyPr/>
                    <a:lstStyle/>
                    <a:p>
                      <a:pPr algn="r" fontAlgn="b"/>
                      <a:r>
                        <a:rPr lang="fi-FI" sz="1400" b="1" i="0" u="none" strike="noStrike">
                          <a:solidFill>
                            <a:srgbClr val="000000"/>
                          </a:solidFill>
                          <a:effectLst/>
                          <a:latin typeface="Avenir LT Std 45 Book" panose="020B0502020203020204" pitchFamily="34" charset="0"/>
                        </a:rPr>
                        <a:t>147 900</a:t>
                      </a:r>
                    </a:p>
                  </a:txBody>
                  <a:tcPr marL="6350" marR="476250" marT="6350" marB="0" anchor="b">
                    <a:lnL>
                      <a:noFill/>
                    </a:lnL>
                    <a:lnR>
                      <a:noFill/>
                    </a:lnR>
                    <a:lnT>
                      <a:noFill/>
                    </a:lnT>
                    <a:lnB>
                      <a:noFill/>
                    </a:lnB>
                  </a:tcPr>
                </a:tc>
                <a:tc>
                  <a:txBody>
                    <a:bodyPr/>
                    <a:lstStyle/>
                    <a:p>
                      <a:pPr algn="ctr" fontAlgn="b"/>
                      <a:r>
                        <a:rPr lang="fi-FI" sz="1400" b="1" i="0" u="none" strike="noStrike">
                          <a:solidFill>
                            <a:srgbClr val="C00000"/>
                          </a:solidFill>
                          <a:effectLst/>
                          <a:latin typeface="Avenir LT Std 45 Book" panose="020B0502020203020204" pitchFamily="34" charset="0"/>
                        </a:rPr>
                        <a:t>-66 %</a:t>
                      </a:r>
                    </a:p>
                  </a:txBody>
                  <a:tcPr marL="6350" marR="6350" marT="6350" marB="0" anchor="b">
                    <a:lnL>
                      <a:noFill/>
                    </a:lnL>
                    <a:lnR>
                      <a:noFill/>
                    </a:lnR>
                    <a:lnT>
                      <a:noFill/>
                    </a:lnT>
                    <a:lnB>
                      <a:noFill/>
                    </a:lnB>
                  </a:tcPr>
                </a:tc>
                <a:extLst>
                  <a:ext uri="{0D108BD9-81ED-4DB2-BD59-A6C34878D82A}">
                    <a16:rowId xmlns:a16="http://schemas.microsoft.com/office/drawing/2014/main" val="1392589476"/>
                  </a:ext>
                </a:extLst>
              </a:tr>
              <a:tr h="268573">
                <a:tc>
                  <a:txBody>
                    <a:bodyPr/>
                    <a:lstStyle/>
                    <a:p>
                      <a:pPr algn="l" fontAlgn="b"/>
                      <a:r>
                        <a:rPr lang="fi-FI" sz="1400" b="1" i="0" u="none" strike="noStrike">
                          <a:solidFill>
                            <a:srgbClr val="000000"/>
                          </a:solidFill>
                          <a:effectLst/>
                          <a:latin typeface="Avenir LT Std 45 Book" panose="020B0502020203020204" pitchFamily="34" charset="0"/>
                        </a:rPr>
                        <a:t>Belgium</a:t>
                      </a:r>
                    </a:p>
                  </a:txBody>
                  <a:tcPr marL="6350" marR="6350" marT="6350" marB="0" anchor="b">
                    <a:lnL>
                      <a:noFill/>
                    </a:lnL>
                    <a:lnR>
                      <a:noFill/>
                    </a:lnR>
                    <a:lnT>
                      <a:noFill/>
                    </a:lnT>
                    <a:lnB>
                      <a:noFill/>
                    </a:lnB>
                  </a:tcPr>
                </a:tc>
                <a:tc>
                  <a:txBody>
                    <a:bodyPr/>
                    <a:lstStyle/>
                    <a:p>
                      <a:pPr algn="r" fontAlgn="b"/>
                      <a:r>
                        <a:rPr lang="fi-FI" sz="1400" b="1" i="0" u="none" strike="noStrike" dirty="0">
                          <a:solidFill>
                            <a:srgbClr val="000000"/>
                          </a:solidFill>
                          <a:effectLst/>
                          <a:latin typeface="Avenir LT Std 45 Book" panose="020B0502020203020204" pitchFamily="34" charset="0"/>
                        </a:rPr>
                        <a:t>117 100</a:t>
                      </a:r>
                    </a:p>
                  </a:txBody>
                  <a:tcPr marL="6350" marR="476250" marT="6350" marB="0" anchor="b">
                    <a:lnL>
                      <a:noFill/>
                    </a:lnL>
                    <a:lnR>
                      <a:noFill/>
                    </a:lnR>
                    <a:lnT>
                      <a:noFill/>
                    </a:lnT>
                    <a:lnB>
                      <a:noFill/>
                    </a:lnB>
                  </a:tcPr>
                </a:tc>
                <a:tc>
                  <a:txBody>
                    <a:bodyPr/>
                    <a:lstStyle/>
                    <a:p>
                      <a:pPr algn="ctr" fontAlgn="b"/>
                      <a:r>
                        <a:rPr lang="fi-FI" sz="1400" b="1" i="0" u="none" strike="noStrike">
                          <a:solidFill>
                            <a:srgbClr val="000000"/>
                          </a:solidFill>
                          <a:effectLst/>
                          <a:latin typeface="Avenir LT Std 45 Book" panose="020B0502020203020204" pitchFamily="34" charset="0"/>
                        </a:rPr>
                        <a:t>25 %</a:t>
                      </a:r>
                    </a:p>
                  </a:txBody>
                  <a:tcPr marL="6350" marR="6350" marT="6350" marB="0" anchor="b">
                    <a:lnL>
                      <a:noFill/>
                    </a:lnL>
                    <a:lnR>
                      <a:noFill/>
                    </a:lnR>
                    <a:lnT>
                      <a:noFill/>
                    </a:lnT>
                    <a:lnB>
                      <a:noFill/>
                    </a:lnB>
                    <a:solidFill>
                      <a:srgbClr val="CCFFCC"/>
                    </a:solidFill>
                  </a:tcPr>
                </a:tc>
                <a:extLst>
                  <a:ext uri="{0D108BD9-81ED-4DB2-BD59-A6C34878D82A}">
                    <a16:rowId xmlns:a16="http://schemas.microsoft.com/office/drawing/2014/main" val="3928480159"/>
                  </a:ext>
                </a:extLst>
              </a:tr>
              <a:tr h="268573">
                <a:tc>
                  <a:txBody>
                    <a:bodyPr/>
                    <a:lstStyle/>
                    <a:p>
                      <a:pPr algn="l" fontAlgn="b"/>
                      <a:r>
                        <a:rPr lang="fi-FI" sz="1400" b="1" i="0" u="none" strike="noStrike">
                          <a:solidFill>
                            <a:srgbClr val="000000"/>
                          </a:solidFill>
                          <a:effectLst/>
                          <a:latin typeface="Avenir LT Std 45 Book" panose="020B0502020203020204" pitchFamily="34" charset="0"/>
                        </a:rPr>
                        <a:t>Japan</a:t>
                      </a:r>
                    </a:p>
                  </a:txBody>
                  <a:tcPr marL="6350" marR="6350" marT="6350" marB="0" anchor="b">
                    <a:lnL>
                      <a:noFill/>
                    </a:lnL>
                    <a:lnR>
                      <a:noFill/>
                    </a:lnR>
                    <a:lnT>
                      <a:noFill/>
                    </a:lnT>
                    <a:lnB>
                      <a:noFill/>
                    </a:lnB>
                  </a:tcPr>
                </a:tc>
                <a:tc>
                  <a:txBody>
                    <a:bodyPr/>
                    <a:lstStyle/>
                    <a:p>
                      <a:pPr algn="r" fontAlgn="b"/>
                      <a:r>
                        <a:rPr lang="fi-FI" sz="1400" b="1" i="0" u="none" strike="noStrike">
                          <a:solidFill>
                            <a:srgbClr val="000000"/>
                          </a:solidFill>
                          <a:effectLst/>
                          <a:latin typeface="Avenir LT Std 45 Book" panose="020B0502020203020204" pitchFamily="34" charset="0"/>
                        </a:rPr>
                        <a:t>104 400</a:t>
                      </a:r>
                    </a:p>
                  </a:txBody>
                  <a:tcPr marL="6350" marR="476250" marT="6350" marB="0" anchor="b">
                    <a:lnL>
                      <a:noFill/>
                    </a:lnL>
                    <a:lnR>
                      <a:noFill/>
                    </a:lnR>
                    <a:lnT>
                      <a:noFill/>
                    </a:lnT>
                    <a:lnB>
                      <a:noFill/>
                    </a:lnB>
                  </a:tcPr>
                </a:tc>
                <a:tc>
                  <a:txBody>
                    <a:bodyPr/>
                    <a:lstStyle/>
                    <a:p>
                      <a:pPr algn="ctr" fontAlgn="b"/>
                      <a:r>
                        <a:rPr lang="fi-FI" sz="1400" b="1" i="0" u="none" strike="noStrike">
                          <a:solidFill>
                            <a:srgbClr val="C00000"/>
                          </a:solidFill>
                          <a:effectLst/>
                          <a:latin typeface="Avenir LT Std 45 Book" panose="020B0502020203020204" pitchFamily="34" charset="0"/>
                        </a:rPr>
                        <a:t>-54 %</a:t>
                      </a:r>
                    </a:p>
                  </a:txBody>
                  <a:tcPr marL="6350" marR="6350" marT="6350" marB="0" anchor="b">
                    <a:lnL>
                      <a:noFill/>
                    </a:lnL>
                    <a:lnR>
                      <a:noFill/>
                    </a:lnR>
                    <a:lnT>
                      <a:noFill/>
                    </a:lnT>
                    <a:lnB>
                      <a:noFill/>
                    </a:lnB>
                  </a:tcPr>
                </a:tc>
                <a:extLst>
                  <a:ext uri="{0D108BD9-81ED-4DB2-BD59-A6C34878D82A}">
                    <a16:rowId xmlns:a16="http://schemas.microsoft.com/office/drawing/2014/main" val="4046148129"/>
                  </a:ext>
                </a:extLst>
              </a:tr>
              <a:tr h="268573">
                <a:tc>
                  <a:txBody>
                    <a:bodyPr/>
                    <a:lstStyle/>
                    <a:p>
                      <a:pPr algn="l" fontAlgn="b"/>
                      <a:r>
                        <a:rPr lang="fi-FI" sz="1400" b="1" i="0" u="none" strike="noStrike">
                          <a:solidFill>
                            <a:srgbClr val="000000"/>
                          </a:solidFill>
                          <a:effectLst/>
                          <a:latin typeface="Avenir LT Std 45 Book" panose="020B0502020203020204" pitchFamily="34" charset="0"/>
                        </a:rPr>
                        <a:t>Austria</a:t>
                      </a:r>
                    </a:p>
                  </a:txBody>
                  <a:tcPr marL="6350" marR="6350" marT="6350" marB="0" anchor="b">
                    <a:lnL>
                      <a:noFill/>
                    </a:lnL>
                    <a:lnR>
                      <a:noFill/>
                    </a:lnR>
                    <a:lnT>
                      <a:noFill/>
                    </a:lnT>
                    <a:lnB>
                      <a:noFill/>
                    </a:lnB>
                  </a:tcPr>
                </a:tc>
                <a:tc>
                  <a:txBody>
                    <a:bodyPr/>
                    <a:lstStyle/>
                    <a:p>
                      <a:pPr algn="r" fontAlgn="b"/>
                      <a:r>
                        <a:rPr lang="fi-FI" sz="1400" b="1" i="0" u="none" strike="noStrike">
                          <a:solidFill>
                            <a:srgbClr val="000000"/>
                          </a:solidFill>
                          <a:effectLst/>
                          <a:latin typeface="Avenir LT Std 45 Book" panose="020B0502020203020204" pitchFamily="34" charset="0"/>
                        </a:rPr>
                        <a:t>68 900</a:t>
                      </a:r>
                    </a:p>
                  </a:txBody>
                  <a:tcPr marL="6350" marR="476250" marT="6350" marB="0" anchor="b">
                    <a:lnL>
                      <a:noFill/>
                    </a:lnL>
                    <a:lnR>
                      <a:noFill/>
                    </a:lnR>
                    <a:lnT>
                      <a:noFill/>
                    </a:lnT>
                    <a:lnB>
                      <a:noFill/>
                    </a:lnB>
                  </a:tcPr>
                </a:tc>
                <a:tc>
                  <a:txBody>
                    <a:bodyPr/>
                    <a:lstStyle/>
                    <a:p>
                      <a:pPr algn="ctr" fontAlgn="b"/>
                      <a:r>
                        <a:rPr lang="fi-FI" sz="1400" b="1" i="0" u="none" strike="noStrike">
                          <a:solidFill>
                            <a:srgbClr val="C00000"/>
                          </a:solidFill>
                          <a:effectLst/>
                          <a:latin typeface="Avenir LT Std 45 Book" panose="020B0502020203020204" pitchFamily="34" charset="0"/>
                        </a:rPr>
                        <a:t>-10 %</a:t>
                      </a:r>
                    </a:p>
                  </a:txBody>
                  <a:tcPr marL="6350" marR="6350" marT="6350" marB="0" anchor="b">
                    <a:lnL>
                      <a:noFill/>
                    </a:lnL>
                    <a:lnR>
                      <a:noFill/>
                    </a:lnR>
                    <a:lnT>
                      <a:noFill/>
                    </a:lnT>
                    <a:lnB>
                      <a:noFill/>
                    </a:lnB>
                  </a:tcPr>
                </a:tc>
                <a:extLst>
                  <a:ext uri="{0D108BD9-81ED-4DB2-BD59-A6C34878D82A}">
                    <a16:rowId xmlns:a16="http://schemas.microsoft.com/office/drawing/2014/main" val="3450878815"/>
                  </a:ext>
                </a:extLst>
              </a:tr>
              <a:tr h="268573">
                <a:tc>
                  <a:txBody>
                    <a:bodyPr/>
                    <a:lstStyle/>
                    <a:p>
                      <a:pPr algn="l" fontAlgn="b"/>
                      <a:r>
                        <a:rPr lang="fi-FI" sz="1400" b="1" i="0" u="none" strike="noStrike">
                          <a:solidFill>
                            <a:srgbClr val="000000"/>
                          </a:solidFill>
                          <a:effectLst/>
                          <a:latin typeface="Avenir LT Std 45 Book" panose="020B0502020203020204" pitchFamily="34" charset="0"/>
                        </a:rPr>
                        <a:t>India</a:t>
                      </a:r>
                    </a:p>
                  </a:txBody>
                  <a:tcPr marL="6350" marR="6350" marT="6350" marB="0" anchor="b">
                    <a:lnL>
                      <a:noFill/>
                    </a:lnL>
                    <a:lnR>
                      <a:noFill/>
                    </a:lnR>
                    <a:lnT>
                      <a:noFill/>
                    </a:lnT>
                    <a:lnB>
                      <a:noFill/>
                    </a:lnB>
                  </a:tcPr>
                </a:tc>
                <a:tc>
                  <a:txBody>
                    <a:bodyPr/>
                    <a:lstStyle/>
                    <a:p>
                      <a:pPr algn="r" fontAlgn="b"/>
                      <a:r>
                        <a:rPr lang="fi-FI" sz="1400" b="1" i="0" u="none" strike="noStrike">
                          <a:solidFill>
                            <a:srgbClr val="000000"/>
                          </a:solidFill>
                          <a:effectLst/>
                          <a:latin typeface="Avenir LT Std 45 Book" panose="020B0502020203020204" pitchFamily="34" charset="0"/>
                        </a:rPr>
                        <a:t>62 900</a:t>
                      </a:r>
                    </a:p>
                  </a:txBody>
                  <a:tcPr marL="6350" marR="476250" marT="6350" marB="0" anchor="b">
                    <a:lnL>
                      <a:noFill/>
                    </a:lnL>
                    <a:lnR>
                      <a:noFill/>
                    </a:lnR>
                    <a:lnT>
                      <a:noFill/>
                    </a:lnT>
                    <a:lnB>
                      <a:noFill/>
                    </a:lnB>
                  </a:tcPr>
                </a:tc>
                <a:tc>
                  <a:txBody>
                    <a:bodyPr/>
                    <a:lstStyle/>
                    <a:p>
                      <a:pPr algn="ctr" fontAlgn="b"/>
                      <a:r>
                        <a:rPr lang="fi-FI" sz="1400" b="1" i="0" u="none" strike="noStrike">
                          <a:solidFill>
                            <a:srgbClr val="C00000"/>
                          </a:solidFill>
                          <a:effectLst/>
                          <a:latin typeface="Avenir LT Std 45 Book" panose="020B0502020203020204" pitchFamily="34" charset="0"/>
                        </a:rPr>
                        <a:t>-39 %</a:t>
                      </a:r>
                    </a:p>
                  </a:txBody>
                  <a:tcPr marL="6350" marR="6350" marT="6350" marB="0" anchor="b">
                    <a:lnL>
                      <a:noFill/>
                    </a:lnL>
                    <a:lnR>
                      <a:noFill/>
                    </a:lnR>
                    <a:lnT>
                      <a:noFill/>
                    </a:lnT>
                    <a:lnB>
                      <a:noFill/>
                    </a:lnB>
                  </a:tcPr>
                </a:tc>
                <a:extLst>
                  <a:ext uri="{0D108BD9-81ED-4DB2-BD59-A6C34878D82A}">
                    <a16:rowId xmlns:a16="http://schemas.microsoft.com/office/drawing/2014/main" val="2387077651"/>
                  </a:ext>
                </a:extLst>
              </a:tr>
              <a:tr h="268573">
                <a:tc>
                  <a:txBody>
                    <a:bodyPr/>
                    <a:lstStyle/>
                    <a:p>
                      <a:pPr algn="l" fontAlgn="b"/>
                      <a:r>
                        <a:rPr lang="fi-FI" sz="1400" b="1" i="0" u="none" strike="noStrike">
                          <a:solidFill>
                            <a:srgbClr val="000000"/>
                          </a:solidFill>
                          <a:effectLst/>
                          <a:latin typeface="Avenir LT Std 45 Book" panose="020B0502020203020204" pitchFamily="34" charset="0"/>
                        </a:rPr>
                        <a:t>South Korea</a:t>
                      </a:r>
                    </a:p>
                  </a:txBody>
                  <a:tcPr marL="6350" marR="6350" marT="6350" marB="0" anchor="b">
                    <a:lnL>
                      <a:noFill/>
                    </a:lnL>
                    <a:lnR>
                      <a:noFill/>
                    </a:lnR>
                    <a:lnT>
                      <a:noFill/>
                    </a:lnT>
                    <a:lnB>
                      <a:noFill/>
                    </a:lnB>
                  </a:tcPr>
                </a:tc>
                <a:tc>
                  <a:txBody>
                    <a:bodyPr/>
                    <a:lstStyle/>
                    <a:p>
                      <a:pPr algn="r" fontAlgn="b"/>
                      <a:r>
                        <a:rPr lang="fi-FI" sz="1400" b="1" i="0" u="none" strike="noStrike">
                          <a:solidFill>
                            <a:srgbClr val="000000"/>
                          </a:solidFill>
                          <a:effectLst/>
                          <a:latin typeface="Avenir LT Std 45 Book" panose="020B0502020203020204" pitchFamily="34" charset="0"/>
                        </a:rPr>
                        <a:t>34 200</a:t>
                      </a:r>
                    </a:p>
                  </a:txBody>
                  <a:tcPr marL="6350" marR="476250" marT="6350" marB="0" anchor="b">
                    <a:lnL>
                      <a:noFill/>
                    </a:lnL>
                    <a:lnR>
                      <a:noFill/>
                    </a:lnR>
                    <a:lnT>
                      <a:noFill/>
                    </a:lnT>
                    <a:lnB>
                      <a:noFill/>
                    </a:lnB>
                  </a:tcPr>
                </a:tc>
                <a:tc>
                  <a:txBody>
                    <a:bodyPr/>
                    <a:lstStyle/>
                    <a:p>
                      <a:pPr algn="ctr" fontAlgn="b"/>
                      <a:r>
                        <a:rPr lang="fi-FI" sz="1400" b="1" i="0" u="none" strike="noStrike" dirty="0">
                          <a:solidFill>
                            <a:srgbClr val="C00000"/>
                          </a:solidFill>
                          <a:effectLst/>
                          <a:latin typeface="Avenir LT Std 45 Book" panose="020B0502020203020204" pitchFamily="34" charset="0"/>
                        </a:rPr>
                        <a:t>-39 %</a:t>
                      </a:r>
                    </a:p>
                  </a:txBody>
                  <a:tcPr marL="6350" marR="6350" marT="6350" marB="0" anchor="b">
                    <a:lnL>
                      <a:noFill/>
                    </a:lnL>
                    <a:lnR>
                      <a:noFill/>
                    </a:lnR>
                    <a:lnT>
                      <a:noFill/>
                    </a:lnT>
                    <a:lnB>
                      <a:noFill/>
                    </a:lnB>
                  </a:tcPr>
                </a:tc>
                <a:extLst>
                  <a:ext uri="{0D108BD9-81ED-4DB2-BD59-A6C34878D82A}">
                    <a16:rowId xmlns:a16="http://schemas.microsoft.com/office/drawing/2014/main" val="523497245"/>
                  </a:ext>
                </a:extLst>
              </a:tr>
            </a:tbl>
          </a:graphicData>
        </a:graphic>
      </p:graphicFrame>
    </p:spTree>
    <p:extLst>
      <p:ext uri="{BB962C8B-B14F-4D97-AF65-F5344CB8AC3E}">
        <p14:creationId xmlns:p14="http://schemas.microsoft.com/office/powerpoint/2010/main" val="2479687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82BC1-0573-405E-941A-C116D39F3C7B}"/>
              </a:ext>
            </a:extLst>
          </p:cNvPr>
          <p:cNvSpPr>
            <a:spLocks noGrp="1"/>
          </p:cNvSpPr>
          <p:nvPr>
            <p:ph type="title"/>
          </p:nvPr>
        </p:nvSpPr>
        <p:spPr>
          <a:xfrm>
            <a:off x="381000" y="239831"/>
            <a:ext cx="11430000" cy="800100"/>
          </a:xfrm>
        </p:spPr>
        <p:txBody>
          <a:bodyPr/>
          <a:lstStyle/>
          <a:p>
            <a:r>
              <a:rPr lang="en-GB" dirty="0"/>
              <a:t>Spending – Recovery to 2019 levels</a:t>
            </a:r>
          </a:p>
        </p:txBody>
      </p:sp>
      <p:sp>
        <p:nvSpPr>
          <p:cNvPr id="3" name="Text Placeholder 2">
            <a:extLst>
              <a:ext uri="{FF2B5EF4-FFF2-40B4-BE49-F238E27FC236}">
                <a16:creationId xmlns:a16="http://schemas.microsoft.com/office/drawing/2014/main" id="{CD642134-26BA-4610-BFCC-9C28E80D29FC}"/>
              </a:ext>
            </a:extLst>
          </p:cNvPr>
          <p:cNvSpPr>
            <a:spLocks noGrp="1"/>
          </p:cNvSpPr>
          <p:nvPr>
            <p:ph type="body" sz="quarter" idx="11"/>
          </p:nvPr>
        </p:nvSpPr>
        <p:spPr>
          <a:xfrm>
            <a:off x="381000" y="918751"/>
            <a:ext cx="11430000" cy="384048"/>
          </a:xfrm>
        </p:spPr>
        <p:txBody>
          <a:bodyPr/>
          <a:lstStyle/>
          <a:p>
            <a:r>
              <a:rPr lang="en-GB" dirty="0"/>
              <a:t>Databank update October/2022</a:t>
            </a:r>
          </a:p>
        </p:txBody>
      </p:sp>
      <p:sp>
        <p:nvSpPr>
          <p:cNvPr id="4" name="Slide Number Placeholder 3">
            <a:extLst>
              <a:ext uri="{FF2B5EF4-FFF2-40B4-BE49-F238E27FC236}">
                <a16:creationId xmlns:a16="http://schemas.microsoft.com/office/drawing/2014/main" id="{83D68001-795E-4772-A97F-54595F7B0FE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90F471-3972-4120-B8B3-0237DE626C35}" type="slidenum">
              <a:rPr kumimoji="0" lang="en-US" sz="800" b="0" i="0" u="none" strike="noStrike" kern="1200" cap="none" spc="0" normalizeH="0" baseline="0" noProof="0" smtClean="0">
                <a:ln>
                  <a:noFill/>
                </a:ln>
                <a:solidFill>
                  <a:srgbClr val="000000"/>
                </a:solidFill>
                <a:effectLst/>
                <a:uLnTx/>
                <a:uFillTx/>
                <a:latin typeface="Avenir"/>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800" b="0" i="0" u="none" strike="noStrike" kern="1200" cap="none" spc="0" normalizeH="0" baseline="0" noProof="0">
              <a:ln>
                <a:noFill/>
              </a:ln>
              <a:solidFill>
                <a:srgbClr val="000000"/>
              </a:solidFill>
              <a:effectLst/>
              <a:uLnTx/>
              <a:uFillTx/>
              <a:latin typeface="Avenir"/>
              <a:ea typeface="+mn-ea"/>
              <a:cs typeface="+mn-cs"/>
            </a:endParaRPr>
          </a:p>
        </p:txBody>
      </p:sp>
      <p:sp>
        <p:nvSpPr>
          <p:cNvPr id="14" name="Text Box 2">
            <a:extLst>
              <a:ext uri="{FF2B5EF4-FFF2-40B4-BE49-F238E27FC236}">
                <a16:creationId xmlns:a16="http://schemas.microsoft.com/office/drawing/2014/main" id="{137FEE21-CDD6-4D4C-95CF-3010EB29278F}"/>
              </a:ext>
            </a:extLst>
          </p:cNvPr>
          <p:cNvSpPr txBox="1">
            <a:spLocks noChangeArrowheads="1"/>
          </p:cNvSpPr>
          <p:nvPr/>
        </p:nvSpPr>
        <p:spPr bwMode="auto">
          <a:xfrm>
            <a:off x="7719599" y="6560869"/>
            <a:ext cx="3765147" cy="260648"/>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venir" panose="02000503020000020003"/>
                <a:ea typeface="DengXian"/>
                <a:cs typeface="+mn-cs"/>
              </a:rPr>
              <a:t>Source: </a:t>
            </a:r>
            <a:r>
              <a:rPr kumimoji="0" lang="en-US" sz="1000" b="0" i="0" u="none" strike="noStrike" kern="1200" cap="none" spc="0" normalizeH="0" baseline="0" noProof="0" dirty="0">
                <a:ln>
                  <a:noFill/>
                </a:ln>
                <a:solidFill>
                  <a:srgbClr val="1E1E1E"/>
                </a:solidFill>
                <a:effectLst/>
                <a:uLnTx/>
                <a:uFillTx/>
                <a:latin typeface="Avenir" panose="02000503020000020003"/>
                <a:ea typeface="DengXian"/>
                <a:cs typeface="+mn-cs"/>
              </a:rPr>
              <a:t>Oxford Economics / Tourism Economics Databank</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Avenir" panose="02000503020000020003"/>
              <a:ea typeface="DengXian"/>
              <a:cs typeface="+mn-cs"/>
            </a:endParaRPr>
          </a:p>
        </p:txBody>
      </p:sp>
      <p:graphicFrame>
        <p:nvGraphicFramePr>
          <p:cNvPr id="6" name="Table 5">
            <a:extLst>
              <a:ext uri="{FF2B5EF4-FFF2-40B4-BE49-F238E27FC236}">
                <a16:creationId xmlns:a16="http://schemas.microsoft.com/office/drawing/2014/main" id="{88A9AC0C-E4F3-41E8-B0F8-40F057C88343}"/>
              </a:ext>
            </a:extLst>
          </p:cNvPr>
          <p:cNvGraphicFramePr>
            <a:graphicFrameLocks noGrp="1"/>
          </p:cNvGraphicFramePr>
          <p:nvPr/>
        </p:nvGraphicFramePr>
        <p:xfrm>
          <a:off x="8373808" y="1226341"/>
          <a:ext cx="3765147" cy="4338584"/>
        </p:xfrm>
        <a:graphic>
          <a:graphicData uri="http://schemas.openxmlformats.org/drawingml/2006/table">
            <a:tbl>
              <a:tblPr/>
              <a:tblGrid>
                <a:gridCol w="1403510">
                  <a:extLst>
                    <a:ext uri="{9D8B030D-6E8A-4147-A177-3AD203B41FA5}">
                      <a16:colId xmlns:a16="http://schemas.microsoft.com/office/drawing/2014/main" val="1092059078"/>
                    </a:ext>
                  </a:extLst>
                </a:gridCol>
                <a:gridCol w="1597924">
                  <a:extLst>
                    <a:ext uri="{9D8B030D-6E8A-4147-A177-3AD203B41FA5}">
                      <a16:colId xmlns:a16="http://schemas.microsoft.com/office/drawing/2014/main" val="265400084"/>
                    </a:ext>
                  </a:extLst>
                </a:gridCol>
                <a:gridCol w="763713">
                  <a:extLst>
                    <a:ext uri="{9D8B030D-6E8A-4147-A177-3AD203B41FA5}">
                      <a16:colId xmlns:a16="http://schemas.microsoft.com/office/drawing/2014/main" val="302687348"/>
                    </a:ext>
                  </a:extLst>
                </a:gridCol>
              </a:tblGrid>
              <a:tr h="717528">
                <a:tc>
                  <a:txBody>
                    <a:bodyPr/>
                    <a:lstStyle/>
                    <a:p>
                      <a:pPr algn="l" fontAlgn="b"/>
                      <a:endParaRPr lang="fi-FI" sz="1100" b="1" i="0" u="none" strike="noStrike" dirty="0">
                        <a:solidFill>
                          <a:srgbClr val="000000"/>
                        </a:solidFill>
                        <a:effectLst/>
                        <a:latin typeface="Avenir LT Std 45 Book"/>
                      </a:endParaRPr>
                    </a:p>
                  </a:txBody>
                  <a:tcPr marL="6350" marR="6350" marT="6350" marB="0" anchor="b">
                    <a:lnL>
                      <a:noFill/>
                    </a:lnL>
                    <a:lnR>
                      <a:noFill/>
                    </a:lnR>
                    <a:lnT>
                      <a:noFill/>
                    </a:lnT>
                    <a:lnB>
                      <a:noFill/>
                    </a:lnB>
                  </a:tcPr>
                </a:tc>
                <a:tc>
                  <a:txBody>
                    <a:bodyPr/>
                    <a:lstStyle/>
                    <a:p>
                      <a:pPr algn="l" fontAlgn="b"/>
                      <a:r>
                        <a:rPr lang="en-US" sz="1400" b="1" i="0" u="none" strike="noStrike" dirty="0">
                          <a:solidFill>
                            <a:srgbClr val="000000"/>
                          </a:solidFill>
                          <a:effectLst/>
                          <a:latin typeface="Avenir LT Std 45 Book"/>
                        </a:rPr>
                        <a:t>Spending (Million US$) in 2023 </a:t>
                      </a:r>
                    </a:p>
                  </a:txBody>
                  <a:tcPr marL="6350" marR="6350" marT="6350" marB="0" anchor="b">
                    <a:lnL>
                      <a:noFill/>
                    </a:lnL>
                    <a:lnR>
                      <a:noFill/>
                    </a:lnR>
                    <a:lnT>
                      <a:noFill/>
                    </a:lnT>
                    <a:lnB>
                      <a:noFill/>
                    </a:lnB>
                  </a:tcPr>
                </a:tc>
                <a:tc>
                  <a:txBody>
                    <a:bodyPr/>
                    <a:lstStyle/>
                    <a:p>
                      <a:pPr algn="l" fontAlgn="b"/>
                      <a:r>
                        <a:rPr lang="fi-FI" sz="1400" b="1" i="0" u="none" strike="noStrike" dirty="0">
                          <a:solidFill>
                            <a:srgbClr val="000000"/>
                          </a:solidFill>
                          <a:effectLst/>
                          <a:latin typeface="Avenir LT Std 45 Book"/>
                        </a:rPr>
                        <a:t>comp.to 2019</a:t>
                      </a:r>
                    </a:p>
                  </a:txBody>
                  <a:tcPr marL="6350" marR="6350" marT="6350" marB="0" anchor="b">
                    <a:lnL>
                      <a:noFill/>
                    </a:lnL>
                    <a:lnR>
                      <a:noFill/>
                    </a:lnR>
                    <a:lnT>
                      <a:noFill/>
                    </a:lnT>
                    <a:lnB>
                      <a:noFill/>
                    </a:lnB>
                  </a:tcPr>
                </a:tc>
                <a:extLst>
                  <a:ext uri="{0D108BD9-81ED-4DB2-BD59-A6C34878D82A}">
                    <a16:rowId xmlns:a16="http://schemas.microsoft.com/office/drawing/2014/main" val="428547187"/>
                  </a:ext>
                </a:extLst>
              </a:tr>
              <a:tr h="243875">
                <a:tc>
                  <a:txBody>
                    <a:bodyPr/>
                    <a:lstStyle/>
                    <a:p>
                      <a:pPr algn="l" fontAlgn="b"/>
                      <a:r>
                        <a:rPr lang="fi-FI" sz="1400" b="1" i="0" u="none" strike="noStrike" err="1">
                          <a:solidFill>
                            <a:srgbClr val="000000"/>
                          </a:solidFill>
                          <a:effectLst/>
                          <a:latin typeface="Avenir LT Std 45 Book"/>
                        </a:rPr>
                        <a:t>Sweden</a:t>
                      </a:r>
                      <a:endParaRPr lang="fi-FI" sz="1400" b="1" i="0" u="none" strike="noStrike">
                        <a:solidFill>
                          <a:srgbClr val="000000"/>
                        </a:solidFill>
                        <a:effectLst/>
                        <a:latin typeface="Avenir LT Std 45 Book"/>
                      </a:endParaRPr>
                    </a:p>
                  </a:txBody>
                  <a:tcPr marL="6350" marR="6350" marT="6350" marB="0" anchor="b">
                    <a:lnL>
                      <a:noFill/>
                    </a:lnL>
                    <a:lnR>
                      <a:noFill/>
                    </a:lnR>
                    <a:lnT>
                      <a:noFill/>
                    </a:lnT>
                    <a:lnB>
                      <a:noFill/>
                    </a:lnB>
                  </a:tcPr>
                </a:tc>
                <a:tc>
                  <a:txBody>
                    <a:bodyPr/>
                    <a:lstStyle/>
                    <a:p>
                      <a:pPr algn="ctr" fontAlgn="b"/>
                      <a:r>
                        <a:rPr lang="fi-FI" sz="1400" b="1" i="0" u="none" strike="noStrike" dirty="0">
                          <a:solidFill>
                            <a:srgbClr val="000000"/>
                          </a:solidFill>
                          <a:effectLst/>
                          <a:latin typeface="Avenir LT Std 45 Book"/>
                        </a:rPr>
                        <a:t>311,3</a:t>
                      </a:r>
                    </a:p>
                  </a:txBody>
                  <a:tcPr marL="6350" marR="6350" marT="6350" marB="0" anchor="b">
                    <a:lnL>
                      <a:noFill/>
                    </a:lnL>
                    <a:lnR>
                      <a:noFill/>
                    </a:lnR>
                    <a:lnT>
                      <a:noFill/>
                    </a:lnT>
                    <a:lnB>
                      <a:noFill/>
                    </a:lnB>
                  </a:tcPr>
                </a:tc>
                <a:tc>
                  <a:txBody>
                    <a:bodyPr/>
                    <a:lstStyle/>
                    <a:p>
                      <a:pPr algn="ctr" fontAlgn="b"/>
                      <a:r>
                        <a:rPr lang="fi-FI" sz="1400" b="1" i="0" u="none" strike="noStrike">
                          <a:solidFill>
                            <a:srgbClr val="000000"/>
                          </a:solidFill>
                          <a:effectLst/>
                          <a:latin typeface="Avenir LT Std 45 Book" panose="020B0502020203020204" pitchFamily="34" charset="0"/>
                        </a:rPr>
                        <a:t>17 %</a:t>
                      </a:r>
                      <a:endParaRPr lang="fi-FI" sz="1400" b="1" i="0" u="none" strike="noStrike" dirty="0">
                        <a:solidFill>
                          <a:srgbClr val="000000"/>
                        </a:solidFill>
                        <a:effectLst/>
                        <a:latin typeface="Avenir LT Std 45 Book"/>
                      </a:endParaRPr>
                    </a:p>
                  </a:txBody>
                  <a:tcPr marL="6350" marR="6350" marT="6350" marB="0" anchor="b">
                    <a:lnL>
                      <a:noFill/>
                    </a:lnL>
                    <a:lnR>
                      <a:noFill/>
                    </a:lnR>
                    <a:lnT>
                      <a:noFill/>
                    </a:lnT>
                    <a:lnB>
                      <a:noFill/>
                    </a:lnB>
                    <a:solidFill>
                      <a:srgbClr val="CCFFCC"/>
                    </a:solidFill>
                  </a:tcPr>
                </a:tc>
                <a:extLst>
                  <a:ext uri="{0D108BD9-81ED-4DB2-BD59-A6C34878D82A}">
                    <a16:rowId xmlns:a16="http://schemas.microsoft.com/office/drawing/2014/main" val="2109065524"/>
                  </a:ext>
                </a:extLst>
              </a:tr>
              <a:tr h="205402">
                <a:tc>
                  <a:txBody>
                    <a:bodyPr/>
                    <a:lstStyle/>
                    <a:p>
                      <a:pPr algn="l" fontAlgn="b"/>
                      <a:r>
                        <a:rPr lang="fi-FI" sz="1400" b="1" i="0" u="none" strike="noStrike">
                          <a:solidFill>
                            <a:srgbClr val="000000"/>
                          </a:solidFill>
                          <a:effectLst/>
                          <a:latin typeface="Avenir LT Std 45 Book" panose="020B0502020203020204" pitchFamily="34" charset="0"/>
                        </a:rPr>
                        <a:t>Germany</a:t>
                      </a:r>
                      <a:endParaRPr lang="fi-FI" sz="1400" b="1" i="0" u="none" strike="noStrike" dirty="0">
                        <a:solidFill>
                          <a:srgbClr val="000000"/>
                        </a:solidFill>
                        <a:effectLst/>
                        <a:latin typeface="Avenir LT Std 45 Book"/>
                      </a:endParaRPr>
                    </a:p>
                  </a:txBody>
                  <a:tcPr marL="6350" marR="6350" marT="6350" marB="0" anchor="b">
                    <a:lnL>
                      <a:noFill/>
                    </a:lnL>
                    <a:lnR>
                      <a:noFill/>
                    </a:lnR>
                    <a:lnT>
                      <a:noFill/>
                    </a:lnT>
                    <a:lnB>
                      <a:noFill/>
                    </a:lnB>
                  </a:tcPr>
                </a:tc>
                <a:tc>
                  <a:txBody>
                    <a:bodyPr/>
                    <a:lstStyle/>
                    <a:p>
                      <a:pPr algn="ctr" fontAlgn="b"/>
                      <a:r>
                        <a:rPr lang="fi-FI" sz="1400" b="1" i="0" u="none" strike="noStrike" dirty="0">
                          <a:solidFill>
                            <a:srgbClr val="000000"/>
                          </a:solidFill>
                          <a:effectLst/>
                          <a:latin typeface="Avenir LT Std 45 Book"/>
                        </a:rPr>
                        <a:t>276,2</a:t>
                      </a:r>
                    </a:p>
                  </a:txBody>
                  <a:tcPr marL="6350" marR="6350" marT="6350" marB="0" anchor="b">
                    <a:lnL>
                      <a:noFill/>
                    </a:lnL>
                    <a:lnR>
                      <a:noFill/>
                    </a:lnR>
                    <a:lnT>
                      <a:noFill/>
                    </a:lnT>
                    <a:lnB>
                      <a:noFill/>
                    </a:lnB>
                  </a:tcPr>
                </a:tc>
                <a:tc>
                  <a:txBody>
                    <a:bodyPr/>
                    <a:lstStyle/>
                    <a:p>
                      <a:pPr algn="ctr" fontAlgn="b"/>
                      <a:r>
                        <a:rPr lang="fi-FI" sz="1400" b="1" i="0" u="none" strike="noStrike">
                          <a:solidFill>
                            <a:srgbClr val="9C0006"/>
                          </a:solidFill>
                          <a:effectLst/>
                          <a:latin typeface="Avenir LT Std 45 Book"/>
                        </a:rPr>
                        <a:t>-1 %</a:t>
                      </a:r>
                      <a:endParaRPr lang="fi-FI" sz="1400" b="1" i="0" u="none" strike="noStrike" dirty="0">
                        <a:solidFill>
                          <a:srgbClr val="9C0006"/>
                        </a:solidFill>
                        <a:effectLst/>
                        <a:latin typeface="Avenir LT Std 45 Book"/>
                      </a:endParaRPr>
                    </a:p>
                  </a:txBody>
                  <a:tcPr marL="6350" marR="6350" marT="6350" marB="0" anchor="b">
                    <a:lnL>
                      <a:noFill/>
                    </a:lnL>
                    <a:lnR>
                      <a:noFill/>
                    </a:lnR>
                    <a:lnT>
                      <a:noFill/>
                    </a:lnT>
                    <a:lnB>
                      <a:noFill/>
                    </a:lnB>
                  </a:tcPr>
                </a:tc>
                <a:extLst>
                  <a:ext uri="{0D108BD9-81ED-4DB2-BD59-A6C34878D82A}">
                    <a16:rowId xmlns:a16="http://schemas.microsoft.com/office/drawing/2014/main" val="77176757"/>
                  </a:ext>
                </a:extLst>
              </a:tr>
              <a:tr h="230971">
                <a:tc>
                  <a:txBody>
                    <a:bodyPr/>
                    <a:lstStyle/>
                    <a:p>
                      <a:pPr algn="l" fontAlgn="b"/>
                      <a:r>
                        <a:rPr lang="fi-FI" sz="1400" b="1" i="0" u="none" strike="noStrike" dirty="0">
                          <a:solidFill>
                            <a:srgbClr val="000000"/>
                          </a:solidFill>
                          <a:effectLst/>
                          <a:latin typeface="Avenir LT Std 45 Book"/>
                        </a:rPr>
                        <a:t>United </a:t>
                      </a:r>
                      <a:r>
                        <a:rPr lang="fi-FI" sz="1400" b="1" i="0" u="none" strike="noStrike" err="1">
                          <a:solidFill>
                            <a:srgbClr val="000000"/>
                          </a:solidFill>
                          <a:effectLst/>
                          <a:latin typeface="Avenir LT Std 45 Book"/>
                        </a:rPr>
                        <a:t>Kingdom</a:t>
                      </a:r>
                      <a:endParaRPr lang="fi-FI" sz="1400" b="1" i="0" u="none" strike="noStrike">
                        <a:solidFill>
                          <a:srgbClr val="000000"/>
                        </a:solidFill>
                        <a:effectLst/>
                        <a:latin typeface="Avenir LT Std 45 Book"/>
                      </a:endParaRPr>
                    </a:p>
                  </a:txBody>
                  <a:tcPr marL="6350" marR="6350" marT="6350" marB="0" anchor="b">
                    <a:lnL>
                      <a:noFill/>
                    </a:lnL>
                    <a:lnR>
                      <a:noFill/>
                    </a:lnR>
                    <a:lnT>
                      <a:noFill/>
                    </a:lnT>
                    <a:lnB>
                      <a:noFill/>
                    </a:lnB>
                  </a:tcPr>
                </a:tc>
                <a:tc>
                  <a:txBody>
                    <a:bodyPr/>
                    <a:lstStyle/>
                    <a:p>
                      <a:pPr algn="ctr" fontAlgn="b"/>
                      <a:r>
                        <a:rPr lang="fi-FI" sz="1400" b="1" i="0" u="none" strike="noStrike" dirty="0">
                          <a:solidFill>
                            <a:srgbClr val="000000"/>
                          </a:solidFill>
                          <a:effectLst/>
                          <a:latin typeface="Avenir LT Std 45 Book"/>
                        </a:rPr>
                        <a:t>229,3</a:t>
                      </a:r>
                    </a:p>
                  </a:txBody>
                  <a:tcPr marL="6350" marR="6350" marT="6350" marB="0" anchor="b">
                    <a:lnL>
                      <a:noFill/>
                    </a:lnL>
                    <a:lnR>
                      <a:noFill/>
                    </a:lnR>
                    <a:lnT>
                      <a:noFill/>
                    </a:lnT>
                    <a:lnB>
                      <a:noFill/>
                    </a:lnB>
                  </a:tcPr>
                </a:tc>
                <a:tc>
                  <a:txBody>
                    <a:bodyPr/>
                    <a:lstStyle/>
                    <a:p>
                      <a:pPr algn="ctr" fontAlgn="b"/>
                      <a:r>
                        <a:rPr lang="fi-FI" sz="1400" b="1" i="0" u="none" strike="noStrike">
                          <a:solidFill>
                            <a:srgbClr val="9C0006"/>
                          </a:solidFill>
                          <a:effectLst/>
                          <a:latin typeface="Avenir LT Std 45 Book"/>
                        </a:rPr>
                        <a:t>-5 %</a:t>
                      </a:r>
                      <a:endParaRPr lang="fi-FI" sz="1400" b="1" i="0" u="none" strike="noStrike" dirty="0">
                        <a:solidFill>
                          <a:srgbClr val="9C0006"/>
                        </a:solidFill>
                        <a:effectLst/>
                        <a:latin typeface="Avenir LT Std 45 Book"/>
                      </a:endParaRPr>
                    </a:p>
                  </a:txBody>
                  <a:tcPr marL="6350" marR="6350" marT="6350" marB="0" anchor="b">
                    <a:lnL>
                      <a:noFill/>
                    </a:lnL>
                    <a:lnR>
                      <a:noFill/>
                    </a:lnR>
                    <a:lnT>
                      <a:noFill/>
                    </a:lnT>
                    <a:lnB>
                      <a:noFill/>
                    </a:lnB>
                  </a:tcPr>
                </a:tc>
                <a:extLst>
                  <a:ext uri="{0D108BD9-81ED-4DB2-BD59-A6C34878D82A}">
                    <a16:rowId xmlns:a16="http://schemas.microsoft.com/office/drawing/2014/main" val="2719465899"/>
                  </a:ext>
                </a:extLst>
              </a:tr>
              <a:tr h="243875">
                <a:tc>
                  <a:txBody>
                    <a:bodyPr/>
                    <a:lstStyle/>
                    <a:p>
                      <a:pPr algn="l" fontAlgn="b"/>
                      <a:r>
                        <a:rPr lang="fi-FI" sz="1400" b="1" i="0" u="none" strike="noStrike">
                          <a:solidFill>
                            <a:srgbClr val="000000"/>
                          </a:solidFill>
                          <a:effectLst/>
                          <a:latin typeface="Avenir LT Std 45 Book" panose="020B0502020203020204" pitchFamily="34" charset="0"/>
                        </a:rPr>
                        <a:t>France</a:t>
                      </a:r>
                      <a:endParaRPr lang="fi-FI" sz="1400" b="1" i="0" u="none" strike="noStrike" dirty="0">
                        <a:solidFill>
                          <a:srgbClr val="000000"/>
                        </a:solidFill>
                        <a:effectLst/>
                        <a:latin typeface="Avenir LT Std 45 Book"/>
                      </a:endParaRPr>
                    </a:p>
                  </a:txBody>
                  <a:tcPr marL="6350" marR="6350" marT="6350" marB="0" anchor="b">
                    <a:lnL>
                      <a:noFill/>
                    </a:lnL>
                    <a:lnR>
                      <a:noFill/>
                    </a:lnR>
                    <a:lnT>
                      <a:noFill/>
                    </a:lnT>
                    <a:lnB>
                      <a:noFill/>
                    </a:lnB>
                  </a:tcPr>
                </a:tc>
                <a:tc>
                  <a:txBody>
                    <a:bodyPr/>
                    <a:lstStyle/>
                    <a:p>
                      <a:pPr algn="ctr" fontAlgn="b"/>
                      <a:r>
                        <a:rPr lang="fi-FI" sz="1400" b="1" i="0" u="none" strike="noStrike" dirty="0">
                          <a:solidFill>
                            <a:srgbClr val="000000"/>
                          </a:solidFill>
                          <a:effectLst/>
                          <a:latin typeface="Avenir LT Std 45 Book"/>
                        </a:rPr>
                        <a:t>174,2</a:t>
                      </a:r>
                    </a:p>
                  </a:txBody>
                  <a:tcPr marL="6350" marR="6350" marT="6350" marB="0" anchor="b">
                    <a:lnL>
                      <a:noFill/>
                    </a:lnL>
                    <a:lnR>
                      <a:noFill/>
                    </a:lnR>
                    <a:lnT>
                      <a:noFill/>
                    </a:lnT>
                    <a:lnB>
                      <a:noFill/>
                    </a:lnB>
                  </a:tcPr>
                </a:tc>
                <a:tc>
                  <a:txBody>
                    <a:bodyPr/>
                    <a:lstStyle/>
                    <a:p>
                      <a:pPr algn="ctr" fontAlgn="b"/>
                      <a:r>
                        <a:rPr lang="fi-FI" sz="1400" b="1" i="0" u="none" strike="noStrike">
                          <a:solidFill>
                            <a:srgbClr val="000000"/>
                          </a:solidFill>
                          <a:effectLst/>
                          <a:latin typeface="Avenir LT Std 45 Book" panose="020B0502020203020204" pitchFamily="34" charset="0"/>
                        </a:rPr>
                        <a:t>19 %</a:t>
                      </a:r>
                      <a:endParaRPr lang="fi-FI" sz="1400" b="1" i="0" u="none" strike="noStrike" dirty="0">
                        <a:solidFill>
                          <a:srgbClr val="000000"/>
                        </a:solidFill>
                        <a:effectLst/>
                        <a:latin typeface="Avenir LT Std 45 Book"/>
                      </a:endParaRPr>
                    </a:p>
                  </a:txBody>
                  <a:tcPr marL="6350" marR="6350" marT="6350" marB="0" anchor="b">
                    <a:lnL>
                      <a:noFill/>
                    </a:lnL>
                    <a:lnR>
                      <a:noFill/>
                    </a:lnR>
                    <a:lnT>
                      <a:noFill/>
                    </a:lnT>
                    <a:lnB>
                      <a:noFill/>
                    </a:lnB>
                    <a:solidFill>
                      <a:srgbClr val="CCFFCC"/>
                    </a:solidFill>
                  </a:tcPr>
                </a:tc>
                <a:extLst>
                  <a:ext uri="{0D108BD9-81ED-4DB2-BD59-A6C34878D82A}">
                    <a16:rowId xmlns:a16="http://schemas.microsoft.com/office/drawing/2014/main" val="4156827790"/>
                  </a:ext>
                </a:extLst>
              </a:tr>
              <a:tr h="243875">
                <a:tc>
                  <a:txBody>
                    <a:bodyPr/>
                    <a:lstStyle/>
                    <a:p>
                      <a:pPr algn="l" fontAlgn="b"/>
                      <a:r>
                        <a:rPr lang="fi-FI" sz="1400" b="1" i="0" u="none" strike="noStrike">
                          <a:solidFill>
                            <a:srgbClr val="000000"/>
                          </a:solidFill>
                          <a:effectLst/>
                          <a:latin typeface="Avenir LT Std 45 Book" panose="020B0502020203020204" pitchFamily="34" charset="0"/>
                        </a:rPr>
                        <a:t>China</a:t>
                      </a:r>
                      <a:endParaRPr lang="fi-FI" sz="1400" b="1" i="0" u="none" strike="noStrike" dirty="0">
                        <a:solidFill>
                          <a:srgbClr val="000000"/>
                        </a:solidFill>
                        <a:effectLst/>
                        <a:latin typeface="Avenir LT Std 45 Book"/>
                      </a:endParaRPr>
                    </a:p>
                  </a:txBody>
                  <a:tcPr marL="6350" marR="6350" marT="6350" marB="0" anchor="b">
                    <a:lnL>
                      <a:noFill/>
                    </a:lnL>
                    <a:lnR>
                      <a:noFill/>
                    </a:lnR>
                    <a:lnT>
                      <a:noFill/>
                    </a:lnT>
                    <a:lnB>
                      <a:noFill/>
                    </a:lnB>
                  </a:tcPr>
                </a:tc>
                <a:tc>
                  <a:txBody>
                    <a:bodyPr/>
                    <a:lstStyle/>
                    <a:p>
                      <a:pPr algn="ctr" fontAlgn="b"/>
                      <a:r>
                        <a:rPr lang="fi-FI" sz="1400" b="1" i="0" u="none" strike="noStrike" dirty="0">
                          <a:solidFill>
                            <a:srgbClr val="000000"/>
                          </a:solidFill>
                          <a:effectLst/>
                          <a:latin typeface="Avenir LT Std 45 Book"/>
                        </a:rPr>
                        <a:t>134,6</a:t>
                      </a:r>
                    </a:p>
                  </a:txBody>
                  <a:tcPr marL="6350" marR="6350" marT="6350" marB="0" anchor="b">
                    <a:lnL>
                      <a:noFill/>
                    </a:lnL>
                    <a:lnR>
                      <a:noFill/>
                    </a:lnR>
                    <a:lnT>
                      <a:noFill/>
                    </a:lnT>
                    <a:lnB>
                      <a:noFill/>
                    </a:lnB>
                  </a:tcPr>
                </a:tc>
                <a:tc>
                  <a:txBody>
                    <a:bodyPr/>
                    <a:lstStyle/>
                    <a:p>
                      <a:pPr algn="ctr" fontAlgn="b"/>
                      <a:r>
                        <a:rPr lang="fi-FI" sz="1400" b="1" i="0" u="none" strike="noStrike">
                          <a:solidFill>
                            <a:srgbClr val="9C0006"/>
                          </a:solidFill>
                          <a:effectLst/>
                          <a:latin typeface="Avenir LT Std 45 Book"/>
                        </a:rPr>
                        <a:t>-55 %</a:t>
                      </a:r>
                      <a:endParaRPr lang="fi-FI" sz="1400" b="1" i="0" u="none" strike="noStrike" dirty="0">
                        <a:solidFill>
                          <a:srgbClr val="9C0006"/>
                        </a:solidFill>
                        <a:effectLst/>
                        <a:latin typeface="Avenir LT Std 45 Book"/>
                      </a:endParaRPr>
                    </a:p>
                  </a:txBody>
                  <a:tcPr marL="6350" marR="6350" marT="6350" marB="0" anchor="b">
                    <a:lnL>
                      <a:noFill/>
                    </a:lnL>
                    <a:lnR>
                      <a:noFill/>
                    </a:lnR>
                    <a:lnT>
                      <a:noFill/>
                    </a:lnT>
                    <a:lnB>
                      <a:noFill/>
                    </a:lnB>
                  </a:tcPr>
                </a:tc>
                <a:extLst>
                  <a:ext uri="{0D108BD9-81ED-4DB2-BD59-A6C34878D82A}">
                    <a16:rowId xmlns:a16="http://schemas.microsoft.com/office/drawing/2014/main" val="234693863"/>
                  </a:ext>
                </a:extLst>
              </a:tr>
              <a:tr h="243875">
                <a:tc>
                  <a:txBody>
                    <a:bodyPr/>
                    <a:lstStyle/>
                    <a:p>
                      <a:pPr algn="l" fontAlgn="b"/>
                      <a:r>
                        <a:rPr lang="fi-FI" sz="1400" b="1" i="0" u="none" strike="noStrike">
                          <a:solidFill>
                            <a:srgbClr val="000000"/>
                          </a:solidFill>
                          <a:effectLst/>
                          <a:latin typeface="Avenir LT Std 45 Book" panose="020B0502020203020204" pitchFamily="34" charset="0"/>
                        </a:rPr>
                        <a:t>Netherlands</a:t>
                      </a:r>
                      <a:endParaRPr lang="fi-FI" sz="1400" b="1" i="0" u="none" strike="noStrike" dirty="0">
                        <a:solidFill>
                          <a:srgbClr val="000000"/>
                        </a:solidFill>
                        <a:effectLst/>
                        <a:latin typeface="Avenir LT Std 45 Book"/>
                      </a:endParaRPr>
                    </a:p>
                  </a:txBody>
                  <a:tcPr marL="6350" marR="6350" marT="6350" marB="0" anchor="b">
                    <a:lnL>
                      <a:noFill/>
                    </a:lnL>
                    <a:lnR>
                      <a:noFill/>
                    </a:lnR>
                    <a:lnT>
                      <a:noFill/>
                    </a:lnT>
                    <a:lnB>
                      <a:noFill/>
                    </a:lnB>
                  </a:tcPr>
                </a:tc>
                <a:tc>
                  <a:txBody>
                    <a:bodyPr/>
                    <a:lstStyle/>
                    <a:p>
                      <a:pPr algn="ctr" fontAlgn="b"/>
                      <a:r>
                        <a:rPr lang="fi-FI" sz="1400" b="1" i="0" u="none" strike="noStrike" dirty="0">
                          <a:solidFill>
                            <a:srgbClr val="000000"/>
                          </a:solidFill>
                          <a:effectLst/>
                          <a:latin typeface="Avenir LT Std 45 Book"/>
                        </a:rPr>
                        <a:t>131,1</a:t>
                      </a:r>
                    </a:p>
                  </a:txBody>
                  <a:tcPr marL="6350" marR="6350" marT="6350" marB="0" anchor="b">
                    <a:lnL>
                      <a:noFill/>
                    </a:lnL>
                    <a:lnR>
                      <a:noFill/>
                    </a:lnR>
                    <a:lnT>
                      <a:noFill/>
                    </a:lnT>
                    <a:lnB>
                      <a:noFill/>
                    </a:lnB>
                  </a:tcPr>
                </a:tc>
                <a:tc>
                  <a:txBody>
                    <a:bodyPr/>
                    <a:lstStyle/>
                    <a:p>
                      <a:pPr algn="ctr" fontAlgn="b"/>
                      <a:r>
                        <a:rPr lang="fi-FI" sz="1400" b="1" i="0" u="none" strike="noStrike">
                          <a:solidFill>
                            <a:srgbClr val="000000"/>
                          </a:solidFill>
                          <a:effectLst/>
                          <a:latin typeface="Avenir LT Std 45 Book" panose="020B0502020203020204" pitchFamily="34" charset="0"/>
                        </a:rPr>
                        <a:t>26 %</a:t>
                      </a:r>
                      <a:endParaRPr lang="fi-FI" sz="1400" b="1" i="0" u="none" strike="noStrike" dirty="0">
                        <a:solidFill>
                          <a:srgbClr val="000000"/>
                        </a:solidFill>
                        <a:effectLst/>
                        <a:latin typeface="Avenir LT Std 45 Book"/>
                      </a:endParaRPr>
                    </a:p>
                  </a:txBody>
                  <a:tcPr marL="6350" marR="6350" marT="6350" marB="0" anchor="b">
                    <a:lnL>
                      <a:noFill/>
                    </a:lnL>
                    <a:lnR>
                      <a:noFill/>
                    </a:lnR>
                    <a:lnT>
                      <a:noFill/>
                    </a:lnT>
                    <a:lnB>
                      <a:noFill/>
                    </a:lnB>
                    <a:solidFill>
                      <a:srgbClr val="CCFFCC"/>
                    </a:solidFill>
                  </a:tcPr>
                </a:tc>
                <a:extLst>
                  <a:ext uri="{0D108BD9-81ED-4DB2-BD59-A6C34878D82A}">
                    <a16:rowId xmlns:a16="http://schemas.microsoft.com/office/drawing/2014/main" val="247047171"/>
                  </a:ext>
                </a:extLst>
              </a:tr>
              <a:tr h="243875">
                <a:tc>
                  <a:txBody>
                    <a:bodyPr/>
                    <a:lstStyle/>
                    <a:p>
                      <a:pPr algn="l" fontAlgn="b"/>
                      <a:r>
                        <a:rPr lang="fi-FI" sz="1400" b="1" i="0" u="none" strike="noStrike">
                          <a:solidFill>
                            <a:srgbClr val="000000"/>
                          </a:solidFill>
                          <a:effectLst/>
                          <a:latin typeface="Avenir LT Std 45 Book" panose="020B0502020203020204" pitchFamily="34" charset="0"/>
                        </a:rPr>
                        <a:t>United States</a:t>
                      </a:r>
                      <a:endParaRPr lang="fi-FI" sz="1400" b="1" i="0" u="none" strike="noStrike" dirty="0">
                        <a:solidFill>
                          <a:srgbClr val="000000"/>
                        </a:solidFill>
                        <a:effectLst/>
                        <a:latin typeface="Avenir LT Std 45 Book"/>
                      </a:endParaRPr>
                    </a:p>
                  </a:txBody>
                  <a:tcPr marL="6350" marR="6350" marT="6350" marB="0" anchor="b">
                    <a:lnL>
                      <a:noFill/>
                    </a:lnL>
                    <a:lnR>
                      <a:noFill/>
                    </a:lnR>
                    <a:lnT>
                      <a:noFill/>
                    </a:lnT>
                    <a:lnB>
                      <a:noFill/>
                    </a:lnB>
                  </a:tcPr>
                </a:tc>
                <a:tc>
                  <a:txBody>
                    <a:bodyPr/>
                    <a:lstStyle/>
                    <a:p>
                      <a:pPr algn="ctr" fontAlgn="b"/>
                      <a:r>
                        <a:rPr lang="fi-FI" sz="1400" b="1" i="0" u="none" strike="noStrike" dirty="0">
                          <a:solidFill>
                            <a:srgbClr val="000000"/>
                          </a:solidFill>
                          <a:effectLst/>
                          <a:latin typeface="Avenir LT Std 45 Book"/>
                        </a:rPr>
                        <a:t>108,9</a:t>
                      </a:r>
                    </a:p>
                  </a:txBody>
                  <a:tcPr marL="6350" marR="6350" marT="6350" marB="0" anchor="b">
                    <a:lnL>
                      <a:noFill/>
                    </a:lnL>
                    <a:lnR>
                      <a:noFill/>
                    </a:lnR>
                    <a:lnT>
                      <a:noFill/>
                    </a:lnT>
                    <a:lnB>
                      <a:noFill/>
                    </a:lnB>
                  </a:tcPr>
                </a:tc>
                <a:tc>
                  <a:txBody>
                    <a:bodyPr/>
                    <a:lstStyle/>
                    <a:p>
                      <a:pPr algn="ctr" fontAlgn="b"/>
                      <a:r>
                        <a:rPr lang="fi-FI" sz="1400" b="1" i="0" u="none" strike="noStrike">
                          <a:solidFill>
                            <a:srgbClr val="9C0006"/>
                          </a:solidFill>
                          <a:effectLst/>
                          <a:latin typeface="Avenir LT Std 45 Book"/>
                        </a:rPr>
                        <a:t>-18 %</a:t>
                      </a:r>
                      <a:endParaRPr lang="fi-FI" sz="1400" b="1" i="0" u="none" strike="noStrike" dirty="0">
                        <a:solidFill>
                          <a:srgbClr val="9C0006"/>
                        </a:solidFill>
                        <a:effectLst/>
                        <a:latin typeface="Avenir LT Std 45 Book"/>
                      </a:endParaRPr>
                    </a:p>
                  </a:txBody>
                  <a:tcPr marL="6350" marR="6350" marT="6350" marB="0" anchor="b">
                    <a:lnL>
                      <a:noFill/>
                    </a:lnL>
                    <a:lnR>
                      <a:noFill/>
                    </a:lnR>
                    <a:lnT>
                      <a:noFill/>
                    </a:lnT>
                    <a:lnB>
                      <a:noFill/>
                    </a:lnB>
                  </a:tcPr>
                </a:tc>
                <a:extLst>
                  <a:ext uri="{0D108BD9-81ED-4DB2-BD59-A6C34878D82A}">
                    <a16:rowId xmlns:a16="http://schemas.microsoft.com/office/drawing/2014/main" val="1473534804"/>
                  </a:ext>
                </a:extLst>
              </a:tr>
              <a:tr h="243875">
                <a:tc>
                  <a:txBody>
                    <a:bodyPr/>
                    <a:lstStyle/>
                    <a:p>
                      <a:pPr algn="l" fontAlgn="b"/>
                      <a:r>
                        <a:rPr lang="fi-FI" sz="1400" b="1" i="0" u="none" strike="noStrike">
                          <a:solidFill>
                            <a:srgbClr val="000000"/>
                          </a:solidFill>
                          <a:effectLst/>
                          <a:latin typeface="Avenir LT Std 45 Book" panose="020B0502020203020204" pitchFamily="34" charset="0"/>
                        </a:rPr>
                        <a:t>Italy</a:t>
                      </a:r>
                      <a:endParaRPr lang="fi-FI" sz="1400" b="1" i="0" u="none" strike="noStrike" dirty="0">
                        <a:solidFill>
                          <a:srgbClr val="000000"/>
                        </a:solidFill>
                        <a:effectLst/>
                        <a:latin typeface="Avenir LT Std 45 Book"/>
                      </a:endParaRPr>
                    </a:p>
                  </a:txBody>
                  <a:tcPr marL="6350" marR="6350" marT="6350" marB="0" anchor="b">
                    <a:lnL>
                      <a:noFill/>
                    </a:lnL>
                    <a:lnR>
                      <a:noFill/>
                    </a:lnR>
                    <a:lnT>
                      <a:noFill/>
                    </a:lnT>
                    <a:lnB>
                      <a:noFill/>
                    </a:lnB>
                  </a:tcPr>
                </a:tc>
                <a:tc>
                  <a:txBody>
                    <a:bodyPr/>
                    <a:lstStyle/>
                    <a:p>
                      <a:pPr algn="ctr" fontAlgn="b"/>
                      <a:r>
                        <a:rPr lang="fi-FI" sz="1400" b="1" i="0" u="none" strike="noStrike" dirty="0">
                          <a:solidFill>
                            <a:srgbClr val="000000"/>
                          </a:solidFill>
                          <a:effectLst/>
                          <a:latin typeface="Avenir LT Std 45 Book"/>
                        </a:rPr>
                        <a:t>96,7</a:t>
                      </a:r>
                    </a:p>
                  </a:txBody>
                  <a:tcPr marL="6350" marR="6350" marT="6350" marB="0" anchor="b">
                    <a:lnL>
                      <a:noFill/>
                    </a:lnL>
                    <a:lnR>
                      <a:noFill/>
                    </a:lnR>
                    <a:lnT>
                      <a:noFill/>
                    </a:lnT>
                    <a:lnB>
                      <a:noFill/>
                    </a:lnB>
                  </a:tcPr>
                </a:tc>
                <a:tc>
                  <a:txBody>
                    <a:bodyPr/>
                    <a:lstStyle/>
                    <a:p>
                      <a:pPr algn="ctr" fontAlgn="b"/>
                      <a:r>
                        <a:rPr lang="fi-FI" sz="1400" b="1" i="0" u="none" strike="noStrike">
                          <a:solidFill>
                            <a:srgbClr val="000000"/>
                          </a:solidFill>
                          <a:effectLst/>
                          <a:latin typeface="Avenir LT Std 45 Book" panose="020B0502020203020204" pitchFamily="34" charset="0"/>
                        </a:rPr>
                        <a:t>20 %</a:t>
                      </a:r>
                      <a:endParaRPr lang="fi-FI" sz="1400" b="1" i="0" u="none" strike="noStrike" dirty="0">
                        <a:solidFill>
                          <a:srgbClr val="000000"/>
                        </a:solidFill>
                        <a:effectLst/>
                        <a:latin typeface="Avenir LT Std 45 Book"/>
                      </a:endParaRPr>
                    </a:p>
                  </a:txBody>
                  <a:tcPr marL="6350" marR="6350" marT="6350" marB="0" anchor="b">
                    <a:lnL>
                      <a:noFill/>
                    </a:lnL>
                    <a:lnR>
                      <a:noFill/>
                    </a:lnR>
                    <a:lnT>
                      <a:noFill/>
                    </a:lnT>
                    <a:lnB>
                      <a:noFill/>
                    </a:lnB>
                    <a:solidFill>
                      <a:srgbClr val="CCFFCC"/>
                    </a:solidFill>
                  </a:tcPr>
                </a:tc>
                <a:extLst>
                  <a:ext uri="{0D108BD9-81ED-4DB2-BD59-A6C34878D82A}">
                    <a16:rowId xmlns:a16="http://schemas.microsoft.com/office/drawing/2014/main" val="2185770722"/>
                  </a:ext>
                </a:extLst>
              </a:tr>
              <a:tr h="243875">
                <a:tc>
                  <a:txBody>
                    <a:bodyPr/>
                    <a:lstStyle/>
                    <a:p>
                      <a:pPr algn="l" fontAlgn="b"/>
                      <a:r>
                        <a:rPr lang="fi-FI" sz="1400" b="1" i="0" u="none" strike="noStrike">
                          <a:solidFill>
                            <a:srgbClr val="000000"/>
                          </a:solidFill>
                          <a:effectLst/>
                          <a:latin typeface="Avenir LT Std 45 Book" panose="020B0502020203020204" pitchFamily="34" charset="0"/>
                        </a:rPr>
                        <a:t>Spain</a:t>
                      </a:r>
                      <a:endParaRPr lang="fi-FI" sz="1400" b="1" i="0" u="none" strike="noStrike" dirty="0">
                        <a:solidFill>
                          <a:srgbClr val="000000"/>
                        </a:solidFill>
                        <a:effectLst/>
                        <a:latin typeface="Avenir LT Std 45 Book"/>
                      </a:endParaRPr>
                    </a:p>
                  </a:txBody>
                  <a:tcPr marL="6350" marR="6350" marT="6350" marB="0" anchor="b">
                    <a:lnL>
                      <a:noFill/>
                    </a:lnL>
                    <a:lnR>
                      <a:noFill/>
                    </a:lnR>
                    <a:lnT>
                      <a:noFill/>
                    </a:lnT>
                    <a:lnB>
                      <a:noFill/>
                    </a:lnB>
                  </a:tcPr>
                </a:tc>
                <a:tc>
                  <a:txBody>
                    <a:bodyPr/>
                    <a:lstStyle/>
                    <a:p>
                      <a:pPr algn="ctr" fontAlgn="b"/>
                      <a:r>
                        <a:rPr lang="fi-FI" sz="1400" b="1" i="0" u="none" strike="noStrike" dirty="0">
                          <a:solidFill>
                            <a:srgbClr val="000000"/>
                          </a:solidFill>
                          <a:effectLst/>
                          <a:latin typeface="Avenir LT Std 45 Book"/>
                        </a:rPr>
                        <a:t>89,1</a:t>
                      </a:r>
                    </a:p>
                  </a:txBody>
                  <a:tcPr marL="6350" marR="6350" marT="6350" marB="0" anchor="b">
                    <a:lnL>
                      <a:noFill/>
                    </a:lnL>
                    <a:lnR>
                      <a:noFill/>
                    </a:lnR>
                    <a:lnT>
                      <a:noFill/>
                    </a:lnT>
                    <a:lnB>
                      <a:noFill/>
                    </a:lnB>
                  </a:tcPr>
                </a:tc>
                <a:tc>
                  <a:txBody>
                    <a:bodyPr/>
                    <a:lstStyle/>
                    <a:p>
                      <a:pPr algn="ctr" fontAlgn="b"/>
                      <a:r>
                        <a:rPr lang="fi-FI" sz="1400" b="1" i="0" u="none" strike="noStrike">
                          <a:solidFill>
                            <a:srgbClr val="000000"/>
                          </a:solidFill>
                          <a:effectLst/>
                          <a:latin typeface="Avenir LT Std 45 Book" panose="020B0502020203020204" pitchFamily="34" charset="0"/>
                        </a:rPr>
                        <a:t>9 %</a:t>
                      </a:r>
                      <a:endParaRPr lang="fi-FI" sz="1400" b="1" i="0" u="none" strike="noStrike" dirty="0">
                        <a:solidFill>
                          <a:srgbClr val="000000"/>
                        </a:solidFill>
                        <a:effectLst/>
                        <a:latin typeface="Avenir LT Std 45 Book"/>
                      </a:endParaRPr>
                    </a:p>
                  </a:txBody>
                  <a:tcPr marL="6350" marR="6350" marT="6350" marB="0" anchor="b">
                    <a:lnL>
                      <a:noFill/>
                    </a:lnL>
                    <a:lnR>
                      <a:noFill/>
                    </a:lnR>
                    <a:lnT>
                      <a:noFill/>
                    </a:lnT>
                    <a:lnB>
                      <a:noFill/>
                    </a:lnB>
                    <a:solidFill>
                      <a:srgbClr val="CCFFCC"/>
                    </a:solidFill>
                  </a:tcPr>
                </a:tc>
                <a:extLst>
                  <a:ext uri="{0D108BD9-81ED-4DB2-BD59-A6C34878D82A}">
                    <a16:rowId xmlns:a16="http://schemas.microsoft.com/office/drawing/2014/main" val="2819661971"/>
                  </a:ext>
                </a:extLst>
              </a:tr>
              <a:tr h="243875">
                <a:tc>
                  <a:txBody>
                    <a:bodyPr/>
                    <a:lstStyle/>
                    <a:p>
                      <a:pPr algn="l" fontAlgn="b"/>
                      <a:r>
                        <a:rPr lang="fi-FI" sz="1400" b="1" i="0" u="none" strike="noStrike">
                          <a:solidFill>
                            <a:srgbClr val="000000"/>
                          </a:solidFill>
                          <a:effectLst/>
                          <a:latin typeface="Avenir LT Std 45 Book" panose="020B0502020203020204" pitchFamily="34" charset="0"/>
                        </a:rPr>
                        <a:t>Switzerland</a:t>
                      </a:r>
                      <a:endParaRPr lang="fi-FI" sz="1400" b="1" i="0" u="none" strike="noStrike" dirty="0">
                        <a:solidFill>
                          <a:srgbClr val="000000"/>
                        </a:solidFill>
                        <a:effectLst/>
                        <a:latin typeface="Avenir LT Std 45 Book"/>
                      </a:endParaRPr>
                    </a:p>
                  </a:txBody>
                  <a:tcPr marL="6350" marR="6350" marT="6350" marB="0" anchor="b">
                    <a:lnL>
                      <a:noFill/>
                    </a:lnL>
                    <a:lnR>
                      <a:noFill/>
                    </a:lnR>
                    <a:lnT>
                      <a:noFill/>
                    </a:lnT>
                    <a:lnB>
                      <a:noFill/>
                    </a:lnB>
                  </a:tcPr>
                </a:tc>
                <a:tc>
                  <a:txBody>
                    <a:bodyPr/>
                    <a:lstStyle/>
                    <a:p>
                      <a:pPr algn="ctr" fontAlgn="b"/>
                      <a:r>
                        <a:rPr lang="fi-FI" sz="1400" b="1" i="0" u="none" strike="noStrike" dirty="0">
                          <a:solidFill>
                            <a:srgbClr val="000000"/>
                          </a:solidFill>
                          <a:effectLst/>
                          <a:latin typeface="Avenir LT Std 45 Book"/>
                        </a:rPr>
                        <a:t>84,9</a:t>
                      </a:r>
                    </a:p>
                  </a:txBody>
                  <a:tcPr marL="6350" marR="6350" marT="6350" marB="0" anchor="b">
                    <a:lnL>
                      <a:noFill/>
                    </a:lnL>
                    <a:lnR>
                      <a:noFill/>
                    </a:lnR>
                    <a:lnT>
                      <a:noFill/>
                    </a:lnT>
                    <a:lnB>
                      <a:noFill/>
                    </a:lnB>
                  </a:tcPr>
                </a:tc>
                <a:tc>
                  <a:txBody>
                    <a:bodyPr/>
                    <a:lstStyle/>
                    <a:p>
                      <a:pPr algn="ctr" fontAlgn="b"/>
                      <a:r>
                        <a:rPr lang="fi-FI" sz="1400" b="1" i="0" u="none" strike="noStrike">
                          <a:solidFill>
                            <a:srgbClr val="000000"/>
                          </a:solidFill>
                          <a:effectLst/>
                          <a:latin typeface="Avenir LT Std 45 Book" panose="020B0502020203020204" pitchFamily="34" charset="0"/>
                        </a:rPr>
                        <a:t>11 %</a:t>
                      </a:r>
                      <a:endParaRPr lang="fi-FI" sz="1400" b="1" i="0" u="none" strike="noStrike" dirty="0">
                        <a:solidFill>
                          <a:srgbClr val="000000"/>
                        </a:solidFill>
                        <a:effectLst/>
                        <a:latin typeface="Avenir LT Std 45 Book"/>
                      </a:endParaRPr>
                    </a:p>
                  </a:txBody>
                  <a:tcPr marL="6350" marR="6350" marT="6350" marB="0" anchor="b">
                    <a:lnL>
                      <a:noFill/>
                    </a:lnL>
                    <a:lnR>
                      <a:noFill/>
                    </a:lnR>
                    <a:lnT>
                      <a:noFill/>
                    </a:lnT>
                    <a:lnB>
                      <a:noFill/>
                    </a:lnB>
                    <a:solidFill>
                      <a:srgbClr val="CCFFCC"/>
                    </a:solidFill>
                  </a:tcPr>
                </a:tc>
                <a:extLst>
                  <a:ext uri="{0D108BD9-81ED-4DB2-BD59-A6C34878D82A}">
                    <a16:rowId xmlns:a16="http://schemas.microsoft.com/office/drawing/2014/main" val="4158201287"/>
                  </a:ext>
                </a:extLst>
              </a:tr>
              <a:tr h="243875">
                <a:tc>
                  <a:txBody>
                    <a:bodyPr/>
                    <a:lstStyle/>
                    <a:p>
                      <a:pPr algn="l" fontAlgn="b"/>
                      <a:r>
                        <a:rPr lang="fi-FI" sz="1400" b="1" i="0" u="none" strike="noStrike">
                          <a:solidFill>
                            <a:srgbClr val="000000"/>
                          </a:solidFill>
                          <a:effectLst/>
                          <a:latin typeface="Avenir LT Std 45 Book" panose="020B0502020203020204" pitchFamily="34" charset="0"/>
                        </a:rPr>
                        <a:t>Belgium</a:t>
                      </a:r>
                      <a:endParaRPr lang="fi-FI" sz="1400" b="1" i="0" u="none" strike="noStrike" dirty="0">
                        <a:solidFill>
                          <a:srgbClr val="000000"/>
                        </a:solidFill>
                        <a:effectLst/>
                        <a:latin typeface="Avenir LT Std 45 Book"/>
                      </a:endParaRPr>
                    </a:p>
                  </a:txBody>
                  <a:tcPr marL="6350" marR="6350" marT="6350" marB="0" anchor="b">
                    <a:lnL>
                      <a:noFill/>
                    </a:lnL>
                    <a:lnR>
                      <a:noFill/>
                    </a:lnR>
                    <a:lnT>
                      <a:noFill/>
                    </a:lnT>
                    <a:lnB>
                      <a:noFill/>
                    </a:lnB>
                  </a:tcPr>
                </a:tc>
                <a:tc>
                  <a:txBody>
                    <a:bodyPr/>
                    <a:lstStyle/>
                    <a:p>
                      <a:pPr algn="ctr" fontAlgn="b"/>
                      <a:r>
                        <a:rPr lang="fi-FI" sz="1400" b="1" i="0" u="none" strike="noStrike" dirty="0">
                          <a:solidFill>
                            <a:srgbClr val="000000"/>
                          </a:solidFill>
                          <a:effectLst/>
                          <a:latin typeface="Avenir LT Std 45 Book"/>
                        </a:rPr>
                        <a:t>66,1</a:t>
                      </a:r>
                    </a:p>
                  </a:txBody>
                  <a:tcPr marL="6350" marR="6350" marT="6350" marB="0" anchor="b">
                    <a:lnL>
                      <a:noFill/>
                    </a:lnL>
                    <a:lnR>
                      <a:noFill/>
                    </a:lnR>
                    <a:lnT>
                      <a:noFill/>
                    </a:lnT>
                    <a:lnB>
                      <a:noFill/>
                    </a:lnB>
                  </a:tcPr>
                </a:tc>
                <a:tc>
                  <a:txBody>
                    <a:bodyPr/>
                    <a:lstStyle/>
                    <a:p>
                      <a:pPr algn="ctr" fontAlgn="b"/>
                      <a:r>
                        <a:rPr lang="fi-FI" sz="1400" b="1" i="0" u="none" strike="noStrike" dirty="0">
                          <a:solidFill>
                            <a:srgbClr val="000000"/>
                          </a:solidFill>
                          <a:effectLst/>
                          <a:latin typeface="Avenir LT Std 45 Book" panose="020B0502020203020204" pitchFamily="34" charset="0"/>
                        </a:rPr>
                        <a:t>46 %</a:t>
                      </a:r>
                      <a:endParaRPr lang="fi-FI" sz="1400" b="1" i="0" u="none" strike="noStrike" dirty="0">
                        <a:solidFill>
                          <a:srgbClr val="000000"/>
                        </a:solidFill>
                        <a:effectLst/>
                        <a:latin typeface="Avenir LT Std 45 Book"/>
                      </a:endParaRPr>
                    </a:p>
                  </a:txBody>
                  <a:tcPr marL="6350" marR="6350" marT="6350" marB="0" anchor="b">
                    <a:lnL>
                      <a:noFill/>
                    </a:lnL>
                    <a:lnR>
                      <a:noFill/>
                    </a:lnR>
                    <a:lnT>
                      <a:noFill/>
                    </a:lnT>
                    <a:lnB>
                      <a:noFill/>
                    </a:lnB>
                    <a:solidFill>
                      <a:srgbClr val="CCFFCC"/>
                    </a:solidFill>
                  </a:tcPr>
                </a:tc>
                <a:extLst>
                  <a:ext uri="{0D108BD9-81ED-4DB2-BD59-A6C34878D82A}">
                    <a16:rowId xmlns:a16="http://schemas.microsoft.com/office/drawing/2014/main" val="1137717526"/>
                  </a:ext>
                </a:extLst>
              </a:tr>
              <a:tr h="243875">
                <a:tc>
                  <a:txBody>
                    <a:bodyPr/>
                    <a:lstStyle/>
                    <a:p>
                      <a:pPr algn="l" fontAlgn="b"/>
                      <a:r>
                        <a:rPr lang="fi-FI" sz="1400" b="1" i="0" u="none" strike="noStrike">
                          <a:solidFill>
                            <a:srgbClr val="000000"/>
                          </a:solidFill>
                          <a:effectLst/>
                          <a:latin typeface="Avenir LT Std 45 Book" panose="020B0502020203020204" pitchFamily="34" charset="0"/>
                        </a:rPr>
                        <a:t>Japan</a:t>
                      </a:r>
                      <a:endParaRPr lang="fi-FI" sz="1400" b="1" i="0" u="none" strike="noStrike" dirty="0">
                        <a:solidFill>
                          <a:srgbClr val="000000"/>
                        </a:solidFill>
                        <a:effectLst/>
                        <a:latin typeface="Avenir LT Std 45 Book"/>
                      </a:endParaRPr>
                    </a:p>
                  </a:txBody>
                  <a:tcPr marL="6350" marR="6350" marT="6350" marB="0" anchor="b">
                    <a:lnL>
                      <a:noFill/>
                    </a:lnL>
                    <a:lnR>
                      <a:noFill/>
                    </a:lnR>
                    <a:lnT>
                      <a:noFill/>
                    </a:lnT>
                    <a:lnB>
                      <a:noFill/>
                    </a:lnB>
                  </a:tcPr>
                </a:tc>
                <a:tc>
                  <a:txBody>
                    <a:bodyPr/>
                    <a:lstStyle/>
                    <a:p>
                      <a:pPr algn="ctr" fontAlgn="b"/>
                      <a:r>
                        <a:rPr lang="fi-FI" sz="1400" b="1" i="0" u="none" strike="noStrike" dirty="0">
                          <a:solidFill>
                            <a:srgbClr val="000000"/>
                          </a:solidFill>
                          <a:effectLst/>
                          <a:latin typeface="Avenir LT Std 45 Book"/>
                        </a:rPr>
                        <a:t>48,9</a:t>
                      </a:r>
                    </a:p>
                  </a:txBody>
                  <a:tcPr marL="6350" marR="6350" marT="6350" marB="0" anchor="b">
                    <a:lnL>
                      <a:noFill/>
                    </a:lnL>
                    <a:lnR>
                      <a:noFill/>
                    </a:lnR>
                    <a:lnT>
                      <a:noFill/>
                    </a:lnT>
                    <a:lnB>
                      <a:noFill/>
                    </a:lnB>
                  </a:tcPr>
                </a:tc>
                <a:tc>
                  <a:txBody>
                    <a:bodyPr/>
                    <a:lstStyle/>
                    <a:p>
                      <a:pPr algn="ctr" fontAlgn="b"/>
                      <a:r>
                        <a:rPr lang="fi-FI" sz="1400" b="1" i="0" u="none" strike="noStrike">
                          <a:solidFill>
                            <a:srgbClr val="9C0006"/>
                          </a:solidFill>
                          <a:effectLst/>
                          <a:latin typeface="Avenir LT Std 45 Book"/>
                        </a:rPr>
                        <a:t>-48 %</a:t>
                      </a:r>
                      <a:endParaRPr lang="fi-FI" sz="1400" b="1" i="0" u="none" strike="noStrike" dirty="0">
                        <a:solidFill>
                          <a:srgbClr val="9C0006"/>
                        </a:solidFill>
                        <a:effectLst/>
                        <a:latin typeface="Avenir LT Std 45 Book"/>
                      </a:endParaRPr>
                    </a:p>
                  </a:txBody>
                  <a:tcPr marL="6350" marR="6350" marT="6350" marB="0" anchor="b">
                    <a:lnL>
                      <a:noFill/>
                    </a:lnL>
                    <a:lnR>
                      <a:noFill/>
                    </a:lnR>
                    <a:lnT>
                      <a:noFill/>
                    </a:lnT>
                    <a:lnB>
                      <a:noFill/>
                    </a:lnB>
                  </a:tcPr>
                </a:tc>
                <a:extLst>
                  <a:ext uri="{0D108BD9-81ED-4DB2-BD59-A6C34878D82A}">
                    <a16:rowId xmlns:a16="http://schemas.microsoft.com/office/drawing/2014/main" val="1285329471"/>
                  </a:ext>
                </a:extLst>
              </a:tr>
              <a:tr h="243875">
                <a:tc>
                  <a:txBody>
                    <a:bodyPr/>
                    <a:lstStyle/>
                    <a:p>
                      <a:pPr algn="l" fontAlgn="b"/>
                      <a:r>
                        <a:rPr lang="fi-FI" sz="1400" b="1" i="0" u="none" strike="noStrike">
                          <a:solidFill>
                            <a:srgbClr val="000000"/>
                          </a:solidFill>
                          <a:effectLst/>
                          <a:latin typeface="Avenir LT Std 45 Book" panose="020B0502020203020204" pitchFamily="34" charset="0"/>
                        </a:rPr>
                        <a:t>Austria</a:t>
                      </a:r>
                      <a:endParaRPr lang="fi-FI" sz="1400" b="1" i="0" u="none" strike="noStrike" dirty="0">
                        <a:solidFill>
                          <a:srgbClr val="000000"/>
                        </a:solidFill>
                        <a:effectLst/>
                        <a:latin typeface="Avenir LT Std 45 Book"/>
                      </a:endParaRPr>
                    </a:p>
                  </a:txBody>
                  <a:tcPr marL="6350" marR="6350" marT="6350" marB="0" anchor="b">
                    <a:lnL>
                      <a:noFill/>
                    </a:lnL>
                    <a:lnR>
                      <a:noFill/>
                    </a:lnR>
                    <a:lnT>
                      <a:noFill/>
                    </a:lnT>
                    <a:lnB>
                      <a:noFill/>
                    </a:lnB>
                  </a:tcPr>
                </a:tc>
                <a:tc>
                  <a:txBody>
                    <a:bodyPr/>
                    <a:lstStyle/>
                    <a:p>
                      <a:pPr algn="ctr" fontAlgn="b"/>
                      <a:r>
                        <a:rPr lang="fi-FI" sz="1400" b="1" i="0" u="none" strike="noStrike" dirty="0">
                          <a:solidFill>
                            <a:srgbClr val="000000"/>
                          </a:solidFill>
                          <a:effectLst/>
                          <a:latin typeface="Avenir LT Std 45 Book"/>
                        </a:rPr>
                        <a:t>34,0</a:t>
                      </a:r>
                    </a:p>
                  </a:txBody>
                  <a:tcPr marL="6350" marR="6350" marT="6350" marB="0" anchor="b">
                    <a:lnL>
                      <a:noFill/>
                    </a:lnL>
                    <a:lnR>
                      <a:noFill/>
                    </a:lnR>
                    <a:lnT>
                      <a:noFill/>
                    </a:lnT>
                    <a:lnB>
                      <a:noFill/>
                    </a:lnB>
                  </a:tcPr>
                </a:tc>
                <a:tc>
                  <a:txBody>
                    <a:bodyPr/>
                    <a:lstStyle/>
                    <a:p>
                      <a:pPr algn="ctr" fontAlgn="b"/>
                      <a:r>
                        <a:rPr lang="fi-FI" sz="1400" b="1" i="0" u="none" strike="noStrike" dirty="0">
                          <a:solidFill>
                            <a:srgbClr val="000000"/>
                          </a:solidFill>
                          <a:effectLst/>
                          <a:latin typeface="Avenir LT Std 45 Book" panose="020B0502020203020204" pitchFamily="34" charset="0"/>
                        </a:rPr>
                        <a:t>4 %</a:t>
                      </a:r>
                      <a:endParaRPr lang="fi-FI" sz="1400" b="1" i="0" u="none" strike="noStrike" dirty="0">
                        <a:solidFill>
                          <a:srgbClr val="000000"/>
                        </a:solidFill>
                        <a:effectLst/>
                        <a:latin typeface="Avenir LT Std 45 Book"/>
                      </a:endParaRPr>
                    </a:p>
                  </a:txBody>
                  <a:tcPr marL="6350" marR="6350" marT="6350" marB="0" anchor="b">
                    <a:lnL>
                      <a:noFill/>
                    </a:lnL>
                    <a:lnR>
                      <a:noFill/>
                    </a:lnR>
                    <a:lnT>
                      <a:noFill/>
                    </a:lnT>
                    <a:lnB>
                      <a:noFill/>
                    </a:lnB>
                    <a:solidFill>
                      <a:srgbClr val="CCFFCC"/>
                    </a:solidFill>
                  </a:tcPr>
                </a:tc>
                <a:extLst>
                  <a:ext uri="{0D108BD9-81ED-4DB2-BD59-A6C34878D82A}">
                    <a16:rowId xmlns:a16="http://schemas.microsoft.com/office/drawing/2014/main" val="1393460366"/>
                  </a:ext>
                </a:extLst>
              </a:tr>
              <a:tr h="243875">
                <a:tc>
                  <a:txBody>
                    <a:bodyPr/>
                    <a:lstStyle/>
                    <a:p>
                      <a:pPr algn="l" fontAlgn="b"/>
                      <a:r>
                        <a:rPr lang="fi-FI" sz="1400" b="1" i="0" u="none" strike="noStrike">
                          <a:solidFill>
                            <a:srgbClr val="000000"/>
                          </a:solidFill>
                          <a:effectLst/>
                          <a:latin typeface="Avenir LT Std 45 Book" panose="020B0502020203020204" pitchFamily="34" charset="0"/>
                        </a:rPr>
                        <a:t>India</a:t>
                      </a:r>
                      <a:endParaRPr lang="fi-FI" sz="1400" b="1" i="0" u="none" strike="noStrike" dirty="0">
                        <a:solidFill>
                          <a:srgbClr val="000000"/>
                        </a:solidFill>
                        <a:effectLst/>
                        <a:latin typeface="Avenir LT Std 45 Book"/>
                      </a:endParaRPr>
                    </a:p>
                  </a:txBody>
                  <a:tcPr marL="6350" marR="6350" marT="6350" marB="0" anchor="b">
                    <a:lnL>
                      <a:noFill/>
                    </a:lnL>
                    <a:lnR>
                      <a:noFill/>
                    </a:lnR>
                    <a:lnT>
                      <a:noFill/>
                    </a:lnT>
                    <a:lnB>
                      <a:noFill/>
                    </a:lnB>
                  </a:tcPr>
                </a:tc>
                <a:tc>
                  <a:txBody>
                    <a:bodyPr/>
                    <a:lstStyle/>
                    <a:p>
                      <a:pPr algn="ctr" fontAlgn="b"/>
                      <a:r>
                        <a:rPr lang="fi-FI" sz="1400" b="1" i="0" u="none" strike="noStrike" dirty="0">
                          <a:solidFill>
                            <a:srgbClr val="000000"/>
                          </a:solidFill>
                          <a:effectLst/>
                          <a:latin typeface="Avenir LT Std 45 Book"/>
                        </a:rPr>
                        <a:t>29,3</a:t>
                      </a:r>
                    </a:p>
                  </a:txBody>
                  <a:tcPr marL="6350" marR="6350" marT="6350" marB="0" anchor="b">
                    <a:lnL>
                      <a:noFill/>
                    </a:lnL>
                    <a:lnR>
                      <a:noFill/>
                    </a:lnR>
                    <a:lnT>
                      <a:noFill/>
                    </a:lnT>
                    <a:lnB>
                      <a:noFill/>
                    </a:lnB>
                  </a:tcPr>
                </a:tc>
                <a:tc>
                  <a:txBody>
                    <a:bodyPr/>
                    <a:lstStyle/>
                    <a:p>
                      <a:pPr algn="ctr" fontAlgn="b"/>
                      <a:r>
                        <a:rPr lang="fi-FI" sz="1400" b="1" i="0" u="none" strike="noStrike" dirty="0">
                          <a:solidFill>
                            <a:srgbClr val="9C0006"/>
                          </a:solidFill>
                          <a:effectLst/>
                          <a:latin typeface="Avenir LT Std 45 Book"/>
                        </a:rPr>
                        <a:t>-29 %</a:t>
                      </a:r>
                    </a:p>
                  </a:txBody>
                  <a:tcPr marL="6350" marR="6350" marT="6350" marB="0" anchor="b">
                    <a:lnL>
                      <a:noFill/>
                    </a:lnL>
                    <a:lnR>
                      <a:noFill/>
                    </a:lnR>
                    <a:lnT>
                      <a:noFill/>
                    </a:lnT>
                    <a:lnB>
                      <a:noFill/>
                    </a:lnB>
                  </a:tcPr>
                </a:tc>
                <a:extLst>
                  <a:ext uri="{0D108BD9-81ED-4DB2-BD59-A6C34878D82A}">
                    <a16:rowId xmlns:a16="http://schemas.microsoft.com/office/drawing/2014/main" val="1900672722"/>
                  </a:ext>
                </a:extLst>
              </a:tr>
              <a:tr h="243875">
                <a:tc>
                  <a:txBody>
                    <a:bodyPr/>
                    <a:lstStyle/>
                    <a:p>
                      <a:pPr algn="l" fontAlgn="b"/>
                      <a:r>
                        <a:rPr lang="fi-FI" sz="1400" b="1" i="0" u="none" strike="noStrike">
                          <a:solidFill>
                            <a:srgbClr val="000000"/>
                          </a:solidFill>
                          <a:effectLst/>
                          <a:latin typeface="Avenir LT Std 45 Book" panose="020B0502020203020204" pitchFamily="34" charset="0"/>
                        </a:rPr>
                        <a:t>South Korea</a:t>
                      </a:r>
                      <a:endParaRPr lang="fi-FI" sz="1400" b="1" i="0" u="none" strike="noStrike" dirty="0">
                        <a:solidFill>
                          <a:srgbClr val="000000"/>
                        </a:solidFill>
                        <a:effectLst/>
                        <a:latin typeface="Avenir LT Std 45 Book"/>
                      </a:endParaRPr>
                    </a:p>
                  </a:txBody>
                  <a:tcPr marL="6350" marR="6350" marT="6350" marB="0" anchor="b">
                    <a:lnL>
                      <a:noFill/>
                    </a:lnL>
                    <a:lnR>
                      <a:noFill/>
                    </a:lnR>
                    <a:lnT>
                      <a:noFill/>
                    </a:lnT>
                    <a:lnB>
                      <a:noFill/>
                    </a:lnB>
                  </a:tcPr>
                </a:tc>
                <a:tc>
                  <a:txBody>
                    <a:bodyPr/>
                    <a:lstStyle/>
                    <a:p>
                      <a:pPr algn="ctr" fontAlgn="b"/>
                      <a:r>
                        <a:rPr lang="fi-FI" sz="1400" b="1" i="0" u="none" strike="noStrike" dirty="0">
                          <a:solidFill>
                            <a:srgbClr val="000000"/>
                          </a:solidFill>
                          <a:effectLst/>
                          <a:latin typeface="Avenir LT Std 45 Book"/>
                        </a:rPr>
                        <a:t>18,5</a:t>
                      </a:r>
                    </a:p>
                  </a:txBody>
                  <a:tcPr marL="6350" marR="6350" marT="6350" marB="0" anchor="b">
                    <a:lnL>
                      <a:noFill/>
                    </a:lnL>
                    <a:lnR>
                      <a:noFill/>
                    </a:lnR>
                    <a:lnT>
                      <a:noFill/>
                    </a:lnT>
                    <a:lnB>
                      <a:noFill/>
                    </a:lnB>
                  </a:tcPr>
                </a:tc>
                <a:tc>
                  <a:txBody>
                    <a:bodyPr/>
                    <a:lstStyle/>
                    <a:p>
                      <a:pPr algn="ctr" fontAlgn="b"/>
                      <a:r>
                        <a:rPr lang="fi-FI" sz="1400" b="1" i="0" u="none" strike="noStrike" dirty="0">
                          <a:solidFill>
                            <a:srgbClr val="9C0006"/>
                          </a:solidFill>
                          <a:effectLst/>
                          <a:latin typeface="Avenir LT Std 45 Book"/>
                        </a:rPr>
                        <a:t>-29 %</a:t>
                      </a:r>
                    </a:p>
                  </a:txBody>
                  <a:tcPr marL="6350" marR="6350" marT="6350" marB="0" anchor="b">
                    <a:lnL>
                      <a:noFill/>
                    </a:lnL>
                    <a:lnR>
                      <a:noFill/>
                    </a:lnR>
                    <a:lnT>
                      <a:noFill/>
                    </a:lnT>
                    <a:lnB>
                      <a:noFill/>
                    </a:lnB>
                  </a:tcPr>
                </a:tc>
                <a:extLst>
                  <a:ext uri="{0D108BD9-81ED-4DB2-BD59-A6C34878D82A}">
                    <a16:rowId xmlns:a16="http://schemas.microsoft.com/office/drawing/2014/main" val="1378776280"/>
                  </a:ext>
                </a:extLst>
              </a:tr>
            </a:tbl>
          </a:graphicData>
        </a:graphic>
      </p:graphicFrame>
      <p:sp>
        <p:nvSpPr>
          <p:cNvPr id="9" name="Text Box 2">
            <a:extLst>
              <a:ext uri="{FF2B5EF4-FFF2-40B4-BE49-F238E27FC236}">
                <a16:creationId xmlns:a16="http://schemas.microsoft.com/office/drawing/2014/main" id="{4DAA52DD-64A4-407B-A287-1283D3F051B9}"/>
              </a:ext>
            </a:extLst>
          </p:cNvPr>
          <p:cNvSpPr txBox="1">
            <a:spLocks noChangeArrowheads="1"/>
          </p:cNvSpPr>
          <p:nvPr/>
        </p:nvSpPr>
        <p:spPr bwMode="auto">
          <a:xfrm>
            <a:off x="1566450" y="6460285"/>
            <a:ext cx="2329276" cy="260648"/>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Avenir" panose="02000503020000020003"/>
                <a:ea typeface="DengXian"/>
                <a:cs typeface="+mn-cs"/>
              </a:rPr>
              <a:t>Russia will not recover by 2030!</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FF0000"/>
              </a:solidFill>
              <a:effectLst/>
              <a:uLnTx/>
              <a:uFillTx/>
              <a:latin typeface="Avenir" panose="02000503020000020003"/>
              <a:ea typeface="DengXian"/>
              <a:cs typeface="+mn-cs"/>
            </a:endParaRPr>
          </a:p>
        </p:txBody>
      </p:sp>
      <p:pic>
        <p:nvPicPr>
          <p:cNvPr id="8" name="Picture 7">
            <a:extLst>
              <a:ext uri="{FF2B5EF4-FFF2-40B4-BE49-F238E27FC236}">
                <a16:creationId xmlns:a16="http://schemas.microsoft.com/office/drawing/2014/main" id="{8C252FB0-C46F-468B-915E-3DDD6DA477C6}"/>
              </a:ext>
            </a:extLst>
          </p:cNvPr>
          <p:cNvPicPr>
            <a:picLocks noChangeAspect="1"/>
          </p:cNvPicPr>
          <p:nvPr/>
        </p:nvPicPr>
        <p:blipFill>
          <a:blip r:embed="rId2"/>
          <a:stretch>
            <a:fillRect/>
          </a:stretch>
        </p:blipFill>
        <p:spPr>
          <a:xfrm>
            <a:off x="161924" y="1411062"/>
            <a:ext cx="8211884" cy="4786355"/>
          </a:xfrm>
          <a:prstGeom prst="rect">
            <a:avLst/>
          </a:prstGeom>
        </p:spPr>
      </p:pic>
    </p:spTree>
    <p:extLst>
      <p:ext uri="{BB962C8B-B14F-4D97-AF65-F5344CB8AC3E}">
        <p14:creationId xmlns:p14="http://schemas.microsoft.com/office/powerpoint/2010/main" val="1723383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79747-4E8A-9E4D-980A-6C456BDEE0A2}"/>
              </a:ext>
            </a:extLst>
          </p:cNvPr>
          <p:cNvSpPr>
            <a:spLocks noGrp="1"/>
          </p:cNvSpPr>
          <p:nvPr>
            <p:ph type="title"/>
          </p:nvPr>
        </p:nvSpPr>
        <p:spPr>
          <a:xfrm>
            <a:off x="107576" y="380999"/>
            <a:ext cx="12084423" cy="707137"/>
          </a:xfrm>
        </p:spPr>
        <p:txBody>
          <a:bodyPr/>
          <a:lstStyle/>
          <a:p>
            <a:r>
              <a:rPr lang="en-GB" dirty="0"/>
              <a:t>China + HK– overnights in Finland 2011-2021</a:t>
            </a:r>
          </a:p>
        </p:txBody>
      </p:sp>
      <p:sp>
        <p:nvSpPr>
          <p:cNvPr id="5" name="Slide Number Placeholder 4">
            <a:extLst>
              <a:ext uri="{FF2B5EF4-FFF2-40B4-BE49-F238E27FC236}">
                <a16:creationId xmlns:a16="http://schemas.microsoft.com/office/drawing/2014/main" id="{3C675747-7027-324E-B8A0-1CF4BA139922}"/>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90F471-3972-4120-B8B3-0237DE626C35}" type="slidenum">
              <a:rPr kumimoji="0" lang="en-US" sz="800" b="0" i="0" u="none" strike="noStrike" kern="1200" cap="none" spc="0" normalizeH="0" baseline="0" noProof="0" smtClean="0">
                <a:ln>
                  <a:noFill/>
                </a:ln>
                <a:solidFill>
                  <a:srgbClr val="000000"/>
                </a:solidFill>
                <a:effectLst/>
                <a:uLnTx/>
                <a:uFillTx/>
                <a:latin typeface="Avenir"/>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800" b="0" i="0" u="none" strike="noStrike" kern="1200" cap="none" spc="0" normalizeH="0" baseline="0" noProof="0">
              <a:ln>
                <a:noFill/>
              </a:ln>
              <a:solidFill>
                <a:srgbClr val="000000"/>
              </a:solidFill>
              <a:effectLst/>
              <a:uLnTx/>
              <a:uFillTx/>
              <a:latin typeface="Avenir"/>
              <a:ea typeface="+mn-ea"/>
              <a:cs typeface="+mn-cs"/>
            </a:endParaRPr>
          </a:p>
        </p:txBody>
      </p:sp>
      <p:sp>
        <p:nvSpPr>
          <p:cNvPr id="10" name="Text Box 2">
            <a:extLst>
              <a:ext uri="{FF2B5EF4-FFF2-40B4-BE49-F238E27FC236}">
                <a16:creationId xmlns:a16="http://schemas.microsoft.com/office/drawing/2014/main" id="{83B9A677-B952-476D-B9CF-431FA39E420B}"/>
              </a:ext>
              <a:ext uri="{C183D7F6-B498-43B3-948B-1728B52AA6E4}">
                <adec:decorative xmlns:adec="http://schemas.microsoft.com/office/drawing/2017/decorative" val="0"/>
              </a:ext>
            </a:extLst>
          </p:cNvPr>
          <p:cNvSpPr txBox="1">
            <a:spLocks noChangeArrowheads="1"/>
          </p:cNvSpPr>
          <p:nvPr/>
        </p:nvSpPr>
        <p:spPr bwMode="auto">
          <a:xfrm>
            <a:off x="8138807" y="6490024"/>
            <a:ext cx="3345939" cy="265795"/>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venir" panose="02000503020000020003"/>
                <a:ea typeface="DengXian"/>
                <a:cs typeface="+mn-cs"/>
              </a:rPr>
              <a:t>Source: Visit Finland Statistics Service Rudolf, Statistics Finland</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Avenir" panose="02000503020000020003"/>
              <a:ea typeface="DengXian"/>
              <a:cs typeface="+mn-cs"/>
            </a:endParaRPr>
          </a:p>
        </p:txBody>
      </p:sp>
      <p:sp>
        <p:nvSpPr>
          <p:cNvPr id="9" name="TextBox 8">
            <a:extLst>
              <a:ext uri="{FF2B5EF4-FFF2-40B4-BE49-F238E27FC236}">
                <a16:creationId xmlns:a16="http://schemas.microsoft.com/office/drawing/2014/main" id="{DF17869F-74C6-46F0-9A05-669282AD3605}"/>
              </a:ext>
            </a:extLst>
          </p:cNvPr>
          <p:cNvSpPr txBox="1"/>
          <p:nvPr/>
        </p:nvSpPr>
        <p:spPr>
          <a:xfrm>
            <a:off x="2044379" y="6294154"/>
            <a:ext cx="6094428"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err="1">
                <a:ln>
                  <a:noFill/>
                </a:ln>
                <a:solidFill>
                  <a:srgbClr val="000000"/>
                </a:solidFill>
                <a:effectLst/>
                <a:uLnTx/>
                <a:uFillTx/>
                <a:latin typeface="Avenir "/>
                <a:ea typeface="+mn-ea"/>
                <a:cs typeface="+mn-cs"/>
                <a:hlinkClick r:id="rId2"/>
              </a:rPr>
              <a:t>Link</a:t>
            </a:r>
            <a:r>
              <a:rPr kumimoji="0" lang="fi-FI" sz="1400" b="0" i="0" u="none" strike="noStrike" kern="1200" cap="none" spc="0" normalizeH="0" baseline="0" noProof="0" dirty="0">
                <a:ln>
                  <a:noFill/>
                </a:ln>
                <a:solidFill>
                  <a:srgbClr val="000000"/>
                </a:solidFill>
                <a:effectLst/>
                <a:uLnTx/>
                <a:uFillTx/>
                <a:latin typeface="Avenir "/>
                <a:ea typeface="+mn-ea"/>
                <a:cs typeface="+mn-cs"/>
                <a:hlinkClick r:id="rId2"/>
              </a:rPr>
              <a:t> to </a:t>
            </a:r>
            <a:r>
              <a:rPr kumimoji="0" lang="fi-FI" sz="1400" b="0" i="0" u="none" strike="noStrike" kern="1200" cap="none" spc="0" normalizeH="0" baseline="0" noProof="0" dirty="0" err="1">
                <a:ln>
                  <a:noFill/>
                </a:ln>
                <a:solidFill>
                  <a:srgbClr val="000000"/>
                </a:solidFill>
                <a:effectLst/>
                <a:uLnTx/>
                <a:uFillTx/>
                <a:latin typeface="Avenir "/>
                <a:ea typeface="+mn-ea"/>
                <a:cs typeface="+mn-cs"/>
                <a:hlinkClick r:id="rId2"/>
              </a:rPr>
              <a:t>the</a:t>
            </a:r>
            <a:r>
              <a:rPr kumimoji="0" lang="fi-FI" sz="1400" b="0" i="0" u="none" strike="noStrike" kern="1200" cap="none" spc="0" normalizeH="0" baseline="0" noProof="0" dirty="0">
                <a:ln>
                  <a:noFill/>
                </a:ln>
                <a:solidFill>
                  <a:srgbClr val="000000"/>
                </a:solidFill>
                <a:effectLst/>
                <a:uLnTx/>
                <a:uFillTx/>
                <a:latin typeface="Avenir "/>
                <a:ea typeface="+mn-ea"/>
                <a:cs typeface="+mn-cs"/>
                <a:hlinkClick r:id="rId2"/>
              </a:rPr>
              <a:t> </a:t>
            </a:r>
            <a:r>
              <a:rPr kumimoji="0" lang="fi-FI" sz="1400" b="0" i="0" u="none" strike="noStrike" kern="1200" cap="none" spc="0" normalizeH="0" baseline="0" noProof="0" dirty="0" err="1">
                <a:ln>
                  <a:noFill/>
                </a:ln>
                <a:solidFill>
                  <a:srgbClr val="000000"/>
                </a:solidFill>
                <a:effectLst/>
                <a:uLnTx/>
                <a:uFillTx/>
                <a:latin typeface="Avenir "/>
                <a:ea typeface="+mn-ea"/>
                <a:cs typeface="+mn-cs"/>
                <a:hlinkClick r:id="rId2"/>
              </a:rPr>
              <a:t>report</a:t>
            </a:r>
            <a:r>
              <a:rPr kumimoji="0" lang="fi-FI" sz="1400" b="0" i="0" u="none" strike="noStrike" kern="1200" cap="none" spc="0" normalizeH="0" baseline="0" noProof="0" dirty="0">
                <a:ln>
                  <a:noFill/>
                </a:ln>
                <a:solidFill>
                  <a:srgbClr val="000000"/>
                </a:solidFill>
                <a:effectLst/>
                <a:uLnTx/>
                <a:uFillTx/>
                <a:latin typeface="Avenir "/>
                <a:ea typeface="+mn-ea"/>
                <a:cs typeface="+mn-cs"/>
                <a:hlinkClick r:id="rId2"/>
              </a:rPr>
              <a:t>: Tilastopalvelu Rudolf - Business Finland</a:t>
            </a:r>
            <a:endParaRPr kumimoji="0" lang="en-GB" sz="1400" b="0" i="0" u="none" strike="noStrike" kern="1200" cap="none" spc="0" normalizeH="0" baseline="0" noProof="0" dirty="0">
              <a:ln>
                <a:noFill/>
              </a:ln>
              <a:solidFill>
                <a:srgbClr val="000000"/>
              </a:solidFill>
              <a:effectLst/>
              <a:uLnTx/>
              <a:uFillTx/>
              <a:latin typeface="Avenir "/>
              <a:ea typeface="+mn-ea"/>
              <a:cs typeface="+mn-cs"/>
            </a:endParaRPr>
          </a:p>
        </p:txBody>
      </p:sp>
      <p:graphicFrame>
        <p:nvGraphicFramePr>
          <p:cNvPr id="11" name="Chart 10" descr="Chinese overnights in Finland 2011-2021">
            <a:extLst>
              <a:ext uri="{FF2B5EF4-FFF2-40B4-BE49-F238E27FC236}">
                <a16:creationId xmlns:a16="http://schemas.microsoft.com/office/drawing/2014/main" id="{00000000-0008-0000-0200-000002000000}"/>
              </a:ext>
            </a:extLst>
          </p:cNvPr>
          <p:cNvGraphicFramePr>
            <a:graphicFrameLocks/>
          </p:cNvGraphicFramePr>
          <p:nvPr/>
        </p:nvGraphicFramePr>
        <p:xfrm>
          <a:off x="290542" y="1558474"/>
          <a:ext cx="8292143" cy="4163316"/>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Rounded Corners 13">
            <a:extLst>
              <a:ext uri="{FF2B5EF4-FFF2-40B4-BE49-F238E27FC236}">
                <a16:creationId xmlns:a16="http://schemas.microsoft.com/office/drawing/2014/main" id="{BB91B6E7-8688-44A4-BE7A-8DAC3DE71A63}"/>
              </a:ext>
            </a:extLst>
          </p:cNvPr>
          <p:cNvSpPr/>
          <p:nvPr/>
        </p:nvSpPr>
        <p:spPr>
          <a:xfrm>
            <a:off x="9488537" y="2293453"/>
            <a:ext cx="1647536" cy="2028825"/>
          </a:xfrm>
          <a:prstGeom prst="roundRect">
            <a:avLst/>
          </a:prstGeom>
          <a:solidFill>
            <a:srgbClr val="002AA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sng" strike="noStrike" kern="1200" cap="none" spc="0" normalizeH="0" baseline="0" noProof="0" dirty="0">
                <a:ln>
                  <a:noFill/>
                </a:ln>
                <a:solidFill>
                  <a:srgbClr val="FFFFFF"/>
                </a:solidFill>
                <a:effectLst/>
                <a:uLnTx/>
                <a:uFillTx/>
                <a:latin typeface="Avenir "/>
                <a:ea typeface="+mn-ea"/>
                <a:cs typeface="+mn-cs"/>
              </a:rPr>
              <a:t>2021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Avenir "/>
                <a:ea typeface="+mn-ea"/>
                <a:cs typeface="+mn-cs"/>
              </a:rPr>
              <a:t>23,000 </a:t>
            </a:r>
            <a:r>
              <a:rPr kumimoji="0" lang="en-GB" sz="1600" b="0" i="0" u="none" strike="noStrike" kern="1200" cap="none" spc="0" normalizeH="0" baseline="0" noProof="0" dirty="0">
                <a:ln>
                  <a:noFill/>
                </a:ln>
                <a:solidFill>
                  <a:srgbClr val="FFFFFF"/>
                </a:solidFill>
                <a:effectLst/>
                <a:uLnTx/>
                <a:uFillTx/>
                <a:latin typeface="Avenir "/>
                <a:ea typeface="+mn-ea"/>
                <a:cs typeface="+mn-cs"/>
              </a:rPr>
              <a:t>nights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 b="0" i="0" u="none" strike="noStrike" kern="1200" cap="none" spc="0" normalizeH="0" baseline="0" noProof="0" dirty="0">
              <a:ln>
                <a:noFill/>
              </a:ln>
              <a:solidFill>
                <a:srgbClr val="FFFFFF"/>
              </a:solidFill>
              <a:effectLst/>
              <a:uLnTx/>
              <a:uFillTx/>
              <a:latin typeface="Avenir "/>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venir "/>
                <a:ea typeface="+mn-ea"/>
                <a:cs typeface="+mn-cs"/>
              </a:rPr>
              <a:t>YoY change -76%</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FFFFFF"/>
              </a:solidFill>
              <a:effectLst/>
              <a:uLnTx/>
              <a:uFillTx/>
              <a:latin typeface="Avenir "/>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1" u="sng" strike="noStrike" kern="1200" cap="none" spc="0" normalizeH="0" baseline="0" noProof="0" dirty="0">
                <a:ln>
                  <a:noFill/>
                </a:ln>
                <a:solidFill>
                  <a:srgbClr val="FFFFFF"/>
                </a:solidFill>
                <a:effectLst/>
                <a:uLnTx/>
                <a:uFillTx/>
                <a:latin typeface="Avenir "/>
                <a:ea typeface="+mn-ea"/>
                <a:cs typeface="+mn-cs"/>
              </a:rPr>
              <a:t>2019</a:t>
            </a:r>
            <a:br>
              <a:rPr kumimoji="0" lang="en-GB" sz="1400" b="0" i="1" u="none" strike="noStrike" kern="1200" cap="none" spc="0" normalizeH="0" baseline="0" noProof="0" dirty="0">
                <a:ln>
                  <a:noFill/>
                </a:ln>
                <a:solidFill>
                  <a:srgbClr val="FFFFFF"/>
                </a:solidFill>
                <a:effectLst/>
                <a:uLnTx/>
                <a:uFillTx/>
                <a:latin typeface="Avenir "/>
                <a:ea typeface="+mn-ea"/>
                <a:cs typeface="+mn-cs"/>
              </a:rPr>
            </a:br>
            <a:r>
              <a:rPr kumimoji="0" lang="en-GB" sz="1400" b="1" i="1" u="none" strike="noStrike" kern="1200" cap="none" spc="0" normalizeH="0" baseline="0" noProof="0" dirty="0">
                <a:ln>
                  <a:noFill/>
                </a:ln>
                <a:solidFill>
                  <a:srgbClr val="FFFFFF"/>
                </a:solidFill>
                <a:effectLst/>
                <a:uLnTx/>
                <a:uFillTx/>
                <a:latin typeface="Avenir "/>
                <a:ea typeface="+mn-ea"/>
                <a:cs typeface="+mn-cs"/>
              </a:rPr>
              <a:t>441,000</a:t>
            </a:r>
            <a:r>
              <a:rPr kumimoji="0" lang="en-GB" sz="1400" b="0" i="1" u="none" strike="noStrike" kern="1200" cap="none" spc="0" normalizeH="0" baseline="0" noProof="0" dirty="0">
                <a:ln>
                  <a:noFill/>
                </a:ln>
                <a:solidFill>
                  <a:srgbClr val="FFFFFF"/>
                </a:solidFill>
                <a:effectLst/>
                <a:uLnTx/>
                <a:uFillTx/>
                <a:latin typeface="Avenir "/>
                <a:ea typeface="+mn-ea"/>
                <a:cs typeface="+mn-cs"/>
              </a:rPr>
              <a:t> nights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srgbClr val="FFFFFF"/>
                </a:solidFill>
                <a:effectLst/>
                <a:uLnTx/>
                <a:uFillTx/>
                <a:latin typeface="Avenir "/>
                <a:ea typeface="+mn-ea"/>
                <a:cs typeface="+mn-cs"/>
              </a:rPr>
              <a:t>2021 vs. 2019  </a:t>
            </a:r>
            <a:r>
              <a:rPr kumimoji="0" lang="en-GB" sz="1400" b="0" i="1" u="none" strike="noStrike" kern="1200" cap="none" spc="0" normalizeH="0" baseline="0" noProof="0" dirty="0">
                <a:ln>
                  <a:noFill/>
                </a:ln>
                <a:solidFill>
                  <a:srgbClr val="FFFFFF"/>
                </a:solidFill>
                <a:effectLst/>
                <a:uLnTx/>
                <a:uFillTx/>
                <a:latin typeface="Avenir "/>
                <a:ea typeface="+mn-ea"/>
                <a:cs typeface="+mn-cs"/>
              </a:rPr>
              <a:t>-95%</a:t>
            </a:r>
          </a:p>
        </p:txBody>
      </p:sp>
      <p:sp>
        <p:nvSpPr>
          <p:cNvPr id="3" name="Arrow: Right 2">
            <a:extLst>
              <a:ext uri="{FF2B5EF4-FFF2-40B4-BE49-F238E27FC236}">
                <a16:creationId xmlns:a16="http://schemas.microsoft.com/office/drawing/2014/main" id="{9F50968E-B266-4712-B7BF-14E1A9FC4B09}"/>
              </a:ext>
            </a:extLst>
          </p:cNvPr>
          <p:cNvSpPr/>
          <p:nvPr/>
        </p:nvSpPr>
        <p:spPr>
          <a:xfrm rot="19714559">
            <a:off x="3565469" y="1938359"/>
            <a:ext cx="3241019" cy="778780"/>
          </a:xfrm>
          <a:prstGeom prst="rightArrow">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fi-FI" dirty="0" err="1">
              <a:solidFill>
                <a:schemeClr val="accent2">
                  <a:lumMod val="60000"/>
                  <a:lumOff val="40000"/>
                </a:schemeClr>
              </a:solidFill>
            </a:endParaRPr>
          </a:p>
        </p:txBody>
      </p:sp>
      <p:sp>
        <p:nvSpPr>
          <p:cNvPr id="4" name="TextBox 3">
            <a:extLst>
              <a:ext uri="{FF2B5EF4-FFF2-40B4-BE49-F238E27FC236}">
                <a16:creationId xmlns:a16="http://schemas.microsoft.com/office/drawing/2014/main" id="{0F00F83F-F1B3-434F-B0B3-5AC07CDF9534}"/>
              </a:ext>
            </a:extLst>
          </p:cNvPr>
          <p:cNvSpPr txBox="1"/>
          <p:nvPr/>
        </p:nvSpPr>
        <p:spPr>
          <a:xfrm rot="19682638">
            <a:off x="3705900" y="2104795"/>
            <a:ext cx="3026741" cy="382225"/>
          </a:xfrm>
          <a:prstGeom prst="rect">
            <a:avLst/>
          </a:prstGeom>
          <a:noFill/>
        </p:spPr>
        <p:txBody>
          <a:bodyPr wrap="square" lIns="0" tIns="0" rIns="0" bIns="0" rtlCol="0">
            <a:noAutofit/>
          </a:bodyPr>
          <a:lstStyle/>
          <a:p>
            <a:pPr algn="l" defTabSz="228600">
              <a:spcAft>
                <a:spcPts val="1200"/>
              </a:spcAft>
            </a:pPr>
            <a:r>
              <a:rPr lang="en-GB" sz="2800" dirty="0"/>
              <a:t>Continuous growth</a:t>
            </a:r>
          </a:p>
        </p:txBody>
      </p:sp>
    </p:spTree>
    <p:extLst>
      <p:ext uri="{BB962C8B-B14F-4D97-AF65-F5344CB8AC3E}">
        <p14:creationId xmlns:p14="http://schemas.microsoft.com/office/powerpoint/2010/main" val="1839944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03ECC2-D930-4AA4-A9D4-1FADF8798E7A}"/>
              </a:ext>
            </a:extLst>
          </p:cNvPr>
          <p:cNvPicPr>
            <a:picLocks noChangeAspect="1"/>
          </p:cNvPicPr>
          <p:nvPr/>
        </p:nvPicPr>
        <p:blipFill>
          <a:blip r:embed="rId2"/>
          <a:stretch>
            <a:fillRect/>
          </a:stretch>
        </p:blipFill>
        <p:spPr>
          <a:xfrm>
            <a:off x="261697" y="988350"/>
            <a:ext cx="9571710" cy="5330440"/>
          </a:xfrm>
          <a:prstGeom prst="rect">
            <a:avLst/>
          </a:prstGeom>
        </p:spPr>
      </p:pic>
      <p:sp>
        <p:nvSpPr>
          <p:cNvPr id="2" name="Title 1">
            <a:extLst>
              <a:ext uri="{FF2B5EF4-FFF2-40B4-BE49-F238E27FC236}">
                <a16:creationId xmlns:a16="http://schemas.microsoft.com/office/drawing/2014/main" id="{B6879747-4E8A-9E4D-980A-6C456BDEE0A2}"/>
              </a:ext>
            </a:extLst>
          </p:cNvPr>
          <p:cNvSpPr>
            <a:spLocks noGrp="1"/>
          </p:cNvSpPr>
          <p:nvPr>
            <p:ph type="title"/>
          </p:nvPr>
        </p:nvSpPr>
        <p:spPr>
          <a:xfrm>
            <a:off x="217874" y="174605"/>
            <a:ext cx="11429999" cy="707137"/>
          </a:xfrm>
        </p:spPr>
        <p:txBody>
          <a:bodyPr/>
          <a:lstStyle/>
          <a:p>
            <a:r>
              <a:rPr lang="en-GB" dirty="0"/>
              <a:t>China + HK – overnights in Finland 2022</a:t>
            </a:r>
          </a:p>
        </p:txBody>
      </p:sp>
      <p:sp>
        <p:nvSpPr>
          <p:cNvPr id="15" name="TextBox 14">
            <a:extLst>
              <a:ext uri="{FF2B5EF4-FFF2-40B4-BE49-F238E27FC236}">
                <a16:creationId xmlns:a16="http://schemas.microsoft.com/office/drawing/2014/main" id="{8CDC8FDA-D466-40C2-BBF3-C4C7B6BB9180}"/>
              </a:ext>
            </a:extLst>
          </p:cNvPr>
          <p:cNvSpPr txBox="1"/>
          <p:nvPr/>
        </p:nvSpPr>
        <p:spPr>
          <a:xfrm>
            <a:off x="2506231" y="6383416"/>
            <a:ext cx="6094428" cy="307777"/>
          </a:xfrm>
          <a:prstGeom prst="rect">
            <a:avLst/>
          </a:prstGeom>
          <a:noFill/>
        </p:spPr>
        <p:txBody>
          <a:bodyPr wrap="square">
            <a:spAutoFit/>
          </a:bodyPr>
          <a:lstStyle/>
          <a:p>
            <a:r>
              <a:rPr lang="fi-FI" sz="1400" err="1">
                <a:hlinkClick r:id="rId3"/>
              </a:rPr>
              <a:t>Link</a:t>
            </a:r>
            <a:r>
              <a:rPr lang="fi-FI" sz="1400">
                <a:hlinkClick r:id="rId3"/>
              </a:rPr>
              <a:t> to </a:t>
            </a:r>
            <a:r>
              <a:rPr lang="fi-FI" sz="1400" err="1">
                <a:hlinkClick r:id="rId3"/>
              </a:rPr>
              <a:t>the</a:t>
            </a:r>
            <a:r>
              <a:rPr lang="fi-FI" sz="1400">
                <a:hlinkClick r:id="rId3"/>
              </a:rPr>
              <a:t> </a:t>
            </a:r>
            <a:r>
              <a:rPr lang="fi-FI" sz="1400" err="1">
                <a:hlinkClick r:id="rId3"/>
              </a:rPr>
              <a:t>report</a:t>
            </a:r>
            <a:r>
              <a:rPr lang="fi-FI" sz="1400">
                <a:hlinkClick r:id="rId3"/>
              </a:rPr>
              <a:t>: Tilastopalvelu Rudolf - Business Finland</a:t>
            </a:r>
            <a:endParaRPr lang="en-GB" sz="1400"/>
          </a:p>
        </p:txBody>
      </p:sp>
      <p:sp>
        <p:nvSpPr>
          <p:cNvPr id="10" name="Text Box 2">
            <a:extLst>
              <a:ext uri="{FF2B5EF4-FFF2-40B4-BE49-F238E27FC236}">
                <a16:creationId xmlns:a16="http://schemas.microsoft.com/office/drawing/2014/main" id="{83B9A677-B952-476D-B9CF-431FA39E420B}"/>
              </a:ext>
            </a:extLst>
          </p:cNvPr>
          <p:cNvSpPr txBox="1">
            <a:spLocks noChangeArrowheads="1"/>
          </p:cNvSpPr>
          <p:nvPr/>
        </p:nvSpPr>
        <p:spPr bwMode="auto">
          <a:xfrm>
            <a:off x="8138807" y="6490024"/>
            <a:ext cx="3345939" cy="265795"/>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venir" panose="02000503020000020003"/>
                <a:ea typeface="DengXian"/>
              </a:rPr>
              <a:t>Source: Visit Finland Statistics Service Rudolf, Statistics Finland</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Avenir" panose="02000503020000020003"/>
              <a:ea typeface="DengXian"/>
            </a:endParaRPr>
          </a:p>
        </p:txBody>
      </p:sp>
      <p:sp>
        <p:nvSpPr>
          <p:cNvPr id="5" name="Slide Number Placeholder 4">
            <a:extLst>
              <a:ext uri="{FF2B5EF4-FFF2-40B4-BE49-F238E27FC236}">
                <a16:creationId xmlns:a16="http://schemas.microsoft.com/office/drawing/2014/main" id="{3C675747-7027-324E-B8A0-1CF4BA139922}"/>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90F471-3972-4120-B8B3-0237DE626C35}" type="slidenum">
              <a:rPr kumimoji="0" lang="en-US" sz="800" b="0" i="0" u="none" strike="noStrike" kern="1200" cap="none" spc="0" normalizeH="0" baseline="0" noProof="0" smtClean="0">
                <a:ln>
                  <a:noFill/>
                </a:ln>
                <a:solidFill>
                  <a:srgbClr val="000000"/>
                </a:solidFill>
                <a:effectLst/>
                <a:uLnTx/>
                <a:uFillTx/>
                <a:latin typeface="Avenir"/>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800" b="0" i="0" u="none" strike="noStrike" kern="1200" cap="none" spc="0" normalizeH="0" baseline="0" noProof="0">
              <a:ln>
                <a:noFill/>
              </a:ln>
              <a:solidFill>
                <a:srgbClr val="000000"/>
              </a:solidFill>
              <a:effectLst/>
              <a:uLnTx/>
              <a:uFillTx/>
              <a:latin typeface="Avenir"/>
              <a:ea typeface="+mn-ea"/>
              <a:cs typeface="+mn-cs"/>
            </a:endParaRPr>
          </a:p>
        </p:txBody>
      </p:sp>
      <p:sp>
        <p:nvSpPr>
          <p:cNvPr id="17" name="Rounded Rectangle 9">
            <a:extLst>
              <a:ext uri="{FF2B5EF4-FFF2-40B4-BE49-F238E27FC236}">
                <a16:creationId xmlns:a16="http://schemas.microsoft.com/office/drawing/2014/main" id="{43100FF0-86AE-4268-8315-7562BDDC3739}"/>
              </a:ext>
              <a:ext uri="{C183D7F6-B498-43B3-948B-1728B52AA6E4}">
                <adec:decorative xmlns:adec="http://schemas.microsoft.com/office/drawing/2017/decorative" val="1"/>
              </a:ext>
            </a:extLst>
          </p:cNvPr>
          <p:cNvSpPr/>
          <p:nvPr/>
        </p:nvSpPr>
        <p:spPr>
          <a:xfrm>
            <a:off x="217874" y="1725897"/>
            <a:ext cx="1651820" cy="2075704"/>
          </a:xfrm>
          <a:prstGeom prst="roundRect">
            <a:avLst/>
          </a:prstGeom>
          <a:noFill/>
          <a:ln w="28575">
            <a:solidFill>
              <a:srgbClr val="E8558E"/>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ounded Rectangle 9">
            <a:extLst>
              <a:ext uri="{FF2B5EF4-FFF2-40B4-BE49-F238E27FC236}">
                <a16:creationId xmlns:a16="http://schemas.microsoft.com/office/drawing/2014/main" id="{AF1C5035-7DE1-48C1-90C0-AECCDE17290E}"/>
              </a:ext>
              <a:ext uri="{C183D7F6-B498-43B3-948B-1728B52AA6E4}">
                <adec:decorative xmlns:adec="http://schemas.microsoft.com/office/drawing/2017/decorative" val="1"/>
              </a:ext>
            </a:extLst>
          </p:cNvPr>
          <p:cNvSpPr/>
          <p:nvPr/>
        </p:nvSpPr>
        <p:spPr>
          <a:xfrm>
            <a:off x="2022768" y="2324822"/>
            <a:ext cx="3151643" cy="438927"/>
          </a:xfrm>
          <a:prstGeom prst="roundRect">
            <a:avLst/>
          </a:prstGeom>
          <a:noFill/>
          <a:ln w="19050">
            <a:solidFill>
              <a:srgbClr val="E8558E"/>
            </a:solidFill>
            <a:prstDash val="sysDash"/>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Rounded Rectangle 9">
            <a:extLst>
              <a:ext uri="{FF2B5EF4-FFF2-40B4-BE49-F238E27FC236}">
                <a16:creationId xmlns:a16="http://schemas.microsoft.com/office/drawing/2014/main" id="{C518F15F-E004-460A-A98B-F189405EF15D}"/>
              </a:ext>
              <a:ext uri="{C183D7F6-B498-43B3-948B-1728B52AA6E4}">
                <adec:decorative xmlns:adec="http://schemas.microsoft.com/office/drawing/2017/decorative" val="1"/>
              </a:ext>
            </a:extLst>
          </p:cNvPr>
          <p:cNvSpPr/>
          <p:nvPr/>
        </p:nvSpPr>
        <p:spPr>
          <a:xfrm>
            <a:off x="7592362" y="5836126"/>
            <a:ext cx="1787944" cy="400396"/>
          </a:xfrm>
          <a:prstGeom prst="roundRect">
            <a:avLst/>
          </a:prstGeom>
          <a:noFill/>
          <a:ln w="19050">
            <a:solidFill>
              <a:srgbClr val="E8558E"/>
            </a:solidFill>
            <a:prstDash val="sysDash"/>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33835E0-940E-4A66-B269-49D8B71EB259}"/>
              </a:ext>
            </a:extLst>
          </p:cNvPr>
          <p:cNvSpPr txBox="1"/>
          <p:nvPr/>
        </p:nvSpPr>
        <p:spPr>
          <a:xfrm>
            <a:off x="9986481" y="2324822"/>
            <a:ext cx="1824519" cy="2657496"/>
          </a:xfrm>
          <a:prstGeom prst="rect">
            <a:avLst/>
          </a:prstGeom>
          <a:noFill/>
        </p:spPr>
        <p:txBody>
          <a:bodyPr wrap="square" lIns="0" tIns="0" rIns="0" bIns="0" rtlCol="0">
            <a:noAutofit/>
          </a:bodyPr>
          <a:lstStyle/>
          <a:p>
            <a:pPr marL="285750" indent="-285750" algn="l" defTabSz="228600">
              <a:spcAft>
                <a:spcPts val="1200"/>
              </a:spcAft>
              <a:buFont typeface="Wingdings" panose="05000000000000000000" pitchFamily="2" charset="2"/>
              <a:buChar char="Ø"/>
            </a:pPr>
            <a:r>
              <a:rPr lang="en-GB" dirty="0"/>
              <a:t>Despite the low volumes, Helsinki is the biggest greater area for Chinese visitors this year with over 19 000 nights (61% of total share)</a:t>
            </a:r>
          </a:p>
        </p:txBody>
      </p:sp>
    </p:spTree>
    <p:extLst>
      <p:ext uri="{BB962C8B-B14F-4D97-AF65-F5344CB8AC3E}">
        <p14:creationId xmlns:p14="http://schemas.microsoft.com/office/powerpoint/2010/main" val="1542233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C8167-2537-4C7B-8D3E-06F0CF6D0CF9}"/>
              </a:ext>
            </a:extLst>
          </p:cNvPr>
          <p:cNvSpPr>
            <a:spLocks noGrp="1"/>
          </p:cNvSpPr>
          <p:nvPr>
            <p:ph type="title"/>
          </p:nvPr>
        </p:nvSpPr>
        <p:spPr>
          <a:xfrm>
            <a:off x="381000" y="166807"/>
            <a:ext cx="11639764" cy="800100"/>
          </a:xfrm>
        </p:spPr>
        <p:txBody>
          <a:bodyPr/>
          <a:lstStyle/>
          <a:p>
            <a:r>
              <a:rPr lang="en-GB" dirty="0"/>
              <a:t>Top markets in winter season 2022</a:t>
            </a:r>
          </a:p>
        </p:txBody>
      </p:sp>
      <p:sp>
        <p:nvSpPr>
          <p:cNvPr id="3" name="Text Placeholder 2">
            <a:extLst>
              <a:ext uri="{FF2B5EF4-FFF2-40B4-BE49-F238E27FC236}">
                <a16:creationId xmlns:a16="http://schemas.microsoft.com/office/drawing/2014/main" id="{FCA5F0C3-35AF-4A46-A6CE-F14E71263C16}"/>
              </a:ext>
            </a:extLst>
          </p:cNvPr>
          <p:cNvSpPr>
            <a:spLocks noGrp="1"/>
          </p:cNvSpPr>
          <p:nvPr>
            <p:ph type="body" sz="quarter" idx="11"/>
          </p:nvPr>
        </p:nvSpPr>
        <p:spPr>
          <a:xfrm>
            <a:off x="381000" y="781295"/>
            <a:ext cx="11430000" cy="384048"/>
          </a:xfrm>
        </p:spPr>
        <p:txBody>
          <a:bodyPr/>
          <a:lstStyle/>
          <a:p>
            <a:r>
              <a:rPr lang="en-GB"/>
              <a:t>And change compared to pre-pandemic</a:t>
            </a:r>
          </a:p>
        </p:txBody>
      </p:sp>
      <p:sp>
        <p:nvSpPr>
          <p:cNvPr id="4" name="Slide Number Placeholder 3">
            <a:extLst>
              <a:ext uri="{FF2B5EF4-FFF2-40B4-BE49-F238E27FC236}">
                <a16:creationId xmlns:a16="http://schemas.microsoft.com/office/drawing/2014/main" id="{7F403B69-57BA-4985-BB34-5434E786D37B}"/>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90F471-3972-4120-B8B3-0237DE626C35}" type="slidenum">
              <a:rPr kumimoji="0" lang="en-US" sz="800" b="0" i="0" u="none" strike="noStrike" kern="1200" cap="none" spc="0" normalizeH="0" baseline="0" noProof="0" smtClean="0">
                <a:ln>
                  <a:noFill/>
                </a:ln>
                <a:solidFill>
                  <a:srgbClr val="000000"/>
                </a:solidFill>
                <a:effectLst/>
                <a:uLnTx/>
                <a:uFillTx/>
                <a:latin typeface="Avenir"/>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800" b="0" i="0" u="none" strike="noStrike" kern="1200" cap="none" spc="0" normalizeH="0" baseline="0" noProof="0">
              <a:ln>
                <a:noFill/>
              </a:ln>
              <a:solidFill>
                <a:srgbClr val="000000"/>
              </a:solidFill>
              <a:effectLst/>
              <a:uLnTx/>
              <a:uFillTx/>
              <a:latin typeface="Avenir"/>
              <a:ea typeface="+mn-ea"/>
              <a:cs typeface="+mn-cs"/>
            </a:endParaRPr>
          </a:p>
        </p:txBody>
      </p:sp>
      <p:sp>
        <p:nvSpPr>
          <p:cNvPr id="7" name="TextBox 6">
            <a:extLst>
              <a:ext uri="{FF2B5EF4-FFF2-40B4-BE49-F238E27FC236}">
                <a16:creationId xmlns:a16="http://schemas.microsoft.com/office/drawing/2014/main" id="{50182B32-ACBD-403A-84F9-2F6599B1C765}"/>
              </a:ext>
            </a:extLst>
          </p:cNvPr>
          <p:cNvSpPr txBox="1"/>
          <p:nvPr/>
        </p:nvSpPr>
        <p:spPr>
          <a:xfrm>
            <a:off x="720371" y="1465225"/>
            <a:ext cx="5375629"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High winter season (12-02)</a:t>
            </a:r>
            <a:r>
              <a:rPr kumimoji="0" lang="en-GB" sz="1800" b="0" i="0" u="none" strike="noStrike" kern="1200" cap="none" spc="0" normalizeH="0" baseline="0" noProof="0">
                <a:ln>
                  <a:noFill/>
                </a:ln>
                <a:solidFill>
                  <a:srgbClr val="000000"/>
                </a:solidFill>
                <a:effectLst/>
                <a:uLnTx/>
                <a:uFillTx/>
                <a:latin typeface="Avenir "/>
                <a:ea typeface="+mn-ea"/>
                <a:cs typeface="+mn-cs"/>
              </a:rPr>
              <a:t> </a:t>
            </a:r>
          </a:p>
        </p:txBody>
      </p:sp>
      <p:graphicFrame>
        <p:nvGraphicFramePr>
          <p:cNvPr id="8" name="Table 7">
            <a:extLst>
              <a:ext uri="{FF2B5EF4-FFF2-40B4-BE49-F238E27FC236}">
                <a16:creationId xmlns:a16="http://schemas.microsoft.com/office/drawing/2014/main" id="{899F1BA1-1A0F-4925-907F-305604B67DDF}"/>
              </a:ext>
            </a:extLst>
          </p:cNvPr>
          <p:cNvGraphicFramePr>
            <a:graphicFrameLocks noGrp="1"/>
          </p:cNvGraphicFramePr>
          <p:nvPr/>
        </p:nvGraphicFramePr>
        <p:xfrm>
          <a:off x="798207" y="1931082"/>
          <a:ext cx="4801319" cy="4347172"/>
        </p:xfrm>
        <a:graphic>
          <a:graphicData uri="http://schemas.openxmlformats.org/drawingml/2006/table">
            <a:tbl>
              <a:tblPr firstRow="1" bandRow="1">
                <a:tableStyleId>{B301B821-A1FF-4177-AEE7-76D212191A09}</a:tableStyleId>
              </a:tblPr>
              <a:tblGrid>
                <a:gridCol w="1624487">
                  <a:extLst>
                    <a:ext uri="{9D8B030D-6E8A-4147-A177-3AD203B41FA5}">
                      <a16:colId xmlns:a16="http://schemas.microsoft.com/office/drawing/2014/main" val="3638108793"/>
                    </a:ext>
                  </a:extLst>
                </a:gridCol>
                <a:gridCol w="1058944">
                  <a:extLst>
                    <a:ext uri="{9D8B030D-6E8A-4147-A177-3AD203B41FA5}">
                      <a16:colId xmlns:a16="http://schemas.microsoft.com/office/drawing/2014/main" val="178445645"/>
                    </a:ext>
                  </a:extLst>
                </a:gridCol>
                <a:gridCol w="1058944">
                  <a:extLst>
                    <a:ext uri="{9D8B030D-6E8A-4147-A177-3AD203B41FA5}">
                      <a16:colId xmlns:a16="http://schemas.microsoft.com/office/drawing/2014/main" val="4093131587"/>
                    </a:ext>
                  </a:extLst>
                </a:gridCol>
                <a:gridCol w="1058944">
                  <a:extLst>
                    <a:ext uri="{9D8B030D-6E8A-4147-A177-3AD203B41FA5}">
                      <a16:colId xmlns:a16="http://schemas.microsoft.com/office/drawing/2014/main" val="602878697"/>
                    </a:ext>
                  </a:extLst>
                </a:gridCol>
              </a:tblGrid>
              <a:tr h="476804">
                <a:tc>
                  <a:txBody>
                    <a:bodyPr/>
                    <a:lstStyle/>
                    <a:p>
                      <a:pPr algn="l" fontAlgn="b"/>
                      <a:endParaRPr lang="en-GB" sz="1200" b="0" i="0" u="none" strike="noStrike" noProof="0">
                        <a:solidFill>
                          <a:schemeClr val="tx1">
                            <a:lumMod val="75000"/>
                            <a:lumOff val="25000"/>
                          </a:schemeClr>
                        </a:solidFill>
                        <a:effectLst/>
                        <a:latin typeface="+mn-lt"/>
                      </a:endParaRPr>
                    </a:p>
                  </a:txBody>
                  <a:tcPr marL="36000" marR="108000" marT="6350" marB="0" anchor="ctr"/>
                </a:tc>
                <a:tc>
                  <a:txBody>
                    <a:bodyPr/>
                    <a:lstStyle/>
                    <a:p>
                      <a:pPr algn="ctr" fontAlgn="b"/>
                      <a:r>
                        <a:rPr lang="en-GB" sz="1200" u="none" strike="noStrike" noProof="0">
                          <a:solidFill>
                            <a:schemeClr val="tx1">
                              <a:lumMod val="75000"/>
                              <a:lumOff val="25000"/>
                            </a:schemeClr>
                          </a:solidFill>
                          <a:effectLst/>
                          <a:latin typeface="+mn-lt"/>
                        </a:rPr>
                        <a:t>Dec2018-Feb2019</a:t>
                      </a:r>
                      <a:endParaRPr lang="en-GB" sz="1200" b="0" i="0" u="none" strike="noStrike" noProof="0">
                        <a:solidFill>
                          <a:schemeClr val="tx1">
                            <a:lumMod val="75000"/>
                            <a:lumOff val="25000"/>
                          </a:schemeClr>
                        </a:solidFill>
                        <a:effectLst/>
                        <a:latin typeface="+mn-lt"/>
                      </a:endParaRPr>
                    </a:p>
                  </a:txBody>
                  <a:tcPr marL="36000" marR="108000" marT="6350" marB="0" anchor="ctr"/>
                </a:tc>
                <a:tc>
                  <a:txBody>
                    <a:bodyPr/>
                    <a:lstStyle/>
                    <a:p>
                      <a:pPr algn="ctr" fontAlgn="b"/>
                      <a:r>
                        <a:rPr lang="en-GB" sz="1400" u="none" strike="noStrike" noProof="0">
                          <a:solidFill>
                            <a:schemeClr val="tx1">
                              <a:lumMod val="75000"/>
                              <a:lumOff val="25000"/>
                            </a:schemeClr>
                          </a:solidFill>
                          <a:effectLst/>
                          <a:latin typeface="+mn-lt"/>
                        </a:rPr>
                        <a:t>Dec2021-Feb2022</a:t>
                      </a:r>
                      <a:endParaRPr lang="en-GB" sz="1400" b="0" i="0" u="none" strike="noStrike" noProof="0">
                        <a:solidFill>
                          <a:schemeClr val="tx1">
                            <a:lumMod val="75000"/>
                            <a:lumOff val="25000"/>
                          </a:schemeClr>
                        </a:solidFill>
                        <a:effectLst/>
                        <a:latin typeface="+mn-lt"/>
                      </a:endParaRPr>
                    </a:p>
                  </a:txBody>
                  <a:tcPr marL="36000" marR="108000" marT="6350" marB="0" anchor="ctr"/>
                </a:tc>
                <a:tc>
                  <a:txBody>
                    <a:bodyPr/>
                    <a:lstStyle/>
                    <a:p>
                      <a:pPr algn="ctr" fontAlgn="b"/>
                      <a:r>
                        <a:rPr lang="en-GB" sz="1200" u="none" strike="noStrike" noProof="0">
                          <a:solidFill>
                            <a:schemeClr val="tx1">
                              <a:lumMod val="75000"/>
                              <a:lumOff val="25000"/>
                            </a:schemeClr>
                          </a:solidFill>
                          <a:effectLst/>
                          <a:latin typeface="+mn-lt"/>
                        </a:rPr>
                        <a:t>Change 2022 vs. 2019</a:t>
                      </a:r>
                      <a:endParaRPr lang="en-GB" sz="1200" b="0" i="0" u="none" strike="noStrike" noProof="0">
                        <a:solidFill>
                          <a:schemeClr val="tx1">
                            <a:lumMod val="75000"/>
                            <a:lumOff val="25000"/>
                          </a:schemeClr>
                        </a:solidFill>
                        <a:effectLst/>
                        <a:latin typeface="+mn-lt"/>
                      </a:endParaRPr>
                    </a:p>
                  </a:txBody>
                  <a:tcPr marL="36000" marR="108000" marT="6350" marB="0" anchor="ctr"/>
                </a:tc>
                <a:extLst>
                  <a:ext uri="{0D108BD9-81ED-4DB2-BD59-A6C34878D82A}">
                    <a16:rowId xmlns:a16="http://schemas.microsoft.com/office/drawing/2014/main" val="1552421988"/>
                  </a:ext>
                </a:extLst>
              </a:tr>
              <a:tr h="241898">
                <a:tc>
                  <a:txBody>
                    <a:bodyPr/>
                    <a:lstStyle/>
                    <a:p>
                      <a:pPr algn="l" fontAlgn="b"/>
                      <a:r>
                        <a:rPr lang="en-GB" sz="1400" b="1" u="none" strike="noStrike" noProof="0">
                          <a:effectLst/>
                          <a:latin typeface="+mn-lt"/>
                        </a:rPr>
                        <a:t>United Kingdom</a:t>
                      </a:r>
                      <a:endParaRPr lang="en-GB" sz="1400" b="1" i="0" u="none" strike="noStrike" noProof="0">
                        <a:solidFill>
                          <a:srgbClr val="000000"/>
                        </a:solidFill>
                        <a:effectLst/>
                        <a:latin typeface="+mn-lt"/>
                      </a:endParaRPr>
                    </a:p>
                  </a:txBody>
                  <a:tcPr marL="36000" marR="108000" marT="6350" marB="0" anchor="ctr"/>
                </a:tc>
                <a:tc>
                  <a:txBody>
                    <a:bodyPr/>
                    <a:lstStyle/>
                    <a:p>
                      <a:pPr algn="r" fontAlgn="b"/>
                      <a:r>
                        <a:rPr lang="en-GB" sz="1400" u="none" strike="noStrike" noProof="0">
                          <a:effectLst/>
                          <a:latin typeface="+mn-lt"/>
                        </a:rPr>
                        <a:t>334 900</a:t>
                      </a:r>
                      <a:endParaRPr lang="en-GB" sz="1400" b="0" i="0" u="none" strike="noStrike" noProof="0">
                        <a:solidFill>
                          <a:srgbClr val="000000"/>
                        </a:solidFill>
                        <a:effectLst/>
                        <a:latin typeface="+mn-lt"/>
                      </a:endParaRPr>
                    </a:p>
                  </a:txBody>
                  <a:tcPr marL="36000" marR="108000" marT="6350" marB="0" anchor="ctr"/>
                </a:tc>
                <a:tc>
                  <a:txBody>
                    <a:bodyPr/>
                    <a:lstStyle/>
                    <a:p>
                      <a:pPr algn="r" fontAlgn="b"/>
                      <a:r>
                        <a:rPr lang="en-GB" sz="1400" b="1" u="none" strike="noStrike" noProof="0">
                          <a:effectLst/>
                          <a:latin typeface="+mn-lt"/>
                        </a:rPr>
                        <a:t>278 600</a:t>
                      </a:r>
                      <a:endParaRPr lang="en-GB" sz="1400" b="1" i="0" u="none" strike="noStrike" noProof="0">
                        <a:solidFill>
                          <a:srgbClr val="000000"/>
                        </a:solidFill>
                        <a:effectLst/>
                        <a:latin typeface="+mn-lt"/>
                      </a:endParaRPr>
                    </a:p>
                  </a:txBody>
                  <a:tcPr marL="36000" marR="108000" marT="6350" marB="0" anchor="ctr"/>
                </a:tc>
                <a:tc>
                  <a:txBody>
                    <a:bodyPr/>
                    <a:lstStyle/>
                    <a:p>
                      <a:pPr algn="r" fontAlgn="b"/>
                      <a:r>
                        <a:rPr lang="en-GB" sz="1400" u="none" strike="noStrike" noProof="0">
                          <a:solidFill>
                            <a:srgbClr val="FF50A0"/>
                          </a:solidFill>
                          <a:effectLst/>
                          <a:latin typeface="+mn-lt"/>
                        </a:rPr>
                        <a:t>-17 %</a:t>
                      </a:r>
                      <a:endParaRPr lang="en-GB" sz="1400" b="0" i="0" u="none" strike="noStrike" noProof="0">
                        <a:solidFill>
                          <a:srgbClr val="FF50A0"/>
                        </a:solidFill>
                        <a:effectLst/>
                        <a:latin typeface="+mn-lt"/>
                      </a:endParaRPr>
                    </a:p>
                  </a:txBody>
                  <a:tcPr marL="36000" marR="108000" marT="6350" marB="0" anchor="ctr"/>
                </a:tc>
                <a:extLst>
                  <a:ext uri="{0D108BD9-81ED-4DB2-BD59-A6C34878D82A}">
                    <a16:rowId xmlns:a16="http://schemas.microsoft.com/office/drawing/2014/main" val="310351226"/>
                  </a:ext>
                </a:extLst>
              </a:tr>
              <a:tr h="241898">
                <a:tc>
                  <a:txBody>
                    <a:bodyPr/>
                    <a:lstStyle/>
                    <a:p>
                      <a:pPr algn="l" fontAlgn="b"/>
                      <a:r>
                        <a:rPr lang="en-GB" sz="1400" b="1" u="none" strike="noStrike" noProof="0">
                          <a:effectLst/>
                          <a:latin typeface="+mn-lt"/>
                        </a:rPr>
                        <a:t>France</a:t>
                      </a:r>
                      <a:endParaRPr lang="en-GB" sz="1400" b="1" i="0" u="none" strike="noStrike" noProof="0">
                        <a:solidFill>
                          <a:srgbClr val="000000"/>
                        </a:solidFill>
                        <a:effectLst/>
                        <a:latin typeface="+mn-lt"/>
                      </a:endParaRPr>
                    </a:p>
                  </a:txBody>
                  <a:tcPr marL="36000" marR="108000" marT="6350" marB="0" anchor="ctr"/>
                </a:tc>
                <a:tc>
                  <a:txBody>
                    <a:bodyPr/>
                    <a:lstStyle/>
                    <a:p>
                      <a:pPr algn="r" fontAlgn="b"/>
                      <a:r>
                        <a:rPr lang="en-GB" sz="1400" u="none" strike="noStrike" noProof="0">
                          <a:effectLst/>
                          <a:latin typeface="+mn-lt"/>
                        </a:rPr>
                        <a:t>161 700</a:t>
                      </a:r>
                      <a:endParaRPr lang="en-GB" sz="1400" b="0" i="0" u="none" strike="noStrike" noProof="0">
                        <a:solidFill>
                          <a:srgbClr val="000000"/>
                        </a:solidFill>
                        <a:effectLst/>
                        <a:latin typeface="+mn-lt"/>
                      </a:endParaRPr>
                    </a:p>
                  </a:txBody>
                  <a:tcPr marL="36000" marR="108000" marT="6350" marB="0" anchor="ctr"/>
                </a:tc>
                <a:tc>
                  <a:txBody>
                    <a:bodyPr/>
                    <a:lstStyle/>
                    <a:p>
                      <a:pPr algn="r" fontAlgn="b"/>
                      <a:r>
                        <a:rPr lang="en-GB" sz="1400" b="1" u="none" strike="noStrike" noProof="0">
                          <a:effectLst/>
                          <a:latin typeface="+mn-lt"/>
                        </a:rPr>
                        <a:t>180 300</a:t>
                      </a:r>
                      <a:endParaRPr lang="en-GB" sz="1400" b="1" i="0" u="none" strike="noStrike" noProof="0">
                        <a:solidFill>
                          <a:srgbClr val="000000"/>
                        </a:solidFill>
                        <a:effectLst/>
                        <a:latin typeface="+mn-lt"/>
                      </a:endParaRPr>
                    </a:p>
                  </a:txBody>
                  <a:tcPr marL="36000" marR="108000" marT="6350" marB="0" anchor="ctr"/>
                </a:tc>
                <a:tc>
                  <a:txBody>
                    <a:bodyPr/>
                    <a:lstStyle/>
                    <a:p>
                      <a:pPr algn="r" fontAlgn="b"/>
                      <a:r>
                        <a:rPr lang="en-GB" sz="1400" b="1" u="none" strike="noStrike" noProof="0">
                          <a:effectLst/>
                          <a:latin typeface="+mn-lt"/>
                        </a:rPr>
                        <a:t>+11 %</a:t>
                      </a:r>
                      <a:endParaRPr lang="en-GB" sz="1400" b="1" i="0" u="none" strike="noStrike" noProof="0">
                        <a:solidFill>
                          <a:srgbClr val="000000"/>
                        </a:solidFill>
                        <a:effectLst/>
                        <a:latin typeface="+mn-lt"/>
                      </a:endParaRPr>
                    </a:p>
                  </a:txBody>
                  <a:tcPr marL="36000" marR="108000" marT="6350" marB="0" anchor="ctr"/>
                </a:tc>
                <a:extLst>
                  <a:ext uri="{0D108BD9-81ED-4DB2-BD59-A6C34878D82A}">
                    <a16:rowId xmlns:a16="http://schemas.microsoft.com/office/drawing/2014/main" val="3858722030"/>
                  </a:ext>
                </a:extLst>
              </a:tr>
              <a:tr h="241898">
                <a:tc>
                  <a:txBody>
                    <a:bodyPr/>
                    <a:lstStyle/>
                    <a:p>
                      <a:pPr algn="l" fontAlgn="b"/>
                      <a:r>
                        <a:rPr lang="en-GB" sz="1400" b="1" u="none" strike="noStrike" noProof="0">
                          <a:effectLst/>
                          <a:latin typeface="+mn-lt"/>
                        </a:rPr>
                        <a:t>Germany</a:t>
                      </a:r>
                      <a:endParaRPr lang="en-GB" sz="1400" b="1" i="0" u="none" strike="noStrike" noProof="0">
                        <a:solidFill>
                          <a:srgbClr val="000000"/>
                        </a:solidFill>
                        <a:effectLst/>
                        <a:latin typeface="+mn-lt"/>
                      </a:endParaRPr>
                    </a:p>
                  </a:txBody>
                  <a:tcPr marL="36000" marR="108000" marT="6350" marB="0" anchor="ctr"/>
                </a:tc>
                <a:tc>
                  <a:txBody>
                    <a:bodyPr/>
                    <a:lstStyle/>
                    <a:p>
                      <a:pPr algn="r" fontAlgn="b"/>
                      <a:r>
                        <a:rPr lang="en-GB" sz="1400" u="none" strike="noStrike" noProof="0">
                          <a:effectLst/>
                          <a:latin typeface="+mn-lt"/>
                        </a:rPr>
                        <a:t>151 300</a:t>
                      </a:r>
                      <a:endParaRPr lang="en-GB" sz="1400" b="0" i="0" u="none" strike="noStrike" noProof="0">
                        <a:solidFill>
                          <a:srgbClr val="000000"/>
                        </a:solidFill>
                        <a:effectLst/>
                        <a:latin typeface="+mn-lt"/>
                      </a:endParaRPr>
                    </a:p>
                  </a:txBody>
                  <a:tcPr marL="36000" marR="108000" marT="6350" marB="0" anchor="ctr"/>
                </a:tc>
                <a:tc>
                  <a:txBody>
                    <a:bodyPr/>
                    <a:lstStyle/>
                    <a:p>
                      <a:pPr algn="r" fontAlgn="b"/>
                      <a:r>
                        <a:rPr lang="en-GB" sz="1400" b="1" u="none" strike="noStrike" noProof="0">
                          <a:effectLst/>
                          <a:latin typeface="+mn-lt"/>
                        </a:rPr>
                        <a:t>133 100</a:t>
                      </a:r>
                      <a:endParaRPr lang="en-GB" sz="1400" b="1" i="0" u="none" strike="noStrike" noProof="0">
                        <a:solidFill>
                          <a:srgbClr val="000000"/>
                        </a:solidFill>
                        <a:effectLst/>
                        <a:latin typeface="+mn-lt"/>
                      </a:endParaRPr>
                    </a:p>
                  </a:txBody>
                  <a:tcPr marL="36000" marR="108000" marT="6350" marB="0" anchor="ctr"/>
                </a:tc>
                <a:tc>
                  <a:txBody>
                    <a:bodyPr/>
                    <a:lstStyle/>
                    <a:p>
                      <a:pPr algn="r" fontAlgn="b"/>
                      <a:r>
                        <a:rPr lang="en-GB" sz="1400" u="none" strike="noStrike" noProof="0">
                          <a:solidFill>
                            <a:srgbClr val="FF50A0"/>
                          </a:solidFill>
                          <a:effectLst/>
                          <a:latin typeface="+mn-lt"/>
                        </a:rPr>
                        <a:t>-12 %</a:t>
                      </a:r>
                      <a:endParaRPr lang="en-GB" sz="1400" b="0" i="0" u="none" strike="noStrike" noProof="0">
                        <a:solidFill>
                          <a:srgbClr val="FF50A0"/>
                        </a:solidFill>
                        <a:effectLst/>
                        <a:latin typeface="+mn-lt"/>
                      </a:endParaRPr>
                    </a:p>
                  </a:txBody>
                  <a:tcPr marL="36000" marR="108000" marT="6350" marB="0" anchor="ctr"/>
                </a:tc>
                <a:extLst>
                  <a:ext uri="{0D108BD9-81ED-4DB2-BD59-A6C34878D82A}">
                    <a16:rowId xmlns:a16="http://schemas.microsoft.com/office/drawing/2014/main" val="3086752894"/>
                  </a:ext>
                </a:extLst>
              </a:tr>
              <a:tr h="241898">
                <a:tc>
                  <a:txBody>
                    <a:bodyPr/>
                    <a:lstStyle/>
                    <a:p>
                      <a:pPr algn="l" fontAlgn="b"/>
                      <a:r>
                        <a:rPr lang="en-GB" sz="1400" b="1" u="none" strike="noStrike" noProof="0">
                          <a:effectLst/>
                          <a:latin typeface="+mn-lt"/>
                        </a:rPr>
                        <a:t>Netherlands</a:t>
                      </a:r>
                      <a:endParaRPr lang="en-GB" sz="1400" b="1" i="0" u="none" strike="noStrike" noProof="0">
                        <a:solidFill>
                          <a:srgbClr val="000000"/>
                        </a:solidFill>
                        <a:effectLst/>
                        <a:latin typeface="+mn-lt"/>
                      </a:endParaRPr>
                    </a:p>
                  </a:txBody>
                  <a:tcPr marL="36000" marR="108000" marT="6350" marB="0" anchor="ctr"/>
                </a:tc>
                <a:tc>
                  <a:txBody>
                    <a:bodyPr/>
                    <a:lstStyle/>
                    <a:p>
                      <a:pPr algn="r" fontAlgn="b"/>
                      <a:r>
                        <a:rPr lang="en-GB" sz="1400" u="none" strike="noStrike" noProof="0">
                          <a:effectLst/>
                          <a:latin typeface="+mn-lt"/>
                        </a:rPr>
                        <a:t>106 700</a:t>
                      </a:r>
                      <a:endParaRPr lang="en-GB" sz="1400" b="0" i="0" u="none" strike="noStrike" noProof="0">
                        <a:solidFill>
                          <a:srgbClr val="000000"/>
                        </a:solidFill>
                        <a:effectLst/>
                        <a:latin typeface="+mn-lt"/>
                      </a:endParaRPr>
                    </a:p>
                  </a:txBody>
                  <a:tcPr marL="36000" marR="108000" marT="6350" marB="0" anchor="ctr"/>
                </a:tc>
                <a:tc>
                  <a:txBody>
                    <a:bodyPr/>
                    <a:lstStyle/>
                    <a:p>
                      <a:pPr algn="r" fontAlgn="b"/>
                      <a:r>
                        <a:rPr lang="en-GB" sz="1400" b="1" u="none" strike="noStrike" noProof="0">
                          <a:effectLst/>
                          <a:latin typeface="+mn-lt"/>
                        </a:rPr>
                        <a:t>111 300</a:t>
                      </a:r>
                      <a:endParaRPr lang="en-GB" sz="1400" b="1" i="0" u="none" strike="noStrike" noProof="0">
                        <a:solidFill>
                          <a:srgbClr val="000000"/>
                        </a:solidFill>
                        <a:effectLst/>
                        <a:latin typeface="+mn-lt"/>
                      </a:endParaRPr>
                    </a:p>
                  </a:txBody>
                  <a:tcPr marL="36000" marR="108000" marT="6350" marB="0" anchor="ctr"/>
                </a:tc>
                <a:tc>
                  <a:txBody>
                    <a:bodyPr/>
                    <a:lstStyle/>
                    <a:p>
                      <a:pPr algn="r" fontAlgn="b"/>
                      <a:r>
                        <a:rPr lang="en-GB" sz="1400" b="1" u="none" strike="noStrike" noProof="0">
                          <a:effectLst/>
                          <a:latin typeface="+mn-lt"/>
                        </a:rPr>
                        <a:t>+4 %</a:t>
                      </a:r>
                      <a:endParaRPr lang="en-GB" sz="1400" b="1" i="0" u="none" strike="noStrike" noProof="0">
                        <a:solidFill>
                          <a:srgbClr val="000000"/>
                        </a:solidFill>
                        <a:effectLst/>
                        <a:latin typeface="+mn-lt"/>
                      </a:endParaRPr>
                    </a:p>
                  </a:txBody>
                  <a:tcPr marL="36000" marR="108000" marT="6350" marB="0" anchor="ctr"/>
                </a:tc>
                <a:extLst>
                  <a:ext uri="{0D108BD9-81ED-4DB2-BD59-A6C34878D82A}">
                    <a16:rowId xmlns:a16="http://schemas.microsoft.com/office/drawing/2014/main" val="3467989551"/>
                  </a:ext>
                </a:extLst>
              </a:tr>
              <a:tr h="241898">
                <a:tc>
                  <a:txBody>
                    <a:bodyPr/>
                    <a:lstStyle/>
                    <a:p>
                      <a:pPr algn="l" fontAlgn="b"/>
                      <a:r>
                        <a:rPr lang="en-GB" sz="1400" b="1" u="none" strike="noStrike" noProof="0">
                          <a:effectLst/>
                          <a:latin typeface="+mn-lt"/>
                        </a:rPr>
                        <a:t>Spain</a:t>
                      </a:r>
                      <a:endParaRPr lang="en-GB" sz="1400" b="1" i="0" u="none" strike="noStrike" noProof="0">
                        <a:solidFill>
                          <a:srgbClr val="000000"/>
                        </a:solidFill>
                        <a:effectLst/>
                        <a:latin typeface="+mn-lt"/>
                      </a:endParaRPr>
                    </a:p>
                  </a:txBody>
                  <a:tcPr marL="36000" marR="108000" marT="6350" marB="0" anchor="ctr"/>
                </a:tc>
                <a:tc>
                  <a:txBody>
                    <a:bodyPr/>
                    <a:lstStyle/>
                    <a:p>
                      <a:pPr algn="r" fontAlgn="b"/>
                      <a:r>
                        <a:rPr lang="en-GB" sz="1400" u="none" strike="noStrike" noProof="0">
                          <a:effectLst/>
                          <a:latin typeface="+mn-lt"/>
                        </a:rPr>
                        <a:t>59 400</a:t>
                      </a:r>
                      <a:endParaRPr lang="en-GB" sz="1400" b="0" i="0" u="none" strike="noStrike" noProof="0">
                        <a:solidFill>
                          <a:srgbClr val="000000"/>
                        </a:solidFill>
                        <a:effectLst/>
                        <a:latin typeface="+mn-lt"/>
                      </a:endParaRPr>
                    </a:p>
                  </a:txBody>
                  <a:tcPr marL="36000" marR="108000" marT="6350" marB="0" anchor="ctr"/>
                </a:tc>
                <a:tc>
                  <a:txBody>
                    <a:bodyPr/>
                    <a:lstStyle/>
                    <a:p>
                      <a:pPr algn="r" fontAlgn="b"/>
                      <a:r>
                        <a:rPr lang="en-GB" sz="1400" b="1" u="none" strike="noStrike" noProof="0">
                          <a:effectLst/>
                          <a:latin typeface="+mn-lt"/>
                        </a:rPr>
                        <a:t>55 300</a:t>
                      </a:r>
                      <a:endParaRPr lang="en-GB" sz="1400" b="1" i="0" u="none" strike="noStrike" noProof="0">
                        <a:solidFill>
                          <a:srgbClr val="000000"/>
                        </a:solidFill>
                        <a:effectLst/>
                        <a:latin typeface="+mn-lt"/>
                      </a:endParaRPr>
                    </a:p>
                  </a:txBody>
                  <a:tcPr marL="36000" marR="108000" marT="6350" marB="0" anchor="ctr"/>
                </a:tc>
                <a:tc>
                  <a:txBody>
                    <a:bodyPr/>
                    <a:lstStyle/>
                    <a:p>
                      <a:pPr algn="r" fontAlgn="b"/>
                      <a:r>
                        <a:rPr lang="en-GB" sz="1400" u="none" strike="noStrike" noProof="0">
                          <a:solidFill>
                            <a:schemeClr val="tx1"/>
                          </a:solidFill>
                          <a:effectLst/>
                          <a:latin typeface="+mn-lt"/>
                        </a:rPr>
                        <a:t>-7 %</a:t>
                      </a:r>
                      <a:endParaRPr lang="en-GB" sz="1400" b="0" i="0" u="none" strike="noStrike" noProof="0">
                        <a:solidFill>
                          <a:schemeClr val="tx1"/>
                        </a:solidFill>
                        <a:effectLst/>
                        <a:latin typeface="+mn-lt"/>
                      </a:endParaRPr>
                    </a:p>
                  </a:txBody>
                  <a:tcPr marL="36000" marR="108000" marT="6350" marB="0" anchor="ctr"/>
                </a:tc>
                <a:extLst>
                  <a:ext uri="{0D108BD9-81ED-4DB2-BD59-A6C34878D82A}">
                    <a16:rowId xmlns:a16="http://schemas.microsoft.com/office/drawing/2014/main" val="371085109"/>
                  </a:ext>
                </a:extLst>
              </a:tr>
              <a:tr h="241898">
                <a:tc>
                  <a:txBody>
                    <a:bodyPr/>
                    <a:lstStyle/>
                    <a:p>
                      <a:pPr algn="l" fontAlgn="b"/>
                      <a:r>
                        <a:rPr lang="en-GB" sz="1400" b="1" u="none" strike="noStrike" noProof="0">
                          <a:effectLst/>
                          <a:latin typeface="+mn-lt"/>
                        </a:rPr>
                        <a:t>Estonia</a:t>
                      </a:r>
                      <a:endParaRPr lang="en-GB" sz="1400" b="1" i="0" u="none" strike="noStrike" noProof="0">
                        <a:solidFill>
                          <a:srgbClr val="000000"/>
                        </a:solidFill>
                        <a:effectLst/>
                        <a:latin typeface="+mn-lt"/>
                      </a:endParaRPr>
                    </a:p>
                  </a:txBody>
                  <a:tcPr marL="36000" marR="108000" marT="6350" marB="0" anchor="ctr"/>
                </a:tc>
                <a:tc>
                  <a:txBody>
                    <a:bodyPr/>
                    <a:lstStyle/>
                    <a:p>
                      <a:pPr algn="r" fontAlgn="b"/>
                      <a:r>
                        <a:rPr lang="en-GB" sz="1400" u="none" strike="noStrike" noProof="0">
                          <a:effectLst/>
                          <a:latin typeface="+mn-lt"/>
                        </a:rPr>
                        <a:t>58 200</a:t>
                      </a:r>
                      <a:endParaRPr lang="en-GB" sz="1400" b="0" i="0" u="none" strike="noStrike" noProof="0">
                        <a:solidFill>
                          <a:srgbClr val="000000"/>
                        </a:solidFill>
                        <a:effectLst/>
                        <a:latin typeface="+mn-lt"/>
                      </a:endParaRPr>
                    </a:p>
                  </a:txBody>
                  <a:tcPr marL="36000" marR="108000" marT="6350" marB="0" anchor="ctr"/>
                </a:tc>
                <a:tc>
                  <a:txBody>
                    <a:bodyPr/>
                    <a:lstStyle/>
                    <a:p>
                      <a:pPr algn="r" fontAlgn="b"/>
                      <a:r>
                        <a:rPr lang="en-GB" sz="1400" b="1" u="none" strike="noStrike" noProof="0">
                          <a:effectLst/>
                          <a:latin typeface="+mn-lt"/>
                        </a:rPr>
                        <a:t>47 400</a:t>
                      </a:r>
                      <a:endParaRPr lang="en-GB" sz="1400" b="1" i="0" u="none" strike="noStrike" noProof="0">
                        <a:solidFill>
                          <a:srgbClr val="000000"/>
                        </a:solidFill>
                        <a:effectLst/>
                        <a:latin typeface="+mn-lt"/>
                      </a:endParaRPr>
                    </a:p>
                  </a:txBody>
                  <a:tcPr marL="36000" marR="108000" marT="6350" marB="0" anchor="ctr"/>
                </a:tc>
                <a:tc>
                  <a:txBody>
                    <a:bodyPr/>
                    <a:lstStyle/>
                    <a:p>
                      <a:pPr algn="r" fontAlgn="b"/>
                      <a:r>
                        <a:rPr lang="en-GB" sz="1400" u="none" strike="noStrike" noProof="0">
                          <a:solidFill>
                            <a:srgbClr val="FF50A0"/>
                          </a:solidFill>
                          <a:effectLst/>
                          <a:latin typeface="+mn-lt"/>
                        </a:rPr>
                        <a:t>-19 %</a:t>
                      </a:r>
                      <a:endParaRPr lang="en-GB" sz="1400" b="0" i="0" u="none" strike="noStrike" noProof="0">
                        <a:solidFill>
                          <a:srgbClr val="FF50A0"/>
                        </a:solidFill>
                        <a:effectLst/>
                        <a:latin typeface="+mn-lt"/>
                      </a:endParaRPr>
                    </a:p>
                  </a:txBody>
                  <a:tcPr marL="36000" marR="108000" marT="6350" marB="0" anchor="ctr"/>
                </a:tc>
                <a:extLst>
                  <a:ext uri="{0D108BD9-81ED-4DB2-BD59-A6C34878D82A}">
                    <a16:rowId xmlns:a16="http://schemas.microsoft.com/office/drawing/2014/main" val="4131568715"/>
                  </a:ext>
                </a:extLst>
              </a:tr>
              <a:tr h="241898">
                <a:tc>
                  <a:txBody>
                    <a:bodyPr/>
                    <a:lstStyle/>
                    <a:p>
                      <a:pPr algn="l" fontAlgn="b"/>
                      <a:r>
                        <a:rPr lang="en-GB" sz="1400" b="1" u="none" strike="noStrike" noProof="0">
                          <a:effectLst/>
                          <a:latin typeface="+mn-lt"/>
                        </a:rPr>
                        <a:t>Belgium</a:t>
                      </a:r>
                      <a:endParaRPr lang="en-GB" sz="1400" b="1" i="0" u="none" strike="noStrike" noProof="0">
                        <a:solidFill>
                          <a:srgbClr val="000000"/>
                        </a:solidFill>
                        <a:effectLst/>
                        <a:latin typeface="+mn-lt"/>
                      </a:endParaRPr>
                    </a:p>
                  </a:txBody>
                  <a:tcPr marL="36000" marR="108000" marT="6350" marB="0" anchor="ctr"/>
                </a:tc>
                <a:tc>
                  <a:txBody>
                    <a:bodyPr/>
                    <a:lstStyle/>
                    <a:p>
                      <a:pPr algn="r" fontAlgn="b"/>
                      <a:r>
                        <a:rPr lang="en-GB" sz="1400" u="none" strike="noStrike" noProof="0">
                          <a:effectLst/>
                          <a:latin typeface="+mn-lt"/>
                        </a:rPr>
                        <a:t>30 300</a:t>
                      </a:r>
                      <a:endParaRPr lang="en-GB" sz="1400" b="0" i="0" u="none" strike="noStrike" noProof="0">
                        <a:solidFill>
                          <a:srgbClr val="000000"/>
                        </a:solidFill>
                        <a:effectLst/>
                        <a:latin typeface="+mn-lt"/>
                      </a:endParaRPr>
                    </a:p>
                  </a:txBody>
                  <a:tcPr marL="36000" marR="108000" marT="6350" marB="0" anchor="ctr"/>
                </a:tc>
                <a:tc>
                  <a:txBody>
                    <a:bodyPr/>
                    <a:lstStyle/>
                    <a:p>
                      <a:pPr algn="r" fontAlgn="b"/>
                      <a:r>
                        <a:rPr lang="en-GB" sz="1400" b="1" u="none" strike="noStrike" noProof="0">
                          <a:effectLst/>
                          <a:latin typeface="+mn-lt"/>
                        </a:rPr>
                        <a:t>45 900</a:t>
                      </a:r>
                      <a:endParaRPr lang="en-GB" sz="1400" b="1" i="0" u="none" strike="noStrike" noProof="0">
                        <a:solidFill>
                          <a:srgbClr val="000000"/>
                        </a:solidFill>
                        <a:effectLst/>
                        <a:latin typeface="+mn-lt"/>
                      </a:endParaRPr>
                    </a:p>
                  </a:txBody>
                  <a:tcPr marL="36000" marR="108000" marT="6350" marB="0" anchor="ctr"/>
                </a:tc>
                <a:tc>
                  <a:txBody>
                    <a:bodyPr/>
                    <a:lstStyle/>
                    <a:p>
                      <a:pPr algn="r" fontAlgn="b"/>
                      <a:r>
                        <a:rPr lang="en-GB" sz="1400" b="1" u="none" strike="noStrike" noProof="0">
                          <a:effectLst/>
                          <a:latin typeface="+mn-lt"/>
                        </a:rPr>
                        <a:t>+51 %</a:t>
                      </a:r>
                      <a:endParaRPr lang="en-GB" sz="1400" b="1" i="0" u="none" strike="noStrike" noProof="0">
                        <a:solidFill>
                          <a:srgbClr val="000000"/>
                        </a:solidFill>
                        <a:effectLst/>
                        <a:latin typeface="+mn-lt"/>
                      </a:endParaRPr>
                    </a:p>
                  </a:txBody>
                  <a:tcPr marL="36000" marR="108000" marT="6350" marB="0" anchor="ctr"/>
                </a:tc>
                <a:extLst>
                  <a:ext uri="{0D108BD9-81ED-4DB2-BD59-A6C34878D82A}">
                    <a16:rowId xmlns:a16="http://schemas.microsoft.com/office/drawing/2014/main" val="1868747893"/>
                  </a:ext>
                </a:extLst>
              </a:tr>
              <a:tr h="241898">
                <a:tc>
                  <a:txBody>
                    <a:bodyPr/>
                    <a:lstStyle/>
                    <a:p>
                      <a:pPr algn="l" fontAlgn="b"/>
                      <a:r>
                        <a:rPr lang="en-GB" sz="1400" b="1" u="none" strike="noStrike" noProof="0">
                          <a:effectLst/>
                          <a:latin typeface="+mn-lt"/>
                        </a:rPr>
                        <a:t>Italy</a:t>
                      </a:r>
                      <a:endParaRPr lang="en-GB" sz="1400" b="1" i="0" u="none" strike="noStrike" noProof="0">
                        <a:solidFill>
                          <a:srgbClr val="000000"/>
                        </a:solidFill>
                        <a:effectLst/>
                        <a:latin typeface="+mn-lt"/>
                      </a:endParaRPr>
                    </a:p>
                  </a:txBody>
                  <a:tcPr marL="36000" marR="108000" marT="6350" marB="0" anchor="ctr"/>
                </a:tc>
                <a:tc>
                  <a:txBody>
                    <a:bodyPr/>
                    <a:lstStyle/>
                    <a:p>
                      <a:pPr algn="r" fontAlgn="b"/>
                      <a:r>
                        <a:rPr lang="en-GB" sz="1400" u="none" strike="noStrike" noProof="0">
                          <a:effectLst/>
                          <a:latin typeface="+mn-lt"/>
                        </a:rPr>
                        <a:t>42 900</a:t>
                      </a:r>
                      <a:endParaRPr lang="en-GB" sz="1400" b="0" i="0" u="none" strike="noStrike" noProof="0">
                        <a:solidFill>
                          <a:srgbClr val="000000"/>
                        </a:solidFill>
                        <a:effectLst/>
                        <a:latin typeface="+mn-lt"/>
                      </a:endParaRPr>
                    </a:p>
                  </a:txBody>
                  <a:tcPr marL="36000" marR="108000" marT="6350" marB="0" anchor="ctr"/>
                </a:tc>
                <a:tc>
                  <a:txBody>
                    <a:bodyPr/>
                    <a:lstStyle/>
                    <a:p>
                      <a:pPr algn="r" fontAlgn="b"/>
                      <a:r>
                        <a:rPr lang="en-GB" sz="1400" b="1" u="none" strike="noStrike" noProof="0">
                          <a:effectLst/>
                          <a:latin typeface="+mn-lt"/>
                        </a:rPr>
                        <a:t>45 200</a:t>
                      </a:r>
                      <a:endParaRPr lang="en-GB" sz="1400" b="1" i="0" u="none" strike="noStrike" noProof="0">
                        <a:solidFill>
                          <a:srgbClr val="000000"/>
                        </a:solidFill>
                        <a:effectLst/>
                        <a:latin typeface="+mn-lt"/>
                      </a:endParaRPr>
                    </a:p>
                  </a:txBody>
                  <a:tcPr marL="36000" marR="108000" marT="6350" marB="0" anchor="ctr"/>
                </a:tc>
                <a:tc>
                  <a:txBody>
                    <a:bodyPr/>
                    <a:lstStyle/>
                    <a:p>
                      <a:pPr algn="r" fontAlgn="b"/>
                      <a:r>
                        <a:rPr lang="en-GB" sz="1400" b="1" u="none" strike="noStrike" noProof="0">
                          <a:effectLst/>
                          <a:latin typeface="+mn-lt"/>
                        </a:rPr>
                        <a:t>+5 %</a:t>
                      </a:r>
                      <a:endParaRPr lang="en-GB" sz="1400" b="1" i="0" u="none" strike="noStrike" noProof="0">
                        <a:solidFill>
                          <a:srgbClr val="000000"/>
                        </a:solidFill>
                        <a:effectLst/>
                        <a:latin typeface="+mn-lt"/>
                      </a:endParaRPr>
                    </a:p>
                  </a:txBody>
                  <a:tcPr marL="36000" marR="108000" marT="6350" marB="0" anchor="ctr"/>
                </a:tc>
                <a:extLst>
                  <a:ext uri="{0D108BD9-81ED-4DB2-BD59-A6C34878D82A}">
                    <a16:rowId xmlns:a16="http://schemas.microsoft.com/office/drawing/2014/main" val="4043046776"/>
                  </a:ext>
                </a:extLst>
              </a:tr>
              <a:tr h="241898">
                <a:tc>
                  <a:txBody>
                    <a:bodyPr/>
                    <a:lstStyle/>
                    <a:p>
                      <a:pPr algn="l" fontAlgn="b"/>
                      <a:r>
                        <a:rPr lang="en-GB" sz="1400" b="1" u="none" strike="noStrike" noProof="0">
                          <a:effectLst/>
                          <a:latin typeface="+mn-lt"/>
                        </a:rPr>
                        <a:t>United States</a:t>
                      </a:r>
                      <a:endParaRPr lang="en-GB" sz="1400" b="1" i="0" u="none" strike="noStrike" noProof="0">
                        <a:solidFill>
                          <a:srgbClr val="000000"/>
                        </a:solidFill>
                        <a:effectLst/>
                        <a:latin typeface="+mn-lt"/>
                      </a:endParaRPr>
                    </a:p>
                  </a:txBody>
                  <a:tcPr marL="36000" marR="108000" marT="6350" marB="0" anchor="ctr"/>
                </a:tc>
                <a:tc>
                  <a:txBody>
                    <a:bodyPr/>
                    <a:lstStyle/>
                    <a:p>
                      <a:pPr algn="r" fontAlgn="b"/>
                      <a:r>
                        <a:rPr lang="en-GB" sz="1400" u="none" strike="noStrike" noProof="0">
                          <a:effectLst/>
                          <a:latin typeface="+mn-lt"/>
                        </a:rPr>
                        <a:t>53 800</a:t>
                      </a:r>
                      <a:endParaRPr lang="en-GB" sz="1400" b="0" i="0" u="none" strike="noStrike" noProof="0">
                        <a:solidFill>
                          <a:srgbClr val="000000"/>
                        </a:solidFill>
                        <a:effectLst/>
                        <a:latin typeface="+mn-lt"/>
                      </a:endParaRPr>
                    </a:p>
                  </a:txBody>
                  <a:tcPr marL="36000" marR="108000" marT="6350" marB="0" anchor="ctr"/>
                </a:tc>
                <a:tc>
                  <a:txBody>
                    <a:bodyPr/>
                    <a:lstStyle/>
                    <a:p>
                      <a:pPr algn="r" fontAlgn="b"/>
                      <a:r>
                        <a:rPr lang="en-GB" sz="1400" b="1" u="none" strike="noStrike" noProof="0">
                          <a:effectLst/>
                          <a:latin typeface="+mn-lt"/>
                        </a:rPr>
                        <a:t>39 600</a:t>
                      </a:r>
                      <a:endParaRPr lang="en-GB" sz="1400" b="1" i="0" u="none" strike="noStrike" noProof="0">
                        <a:solidFill>
                          <a:srgbClr val="000000"/>
                        </a:solidFill>
                        <a:effectLst/>
                        <a:latin typeface="+mn-lt"/>
                      </a:endParaRPr>
                    </a:p>
                  </a:txBody>
                  <a:tcPr marL="36000" marR="108000" marT="6350" marB="0" anchor="ctr"/>
                </a:tc>
                <a:tc>
                  <a:txBody>
                    <a:bodyPr/>
                    <a:lstStyle/>
                    <a:p>
                      <a:pPr algn="r" fontAlgn="b"/>
                      <a:r>
                        <a:rPr lang="en-GB" sz="1400" u="none" strike="noStrike" noProof="0">
                          <a:solidFill>
                            <a:srgbClr val="FF50A0"/>
                          </a:solidFill>
                          <a:effectLst/>
                          <a:latin typeface="+mn-lt"/>
                        </a:rPr>
                        <a:t>-26 %</a:t>
                      </a:r>
                      <a:endParaRPr lang="en-GB" sz="1400" b="0" i="0" u="none" strike="noStrike" noProof="0">
                        <a:solidFill>
                          <a:srgbClr val="FF50A0"/>
                        </a:solidFill>
                        <a:effectLst/>
                        <a:latin typeface="+mn-lt"/>
                      </a:endParaRPr>
                    </a:p>
                  </a:txBody>
                  <a:tcPr marL="36000" marR="108000" marT="6350" marB="0" anchor="ctr"/>
                </a:tc>
                <a:extLst>
                  <a:ext uri="{0D108BD9-81ED-4DB2-BD59-A6C34878D82A}">
                    <a16:rowId xmlns:a16="http://schemas.microsoft.com/office/drawing/2014/main" val="1251144654"/>
                  </a:ext>
                </a:extLst>
              </a:tr>
              <a:tr h="241898">
                <a:tc>
                  <a:txBody>
                    <a:bodyPr/>
                    <a:lstStyle/>
                    <a:p>
                      <a:pPr algn="l" fontAlgn="b"/>
                      <a:r>
                        <a:rPr lang="en-GB" sz="1400" b="1" u="none" strike="noStrike" noProof="0">
                          <a:effectLst/>
                          <a:latin typeface="+mn-lt"/>
                        </a:rPr>
                        <a:t>Switzerland</a:t>
                      </a:r>
                      <a:endParaRPr lang="en-GB" sz="1400" b="1" i="0" u="none" strike="noStrike" noProof="0">
                        <a:solidFill>
                          <a:srgbClr val="000000"/>
                        </a:solidFill>
                        <a:effectLst/>
                        <a:latin typeface="+mn-lt"/>
                      </a:endParaRPr>
                    </a:p>
                  </a:txBody>
                  <a:tcPr marL="36000" marR="108000" marT="6350" marB="0" anchor="ctr"/>
                </a:tc>
                <a:tc>
                  <a:txBody>
                    <a:bodyPr/>
                    <a:lstStyle/>
                    <a:p>
                      <a:pPr algn="r" fontAlgn="b"/>
                      <a:r>
                        <a:rPr lang="en-GB" sz="1400" u="none" strike="noStrike" noProof="0">
                          <a:effectLst/>
                          <a:latin typeface="+mn-lt"/>
                        </a:rPr>
                        <a:t>51 800</a:t>
                      </a:r>
                      <a:endParaRPr lang="en-GB" sz="1400" b="0" i="0" u="none" strike="noStrike" noProof="0">
                        <a:solidFill>
                          <a:srgbClr val="000000"/>
                        </a:solidFill>
                        <a:effectLst/>
                        <a:latin typeface="+mn-lt"/>
                      </a:endParaRPr>
                    </a:p>
                  </a:txBody>
                  <a:tcPr marL="36000" marR="108000" marT="6350" marB="0" anchor="ctr"/>
                </a:tc>
                <a:tc>
                  <a:txBody>
                    <a:bodyPr/>
                    <a:lstStyle/>
                    <a:p>
                      <a:pPr algn="r" fontAlgn="b"/>
                      <a:r>
                        <a:rPr lang="en-GB" sz="1400" b="1" u="none" strike="noStrike" noProof="0">
                          <a:effectLst/>
                          <a:latin typeface="+mn-lt"/>
                        </a:rPr>
                        <a:t>37 800</a:t>
                      </a:r>
                      <a:endParaRPr lang="en-GB" sz="1400" b="1" i="0" u="none" strike="noStrike" noProof="0">
                        <a:solidFill>
                          <a:srgbClr val="000000"/>
                        </a:solidFill>
                        <a:effectLst/>
                        <a:latin typeface="+mn-lt"/>
                      </a:endParaRPr>
                    </a:p>
                  </a:txBody>
                  <a:tcPr marL="36000" marR="108000" marT="6350" marB="0" anchor="ctr"/>
                </a:tc>
                <a:tc>
                  <a:txBody>
                    <a:bodyPr/>
                    <a:lstStyle/>
                    <a:p>
                      <a:pPr algn="r" fontAlgn="b"/>
                      <a:r>
                        <a:rPr lang="en-GB" sz="1400" u="none" strike="noStrike" noProof="0">
                          <a:solidFill>
                            <a:srgbClr val="FF50A0"/>
                          </a:solidFill>
                          <a:effectLst/>
                          <a:latin typeface="+mn-lt"/>
                        </a:rPr>
                        <a:t>-27 %</a:t>
                      </a:r>
                      <a:endParaRPr lang="en-GB" sz="1400" b="0" i="0" u="none" strike="noStrike" noProof="0">
                        <a:solidFill>
                          <a:srgbClr val="FF50A0"/>
                        </a:solidFill>
                        <a:effectLst/>
                        <a:latin typeface="+mn-lt"/>
                      </a:endParaRPr>
                    </a:p>
                  </a:txBody>
                  <a:tcPr marL="36000" marR="108000" marT="6350" marB="0" anchor="ctr"/>
                </a:tc>
                <a:extLst>
                  <a:ext uri="{0D108BD9-81ED-4DB2-BD59-A6C34878D82A}">
                    <a16:rowId xmlns:a16="http://schemas.microsoft.com/office/drawing/2014/main" val="4049886365"/>
                  </a:ext>
                </a:extLst>
              </a:tr>
              <a:tr h="241898">
                <a:tc>
                  <a:txBody>
                    <a:bodyPr/>
                    <a:lstStyle/>
                    <a:p>
                      <a:pPr algn="l" fontAlgn="b"/>
                      <a:r>
                        <a:rPr lang="en-GB" sz="1400" b="1" u="none" strike="noStrike" noProof="0">
                          <a:effectLst/>
                          <a:latin typeface="+mn-lt"/>
                        </a:rPr>
                        <a:t>Sweden</a:t>
                      </a:r>
                      <a:endParaRPr lang="en-GB" sz="1400" b="1" i="0" u="none" strike="noStrike" noProof="0">
                        <a:solidFill>
                          <a:srgbClr val="000000"/>
                        </a:solidFill>
                        <a:effectLst/>
                        <a:latin typeface="+mn-lt"/>
                      </a:endParaRPr>
                    </a:p>
                  </a:txBody>
                  <a:tcPr marL="36000" marR="108000" marT="6350" marB="0" anchor="ctr"/>
                </a:tc>
                <a:tc>
                  <a:txBody>
                    <a:bodyPr/>
                    <a:lstStyle/>
                    <a:p>
                      <a:pPr algn="r" fontAlgn="b"/>
                      <a:r>
                        <a:rPr lang="en-GB" sz="1400" u="none" strike="noStrike" noProof="0">
                          <a:effectLst/>
                          <a:latin typeface="+mn-lt"/>
                        </a:rPr>
                        <a:t>75 100</a:t>
                      </a:r>
                      <a:endParaRPr lang="en-GB" sz="1400" b="0" i="0" u="none" strike="noStrike" noProof="0">
                        <a:solidFill>
                          <a:srgbClr val="000000"/>
                        </a:solidFill>
                        <a:effectLst/>
                        <a:latin typeface="+mn-lt"/>
                      </a:endParaRPr>
                    </a:p>
                  </a:txBody>
                  <a:tcPr marL="36000" marR="108000" marT="6350" marB="0" anchor="ctr"/>
                </a:tc>
                <a:tc>
                  <a:txBody>
                    <a:bodyPr/>
                    <a:lstStyle/>
                    <a:p>
                      <a:pPr algn="r" fontAlgn="b"/>
                      <a:r>
                        <a:rPr lang="en-GB" sz="1400" b="1" u="none" strike="noStrike" noProof="0">
                          <a:effectLst/>
                          <a:latin typeface="+mn-lt"/>
                        </a:rPr>
                        <a:t>30 200</a:t>
                      </a:r>
                      <a:endParaRPr lang="en-GB" sz="1400" b="1" i="0" u="none" strike="noStrike" noProof="0">
                        <a:solidFill>
                          <a:srgbClr val="000000"/>
                        </a:solidFill>
                        <a:effectLst/>
                        <a:latin typeface="+mn-lt"/>
                      </a:endParaRPr>
                    </a:p>
                  </a:txBody>
                  <a:tcPr marL="36000" marR="108000" marT="6350" marB="0" anchor="ctr"/>
                </a:tc>
                <a:tc>
                  <a:txBody>
                    <a:bodyPr/>
                    <a:lstStyle/>
                    <a:p>
                      <a:pPr algn="r" fontAlgn="b"/>
                      <a:r>
                        <a:rPr lang="en-GB" sz="1400" b="1" u="none" strike="noStrike" noProof="0">
                          <a:solidFill>
                            <a:srgbClr val="FF50A0"/>
                          </a:solidFill>
                          <a:effectLst/>
                          <a:latin typeface="+mn-lt"/>
                        </a:rPr>
                        <a:t>-60 %</a:t>
                      </a:r>
                      <a:endParaRPr lang="en-GB" sz="1400" b="1" i="0" u="none" strike="noStrike" noProof="0">
                        <a:solidFill>
                          <a:srgbClr val="FF50A0"/>
                        </a:solidFill>
                        <a:effectLst/>
                        <a:latin typeface="+mn-lt"/>
                      </a:endParaRPr>
                    </a:p>
                  </a:txBody>
                  <a:tcPr marL="36000" marR="108000" marT="6350" marB="0" anchor="ctr"/>
                </a:tc>
                <a:extLst>
                  <a:ext uri="{0D108BD9-81ED-4DB2-BD59-A6C34878D82A}">
                    <a16:rowId xmlns:a16="http://schemas.microsoft.com/office/drawing/2014/main" val="229497918"/>
                  </a:ext>
                </a:extLst>
              </a:tr>
              <a:tr h="241898">
                <a:tc>
                  <a:txBody>
                    <a:bodyPr/>
                    <a:lstStyle/>
                    <a:p>
                      <a:pPr algn="l" fontAlgn="b"/>
                      <a:r>
                        <a:rPr lang="en-GB" sz="1400" b="1" u="none" strike="noStrike" noProof="0">
                          <a:effectLst/>
                          <a:latin typeface="+mn-lt"/>
                        </a:rPr>
                        <a:t>Poland</a:t>
                      </a:r>
                      <a:endParaRPr lang="en-GB" sz="1400" b="1" i="0" u="none" strike="noStrike" noProof="0">
                        <a:solidFill>
                          <a:srgbClr val="000000"/>
                        </a:solidFill>
                        <a:effectLst/>
                        <a:latin typeface="+mn-lt"/>
                      </a:endParaRPr>
                    </a:p>
                  </a:txBody>
                  <a:tcPr marL="36000" marR="108000" marT="6350" marB="0" anchor="ctr"/>
                </a:tc>
                <a:tc>
                  <a:txBody>
                    <a:bodyPr/>
                    <a:lstStyle/>
                    <a:p>
                      <a:pPr algn="r" fontAlgn="b"/>
                      <a:r>
                        <a:rPr lang="en-GB" sz="1400" u="none" strike="noStrike" noProof="0">
                          <a:effectLst/>
                          <a:latin typeface="+mn-lt"/>
                        </a:rPr>
                        <a:t>21 900</a:t>
                      </a:r>
                      <a:endParaRPr lang="en-GB" sz="1400" b="0" i="0" u="none" strike="noStrike" noProof="0">
                        <a:solidFill>
                          <a:srgbClr val="000000"/>
                        </a:solidFill>
                        <a:effectLst/>
                        <a:latin typeface="+mn-lt"/>
                      </a:endParaRPr>
                    </a:p>
                  </a:txBody>
                  <a:tcPr marL="36000" marR="108000" marT="6350" marB="0" anchor="ctr"/>
                </a:tc>
                <a:tc>
                  <a:txBody>
                    <a:bodyPr/>
                    <a:lstStyle/>
                    <a:p>
                      <a:pPr algn="r" fontAlgn="b"/>
                      <a:r>
                        <a:rPr lang="en-GB" sz="1400" b="1" u="none" strike="noStrike" noProof="0">
                          <a:effectLst/>
                          <a:latin typeface="+mn-lt"/>
                        </a:rPr>
                        <a:t>21 500</a:t>
                      </a:r>
                      <a:endParaRPr lang="en-GB" sz="1400" b="1" i="0" u="none" strike="noStrike" noProof="0">
                        <a:solidFill>
                          <a:srgbClr val="000000"/>
                        </a:solidFill>
                        <a:effectLst/>
                        <a:latin typeface="+mn-lt"/>
                      </a:endParaRPr>
                    </a:p>
                  </a:txBody>
                  <a:tcPr marL="36000" marR="108000" marT="6350" marB="0" anchor="ctr"/>
                </a:tc>
                <a:tc>
                  <a:txBody>
                    <a:bodyPr/>
                    <a:lstStyle/>
                    <a:p>
                      <a:pPr algn="r" fontAlgn="b"/>
                      <a:r>
                        <a:rPr lang="en-GB" sz="1400" u="none" strike="noStrike" noProof="0">
                          <a:solidFill>
                            <a:schemeClr val="tx1"/>
                          </a:solidFill>
                          <a:effectLst/>
                          <a:latin typeface="+mn-lt"/>
                        </a:rPr>
                        <a:t>-2 %</a:t>
                      </a:r>
                      <a:endParaRPr lang="en-GB" sz="1400" b="0" i="0" u="none" strike="noStrike" noProof="0">
                        <a:solidFill>
                          <a:schemeClr val="tx1"/>
                        </a:solidFill>
                        <a:effectLst/>
                        <a:latin typeface="+mn-lt"/>
                      </a:endParaRPr>
                    </a:p>
                  </a:txBody>
                  <a:tcPr marL="36000" marR="108000" marT="6350" marB="0" anchor="ctr"/>
                </a:tc>
                <a:extLst>
                  <a:ext uri="{0D108BD9-81ED-4DB2-BD59-A6C34878D82A}">
                    <a16:rowId xmlns:a16="http://schemas.microsoft.com/office/drawing/2014/main" val="683412899"/>
                  </a:ext>
                </a:extLst>
              </a:tr>
              <a:tr h="241898">
                <a:tc>
                  <a:txBody>
                    <a:bodyPr/>
                    <a:lstStyle/>
                    <a:p>
                      <a:pPr algn="l" fontAlgn="b"/>
                      <a:r>
                        <a:rPr lang="en-GB" sz="1400" b="1" u="none" strike="noStrike" noProof="0">
                          <a:effectLst/>
                          <a:latin typeface="+mn-lt"/>
                        </a:rPr>
                        <a:t>Denmark</a:t>
                      </a:r>
                      <a:endParaRPr lang="en-GB" sz="1400" b="1" i="0" u="none" strike="noStrike" noProof="0">
                        <a:solidFill>
                          <a:srgbClr val="000000"/>
                        </a:solidFill>
                        <a:effectLst/>
                        <a:latin typeface="+mn-lt"/>
                      </a:endParaRPr>
                    </a:p>
                  </a:txBody>
                  <a:tcPr marL="36000" marR="108000" marT="6350" marB="0" anchor="ctr"/>
                </a:tc>
                <a:tc>
                  <a:txBody>
                    <a:bodyPr/>
                    <a:lstStyle/>
                    <a:p>
                      <a:pPr algn="r" fontAlgn="b"/>
                      <a:r>
                        <a:rPr lang="en-GB" sz="1400" u="none" strike="noStrike" noProof="0">
                          <a:effectLst/>
                          <a:latin typeface="+mn-lt"/>
                        </a:rPr>
                        <a:t>21 200</a:t>
                      </a:r>
                      <a:endParaRPr lang="en-GB" sz="1400" b="0" i="0" u="none" strike="noStrike" noProof="0">
                        <a:solidFill>
                          <a:srgbClr val="000000"/>
                        </a:solidFill>
                        <a:effectLst/>
                        <a:latin typeface="+mn-lt"/>
                      </a:endParaRPr>
                    </a:p>
                  </a:txBody>
                  <a:tcPr marL="36000" marR="108000" marT="6350" marB="0" anchor="ctr"/>
                </a:tc>
                <a:tc>
                  <a:txBody>
                    <a:bodyPr/>
                    <a:lstStyle/>
                    <a:p>
                      <a:pPr algn="r" fontAlgn="b"/>
                      <a:r>
                        <a:rPr lang="en-GB" sz="1400" b="1" u="none" strike="noStrike" noProof="0">
                          <a:effectLst/>
                          <a:latin typeface="+mn-lt"/>
                        </a:rPr>
                        <a:t>17 100</a:t>
                      </a:r>
                      <a:endParaRPr lang="en-GB" sz="1400" b="1" i="0" u="none" strike="noStrike" noProof="0">
                        <a:solidFill>
                          <a:srgbClr val="000000"/>
                        </a:solidFill>
                        <a:effectLst/>
                        <a:latin typeface="+mn-lt"/>
                      </a:endParaRPr>
                    </a:p>
                  </a:txBody>
                  <a:tcPr marL="36000" marR="108000" marT="6350" marB="0" anchor="ctr"/>
                </a:tc>
                <a:tc>
                  <a:txBody>
                    <a:bodyPr/>
                    <a:lstStyle/>
                    <a:p>
                      <a:pPr algn="r" fontAlgn="b"/>
                      <a:r>
                        <a:rPr lang="en-GB" sz="1400" u="none" strike="noStrike" noProof="0">
                          <a:solidFill>
                            <a:srgbClr val="FF50A0"/>
                          </a:solidFill>
                          <a:effectLst/>
                          <a:latin typeface="+mn-lt"/>
                        </a:rPr>
                        <a:t>-20 %</a:t>
                      </a:r>
                      <a:endParaRPr lang="en-GB" sz="1400" b="0" i="0" u="none" strike="noStrike" noProof="0">
                        <a:solidFill>
                          <a:srgbClr val="FF50A0"/>
                        </a:solidFill>
                        <a:effectLst/>
                        <a:latin typeface="+mn-lt"/>
                      </a:endParaRPr>
                    </a:p>
                  </a:txBody>
                  <a:tcPr marL="36000" marR="108000" marT="6350" marB="0" anchor="ctr"/>
                </a:tc>
                <a:extLst>
                  <a:ext uri="{0D108BD9-81ED-4DB2-BD59-A6C34878D82A}">
                    <a16:rowId xmlns:a16="http://schemas.microsoft.com/office/drawing/2014/main" val="2493555197"/>
                  </a:ext>
                </a:extLst>
              </a:tr>
              <a:tr h="241898">
                <a:tc>
                  <a:txBody>
                    <a:bodyPr/>
                    <a:lstStyle/>
                    <a:p>
                      <a:pPr algn="l" fontAlgn="b"/>
                      <a:r>
                        <a:rPr lang="en-GB" sz="1400" b="1" u="none" strike="noStrike" noProof="0">
                          <a:effectLst/>
                          <a:latin typeface="+mn-lt"/>
                        </a:rPr>
                        <a:t>Russia</a:t>
                      </a:r>
                      <a:endParaRPr lang="en-GB" sz="1400" b="1" i="0" u="none" strike="noStrike" noProof="0">
                        <a:solidFill>
                          <a:srgbClr val="000000"/>
                        </a:solidFill>
                        <a:effectLst/>
                        <a:latin typeface="+mn-lt"/>
                      </a:endParaRPr>
                    </a:p>
                  </a:txBody>
                  <a:tcPr marL="36000" marR="108000" marT="6350" marB="0" anchor="ctr"/>
                </a:tc>
                <a:tc>
                  <a:txBody>
                    <a:bodyPr/>
                    <a:lstStyle/>
                    <a:p>
                      <a:pPr algn="r" fontAlgn="b"/>
                      <a:r>
                        <a:rPr lang="en-GB" sz="1400" u="none" strike="noStrike" noProof="0">
                          <a:effectLst/>
                          <a:latin typeface="+mn-lt"/>
                        </a:rPr>
                        <a:t>261 300</a:t>
                      </a:r>
                      <a:endParaRPr lang="en-GB" sz="1400" b="0" i="0" u="none" strike="noStrike" noProof="0">
                        <a:solidFill>
                          <a:srgbClr val="000000"/>
                        </a:solidFill>
                        <a:effectLst/>
                        <a:latin typeface="+mn-lt"/>
                      </a:endParaRPr>
                    </a:p>
                  </a:txBody>
                  <a:tcPr marL="36000" marR="108000" marT="6350" marB="0" anchor="ctr"/>
                </a:tc>
                <a:tc>
                  <a:txBody>
                    <a:bodyPr/>
                    <a:lstStyle/>
                    <a:p>
                      <a:pPr algn="r" fontAlgn="b"/>
                      <a:r>
                        <a:rPr lang="en-GB" sz="1400" b="1" u="none" strike="noStrike" noProof="0">
                          <a:effectLst/>
                          <a:latin typeface="+mn-lt"/>
                        </a:rPr>
                        <a:t>16 100</a:t>
                      </a:r>
                      <a:endParaRPr lang="en-GB" sz="1400" b="1" i="0" u="none" strike="noStrike" noProof="0">
                        <a:solidFill>
                          <a:srgbClr val="000000"/>
                        </a:solidFill>
                        <a:effectLst/>
                        <a:latin typeface="+mn-lt"/>
                      </a:endParaRPr>
                    </a:p>
                  </a:txBody>
                  <a:tcPr marL="36000" marR="108000" marT="6350" marB="0" anchor="ctr"/>
                </a:tc>
                <a:tc>
                  <a:txBody>
                    <a:bodyPr/>
                    <a:lstStyle/>
                    <a:p>
                      <a:pPr algn="r" fontAlgn="b"/>
                      <a:r>
                        <a:rPr lang="en-GB" sz="1400" b="1" u="none" strike="noStrike" noProof="0">
                          <a:solidFill>
                            <a:srgbClr val="FF50A0"/>
                          </a:solidFill>
                          <a:effectLst/>
                          <a:latin typeface="+mn-lt"/>
                        </a:rPr>
                        <a:t>-94 %</a:t>
                      </a:r>
                      <a:endParaRPr lang="en-GB" sz="1400" b="1" i="0" u="none" strike="noStrike" noProof="0">
                        <a:solidFill>
                          <a:srgbClr val="FF50A0"/>
                        </a:solidFill>
                        <a:effectLst/>
                        <a:latin typeface="+mn-lt"/>
                      </a:endParaRPr>
                    </a:p>
                  </a:txBody>
                  <a:tcPr marL="36000" marR="108000" marT="6350" marB="0" anchor="ctr"/>
                </a:tc>
                <a:extLst>
                  <a:ext uri="{0D108BD9-81ED-4DB2-BD59-A6C34878D82A}">
                    <a16:rowId xmlns:a16="http://schemas.microsoft.com/office/drawing/2014/main" val="479140864"/>
                  </a:ext>
                </a:extLst>
              </a:tr>
              <a:tr h="241898">
                <a:tc>
                  <a:txBody>
                    <a:bodyPr/>
                    <a:lstStyle/>
                    <a:p>
                      <a:pPr algn="l" fontAlgn="b"/>
                      <a:r>
                        <a:rPr lang="en-GB" sz="1400" b="1" u="none" strike="noStrike" noProof="0">
                          <a:effectLst/>
                          <a:latin typeface="+mn-lt"/>
                        </a:rPr>
                        <a:t>Austria</a:t>
                      </a:r>
                      <a:endParaRPr lang="en-GB" sz="1400" b="1" i="0" u="none" strike="noStrike" noProof="0">
                        <a:solidFill>
                          <a:srgbClr val="000000"/>
                        </a:solidFill>
                        <a:effectLst/>
                        <a:latin typeface="+mn-lt"/>
                      </a:endParaRPr>
                    </a:p>
                  </a:txBody>
                  <a:tcPr marL="36000" marR="108000" marT="6350" marB="0" anchor="ctr"/>
                </a:tc>
                <a:tc>
                  <a:txBody>
                    <a:bodyPr/>
                    <a:lstStyle/>
                    <a:p>
                      <a:pPr algn="r" fontAlgn="b"/>
                      <a:r>
                        <a:rPr lang="en-GB" sz="1400" u="none" strike="noStrike" noProof="0">
                          <a:effectLst/>
                          <a:latin typeface="+mn-lt"/>
                        </a:rPr>
                        <a:t>19 500</a:t>
                      </a:r>
                      <a:endParaRPr lang="en-GB" sz="1400" b="0" i="0" u="none" strike="noStrike" noProof="0">
                        <a:solidFill>
                          <a:srgbClr val="000000"/>
                        </a:solidFill>
                        <a:effectLst/>
                        <a:latin typeface="+mn-lt"/>
                      </a:endParaRPr>
                    </a:p>
                  </a:txBody>
                  <a:tcPr marL="36000" marR="108000" marT="6350" marB="0" anchor="ctr"/>
                </a:tc>
                <a:tc>
                  <a:txBody>
                    <a:bodyPr/>
                    <a:lstStyle/>
                    <a:p>
                      <a:pPr algn="r" fontAlgn="b"/>
                      <a:r>
                        <a:rPr lang="en-GB" sz="1400" b="1" u="none" strike="noStrike" noProof="0">
                          <a:effectLst/>
                          <a:latin typeface="+mn-lt"/>
                        </a:rPr>
                        <a:t>15 900</a:t>
                      </a:r>
                      <a:endParaRPr lang="en-GB" sz="1400" b="1" i="0" u="none" strike="noStrike" noProof="0">
                        <a:solidFill>
                          <a:srgbClr val="000000"/>
                        </a:solidFill>
                        <a:effectLst/>
                        <a:latin typeface="+mn-lt"/>
                      </a:endParaRPr>
                    </a:p>
                  </a:txBody>
                  <a:tcPr marL="36000" marR="108000" marT="6350" marB="0" anchor="ctr"/>
                </a:tc>
                <a:tc>
                  <a:txBody>
                    <a:bodyPr/>
                    <a:lstStyle/>
                    <a:p>
                      <a:pPr algn="r" fontAlgn="b"/>
                      <a:r>
                        <a:rPr lang="en-GB" sz="1400" u="none" strike="noStrike" noProof="0">
                          <a:solidFill>
                            <a:srgbClr val="FF50A0"/>
                          </a:solidFill>
                          <a:effectLst/>
                          <a:latin typeface="+mn-lt"/>
                        </a:rPr>
                        <a:t>-18 %</a:t>
                      </a:r>
                      <a:endParaRPr lang="en-GB" sz="1400" b="0" i="0" u="none" strike="noStrike" noProof="0">
                        <a:solidFill>
                          <a:srgbClr val="FF50A0"/>
                        </a:solidFill>
                        <a:effectLst/>
                        <a:latin typeface="+mn-lt"/>
                      </a:endParaRPr>
                    </a:p>
                  </a:txBody>
                  <a:tcPr marL="36000" marR="108000" marT="6350" marB="0" anchor="ctr"/>
                </a:tc>
                <a:extLst>
                  <a:ext uri="{0D108BD9-81ED-4DB2-BD59-A6C34878D82A}">
                    <a16:rowId xmlns:a16="http://schemas.microsoft.com/office/drawing/2014/main" val="3771950683"/>
                  </a:ext>
                </a:extLst>
              </a:tr>
              <a:tr h="241898">
                <a:tc>
                  <a:txBody>
                    <a:bodyPr/>
                    <a:lstStyle/>
                    <a:p>
                      <a:pPr algn="l" fontAlgn="b"/>
                      <a:r>
                        <a:rPr lang="en-GB" sz="1400" b="1" u="none" strike="noStrike" noProof="0">
                          <a:effectLst/>
                          <a:latin typeface="+mn-lt"/>
                        </a:rPr>
                        <a:t>China &amp; Hong Kong</a:t>
                      </a:r>
                      <a:endParaRPr lang="en-GB" sz="1400" b="1" i="0" u="none" strike="noStrike" noProof="0">
                        <a:solidFill>
                          <a:srgbClr val="000000"/>
                        </a:solidFill>
                        <a:effectLst/>
                        <a:latin typeface="+mn-lt"/>
                      </a:endParaRPr>
                    </a:p>
                  </a:txBody>
                  <a:tcPr marL="36000" marR="108000" marT="6350" marB="0" anchor="ctr"/>
                </a:tc>
                <a:tc>
                  <a:txBody>
                    <a:bodyPr/>
                    <a:lstStyle/>
                    <a:p>
                      <a:pPr algn="r" fontAlgn="b"/>
                      <a:r>
                        <a:rPr lang="en-GB" sz="1400" u="none" strike="noStrike" noProof="0">
                          <a:effectLst/>
                          <a:latin typeface="+mn-lt"/>
                        </a:rPr>
                        <a:t>139 700</a:t>
                      </a:r>
                      <a:endParaRPr lang="en-GB" sz="1400" b="0" i="0" u="none" strike="noStrike" noProof="0">
                        <a:solidFill>
                          <a:srgbClr val="000000"/>
                        </a:solidFill>
                        <a:effectLst/>
                        <a:latin typeface="+mn-lt"/>
                      </a:endParaRPr>
                    </a:p>
                  </a:txBody>
                  <a:tcPr marL="36000" marR="108000" marT="6350" marB="0" anchor="ctr"/>
                </a:tc>
                <a:tc>
                  <a:txBody>
                    <a:bodyPr/>
                    <a:lstStyle/>
                    <a:p>
                      <a:pPr algn="r" fontAlgn="b"/>
                      <a:r>
                        <a:rPr lang="en-GB" sz="1400" b="1" u="none" strike="noStrike" noProof="0">
                          <a:effectLst/>
                          <a:latin typeface="+mn-lt"/>
                        </a:rPr>
                        <a:t>14 800</a:t>
                      </a:r>
                      <a:endParaRPr lang="en-GB" sz="1400" b="1" i="0" u="none" strike="noStrike" noProof="0">
                        <a:solidFill>
                          <a:srgbClr val="000000"/>
                        </a:solidFill>
                        <a:effectLst/>
                        <a:latin typeface="+mn-lt"/>
                      </a:endParaRPr>
                    </a:p>
                  </a:txBody>
                  <a:tcPr marL="36000" marR="108000" marT="6350" marB="0" anchor="ctr"/>
                </a:tc>
                <a:tc>
                  <a:txBody>
                    <a:bodyPr/>
                    <a:lstStyle/>
                    <a:p>
                      <a:pPr algn="r" fontAlgn="b"/>
                      <a:r>
                        <a:rPr lang="en-GB" sz="1400" b="1" u="none" strike="noStrike" noProof="0" dirty="0">
                          <a:solidFill>
                            <a:srgbClr val="FF50A0"/>
                          </a:solidFill>
                          <a:effectLst/>
                          <a:latin typeface="+mn-lt"/>
                        </a:rPr>
                        <a:t>-89 %</a:t>
                      </a:r>
                      <a:endParaRPr lang="en-GB" sz="1400" b="1" i="0" u="none" strike="noStrike" noProof="0" dirty="0">
                        <a:solidFill>
                          <a:srgbClr val="FF50A0"/>
                        </a:solidFill>
                        <a:effectLst/>
                        <a:latin typeface="+mn-lt"/>
                      </a:endParaRPr>
                    </a:p>
                  </a:txBody>
                  <a:tcPr marL="36000" marR="108000" marT="6350" marB="0" anchor="ctr"/>
                </a:tc>
                <a:extLst>
                  <a:ext uri="{0D108BD9-81ED-4DB2-BD59-A6C34878D82A}">
                    <a16:rowId xmlns:a16="http://schemas.microsoft.com/office/drawing/2014/main" val="2251960741"/>
                  </a:ext>
                </a:extLst>
              </a:tr>
            </a:tbl>
          </a:graphicData>
        </a:graphic>
      </p:graphicFrame>
      <p:sp>
        <p:nvSpPr>
          <p:cNvPr id="10" name="TextBox 9">
            <a:extLst>
              <a:ext uri="{FF2B5EF4-FFF2-40B4-BE49-F238E27FC236}">
                <a16:creationId xmlns:a16="http://schemas.microsoft.com/office/drawing/2014/main" id="{83788225-F511-4D9E-82B2-1C48B5CB3646}"/>
              </a:ext>
            </a:extLst>
          </p:cNvPr>
          <p:cNvSpPr txBox="1"/>
          <p:nvPr/>
        </p:nvSpPr>
        <p:spPr>
          <a:xfrm>
            <a:off x="6683164" y="1465224"/>
            <a:ext cx="3940315" cy="38404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Top destinations from China + HK</a:t>
            </a:r>
            <a:endParaRPr kumimoji="0" lang="en-GB" sz="1800" b="0" i="0" u="none" strike="noStrike" kern="1200" cap="none" spc="0" normalizeH="0" baseline="0" noProof="0" dirty="0">
              <a:ln>
                <a:noFill/>
              </a:ln>
              <a:solidFill>
                <a:srgbClr val="000000"/>
              </a:solidFill>
              <a:effectLst/>
              <a:uLnTx/>
              <a:uFillTx/>
              <a:latin typeface="Avenir "/>
              <a:ea typeface="+mn-ea"/>
              <a:cs typeface="+mn-cs"/>
            </a:endParaRPr>
          </a:p>
        </p:txBody>
      </p:sp>
      <p:sp>
        <p:nvSpPr>
          <p:cNvPr id="12" name="TextBox 11">
            <a:extLst>
              <a:ext uri="{FF2B5EF4-FFF2-40B4-BE49-F238E27FC236}">
                <a16:creationId xmlns:a16="http://schemas.microsoft.com/office/drawing/2014/main" id="{9D9569FB-1838-4FDF-8E00-918721C18AE6}"/>
              </a:ext>
            </a:extLst>
          </p:cNvPr>
          <p:cNvSpPr txBox="1"/>
          <p:nvPr/>
        </p:nvSpPr>
        <p:spPr>
          <a:xfrm>
            <a:off x="5449365" y="6503537"/>
            <a:ext cx="5934401" cy="218477"/>
          </a:xfrm>
          <a:prstGeom prst="rect">
            <a:avLst/>
          </a:prstGeom>
          <a:noFill/>
        </p:spPr>
        <p:txBody>
          <a:bodyPr wrap="square" lIns="0" tIns="0" rIns="0" bIns="0" rtlCol="0">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venir "/>
                <a:ea typeface="+mn-ea"/>
                <a:cs typeface="+mn-cs"/>
              </a:rPr>
              <a:t>Source: Visit Finland Statistics Service Rudolf, Statistics Finland</a:t>
            </a:r>
          </a:p>
        </p:txBody>
      </p:sp>
      <p:sp>
        <p:nvSpPr>
          <p:cNvPr id="13" name="Rounded Rectangle 9">
            <a:extLst>
              <a:ext uri="{FF2B5EF4-FFF2-40B4-BE49-F238E27FC236}">
                <a16:creationId xmlns:a16="http://schemas.microsoft.com/office/drawing/2014/main" id="{168F7848-22CF-4BB9-AF03-A29EE0871B93}"/>
              </a:ext>
              <a:ext uri="{C183D7F6-B498-43B3-948B-1728B52AA6E4}">
                <adec:decorative xmlns:adec="http://schemas.microsoft.com/office/drawing/2017/decorative" val="1"/>
              </a:ext>
            </a:extLst>
          </p:cNvPr>
          <p:cNvSpPr/>
          <p:nvPr/>
        </p:nvSpPr>
        <p:spPr>
          <a:xfrm>
            <a:off x="759288" y="6055629"/>
            <a:ext cx="4879155" cy="293184"/>
          </a:xfrm>
          <a:prstGeom prst="roundRect">
            <a:avLst/>
          </a:prstGeom>
          <a:noFill/>
          <a:ln w="28575">
            <a:solidFill>
              <a:srgbClr val="E8558E"/>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5" name="Table 4">
            <a:extLst>
              <a:ext uri="{FF2B5EF4-FFF2-40B4-BE49-F238E27FC236}">
                <a16:creationId xmlns:a16="http://schemas.microsoft.com/office/drawing/2014/main" id="{8A59D6FD-90DA-4BC2-A7DC-0DD8B16422AF}"/>
              </a:ext>
            </a:extLst>
          </p:cNvPr>
          <p:cNvGraphicFramePr>
            <a:graphicFrameLocks noGrp="1"/>
          </p:cNvGraphicFramePr>
          <p:nvPr>
            <p:extLst>
              <p:ext uri="{D42A27DB-BD31-4B8C-83A1-F6EECF244321}">
                <p14:modId xmlns:p14="http://schemas.microsoft.com/office/powerpoint/2010/main" val="4121046803"/>
              </p:ext>
            </p:extLst>
          </p:nvPr>
        </p:nvGraphicFramePr>
        <p:xfrm>
          <a:off x="7202184" y="4702194"/>
          <a:ext cx="2393879" cy="1421644"/>
        </p:xfrm>
        <a:graphic>
          <a:graphicData uri="http://schemas.openxmlformats.org/drawingml/2006/table">
            <a:tbl>
              <a:tblPr/>
              <a:tblGrid>
                <a:gridCol w="1602514">
                  <a:extLst>
                    <a:ext uri="{9D8B030D-6E8A-4147-A177-3AD203B41FA5}">
                      <a16:colId xmlns:a16="http://schemas.microsoft.com/office/drawing/2014/main" val="1463649958"/>
                    </a:ext>
                  </a:extLst>
                </a:gridCol>
                <a:gridCol w="791365">
                  <a:extLst>
                    <a:ext uri="{9D8B030D-6E8A-4147-A177-3AD203B41FA5}">
                      <a16:colId xmlns:a16="http://schemas.microsoft.com/office/drawing/2014/main" val="1321453878"/>
                    </a:ext>
                  </a:extLst>
                </a:gridCol>
              </a:tblGrid>
              <a:tr h="294498">
                <a:tc gridSpan="2">
                  <a:txBody>
                    <a:bodyPr/>
                    <a:lstStyle/>
                    <a:p>
                      <a:pPr algn="ctr" fontAlgn="b"/>
                      <a:r>
                        <a:rPr lang="fi-FI" sz="1100" b="1" i="0" u="none" strike="noStrike" dirty="0">
                          <a:solidFill>
                            <a:srgbClr val="000000"/>
                          </a:solidFill>
                          <a:effectLst/>
                          <a:latin typeface="+mj-lt"/>
                        </a:rPr>
                        <a:t>Winter 2019</a:t>
                      </a:r>
                    </a:p>
                    <a:p>
                      <a:pPr algn="ctr" fontAlgn="b"/>
                      <a:r>
                        <a:rPr lang="fi-FI" sz="1100" b="0" i="0" u="none" strike="noStrike" dirty="0">
                          <a:solidFill>
                            <a:srgbClr val="000000"/>
                          </a:solidFill>
                          <a:effectLst/>
                          <a:latin typeface="+mj-lt"/>
                        </a:rPr>
                        <a:t>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pPr algn="l" fontAlgn="b"/>
                      <a:r>
                        <a:rPr lang="fi-FI" sz="1100" b="0" i="0" u="none" strike="noStrike" dirty="0">
                          <a:solidFill>
                            <a:srgbClr val="000000"/>
                          </a:solidFill>
                          <a:effectLst/>
                          <a:latin typeface="+mj-lt"/>
                        </a:rPr>
                        <a:t> </a:t>
                      </a:r>
                    </a:p>
                  </a:txBody>
                  <a:tcPr marL="6350" marR="6350" marT="635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4066188881"/>
                  </a:ext>
                </a:extLst>
              </a:tr>
              <a:tr h="213064">
                <a:tc>
                  <a:txBody>
                    <a:bodyPr/>
                    <a:lstStyle/>
                    <a:p>
                      <a:pPr algn="l" fontAlgn="b"/>
                      <a:r>
                        <a:rPr lang="fi-FI" sz="1100" b="0" i="0" u="none" strike="noStrike">
                          <a:solidFill>
                            <a:srgbClr val="000000"/>
                          </a:solidFill>
                          <a:effectLst/>
                          <a:latin typeface="+mj-lt"/>
                        </a:rPr>
                        <a:t>Helsinki</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fi-FI" sz="1100" b="0" i="0" u="none" strike="noStrike">
                          <a:solidFill>
                            <a:srgbClr val="000000"/>
                          </a:solidFill>
                          <a:effectLst/>
                          <a:latin typeface="+mj-lt"/>
                        </a:rPr>
                        <a:t>35 200</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490365649"/>
                  </a:ext>
                </a:extLst>
              </a:tr>
              <a:tr h="213064">
                <a:tc>
                  <a:txBody>
                    <a:bodyPr/>
                    <a:lstStyle/>
                    <a:p>
                      <a:pPr algn="l" fontAlgn="b"/>
                      <a:r>
                        <a:rPr lang="fi-FI" sz="1100" b="0" i="0" u="none" strike="noStrike">
                          <a:solidFill>
                            <a:srgbClr val="000000"/>
                          </a:solidFill>
                          <a:effectLst/>
                          <a:latin typeface="+mj-lt"/>
                        </a:rPr>
                        <a:t>Rovaniemi</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fi-FI" sz="1100" b="0" i="0" u="none" strike="noStrike">
                          <a:solidFill>
                            <a:srgbClr val="000000"/>
                          </a:solidFill>
                          <a:effectLst/>
                          <a:latin typeface="+mj-lt"/>
                        </a:rPr>
                        <a:t>35 000</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75077394"/>
                  </a:ext>
                </a:extLst>
              </a:tr>
              <a:tr h="213064">
                <a:tc>
                  <a:txBody>
                    <a:bodyPr/>
                    <a:lstStyle/>
                    <a:p>
                      <a:pPr algn="l" fontAlgn="b"/>
                      <a:r>
                        <a:rPr lang="fi-FI" sz="1100" b="0" i="0" u="none" strike="noStrike">
                          <a:solidFill>
                            <a:srgbClr val="000000"/>
                          </a:solidFill>
                          <a:effectLst/>
                          <a:latin typeface="+mj-lt"/>
                        </a:rPr>
                        <a:t>Inari (Saariselkä)</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fi-FI" sz="1100" b="0" i="0" u="none" strike="noStrike">
                          <a:solidFill>
                            <a:srgbClr val="000000"/>
                          </a:solidFill>
                          <a:effectLst/>
                          <a:latin typeface="+mj-lt"/>
                        </a:rPr>
                        <a:t>16 500</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145618432"/>
                  </a:ext>
                </a:extLst>
              </a:tr>
              <a:tr h="220411">
                <a:tc>
                  <a:txBody>
                    <a:bodyPr/>
                    <a:lstStyle/>
                    <a:p>
                      <a:pPr algn="l" fontAlgn="b"/>
                      <a:r>
                        <a:rPr lang="fi-FI" sz="1100" b="0" i="0" u="none" strike="noStrike">
                          <a:solidFill>
                            <a:srgbClr val="000000"/>
                          </a:solidFill>
                          <a:effectLst/>
                          <a:latin typeface="+mj-lt"/>
                        </a:rPr>
                        <a:t>Vantaa</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fi-FI" sz="1100" b="0" i="0" u="none" strike="noStrike">
                          <a:solidFill>
                            <a:srgbClr val="000000"/>
                          </a:solidFill>
                          <a:effectLst/>
                          <a:latin typeface="+mj-lt"/>
                        </a:rPr>
                        <a:t>10 000</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536090914"/>
                  </a:ext>
                </a:extLst>
              </a:tr>
              <a:tr h="220411">
                <a:tc>
                  <a:txBody>
                    <a:bodyPr/>
                    <a:lstStyle/>
                    <a:p>
                      <a:pPr algn="l" fontAlgn="b"/>
                      <a:r>
                        <a:rPr lang="fi-FI" sz="1100" b="0" i="0" u="none" strike="noStrike">
                          <a:solidFill>
                            <a:srgbClr val="000000"/>
                          </a:solidFill>
                          <a:effectLst/>
                          <a:latin typeface="+mj-lt"/>
                        </a:rPr>
                        <a:t>Sotkamo</a:t>
                      </a:r>
                    </a:p>
                  </a:txBody>
                  <a:tcPr marL="6350" marR="6350" marT="635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fi-FI" sz="1100" b="0" i="0" u="none" strike="noStrike" dirty="0">
                          <a:solidFill>
                            <a:srgbClr val="000000"/>
                          </a:solidFill>
                          <a:effectLst/>
                          <a:latin typeface="+mj-lt"/>
                        </a:rPr>
                        <a:t>9 300</a:t>
                      </a:r>
                    </a:p>
                  </a:txBody>
                  <a:tcPr marL="6350" marR="6350" marT="635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594350"/>
                  </a:ext>
                </a:extLst>
              </a:tr>
            </a:tbl>
          </a:graphicData>
        </a:graphic>
      </p:graphicFrame>
      <p:graphicFrame>
        <p:nvGraphicFramePr>
          <p:cNvPr id="6" name="Table 5">
            <a:extLst>
              <a:ext uri="{FF2B5EF4-FFF2-40B4-BE49-F238E27FC236}">
                <a16:creationId xmlns:a16="http://schemas.microsoft.com/office/drawing/2014/main" id="{C269867B-67E6-4E29-ACC3-DE07C7C94543}"/>
              </a:ext>
            </a:extLst>
          </p:cNvPr>
          <p:cNvGraphicFramePr>
            <a:graphicFrameLocks noGrp="1"/>
          </p:cNvGraphicFramePr>
          <p:nvPr>
            <p:extLst>
              <p:ext uri="{D42A27DB-BD31-4B8C-83A1-F6EECF244321}">
                <p14:modId xmlns:p14="http://schemas.microsoft.com/office/powerpoint/2010/main" val="2862330859"/>
              </p:ext>
            </p:extLst>
          </p:nvPr>
        </p:nvGraphicFramePr>
        <p:xfrm>
          <a:off x="6683164" y="1931082"/>
          <a:ext cx="3611542" cy="2322315"/>
        </p:xfrm>
        <a:graphic>
          <a:graphicData uri="http://schemas.openxmlformats.org/drawingml/2006/table">
            <a:tbl>
              <a:tblPr/>
              <a:tblGrid>
                <a:gridCol w="2234574">
                  <a:extLst>
                    <a:ext uri="{9D8B030D-6E8A-4147-A177-3AD203B41FA5}">
                      <a16:colId xmlns:a16="http://schemas.microsoft.com/office/drawing/2014/main" val="3363181153"/>
                    </a:ext>
                  </a:extLst>
                </a:gridCol>
                <a:gridCol w="1376968">
                  <a:extLst>
                    <a:ext uri="{9D8B030D-6E8A-4147-A177-3AD203B41FA5}">
                      <a16:colId xmlns:a16="http://schemas.microsoft.com/office/drawing/2014/main" val="2167782932"/>
                    </a:ext>
                  </a:extLst>
                </a:gridCol>
              </a:tblGrid>
              <a:tr h="544821">
                <a:tc gridSpan="2">
                  <a:txBody>
                    <a:bodyPr/>
                    <a:lstStyle/>
                    <a:p>
                      <a:pPr algn="ctr" fontAlgn="b"/>
                      <a:r>
                        <a:rPr lang="fi-FI" sz="1800" b="1" i="0" u="none" strike="noStrike" dirty="0">
                          <a:solidFill>
                            <a:srgbClr val="000000"/>
                          </a:solidFill>
                          <a:effectLst/>
                          <a:latin typeface="+mj-lt"/>
                        </a:rPr>
                        <a:t>Winter 2022</a:t>
                      </a:r>
                    </a:p>
                    <a:p>
                      <a:pPr algn="l" fontAlgn="b"/>
                      <a:r>
                        <a:rPr lang="fi-FI" sz="1800" b="0" i="0" u="none" strike="noStrike" dirty="0">
                          <a:solidFill>
                            <a:srgbClr val="000000"/>
                          </a:solidFill>
                          <a:effectLst/>
                          <a:latin typeface="+mj-lt"/>
                        </a:rPr>
                        <a:t>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pPr algn="l" fontAlgn="b"/>
                      <a:r>
                        <a:rPr lang="fi-FI" sz="1800" b="0" i="0" u="none" strike="noStrike" dirty="0">
                          <a:solidFill>
                            <a:srgbClr val="000000"/>
                          </a:solidFill>
                          <a:effectLst/>
                          <a:latin typeface="+mj-lt"/>
                        </a:rPr>
                        <a:t> </a:t>
                      </a:r>
                    </a:p>
                  </a:txBody>
                  <a:tcPr marL="6350" marR="6350" marT="635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731812259"/>
                  </a:ext>
                </a:extLst>
              </a:tr>
              <a:tr h="353465">
                <a:tc>
                  <a:txBody>
                    <a:bodyPr/>
                    <a:lstStyle/>
                    <a:p>
                      <a:pPr algn="ctr" fontAlgn="b"/>
                      <a:r>
                        <a:rPr lang="fi-FI" sz="1800" b="0" i="0" u="none" strike="noStrike" dirty="0">
                          <a:solidFill>
                            <a:srgbClr val="000000"/>
                          </a:solidFill>
                          <a:effectLst/>
                          <a:latin typeface="+mj-lt"/>
                        </a:rPr>
                        <a:t>Helsinki</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fi-FI" sz="1800" b="0" i="0" u="none" strike="noStrike" dirty="0">
                          <a:solidFill>
                            <a:srgbClr val="000000"/>
                          </a:solidFill>
                          <a:effectLst/>
                          <a:latin typeface="+mj-lt"/>
                        </a:rPr>
                        <a:t>3 600</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333293087"/>
                  </a:ext>
                </a:extLst>
              </a:tr>
              <a:tr h="353465">
                <a:tc>
                  <a:txBody>
                    <a:bodyPr/>
                    <a:lstStyle/>
                    <a:p>
                      <a:pPr algn="ctr" fontAlgn="b"/>
                      <a:r>
                        <a:rPr lang="fi-FI" sz="1800" b="0" i="0" u="none" strike="noStrike" dirty="0">
                          <a:solidFill>
                            <a:srgbClr val="000000"/>
                          </a:solidFill>
                          <a:effectLst/>
                          <a:latin typeface="+mj-lt"/>
                        </a:rPr>
                        <a:t>Vantaa</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fi-FI" sz="1800" b="0" i="0" u="none" strike="noStrike" dirty="0">
                          <a:solidFill>
                            <a:srgbClr val="000000"/>
                          </a:solidFill>
                          <a:effectLst/>
                          <a:latin typeface="+mj-lt"/>
                        </a:rPr>
                        <a:t>3 300</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995368925"/>
                  </a:ext>
                </a:extLst>
              </a:tr>
              <a:tr h="353465">
                <a:tc>
                  <a:txBody>
                    <a:bodyPr/>
                    <a:lstStyle/>
                    <a:p>
                      <a:pPr algn="ctr" fontAlgn="b"/>
                      <a:r>
                        <a:rPr lang="fi-FI" sz="1800" b="0" i="0" u="none" strike="noStrike" dirty="0">
                          <a:solidFill>
                            <a:srgbClr val="000000"/>
                          </a:solidFill>
                          <a:effectLst/>
                          <a:latin typeface="+mj-lt"/>
                        </a:rPr>
                        <a:t>Sotkamo</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fi-FI" sz="1800" b="0" i="0" u="none" strike="noStrike">
                          <a:solidFill>
                            <a:srgbClr val="000000"/>
                          </a:solidFill>
                          <a:effectLst/>
                          <a:latin typeface="+mj-lt"/>
                        </a:rPr>
                        <a:t>2 500</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64176950"/>
                  </a:ext>
                </a:extLst>
              </a:tr>
              <a:tr h="353465">
                <a:tc>
                  <a:txBody>
                    <a:bodyPr/>
                    <a:lstStyle/>
                    <a:p>
                      <a:pPr algn="ctr" fontAlgn="b"/>
                      <a:r>
                        <a:rPr lang="fi-FI" sz="1800" b="0" i="0" u="none" strike="noStrike" dirty="0">
                          <a:solidFill>
                            <a:srgbClr val="000000"/>
                          </a:solidFill>
                          <a:effectLst/>
                          <a:latin typeface="+mj-lt"/>
                        </a:rPr>
                        <a:t>Rovaniemi</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fi-FI" sz="1800" b="0" i="0" u="none" strike="noStrike" dirty="0">
                          <a:solidFill>
                            <a:srgbClr val="000000"/>
                          </a:solidFill>
                          <a:effectLst/>
                          <a:latin typeface="+mj-lt"/>
                        </a:rPr>
                        <a:t>2 000</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869639579"/>
                  </a:ext>
                </a:extLst>
              </a:tr>
              <a:tr h="353465">
                <a:tc>
                  <a:txBody>
                    <a:bodyPr/>
                    <a:lstStyle/>
                    <a:p>
                      <a:pPr algn="ctr" fontAlgn="b"/>
                      <a:r>
                        <a:rPr lang="fi-FI" sz="1800" b="0" i="0" u="none" strike="noStrike" dirty="0">
                          <a:solidFill>
                            <a:srgbClr val="000000"/>
                          </a:solidFill>
                          <a:effectLst/>
                          <a:latin typeface="+mj-lt"/>
                        </a:rPr>
                        <a:t>Inari (Saariselkä)</a:t>
                      </a:r>
                    </a:p>
                  </a:txBody>
                  <a:tcPr marL="6350" marR="6350" marT="635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fi-FI" sz="1800" b="0" i="0" u="none" strike="noStrike" dirty="0">
                          <a:solidFill>
                            <a:srgbClr val="000000"/>
                          </a:solidFill>
                          <a:effectLst/>
                          <a:latin typeface="+mj-lt"/>
                        </a:rPr>
                        <a:t>1 100</a:t>
                      </a:r>
                    </a:p>
                  </a:txBody>
                  <a:tcPr marL="6350" marR="6350" marT="635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26764819"/>
                  </a:ext>
                </a:extLst>
              </a:tr>
            </a:tbl>
          </a:graphicData>
        </a:graphic>
      </p:graphicFrame>
    </p:spTree>
    <p:extLst>
      <p:ext uri="{BB962C8B-B14F-4D97-AF65-F5344CB8AC3E}">
        <p14:creationId xmlns:p14="http://schemas.microsoft.com/office/powerpoint/2010/main" val="2251668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C8167-2537-4C7B-8D3E-06F0CF6D0CF9}"/>
              </a:ext>
            </a:extLst>
          </p:cNvPr>
          <p:cNvSpPr>
            <a:spLocks noGrp="1"/>
          </p:cNvSpPr>
          <p:nvPr>
            <p:ph type="title"/>
          </p:nvPr>
        </p:nvSpPr>
        <p:spPr>
          <a:xfrm>
            <a:off x="381000" y="166807"/>
            <a:ext cx="11639764" cy="800100"/>
          </a:xfrm>
        </p:spPr>
        <p:txBody>
          <a:bodyPr/>
          <a:lstStyle/>
          <a:p>
            <a:r>
              <a:rPr lang="en-GB" dirty="0"/>
              <a:t>Top markets in summer season 2022</a:t>
            </a:r>
          </a:p>
        </p:txBody>
      </p:sp>
      <p:sp>
        <p:nvSpPr>
          <p:cNvPr id="3" name="Text Placeholder 2">
            <a:extLst>
              <a:ext uri="{FF2B5EF4-FFF2-40B4-BE49-F238E27FC236}">
                <a16:creationId xmlns:a16="http://schemas.microsoft.com/office/drawing/2014/main" id="{FCA5F0C3-35AF-4A46-A6CE-F14E71263C16}"/>
              </a:ext>
            </a:extLst>
          </p:cNvPr>
          <p:cNvSpPr>
            <a:spLocks noGrp="1"/>
          </p:cNvSpPr>
          <p:nvPr>
            <p:ph type="body" sz="quarter" idx="11"/>
          </p:nvPr>
        </p:nvSpPr>
        <p:spPr>
          <a:xfrm>
            <a:off x="381000" y="781295"/>
            <a:ext cx="11430000" cy="384048"/>
          </a:xfrm>
        </p:spPr>
        <p:txBody>
          <a:bodyPr/>
          <a:lstStyle/>
          <a:p>
            <a:r>
              <a:rPr lang="en-GB"/>
              <a:t>And change compared to pre-pandemic</a:t>
            </a:r>
          </a:p>
        </p:txBody>
      </p:sp>
      <p:sp>
        <p:nvSpPr>
          <p:cNvPr id="4" name="Slide Number Placeholder 3">
            <a:extLst>
              <a:ext uri="{FF2B5EF4-FFF2-40B4-BE49-F238E27FC236}">
                <a16:creationId xmlns:a16="http://schemas.microsoft.com/office/drawing/2014/main" id="{7F403B69-57BA-4985-BB34-5434E786D37B}"/>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90F471-3972-4120-B8B3-0237DE626C35}" type="slidenum">
              <a:rPr kumimoji="0" lang="en-US" sz="800" b="0" i="0" u="none" strike="noStrike" kern="1200" cap="none" spc="0" normalizeH="0" baseline="0" noProof="0" smtClean="0">
                <a:ln>
                  <a:noFill/>
                </a:ln>
                <a:solidFill>
                  <a:srgbClr val="000000"/>
                </a:solidFill>
                <a:effectLst/>
                <a:uLnTx/>
                <a:uFillTx/>
                <a:latin typeface="Avenir"/>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800" b="0" i="0" u="none" strike="noStrike" kern="1200" cap="none" spc="0" normalizeH="0" baseline="0" noProof="0">
              <a:ln>
                <a:noFill/>
              </a:ln>
              <a:solidFill>
                <a:srgbClr val="000000"/>
              </a:solidFill>
              <a:effectLst/>
              <a:uLnTx/>
              <a:uFillTx/>
              <a:latin typeface="Avenir"/>
              <a:ea typeface="+mn-ea"/>
              <a:cs typeface="+mn-cs"/>
            </a:endParaRPr>
          </a:p>
        </p:txBody>
      </p:sp>
      <p:sp>
        <p:nvSpPr>
          <p:cNvPr id="7" name="TextBox 6">
            <a:extLst>
              <a:ext uri="{FF2B5EF4-FFF2-40B4-BE49-F238E27FC236}">
                <a16:creationId xmlns:a16="http://schemas.microsoft.com/office/drawing/2014/main" id="{50182B32-ACBD-403A-84F9-2F6599B1C765}"/>
              </a:ext>
            </a:extLst>
          </p:cNvPr>
          <p:cNvSpPr txBox="1"/>
          <p:nvPr/>
        </p:nvSpPr>
        <p:spPr>
          <a:xfrm>
            <a:off x="648048" y="1208084"/>
            <a:ext cx="5375629"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High summer season (06-08)</a:t>
            </a:r>
            <a:r>
              <a:rPr kumimoji="0" lang="en-GB" sz="1800" b="0" i="0" u="none" strike="noStrike" kern="1200" cap="none" spc="0" normalizeH="0" baseline="0" noProof="0" dirty="0">
                <a:ln>
                  <a:noFill/>
                </a:ln>
                <a:solidFill>
                  <a:srgbClr val="000000"/>
                </a:solidFill>
                <a:effectLst/>
                <a:uLnTx/>
                <a:uFillTx/>
                <a:latin typeface="Avenir "/>
                <a:ea typeface="+mn-ea"/>
                <a:cs typeface="+mn-cs"/>
              </a:rPr>
              <a:t> </a:t>
            </a:r>
          </a:p>
        </p:txBody>
      </p:sp>
      <p:sp>
        <p:nvSpPr>
          <p:cNvPr id="10" name="TextBox 9">
            <a:extLst>
              <a:ext uri="{FF2B5EF4-FFF2-40B4-BE49-F238E27FC236}">
                <a16:creationId xmlns:a16="http://schemas.microsoft.com/office/drawing/2014/main" id="{83788225-F511-4D9E-82B2-1C48B5CB3646}"/>
              </a:ext>
            </a:extLst>
          </p:cNvPr>
          <p:cNvSpPr txBox="1"/>
          <p:nvPr/>
        </p:nvSpPr>
        <p:spPr>
          <a:xfrm>
            <a:off x="6620306" y="1499036"/>
            <a:ext cx="3879883"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Top destinations from China + HK</a:t>
            </a:r>
            <a:endParaRPr kumimoji="0" lang="en-GB" sz="1800" b="0" i="0" u="none" strike="noStrike" kern="1200" cap="none" spc="0" normalizeH="0" baseline="0" noProof="0" dirty="0">
              <a:ln>
                <a:noFill/>
              </a:ln>
              <a:solidFill>
                <a:srgbClr val="000000"/>
              </a:solidFill>
              <a:effectLst/>
              <a:uLnTx/>
              <a:uFillTx/>
              <a:latin typeface="Avenir "/>
              <a:ea typeface="+mn-ea"/>
              <a:cs typeface="+mn-cs"/>
            </a:endParaRPr>
          </a:p>
        </p:txBody>
      </p:sp>
      <p:graphicFrame>
        <p:nvGraphicFramePr>
          <p:cNvPr id="11" name="Table 10">
            <a:extLst>
              <a:ext uri="{FF2B5EF4-FFF2-40B4-BE49-F238E27FC236}">
                <a16:creationId xmlns:a16="http://schemas.microsoft.com/office/drawing/2014/main" id="{C29543A3-C76B-4D2F-A3A3-F7AAF1C22CAE}"/>
              </a:ext>
            </a:extLst>
          </p:cNvPr>
          <p:cNvGraphicFramePr>
            <a:graphicFrameLocks noGrp="1"/>
          </p:cNvGraphicFramePr>
          <p:nvPr>
            <p:extLst>
              <p:ext uri="{D42A27DB-BD31-4B8C-83A1-F6EECF244321}">
                <p14:modId xmlns:p14="http://schemas.microsoft.com/office/powerpoint/2010/main" val="1011406410"/>
              </p:ext>
            </p:extLst>
          </p:nvPr>
        </p:nvGraphicFramePr>
        <p:xfrm>
          <a:off x="609128" y="1605635"/>
          <a:ext cx="4801317" cy="4364126"/>
        </p:xfrm>
        <a:graphic>
          <a:graphicData uri="http://schemas.openxmlformats.org/drawingml/2006/table">
            <a:tbl>
              <a:tblPr firstRow="1" bandRow="1">
                <a:tableStyleId>{9DCAF9ED-07DC-4A11-8D7F-57B35C25682E}</a:tableStyleId>
              </a:tblPr>
              <a:tblGrid>
                <a:gridCol w="1670499">
                  <a:extLst>
                    <a:ext uri="{9D8B030D-6E8A-4147-A177-3AD203B41FA5}">
                      <a16:colId xmlns:a16="http://schemas.microsoft.com/office/drawing/2014/main" val="2805480207"/>
                    </a:ext>
                  </a:extLst>
                </a:gridCol>
                <a:gridCol w="1043606">
                  <a:extLst>
                    <a:ext uri="{9D8B030D-6E8A-4147-A177-3AD203B41FA5}">
                      <a16:colId xmlns:a16="http://schemas.microsoft.com/office/drawing/2014/main" val="1103292202"/>
                    </a:ext>
                  </a:extLst>
                </a:gridCol>
                <a:gridCol w="1043606">
                  <a:extLst>
                    <a:ext uri="{9D8B030D-6E8A-4147-A177-3AD203B41FA5}">
                      <a16:colId xmlns:a16="http://schemas.microsoft.com/office/drawing/2014/main" val="4201136321"/>
                    </a:ext>
                  </a:extLst>
                </a:gridCol>
                <a:gridCol w="1043606">
                  <a:extLst>
                    <a:ext uri="{9D8B030D-6E8A-4147-A177-3AD203B41FA5}">
                      <a16:colId xmlns:a16="http://schemas.microsoft.com/office/drawing/2014/main" val="3308415599"/>
                    </a:ext>
                  </a:extLst>
                </a:gridCol>
              </a:tblGrid>
              <a:tr h="416113">
                <a:tc>
                  <a:txBody>
                    <a:bodyPr/>
                    <a:lstStyle/>
                    <a:p>
                      <a:pPr algn="l" fontAlgn="b"/>
                      <a:endParaRPr lang="en-GB" sz="1400" b="0" i="0" u="none" strike="noStrike" noProof="0">
                        <a:solidFill>
                          <a:srgbClr val="000000"/>
                        </a:solidFill>
                        <a:effectLst/>
                        <a:latin typeface="+mn-lt"/>
                      </a:endParaRPr>
                    </a:p>
                  </a:txBody>
                  <a:tcPr marL="36000" marR="72000" marT="6350" marB="0" anchor="ctr"/>
                </a:tc>
                <a:tc>
                  <a:txBody>
                    <a:bodyPr/>
                    <a:lstStyle/>
                    <a:p>
                      <a:pPr algn="ctr" fontAlgn="b"/>
                      <a:r>
                        <a:rPr lang="en-GB" sz="1200" u="none" strike="noStrike" noProof="0">
                          <a:effectLst/>
                          <a:latin typeface="+mn-lt"/>
                        </a:rPr>
                        <a:t>Jun-Aug2019</a:t>
                      </a:r>
                      <a:endParaRPr lang="en-GB" sz="1200" b="0" i="0" u="none" strike="noStrike" noProof="0">
                        <a:solidFill>
                          <a:srgbClr val="000000"/>
                        </a:solidFill>
                        <a:effectLst/>
                        <a:latin typeface="+mn-lt"/>
                      </a:endParaRPr>
                    </a:p>
                  </a:txBody>
                  <a:tcPr marL="36000" marR="72000" marT="6350" marB="0" anchor="ctr"/>
                </a:tc>
                <a:tc>
                  <a:txBody>
                    <a:bodyPr/>
                    <a:lstStyle/>
                    <a:p>
                      <a:pPr algn="ctr" fontAlgn="b"/>
                      <a:r>
                        <a:rPr lang="en-GB" sz="1400" u="none" strike="noStrike" noProof="0">
                          <a:effectLst/>
                          <a:latin typeface="+mn-lt"/>
                        </a:rPr>
                        <a:t>Jun-Aug 2022</a:t>
                      </a:r>
                      <a:endParaRPr lang="en-GB" sz="1400" b="0" i="0" u="none" strike="noStrike" noProof="0">
                        <a:solidFill>
                          <a:srgbClr val="000000"/>
                        </a:solidFill>
                        <a:effectLst/>
                        <a:latin typeface="+mn-lt"/>
                      </a:endParaRPr>
                    </a:p>
                  </a:txBody>
                  <a:tcPr marL="36000" marR="72000" marT="6350" marB="0" anchor="ctr"/>
                </a:tc>
                <a:tc>
                  <a:txBody>
                    <a:bodyPr/>
                    <a:lstStyle/>
                    <a:p>
                      <a:pPr algn="ctr" fontAlgn="b"/>
                      <a:r>
                        <a:rPr lang="en-GB" sz="1200" u="none" strike="noStrike" noProof="0">
                          <a:effectLst/>
                          <a:latin typeface="+mn-lt"/>
                        </a:rPr>
                        <a:t>Change 2022 vs. 2019</a:t>
                      </a:r>
                      <a:endParaRPr lang="en-GB" sz="1200" b="0" i="0" u="none" strike="noStrike" noProof="0">
                        <a:solidFill>
                          <a:srgbClr val="000000"/>
                        </a:solidFill>
                        <a:effectLst/>
                        <a:latin typeface="+mn-lt"/>
                      </a:endParaRPr>
                    </a:p>
                  </a:txBody>
                  <a:tcPr marL="36000" marR="72000" marT="6350" marB="0" anchor="ctr"/>
                </a:tc>
                <a:extLst>
                  <a:ext uri="{0D108BD9-81ED-4DB2-BD59-A6C34878D82A}">
                    <a16:rowId xmlns:a16="http://schemas.microsoft.com/office/drawing/2014/main" val="4009888206"/>
                  </a:ext>
                </a:extLst>
              </a:tr>
              <a:tr h="245691">
                <a:tc>
                  <a:txBody>
                    <a:bodyPr/>
                    <a:lstStyle/>
                    <a:p>
                      <a:pPr algn="l" fontAlgn="b"/>
                      <a:r>
                        <a:rPr lang="en-GB" sz="1400" b="1" u="none" strike="noStrike" noProof="0">
                          <a:effectLst/>
                          <a:latin typeface="+mn-lt"/>
                        </a:rPr>
                        <a:t>Sweden</a:t>
                      </a:r>
                      <a:endParaRPr lang="en-GB" sz="1400" b="1" i="0" u="none" strike="noStrike" noProof="0">
                        <a:solidFill>
                          <a:srgbClr val="000000"/>
                        </a:solidFill>
                        <a:effectLst/>
                        <a:latin typeface="+mn-lt"/>
                      </a:endParaRPr>
                    </a:p>
                  </a:txBody>
                  <a:tcPr marL="36000" marR="72000" marT="6350" marB="0" anchor="ctr"/>
                </a:tc>
                <a:tc>
                  <a:txBody>
                    <a:bodyPr/>
                    <a:lstStyle/>
                    <a:p>
                      <a:pPr algn="r" fontAlgn="b"/>
                      <a:r>
                        <a:rPr lang="en-GB" sz="1400" u="none" strike="noStrike" noProof="0">
                          <a:effectLst/>
                          <a:latin typeface="+mn-lt"/>
                        </a:rPr>
                        <a:t>255 200</a:t>
                      </a:r>
                      <a:endParaRPr lang="en-GB" sz="1400" b="0" i="0" u="none" strike="noStrike" noProof="0">
                        <a:solidFill>
                          <a:srgbClr val="000000"/>
                        </a:solidFill>
                        <a:effectLst/>
                        <a:latin typeface="+mn-lt"/>
                      </a:endParaRPr>
                    </a:p>
                  </a:txBody>
                  <a:tcPr marL="36000" marR="72000" marT="6350" marB="0" anchor="ctr"/>
                </a:tc>
                <a:tc>
                  <a:txBody>
                    <a:bodyPr/>
                    <a:lstStyle/>
                    <a:p>
                      <a:pPr algn="r" fontAlgn="b"/>
                      <a:r>
                        <a:rPr lang="en-GB" sz="1400" b="1" u="none" strike="noStrike" noProof="0">
                          <a:effectLst/>
                          <a:latin typeface="+mn-lt"/>
                        </a:rPr>
                        <a:t>235 800</a:t>
                      </a:r>
                      <a:endParaRPr lang="en-GB" sz="1400" b="1" i="0" u="none" strike="noStrike" noProof="0">
                        <a:solidFill>
                          <a:srgbClr val="000000"/>
                        </a:solidFill>
                        <a:effectLst/>
                        <a:latin typeface="+mn-lt"/>
                      </a:endParaRPr>
                    </a:p>
                  </a:txBody>
                  <a:tcPr marL="36000" marR="72000" marT="6350" marB="0" anchor="ctr"/>
                </a:tc>
                <a:tc>
                  <a:txBody>
                    <a:bodyPr/>
                    <a:lstStyle/>
                    <a:p>
                      <a:pPr algn="r" fontAlgn="b"/>
                      <a:r>
                        <a:rPr lang="en-GB" sz="1400" u="none" strike="noStrike" noProof="0">
                          <a:effectLst/>
                          <a:latin typeface="+mn-lt"/>
                        </a:rPr>
                        <a:t>-8 %</a:t>
                      </a:r>
                      <a:endParaRPr lang="en-GB" sz="1400" b="0" i="0" u="none" strike="noStrike" noProof="0">
                        <a:solidFill>
                          <a:srgbClr val="000000"/>
                        </a:solidFill>
                        <a:effectLst/>
                        <a:latin typeface="+mn-lt"/>
                      </a:endParaRPr>
                    </a:p>
                  </a:txBody>
                  <a:tcPr marL="36000" marR="72000" marT="6350" marB="0" anchor="ctr"/>
                </a:tc>
                <a:extLst>
                  <a:ext uri="{0D108BD9-81ED-4DB2-BD59-A6C34878D82A}">
                    <a16:rowId xmlns:a16="http://schemas.microsoft.com/office/drawing/2014/main" val="903323746"/>
                  </a:ext>
                </a:extLst>
              </a:tr>
              <a:tr h="245691">
                <a:tc>
                  <a:txBody>
                    <a:bodyPr/>
                    <a:lstStyle/>
                    <a:p>
                      <a:pPr algn="l" fontAlgn="b"/>
                      <a:r>
                        <a:rPr lang="en-GB" sz="1400" b="1" u="none" strike="noStrike" noProof="0">
                          <a:effectLst/>
                          <a:latin typeface="+mn-lt"/>
                        </a:rPr>
                        <a:t>Germany</a:t>
                      </a:r>
                      <a:endParaRPr lang="en-GB" sz="1400" b="1" i="0" u="none" strike="noStrike" noProof="0">
                        <a:solidFill>
                          <a:srgbClr val="000000"/>
                        </a:solidFill>
                        <a:effectLst/>
                        <a:latin typeface="+mn-lt"/>
                      </a:endParaRPr>
                    </a:p>
                  </a:txBody>
                  <a:tcPr marL="36000" marR="72000" marT="6350" marB="0" anchor="ctr"/>
                </a:tc>
                <a:tc>
                  <a:txBody>
                    <a:bodyPr/>
                    <a:lstStyle/>
                    <a:p>
                      <a:pPr algn="r" fontAlgn="b"/>
                      <a:r>
                        <a:rPr lang="en-GB" sz="1400" u="none" strike="noStrike" noProof="0">
                          <a:effectLst/>
                          <a:latin typeface="+mn-lt"/>
                        </a:rPr>
                        <a:t>270 300</a:t>
                      </a:r>
                      <a:endParaRPr lang="en-GB" sz="1400" b="0" i="0" u="none" strike="noStrike" noProof="0">
                        <a:solidFill>
                          <a:srgbClr val="000000"/>
                        </a:solidFill>
                        <a:effectLst/>
                        <a:latin typeface="+mn-lt"/>
                      </a:endParaRPr>
                    </a:p>
                  </a:txBody>
                  <a:tcPr marL="36000" marR="72000" marT="6350" marB="0" anchor="ctr"/>
                </a:tc>
                <a:tc>
                  <a:txBody>
                    <a:bodyPr/>
                    <a:lstStyle/>
                    <a:p>
                      <a:pPr algn="r" fontAlgn="b"/>
                      <a:r>
                        <a:rPr lang="en-GB" sz="1400" b="1" u="none" strike="noStrike" noProof="0">
                          <a:effectLst/>
                          <a:latin typeface="+mn-lt"/>
                        </a:rPr>
                        <a:t>229 100</a:t>
                      </a:r>
                      <a:endParaRPr lang="en-GB" sz="1400" b="1" i="0" u="none" strike="noStrike" noProof="0">
                        <a:solidFill>
                          <a:srgbClr val="000000"/>
                        </a:solidFill>
                        <a:effectLst/>
                        <a:latin typeface="+mn-lt"/>
                      </a:endParaRPr>
                    </a:p>
                  </a:txBody>
                  <a:tcPr marL="36000" marR="72000" marT="6350" marB="0" anchor="ctr"/>
                </a:tc>
                <a:tc>
                  <a:txBody>
                    <a:bodyPr/>
                    <a:lstStyle/>
                    <a:p>
                      <a:pPr algn="r" fontAlgn="b"/>
                      <a:r>
                        <a:rPr lang="en-GB" sz="1400" u="none" strike="noStrike" noProof="0">
                          <a:solidFill>
                            <a:srgbClr val="FF50A0"/>
                          </a:solidFill>
                          <a:effectLst/>
                          <a:latin typeface="+mn-lt"/>
                        </a:rPr>
                        <a:t>-15 %</a:t>
                      </a:r>
                      <a:endParaRPr lang="en-GB" sz="1400" b="0" i="0" u="none" strike="noStrike" noProof="0">
                        <a:solidFill>
                          <a:srgbClr val="FF50A0"/>
                        </a:solidFill>
                        <a:effectLst/>
                        <a:latin typeface="+mn-lt"/>
                      </a:endParaRPr>
                    </a:p>
                  </a:txBody>
                  <a:tcPr marL="36000" marR="72000" marT="6350" marB="0" anchor="ctr"/>
                </a:tc>
                <a:extLst>
                  <a:ext uri="{0D108BD9-81ED-4DB2-BD59-A6C34878D82A}">
                    <a16:rowId xmlns:a16="http://schemas.microsoft.com/office/drawing/2014/main" val="132901975"/>
                  </a:ext>
                </a:extLst>
              </a:tr>
              <a:tr h="245691">
                <a:tc>
                  <a:txBody>
                    <a:bodyPr/>
                    <a:lstStyle/>
                    <a:p>
                      <a:pPr algn="l" fontAlgn="b"/>
                      <a:r>
                        <a:rPr lang="en-GB" sz="1400" b="1" u="none" strike="noStrike" noProof="0">
                          <a:effectLst/>
                          <a:latin typeface="+mn-lt"/>
                        </a:rPr>
                        <a:t>United States</a:t>
                      </a:r>
                      <a:endParaRPr lang="en-GB" sz="1400" b="1" i="0" u="none" strike="noStrike" noProof="0">
                        <a:solidFill>
                          <a:srgbClr val="000000"/>
                        </a:solidFill>
                        <a:effectLst/>
                        <a:latin typeface="+mn-lt"/>
                      </a:endParaRPr>
                    </a:p>
                  </a:txBody>
                  <a:tcPr marL="36000" marR="72000" marT="6350" marB="0" anchor="ctr"/>
                </a:tc>
                <a:tc>
                  <a:txBody>
                    <a:bodyPr/>
                    <a:lstStyle/>
                    <a:p>
                      <a:pPr algn="r" fontAlgn="b"/>
                      <a:r>
                        <a:rPr lang="en-GB" sz="1400" u="none" strike="noStrike" noProof="0">
                          <a:effectLst/>
                          <a:latin typeface="+mn-lt"/>
                        </a:rPr>
                        <a:t>109 900</a:t>
                      </a:r>
                      <a:endParaRPr lang="en-GB" sz="1400" b="0" i="0" u="none" strike="noStrike" noProof="0">
                        <a:solidFill>
                          <a:srgbClr val="000000"/>
                        </a:solidFill>
                        <a:effectLst/>
                        <a:latin typeface="+mn-lt"/>
                      </a:endParaRPr>
                    </a:p>
                  </a:txBody>
                  <a:tcPr marL="36000" marR="72000" marT="6350" marB="0" anchor="ctr"/>
                </a:tc>
                <a:tc>
                  <a:txBody>
                    <a:bodyPr/>
                    <a:lstStyle/>
                    <a:p>
                      <a:pPr algn="r" fontAlgn="b"/>
                      <a:r>
                        <a:rPr lang="en-GB" sz="1400" b="1" u="none" strike="noStrike" noProof="0">
                          <a:effectLst/>
                          <a:latin typeface="+mn-lt"/>
                        </a:rPr>
                        <a:t>103 800</a:t>
                      </a:r>
                      <a:endParaRPr lang="en-GB" sz="1400" b="1" i="0" u="none" strike="noStrike" noProof="0">
                        <a:solidFill>
                          <a:srgbClr val="000000"/>
                        </a:solidFill>
                        <a:effectLst/>
                        <a:latin typeface="+mn-lt"/>
                      </a:endParaRPr>
                    </a:p>
                  </a:txBody>
                  <a:tcPr marL="36000" marR="72000" marT="6350" marB="0" anchor="ctr"/>
                </a:tc>
                <a:tc>
                  <a:txBody>
                    <a:bodyPr/>
                    <a:lstStyle/>
                    <a:p>
                      <a:pPr algn="r" fontAlgn="b"/>
                      <a:r>
                        <a:rPr lang="en-GB" sz="1400" u="none" strike="noStrike" noProof="0">
                          <a:effectLst/>
                          <a:latin typeface="+mn-lt"/>
                        </a:rPr>
                        <a:t>-6 %</a:t>
                      </a:r>
                      <a:endParaRPr lang="en-GB" sz="1400" b="0" i="0" u="none" strike="noStrike" noProof="0">
                        <a:solidFill>
                          <a:srgbClr val="000000"/>
                        </a:solidFill>
                        <a:effectLst/>
                        <a:latin typeface="+mn-lt"/>
                      </a:endParaRPr>
                    </a:p>
                  </a:txBody>
                  <a:tcPr marL="36000" marR="72000" marT="6350" marB="0" anchor="ctr"/>
                </a:tc>
                <a:extLst>
                  <a:ext uri="{0D108BD9-81ED-4DB2-BD59-A6C34878D82A}">
                    <a16:rowId xmlns:a16="http://schemas.microsoft.com/office/drawing/2014/main" val="4207271638"/>
                  </a:ext>
                </a:extLst>
              </a:tr>
              <a:tr h="245691">
                <a:tc>
                  <a:txBody>
                    <a:bodyPr/>
                    <a:lstStyle/>
                    <a:p>
                      <a:pPr algn="l" fontAlgn="b"/>
                      <a:r>
                        <a:rPr lang="en-GB" sz="1400" b="1" u="none" strike="noStrike" noProof="0">
                          <a:effectLst/>
                          <a:latin typeface="+mn-lt"/>
                        </a:rPr>
                        <a:t>United Kingdom</a:t>
                      </a:r>
                      <a:endParaRPr lang="en-GB" sz="1400" b="1" i="0" u="none" strike="noStrike" noProof="0">
                        <a:solidFill>
                          <a:srgbClr val="000000"/>
                        </a:solidFill>
                        <a:effectLst/>
                        <a:latin typeface="+mn-lt"/>
                      </a:endParaRPr>
                    </a:p>
                  </a:txBody>
                  <a:tcPr marL="36000" marR="72000" marT="6350" marB="0" anchor="ctr"/>
                </a:tc>
                <a:tc>
                  <a:txBody>
                    <a:bodyPr/>
                    <a:lstStyle/>
                    <a:p>
                      <a:pPr algn="r" fontAlgn="b"/>
                      <a:r>
                        <a:rPr lang="en-GB" sz="1400" u="none" strike="noStrike" noProof="0">
                          <a:effectLst/>
                          <a:latin typeface="+mn-lt"/>
                        </a:rPr>
                        <a:t>90 800</a:t>
                      </a:r>
                      <a:endParaRPr lang="en-GB" sz="1400" b="0" i="0" u="none" strike="noStrike" noProof="0">
                        <a:solidFill>
                          <a:srgbClr val="000000"/>
                        </a:solidFill>
                        <a:effectLst/>
                        <a:latin typeface="+mn-lt"/>
                      </a:endParaRPr>
                    </a:p>
                  </a:txBody>
                  <a:tcPr marL="36000" marR="72000" marT="6350" marB="0" anchor="ctr"/>
                </a:tc>
                <a:tc>
                  <a:txBody>
                    <a:bodyPr/>
                    <a:lstStyle/>
                    <a:p>
                      <a:pPr algn="r" fontAlgn="b"/>
                      <a:r>
                        <a:rPr lang="en-GB" sz="1400" b="1" u="none" strike="noStrike" noProof="0">
                          <a:effectLst/>
                          <a:latin typeface="+mn-lt"/>
                        </a:rPr>
                        <a:t>74 500</a:t>
                      </a:r>
                      <a:endParaRPr lang="en-GB" sz="1400" b="1" i="0" u="none" strike="noStrike" noProof="0">
                        <a:solidFill>
                          <a:srgbClr val="000000"/>
                        </a:solidFill>
                        <a:effectLst/>
                        <a:latin typeface="+mn-lt"/>
                      </a:endParaRPr>
                    </a:p>
                  </a:txBody>
                  <a:tcPr marL="36000" marR="72000" marT="6350" marB="0" anchor="ctr"/>
                </a:tc>
                <a:tc>
                  <a:txBody>
                    <a:bodyPr/>
                    <a:lstStyle/>
                    <a:p>
                      <a:pPr algn="r" fontAlgn="b"/>
                      <a:r>
                        <a:rPr lang="en-GB" sz="1400" u="none" strike="noStrike" noProof="0">
                          <a:solidFill>
                            <a:srgbClr val="FF50A0"/>
                          </a:solidFill>
                          <a:effectLst/>
                          <a:latin typeface="+mn-lt"/>
                        </a:rPr>
                        <a:t>-18 %</a:t>
                      </a:r>
                      <a:endParaRPr lang="en-GB" sz="1400" b="0" i="0" u="none" strike="noStrike" noProof="0">
                        <a:solidFill>
                          <a:srgbClr val="FF50A0"/>
                        </a:solidFill>
                        <a:effectLst/>
                        <a:latin typeface="+mn-lt"/>
                      </a:endParaRPr>
                    </a:p>
                  </a:txBody>
                  <a:tcPr marL="36000" marR="72000" marT="6350" marB="0" anchor="ctr"/>
                </a:tc>
                <a:extLst>
                  <a:ext uri="{0D108BD9-81ED-4DB2-BD59-A6C34878D82A}">
                    <a16:rowId xmlns:a16="http://schemas.microsoft.com/office/drawing/2014/main" val="1047762473"/>
                  </a:ext>
                </a:extLst>
              </a:tr>
              <a:tr h="245691">
                <a:tc>
                  <a:txBody>
                    <a:bodyPr/>
                    <a:lstStyle/>
                    <a:p>
                      <a:pPr algn="l" fontAlgn="b"/>
                      <a:r>
                        <a:rPr lang="en-GB" sz="1400" b="1" u="none" strike="noStrike" noProof="0">
                          <a:effectLst/>
                          <a:latin typeface="+mn-lt"/>
                        </a:rPr>
                        <a:t>Norway</a:t>
                      </a:r>
                      <a:endParaRPr lang="en-GB" sz="1400" b="1" i="0" u="none" strike="noStrike" noProof="0">
                        <a:solidFill>
                          <a:srgbClr val="000000"/>
                        </a:solidFill>
                        <a:effectLst/>
                        <a:latin typeface="+mn-lt"/>
                      </a:endParaRPr>
                    </a:p>
                  </a:txBody>
                  <a:tcPr marL="36000" marR="72000" marT="6350" marB="0" anchor="ctr"/>
                </a:tc>
                <a:tc>
                  <a:txBody>
                    <a:bodyPr/>
                    <a:lstStyle/>
                    <a:p>
                      <a:pPr algn="r" fontAlgn="b"/>
                      <a:r>
                        <a:rPr lang="en-GB" sz="1400" u="none" strike="noStrike" noProof="0">
                          <a:effectLst/>
                          <a:latin typeface="+mn-lt"/>
                        </a:rPr>
                        <a:t>73 400</a:t>
                      </a:r>
                      <a:endParaRPr lang="en-GB" sz="1400" b="0" i="0" u="none" strike="noStrike" noProof="0">
                        <a:solidFill>
                          <a:srgbClr val="000000"/>
                        </a:solidFill>
                        <a:effectLst/>
                        <a:latin typeface="+mn-lt"/>
                      </a:endParaRPr>
                    </a:p>
                  </a:txBody>
                  <a:tcPr marL="36000" marR="72000" marT="6350" marB="0" anchor="ctr"/>
                </a:tc>
                <a:tc>
                  <a:txBody>
                    <a:bodyPr/>
                    <a:lstStyle/>
                    <a:p>
                      <a:pPr algn="r" fontAlgn="b"/>
                      <a:r>
                        <a:rPr lang="en-GB" sz="1400" b="1" u="none" strike="noStrike" noProof="0">
                          <a:effectLst/>
                          <a:latin typeface="+mn-lt"/>
                        </a:rPr>
                        <a:t>68 200</a:t>
                      </a:r>
                      <a:endParaRPr lang="en-GB" sz="1400" b="1" i="0" u="none" strike="noStrike" noProof="0">
                        <a:solidFill>
                          <a:srgbClr val="000000"/>
                        </a:solidFill>
                        <a:effectLst/>
                        <a:latin typeface="+mn-lt"/>
                      </a:endParaRPr>
                    </a:p>
                  </a:txBody>
                  <a:tcPr marL="36000" marR="72000" marT="6350" marB="0" anchor="ctr"/>
                </a:tc>
                <a:tc>
                  <a:txBody>
                    <a:bodyPr/>
                    <a:lstStyle/>
                    <a:p>
                      <a:pPr algn="r" fontAlgn="b"/>
                      <a:r>
                        <a:rPr lang="en-GB" sz="1400" u="none" strike="noStrike" noProof="0">
                          <a:effectLst/>
                          <a:latin typeface="+mn-lt"/>
                        </a:rPr>
                        <a:t>-7 %</a:t>
                      </a:r>
                      <a:endParaRPr lang="en-GB" sz="1400" b="0" i="0" u="none" strike="noStrike" noProof="0">
                        <a:solidFill>
                          <a:srgbClr val="000000"/>
                        </a:solidFill>
                        <a:effectLst/>
                        <a:latin typeface="+mn-lt"/>
                      </a:endParaRPr>
                    </a:p>
                  </a:txBody>
                  <a:tcPr marL="36000" marR="72000" marT="6350" marB="0" anchor="ctr"/>
                </a:tc>
                <a:extLst>
                  <a:ext uri="{0D108BD9-81ED-4DB2-BD59-A6C34878D82A}">
                    <a16:rowId xmlns:a16="http://schemas.microsoft.com/office/drawing/2014/main" val="1314965867"/>
                  </a:ext>
                </a:extLst>
              </a:tr>
              <a:tr h="245691">
                <a:tc>
                  <a:txBody>
                    <a:bodyPr/>
                    <a:lstStyle/>
                    <a:p>
                      <a:pPr algn="l" fontAlgn="b"/>
                      <a:r>
                        <a:rPr lang="en-GB" sz="1400" b="1" u="none" strike="noStrike" noProof="0">
                          <a:effectLst/>
                          <a:latin typeface="+mn-lt"/>
                        </a:rPr>
                        <a:t>Estonia</a:t>
                      </a:r>
                      <a:endParaRPr lang="en-GB" sz="1400" b="1" i="0" u="none" strike="noStrike" noProof="0">
                        <a:solidFill>
                          <a:srgbClr val="000000"/>
                        </a:solidFill>
                        <a:effectLst/>
                        <a:latin typeface="+mn-lt"/>
                      </a:endParaRPr>
                    </a:p>
                  </a:txBody>
                  <a:tcPr marL="36000" marR="72000" marT="6350" marB="0" anchor="ctr"/>
                </a:tc>
                <a:tc>
                  <a:txBody>
                    <a:bodyPr/>
                    <a:lstStyle/>
                    <a:p>
                      <a:pPr algn="r" fontAlgn="b"/>
                      <a:r>
                        <a:rPr lang="en-GB" sz="1400" u="none" strike="noStrike" noProof="0">
                          <a:effectLst/>
                          <a:latin typeface="+mn-lt"/>
                        </a:rPr>
                        <a:t>69 400</a:t>
                      </a:r>
                      <a:endParaRPr lang="en-GB" sz="1400" b="0" i="0" u="none" strike="noStrike" noProof="0">
                        <a:solidFill>
                          <a:srgbClr val="000000"/>
                        </a:solidFill>
                        <a:effectLst/>
                        <a:latin typeface="+mn-lt"/>
                      </a:endParaRPr>
                    </a:p>
                  </a:txBody>
                  <a:tcPr marL="36000" marR="72000" marT="6350" marB="0" anchor="ctr"/>
                </a:tc>
                <a:tc>
                  <a:txBody>
                    <a:bodyPr/>
                    <a:lstStyle/>
                    <a:p>
                      <a:pPr algn="r" fontAlgn="b"/>
                      <a:r>
                        <a:rPr lang="en-GB" sz="1400" b="1" u="none" strike="noStrike" noProof="0">
                          <a:effectLst/>
                          <a:latin typeface="+mn-lt"/>
                        </a:rPr>
                        <a:t>60 400</a:t>
                      </a:r>
                      <a:endParaRPr lang="en-GB" sz="1400" b="1" i="0" u="none" strike="noStrike" noProof="0">
                        <a:solidFill>
                          <a:srgbClr val="000000"/>
                        </a:solidFill>
                        <a:effectLst/>
                        <a:latin typeface="+mn-lt"/>
                      </a:endParaRPr>
                    </a:p>
                  </a:txBody>
                  <a:tcPr marL="36000" marR="72000" marT="6350" marB="0" anchor="ctr"/>
                </a:tc>
                <a:tc>
                  <a:txBody>
                    <a:bodyPr/>
                    <a:lstStyle/>
                    <a:p>
                      <a:pPr algn="r" fontAlgn="b"/>
                      <a:r>
                        <a:rPr lang="en-GB" sz="1400" u="none" strike="noStrike" noProof="0">
                          <a:solidFill>
                            <a:srgbClr val="FF50A0"/>
                          </a:solidFill>
                          <a:effectLst/>
                          <a:latin typeface="+mn-lt"/>
                        </a:rPr>
                        <a:t>-13 %</a:t>
                      </a:r>
                      <a:endParaRPr lang="en-GB" sz="1400" b="0" i="0" u="none" strike="noStrike" noProof="0">
                        <a:solidFill>
                          <a:srgbClr val="FF50A0"/>
                        </a:solidFill>
                        <a:effectLst/>
                        <a:latin typeface="+mn-lt"/>
                      </a:endParaRPr>
                    </a:p>
                  </a:txBody>
                  <a:tcPr marL="36000" marR="72000" marT="6350" marB="0" anchor="ctr"/>
                </a:tc>
                <a:extLst>
                  <a:ext uri="{0D108BD9-81ED-4DB2-BD59-A6C34878D82A}">
                    <a16:rowId xmlns:a16="http://schemas.microsoft.com/office/drawing/2014/main" val="2840049053"/>
                  </a:ext>
                </a:extLst>
              </a:tr>
              <a:tr h="245691">
                <a:tc>
                  <a:txBody>
                    <a:bodyPr/>
                    <a:lstStyle/>
                    <a:p>
                      <a:pPr algn="l" fontAlgn="b"/>
                      <a:r>
                        <a:rPr lang="en-GB" sz="1400" b="1" u="none" strike="noStrike" noProof="0">
                          <a:effectLst/>
                          <a:latin typeface="+mn-lt"/>
                        </a:rPr>
                        <a:t>Russia</a:t>
                      </a:r>
                      <a:endParaRPr lang="en-GB" sz="1400" b="1" i="0" u="none" strike="noStrike" noProof="0">
                        <a:solidFill>
                          <a:srgbClr val="000000"/>
                        </a:solidFill>
                        <a:effectLst/>
                        <a:latin typeface="+mn-lt"/>
                      </a:endParaRPr>
                    </a:p>
                  </a:txBody>
                  <a:tcPr marL="36000" marR="72000" marT="6350" marB="0" anchor="ctr"/>
                </a:tc>
                <a:tc>
                  <a:txBody>
                    <a:bodyPr/>
                    <a:lstStyle/>
                    <a:p>
                      <a:pPr algn="r" fontAlgn="b"/>
                      <a:r>
                        <a:rPr lang="en-GB" sz="1400" u="none" strike="noStrike" noProof="0" dirty="0">
                          <a:effectLst/>
                          <a:latin typeface="+mn-lt"/>
                        </a:rPr>
                        <a:t>243 400</a:t>
                      </a:r>
                      <a:endParaRPr lang="en-GB" sz="1400" b="0" i="0" u="none" strike="noStrike" noProof="0" dirty="0">
                        <a:solidFill>
                          <a:srgbClr val="000000"/>
                        </a:solidFill>
                        <a:effectLst/>
                        <a:latin typeface="+mn-lt"/>
                      </a:endParaRPr>
                    </a:p>
                  </a:txBody>
                  <a:tcPr marL="36000" marR="72000" marT="6350" marB="0" anchor="ctr"/>
                </a:tc>
                <a:tc>
                  <a:txBody>
                    <a:bodyPr/>
                    <a:lstStyle/>
                    <a:p>
                      <a:pPr algn="r" fontAlgn="b"/>
                      <a:r>
                        <a:rPr lang="en-GB" sz="1400" b="1" u="none" strike="noStrike" noProof="0">
                          <a:effectLst/>
                          <a:latin typeface="+mn-lt"/>
                        </a:rPr>
                        <a:t>60 100</a:t>
                      </a:r>
                      <a:endParaRPr lang="en-GB" sz="1400" b="1" i="0" u="none" strike="noStrike" noProof="0">
                        <a:solidFill>
                          <a:srgbClr val="000000"/>
                        </a:solidFill>
                        <a:effectLst/>
                        <a:latin typeface="+mn-lt"/>
                      </a:endParaRPr>
                    </a:p>
                  </a:txBody>
                  <a:tcPr marL="36000" marR="72000" marT="6350" marB="0" anchor="ctr"/>
                </a:tc>
                <a:tc>
                  <a:txBody>
                    <a:bodyPr/>
                    <a:lstStyle/>
                    <a:p>
                      <a:pPr algn="r" fontAlgn="b"/>
                      <a:r>
                        <a:rPr lang="en-GB" sz="1400" b="1" u="none" strike="noStrike" noProof="0">
                          <a:solidFill>
                            <a:srgbClr val="FF50A0"/>
                          </a:solidFill>
                          <a:effectLst/>
                          <a:latin typeface="+mn-lt"/>
                        </a:rPr>
                        <a:t>-75 %</a:t>
                      </a:r>
                      <a:endParaRPr lang="en-GB" sz="1400" b="1" i="0" u="none" strike="noStrike" noProof="0">
                        <a:solidFill>
                          <a:srgbClr val="FF50A0"/>
                        </a:solidFill>
                        <a:effectLst/>
                        <a:latin typeface="+mn-lt"/>
                      </a:endParaRPr>
                    </a:p>
                  </a:txBody>
                  <a:tcPr marL="36000" marR="72000" marT="6350" marB="0" anchor="ctr"/>
                </a:tc>
                <a:extLst>
                  <a:ext uri="{0D108BD9-81ED-4DB2-BD59-A6C34878D82A}">
                    <a16:rowId xmlns:a16="http://schemas.microsoft.com/office/drawing/2014/main" val="2145512902"/>
                  </a:ext>
                </a:extLst>
              </a:tr>
              <a:tr h="245691">
                <a:tc>
                  <a:txBody>
                    <a:bodyPr/>
                    <a:lstStyle/>
                    <a:p>
                      <a:pPr algn="l" fontAlgn="b"/>
                      <a:r>
                        <a:rPr lang="en-GB" sz="1400" b="1" u="none" strike="noStrike" noProof="0">
                          <a:effectLst/>
                          <a:latin typeface="+mn-lt"/>
                        </a:rPr>
                        <a:t>Switzerland</a:t>
                      </a:r>
                      <a:endParaRPr lang="en-GB" sz="1400" b="1" i="0" u="none" strike="noStrike" noProof="0">
                        <a:solidFill>
                          <a:srgbClr val="000000"/>
                        </a:solidFill>
                        <a:effectLst/>
                        <a:latin typeface="+mn-lt"/>
                      </a:endParaRPr>
                    </a:p>
                  </a:txBody>
                  <a:tcPr marL="36000" marR="72000" marT="6350" marB="0" anchor="ctr"/>
                </a:tc>
                <a:tc>
                  <a:txBody>
                    <a:bodyPr/>
                    <a:lstStyle/>
                    <a:p>
                      <a:pPr algn="r" fontAlgn="b"/>
                      <a:r>
                        <a:rPr lang="en-GB" sz="1400" u="none" strike="noStrike" noProof="0" dirty="0">
                          <a:effectLst/>
                          <a:latin typeface="+mn-lt"/>
                        </a:rPr>
                        <a:t>64 400</a:t>
                      </a:r>
                      <a:endParaRPr lang="en-GB" sz="1400" b="0" i="0" u="none" strike="noStrike" noProof="0" dirty="0">
                        <a:solidFill>
                          <a:srgbClr val="000000"/>
                        </a:solidFill>
                        <a:effectLst/>
                        <a:latin typeface="+mn-lt"/>
                      </a:endParaRPr>
                    </a:p>
                  </a:txBody>
                  <a:tcPr marL="36000" marR="72000" marT="6350" marB="0" anchor="ctr"/>
                </a:tc>
                <a:tc>
                  <a:txBody>
                    <a:bodyPr/>
                    <a:lstStyle/>
                    <a:p>
                      <a:pPr algn="r" fontAlgn="b"/>
                      <a:r>
                        <a:rPr lang="en-GB" sz="1400" b="1" u="none" strike="noStrike" noProof="0">
                          <a:effectLst/>
                          <a:latin typeface="+mn-lt"/>
                        </a:rPr>
                        <a:t>54 100</a:t>
                      </a:r>
                      <a:endParaRPr lang="en-GB" sz="1400" b="1" i="0" u="none" strike="noStrike" noProof="0">
                        <a:solidFill>
                          <a:srgbClr val="000000"/>
                        </a:solidFill>
                        <a:effectLst/>
                        <a:latin typeface="+mn-lt"/>
                      </a:endParaRPr>
                    </a:p>
                  </a:txBody>
                  <a:tcPr marL="36000" marR="72000" marT="6350" marB="0" anchor="ctr"/>
                </a:tc>
                <a:tc>
                  <a:txBody>
                    <a:bodyPr/>
                    <a:lstStyle/>
                    <a:p>
                      <a:pPr algn="r" fontAlgn="b"/>
                      <a:r>
                        <a:rPr lang="en-GB" sz="1400" u="none" strike="noStrike" noProof="0">
                          <a:solidFill>
                            <a:srgbClr val="FF50A0"/>
                          </a:solidFill>
                          <a:effectLst/>
                          <a:latin typeface="+mn-lt"/>
                        </a:rPr>
                        <a:t>-16 %</a:t>
                      </a:r>
                      <a:endParaRPr lang="en-GB" sz="1400" b="0" i="0" u="none" strike="noStrike" noProof="0">
                        <a:solidFill>
                          <a:srgbClr val="FF50A0"/>
                        </a:solidFill>
                        <a:effectLst/>
                        <a:latin typeface="+mn-lt"/>
                      </a:endParaRPr>
                    </a:p>
                  </a:txBody>
                  <a:tcPr marL="36000" marR="72000" marT="6350" marB="0" anchor="ctr"/>
                </a:tc>
                <a:extLst>
                  <a:ext uri="{0D108BD9-81ED-4DB2-BD59-A6C34878D82A}">
                    <a16:rowId xmlns:a16="http://schemas.microsoft.com/office/drawing/2014/main" val="2906978931"/>
                  </a:ext>
                </a:extLst>
              </a:tr>
              <a:tr h="245691">
                <a:tc>
                  <a:txBody>
                    <a:bodyPr/>
                    <a:lstStyle/>
                    <a:p>
                      <a:pPr algn="l" fontAlgn="b"/>
                      <a:r>
                        <a:rPr lang="en-GB" sz="1400" b="1" u="none" strike="noStrike" noProof="0">
                          <a:effectLst/>
                          <a:latin typeface="+mn-lt"/>
                        </a:rPr>
                        <a:t>France</a:t>
                      </a:r>
                      <a:endParaRPr lang="en-GB" sz="1400" b="1" i="0" u="none" strike="noStrike" noProof="0">
                        <a:solidFill>
                          <a:srgbClr val="000000"/>
                        </a:solidFill>
                        <a:effectLst/>
                        <a:latin typeface="+mn-lt"/>
                      </a:endParaRPr>
                    </a:p>
                  </a:txBody>
                  <a:tcPr marL="36000" marR="72000" marT="6350" marB="0" anchor="ctr"/>
                </a:tc>
                <a:tc>
                  <a:txBody>
                    <a:bodyPr/>
                    <a:lstStyle/>
                    <a:p>
                      <a:pPr algn="r" fontAlgn="b"/>
                      <a:r>
                        <a:rPr lang="en-GB" sz="1400" u="none" strike="noStrike" noProof="0">
                          <a:effectLst/>
                          <a:latin typeface="+mn-lt"/>
                        </a:rPr>
                        <a:t>64 100</a:t>
                      </a:r>
                      <a:endParaRPr lang="en-GB" sz="1400" b="0" i="0" u="none" strike="noStrike" noProof="0">
                        <a:solidFill>
                          <a:srgbClr val="000000"/>
                        </a:solidFill>
                        <a:effectLst/>
                        <a:latin typeface="+mn-lt"/>
                      </a:endParaRPr>
                    </a:p>
                  </a:txBody>
                  <a:tcPr marL="36000" marR="72000" marT="6350" marB="0" anchor="ctr"/>
                </a:tc>
                <a:tc>
                  <a:txBody>
                    <a:bodyPr/>
                    <a:lstStyle/>
                    <a:p>
                      <a:pPr algn="r" fontAlgn="b"/>
                      <a:r>
                        <a:rPr lang="en-GB" sz="1400" b="1" u="none" strike="noStrike" noProof="0">
                          <a:effectLst/>
                          <a:latin typeface="+mn-lt"/>
                        </a:rPr>
                        <a:t>53 800</a:t>
                      </a:r>
                      <a:endParaRPr lang="en-GB" sz="1400" b="1" i="0" u="none" strike="noStrike" noProof="0">
                        <a:solidFill>
                          <a:srgbClr val="000000"/>
                        </a:solidFill>
                        <a:effectLst/>
                        <a:latin typeface="+mn-lt"/>
                      </a:endParaRPr>
                    </a:p>
                  </a:txBody>
                  <a:tcPr marL="36000" marR="72000" marT="6350" marB="0" anchor="ctr"/>
                </a:tc>
                <a:tc>
                  <a:txBody>
                    <a:bodyPr/>
                    <a:lstStyle/>
                    <a:p>
                      <a:pPr algn="r" fontAlgn="b"/>
                      <a:r>
                        <a:rPr lang="en-GB" sz="1400" u="none" strike="noStrike" noProof="0">
                          <a:solidFill>
                            <a:srgbClr val="FF50A0"/>
                          </a:solidFill>
                          <a:effectLst/>
                          <a:latin typeface="+mn-lt"/>
                        </a:rPr>
                        <a:t>-16 %</a:t>
                      </a:r>
                      <a:endParaRPr lang="en-GB" sz="1400" b="0" i="0" u="none" strike="noStrike" noProof="0">
                        <a:solidFill>
                          <a:srgbClr val="FF50A0"/>
                        </a:solidFill>
                        <a:effectLst/>
                        <a:latin typeface="+mn-lt"/>
                      </a:endParaRPr>
                    </a:p>
                  </a:txBody>
                  <a:tcPr marL="36000" marR="72000" marT="6350" marB="0" anchor="ctr"/>
                </a:tc>
                <a:extLst>
                  <a:ext uri="{0D108BD9-81ED-4DB2-BD59-A6C34878D82A}">
                    <a16:rowId xmlns:a16="http://schemas.microsoft.com/office/drawing/2014/main" val="3184906317"/>
                  </a:ext>
                </a:extLst>
              </a:tr>
              <a:tr h="245691">
                <a:tc>
                  <a:txBody>
                    <a:bodyPr/>
                    <a:lstStyle/>
                    <a:p>
                      <a:pPr algn="l" fontAlgn="b"/>
                      <a:r>
                        <a:rPr lang="en-GB" sz="1400" b="1" u="none" strike="noStrike" noProof="0">
                          <a:effectLst/>
                          <a:latin typeface="+mn-lt"/>
                        </a:rPr>
                        <a:t>Netherlands</a:t>
                      </a:r>
                      <a:endParaRPr lang="en-GB" sz="1400" b="1" i="0" u="none" strike="noStrike" noProof="0">
                        <a:solidFill>
                          <a:srgbClr val="000000"/>
                        </a:solidFill>
                        <a:effectLst/>
                        <a:latin typeface="+mn-lt"/>
                      </a:endParaRPr>
                    </a:p>
                  </a:txBody>
                  <a:tcPr marL="36000" marR="72000" marT="6350" marB="0" anchor="ctr"/>
                </a:tc>
                <a:tc>
                  <a:txBody>
                    <a:bodyPr/>
                    <a:lstStyle/>
                    <a:p>
                      <a:pPr algn="r" fontAlgn="b"/>
                      <a:r>
                        <a:rPr lang="en-GB" sz="1400" u="none" strike="noStrike" noProof="0">
                          <a:effectLst/>
                          <a:latin typeface="+mn-lt"/>
                        </a:rPr>
                        <a:t>62 300</a:t>
                      </a:r>
                      <a:endParaRPr lang="en-GB" sz="1400" b="0" i="0" u="none" strike="noStrike" noProof="0">
                        <a:solidFill>
                          <a:srgbClr val="000000"/>
                        </a:solidFill>
                        <a:effectLst/>
                        <a:latin typeface="+mn-lt"/>
                      </a:endParaRPr>
                    </a:p>
                  </a:txBody>
                  <a:tcPr marL="36000" marR="72000" marT="6350" marB="0" anchor="ctr"/>
                </a:tc>
                <a:tc>
                  <a:txBody>
                    <a:bodyPr/>
                    <a:lstStyle/>
                    <a:p>
                      <a:pPr algn="r" fontAlgn="b"/>
                      <a:r>
                        <a:rPr lang="en-GB" sz="1400" b="1" u="none" strike="noStrike" noProof="0">
                          <a:effectLst/>
                          <a:latin typeface="+mn-lt"/>
                        </a:rPr>
                        <a:t>52 400</a:t>
                      </a:r>
                      <a:endParaRPr lang="en-GB" sz="1400" b="1" i="0" u="none" strike="noStrike" noProof="0">
                        <a:solidFill>
                          <a:srgbClr val="000000"/>
                        </a:solidFill>
                        <a:effectLst/>
                        <a:latin typeface="+mn-lt"/>
                      </a:endParaRPr>
                    </a:p>
                  </a:txBody>
                  <a:tcPr marL="36000" marR="72000" marT="6350" marB="0" anchor="ctr"/>
                </a:tc>
                <a:tc>
                  <a:txBody>
                    <a:bodyPr/>
                    <a:lstStyle/>
                    <a:p>
                      <a:pPr algn="r" fontAlgn="b"/>
                      <a:r>
                        <a:rPr lang="en-GB" sz="1400" u="none" strike="noStrike" noProof="0">
                          <a:solidFill>
                            <a:srgbClr val="FF50A0"/>
                          </a:solidFill>
                          <a:effectLst/>
                          <a:latin typeface="+mn-lt"/>
                        </a:rPr>
                        <a:t>-16 %</a:t>
                      </a:r>
                      <a:endParaRPr lang="en-GB" sz="1400" b="0" i="0" u="none" strike="noStrike" noProof="0">
                        <a:solidFill>
                          <a:srgbClr val="FF50A0"/>
                        </a:solidFill>
                        <a:effectLst/>
                        <a:latin typeface="+mn-lt"/>
                      </a:endParaRPr>
                    </a:p>
                  </a:txBody>
                  <a:tcPr marL="36000" marR="72000" marT="6350" marB="0" anchor="ctr"/>
                </a:tc>
                <a:extLst>
                  <a:ext uri="{0D108BD9-81ED-4DB2-BD59-A6C34878D82A}">
                    <a16:rowId xmlns:a16="http://schemas.microsoft.com/office/drawing/2014/main" val="1675602294"/>
                  </a:ext>
                </a:extLst>
              </a:tr>
              <a:tr h="245691">
                <a:tc>
                  <a:txBody>
                    <a:bodyPr/>
                    <a:lstStyle/>
                    <a:p>
                      <a:pPr algn="l" fontAlgn="b"/>
                      <a:r>
                        <a:rPr lang="en-GB" sz="1400" b="1" u="none" strike="noStrike" noProof="0">
                          <a:effectLst/>
                          <a:latin typeface="+mn-lt"/>
                        </a:rPr>
                        <a:t>Italy</a:t>
                      </a:r>
                      <a:endParaRPr lang="en-GB" sz="1400" b="1" i="0" u="none" strike="noStrike" noProof="0">
                        <a:solidFill>
                          <a:srgbClr val="000000"/>
                        </a:solidFill>
                        <a:effectLst/>
                        <a:latin typeface="+mn-lt"/>
                      </a:endParaRPr>
                    </a:p>
                  </a:txBody>
                  <a:tcPr marL="36000" marR="72000" marT="6350" marB="0" anchor="ctr"/>
                </a:tc>
                <a:tc>
                  <a:txBody>
                    <a:bodyPr/>
                    <a:lstStyle/>
                    <a:p>
                      <a:pPr algn="r" fontAlgn="b"/>
                      <a:r>
                        <a:rPr lang="en-GB" sz="1400" u="none" strike="noStrike" noProof="0">
                          <a:effectLst/>
                          <a:latin typeface="+mn-lt"/>
                        </a:rPr>
                        <a:t>68 200</a:t>
                      </a:r>
                      <a:endParaRPr lang="en-GB" sz="1400" b="0" i="0" u="none" strike="noStrike" noProof="0">
                        <a:solidFill>
                          <a:srgbClr val="000000"/>
                        </a:solidFill>
                        <a:effectLst/>
                        <a:latin typeface="+mn-lt"/>
                      </a:endParaRPr>
                    </a:p>
                  </a:txBody>
                  <a:tcPr marL="36000" marR="72000" marT="6350" marB="0" anchor="ctr"/>
                </a:tc>
                <a:tc>
                  <a:txBody>
                    <a:bodyPr/>
                    <a:lstStyle/>
                    <a:p>
                      <a:pPr algn="r" fontAlgn="b"/>
                      <a:r>
                        <a:rPr lang="en-GB" sz="1400" b="1" u="none" strike="noStrike" noProof="0">
                          <a:effectLst/>
                          <a:latin typeface="+mn-lt"/>
                        </a:rPr>
                        <a:t>45 700</a:t>
                      </a:r>
                      <a:endParaRPr lang="en-GB" sz="1400" b="1" i="0" u="none" strike="noStrike" noProof="0">
                        <a:solidFill>
                          <a:srgbClr val="000000"/>
                        </a:solidFill>
                        <a:effectLst/>
                        <a:latin typeface="+mn-lt"/>
                      </a:endParaRPr>
                    </a:p>
                  </a:txBody>
                  <a:tcPr marL="36000" marR="72000" marT="6350" marB="0" anchor="ctr"/>
                </a:tc>
                <a:tc>
                  <a:txBody>
                    <a:bodyPr/>
                    <a:lstStyle/>
                    <a:p>
                      <a:pPr algn="r" fontAlgn="b"/>
                      <a:r>
                        <a:rPr lang="en-GB" sz="1400" u="none" strike="noStrike" noProof="0">
                          <a:solidFill>
                            <a:srgbClr val="FF50A0"/>
                          </a:solidFill>
                          <a:effectLst/>
                          <a:latin typeface="+mn-lt"/>
                        </a:rPr>
                        <a:t>-33 %</a:t>
                      </a:r>
                      <a:endParaRPr lang="en-GB" sz="1400" b="0" i="0" u="none" strike="noStrike" noProof="0">
                        <a:solidFill>
                          <a:srgbClr val="FF50A0"/>
                        </a:solidFill>
                        <a:effectLst/>
                        <a:latin typeface="+mn-lt"/>
                      </a:endParaRPr>
                    </a:p>
                  </a:txBody>
                  <a:tcPr marL="36000" marR="72000" marT="6350" marB="0" anchor="ctr"/>
                </a:tc>
                <a:extLst>
                  <a:ext uri="{0D108BD9-81ED-4DB2-BD59-A6C34878D82A}">
                    <a16:rowId xmlns:a16="http://schemas.microsoft.com/office/drawing/2014/main" val="132774936"/>
                  </a:ext>
                </a:extLst>
              </a:tr>
              <a:tr h="245691">
                <a:tc>
                  <a:txBody>
                    <a:bodyPr/>
                    <a:lstStyle/>
                    <a:p>
                      <a:pPr algn="l" fontAlgn="b"/>
                      <a:r>
                        <a:rPr lang="en-GB" sz="1400" b="1" u="none" strike="noStrike" noProof="0">
                          <a:effectLst/>
                          <a:latin typeface="+mn-lt"/>
                        </a:rPr>
                        <a:t>Spain</a:t>
                      </a:r>
                      <a:endParaRPr lang="en-GB" sz="1400" b="1" i="0" u="none" strike="noStrike" noProof="0">
                        <a:solidFill>
                          <a:srgbClr val="000000"/>
                        </a:solidFill>
                        <a:effectLst/>
                        <a:latin typeface="+mn-lt"/>
                      </a:endParaRPr>
                    </a:p>
                  </a:txBody>
                  <a:tcPr marL="36000" marR="72000" marT="6350" marB="0" anchor="ctr"/>
                </a:tc>
                <a:tc>
                  <a:txBody>
                    <a:bodyPr/>
                    <a:lstStyle/>
                    <a:p>
                      <a:pPr algn="r" fontAlgn="b"/>
                      <a:r>
                        <a:rPr lang="en-GB" sz="1400" u="none" strike="noStrike" noProof="0">
                          <a:effectLst/>
                          <a:latin typeface="+mn-lt"/>
                        </a:rPr>
                        <a:t>56 600</a:t>
                      </a:r>
                      <a:endParaRPr lang="en-GB" sz="1400" b="0" i="0" u="none" strike="noStrike" noProof="0">
                        <a:solidFill>
                          <a:srgbClr val="000000"/>
                        </a:solidFill>
                        <a:effectLst/>
                        <a:latin typeface="+mn-lt"/>
                      </a:endParaRPr>
                    </a:p>
                  </a:txBody>
                  <a:tcPr marL="36000" marR="72000" marT="6350" marB="0" anchor="ctr"/>
                </a:tc>
                <a:tc>
                  <a:txBody>
                    <a:bodyPr/>
                    <a:lstStyle/>
                    <a:p>
                      <a:pPr algn="r" fontAlgn="b"/>
                      <a:r>
                        <a:rPr lang="en-GB" sz="1400" b="1" u="none" strike="noStrike" noProof="0">
                          <a:effectLst/>
                          <a:latin typeface="+mn-lt"/>
                        </a:rPr>
                        <a:t>41 800</a:t>
                      </a:r>
                      <a:endParaRPr lang="en-GB" sz="1400" b="1" i="0" u="none" strike="noStrike" noProof="0">
                        <a:solidFill>
                          <a:srgbClr val="000000"/>
                        </a:solidFill>
                        <a:effectLst/>
                        <a:latin typeface="+mn-lt"/>
                      </a:endParaRPr>
                    </a:p>
                  </a:txBody>
                  <a:tcPr marL="36000" marR="72000" marT="6350" marB="0" anchor="ctr"/>
                </a:tc>
                <a:tc>
                  <a:txBody>
                    <a:bodyPr/>
                    <a:lstStyle/>
                    <a:p>
                      <a:pPr algn="r" fontAlgn="b"/>
                      <a:r>
                        <a:rPr lang="en-GB" sz="1400" u="none" strike="noStrike" noProof="0">
                          <a:solidFill>
                            <a:srgbClr val="FF50A0"/>
                          </a:solidFill>
                          <a:effectLst/>
                          <a:latin typeface="+mn-lt"/>
                        </a:rPr>
                        <a:t>-26 %</a:t>
                      </a:r>
                      <a:endParaRPr lang="en-GB" sz="1400" b="0" i="0" u="none" strike="noStrike" noProof="0">
                        <a:solidFill>
                          <a:srgbClr val="FF50A0"/>
                        </a:solidFill>
                        <a:effectLst/>
                        <a:latin typeface="+mn-lt"/>
                      </a:endParaRPr>
                    </a:p>
                  </a:txBody>
                  <a:tcPr marL="36000" marR="72000" marT="6350" marB="0" anchor="ctr"/>
                </a:tc>
                <a:extLst>
                  <a:ext uri="{0D108BD9-81ED-4DB2-BD59-A6C34878D82A}">
                    <a16:rowId xmlns:a16="http://schemas.microsoft.com/office/drawing/2014/main" val="137587990"/>
                  </a:ext>
                </a:extLst>
              </a:tr>
              <a:tr h="245691">
                <a:tc>
                  <a:txBody>
                    <a:bodyPr/>
                    <a:lstStyle/>
                    <a:p>
                      <a:pPr algn="l" fontAlgn="b"/>
                      <a:r>
                        <a:rPr lang="en-GB" sz="1400" b="1" u="none" strike="noStrike" noProof="0">
                          <a:effectLst/>
                          <a:latin typeface="+mn-lt"/>
                        </a:rPr>
                        <a:t>Poland</a:t>
                      </a:r>
                      <a:endParaRPr lang="en-GB" sz="1400" b="1" i="0" u="none" strike="noStrike" noProof="0">
                        <a:solidFill>
                          <a:srgbClr val="000000"/>
                        </a:solidFill>
                        <a:effectLst/>
                        <a:latin typeface="+mn-lt"/>
                      </a:endParaRPr>
                    </a:p>
                  </a:txBody>
                  <a:tcPr marL="36000" marR="72000" marT="6350" marB="0" anchor="ctr"/>
                </a:tc>
                <a:tc>
                  <a:txBody>
                    <a:bodyPr/>
                    <a:lstStyle/>
                    <a:p>
                      <a:pPr algn="r" fontAlgn="b"/>
                      <a:r>
                        <a:rPr lang="en-GB" sz="1400" u="none" strike="noStrike" noProof="0">
                          <a:effectLst/>
                          <a:latin typeface="+mn-lt"/>
                        </a:rPr>
                        <a:t>31 400</a:t>
                      </a:r>
                      <a:endParaRPr lang="en-GB" sz="1400" b="0" i="0" u="none" strike="noStrike" noProof="0">
                        <a:solidFill>
                          <a:srgbClr val="000000"/>
                        </a:solidFill>
                        <a:effectLst/>
                        <a:latin typeface="+mn-lt"/>
                      </a:endParaRPr>
                    </a:p>
                  </a:txBody>
                  <a:tcPr marL="36000" marR="72000" marT="6350" marB="0" anchor="ctr"/>
                </a:tc>
                <a:tc>
                  <a:txBody>
                    <a:bodyPr/>
                    <a:lstStyle/>
                    <a:p>
                      <a:pPr algn="r" fontAlgn="b"/>
                      <a:r>
                        <a:rPr lang="en-GB" sz="1400" b="1" u="none" strike="noStrike" noProof="0">
                          <a:effectLst/>
                          <a:latin typeface="+mn-lt"/>
                        </a:rPr>
                        <a:t>35 500</a:t>
                      </a:r>
                      <a:endParaRPr lang="en-GB" sz="1400" b="1" i="0" u="none" strike="noStrike" noProof="0">
                        <a:solidFill>
                          <a:srgbClr val="000000"/>
                        </a:solidFill>
                        <a:effectLst/>
                        <a:latin typeface="+mn-lt"/>
                      </a:endParaRPr>
                    </a:p>
                  </a:txBody>
                  <a:tcPr marL="36000" marR="72000" marT="6350" marB="0" anchor="ctr"/>
                </a:tc>
                <a:tc>
                  <a:txBody>
                    <a:bodyPr/>
                    <a:lstStyle/>
                    <a:p>
                      <a:pPr algn="r" fontAlgn="b"/>
                      <a:r>
                        <a:rPr lang="en-GB" sz="1400" b="1" u="none" strike="noStrike" noProof="0">
                          <a:effectLst/>
                          <a:latin typeface="+mn-lt"/>
                        </a:rPr>
                        <a:t>+13 %</a:t>
                      </a:r>
                      <a:endParaRPr lang="en-GB" sz="1400" b="1" i="0" u="none" strike="noStrike" noProof="0">
                        <a:solidFill>
                          <a:srgbClr val="000000"/>
                        </a:solidFill>
                        <a:effectLst/>
                        <a:latin typeface="+mn-lt"/>
                      </a:endParaRPr>
                    </a:p>
                  </a:txBody>
                  <a:tcPr marL="36000" marR="72000" marT="6350" marB="0" anchor="ctr"/>
                </a:tc>
                <a:extLst>
                  <a:ext uri="{0D108BD9-81ED-4DB2-BD59-A6C34878D82A}">
                    <a16:rowId xmlns:a16="http://schemas.microsoft.com/office/drawing/2014/main" val="4118811044"/>
                  </a:ext>
                </a:extLst>
              </a:tr>
              <a:tr h="245691">
                <a:tc>
                  <a:txBody>
                    <a:bodyPr/>
                    <a:lstStyle/>
                    <a:p>
                      <a:pPr algn="l" fontAlgn="b"/>
                      <a:r>
                        <a:rPr lang="en-GB" sz="1400" b="1" u="none" strike="noStrike" noProof="0">
                          <a:effectLst/>
                          <a:latin typeface="+mn-lt"/>
                        </a:rPr>
                        <a:t>Denmark</a:t>
                      </a:r>
                      <a:endParaRPr lang="en-GB" sz="1400" b="1" i="0" u="none" strike="noStrike" noProof="0">
                        <a:solidFill>
                          <a:srgbClr val="000000"/>
                        </a:solidFill>
                        <a:effectLst/>
                        <a:latin typeface="+mn-lt"/>
                      </a:endParaRPr>
                    </a:p>
                  </a:txBody>
                  <a:tcPr marL="36000" marR="72000" marT="6350" marB="0" anchor="ctr"/>
                </a:tc>
                <a:tc>
                  <a:txBody>
                    <a:bodyPr/>
                    <a:lstStyle/>
                    <a:p>
                      <a:pPr algn="r" fontAlgn="b"/>
                      <a:r>
                        <a:rPr lang="en-GB" sz="1400" u="none" strike="noStrike" noProof="0">
                          <a:effectLst/>
                          <a:latin typeface="+mn-lt"/>
                        </a:rPr>
                        <a:t>37 700</a:t>
                      </a:r>
                      <a:endParaRPr lang="en-GB" sz="1400" b="0" i="0" u="none" strike="noStrike" noProof="0">
                        <a:solidFill>
                          <a:srgbClr val="000000"/>
                        </a:solidFill>
                        <a:effectLst/>
                        <a:latin typeface="+mn-lt"/>
                      </a:endParaRPr>
                    </a:p>
                  </a:txBody>
                  <a:tcPr marL="36000" marR="72000" marT="6350" marB="0" anchor="ctr"/>
                </a:tc>
                <a:tc>
                  <a:txBody>
                    <a:bodyPr/>
                    <a:lstStyle/>
                    <a:p>
                      <a:pPr algn="r" fontAlgn="b"/>
                      <a:r>
                        <a:rPr lang="en-GB" sz="1400" b="1" u="none" strike="noStrike" noProof="0">
                          <a:effectLst/>
                          <a:latin typeface="+mn-lt"/>
                        </a:rPr>
                        <a:t>34 200</a:t>
                      </a:r>
                      <a:endParaRPr lang="en-GB" sz="1400" b="1" i="0" u="none" strike="noStrike" noProof="0">
                        <a:solidFill>
                          <a:srgbClr val="000000"/>
                        </a:solidFill>
                        <a:effectLst/>
                        <a:latin typeface="+mn-lt"/>
                      </a:endParaRPr>
                    </a:p>
                  </a:txBody>
                  <a:tcPr marL="36000" marR="72000" marT="6350" marB="0" anchor="ctr"/>
                </a:tc>
                <a:tc>
                  <a:txBody>
                    <a:bodyPr/>
                    <a:lstStyle/>
                    <a:p>
                      <a:pPr algn="r" fontAlgn="b"/>
                      <a:r>
                        <a:rPr lang="en-GB" sz="1400" u="none" strike="noStrike" noProof="0">
                          <a:effectLst/>
                          <a:latin typeface="+mn-lt"/>
                        </a:rPr>
                        <a:t>-9 %</a:t>
                      </a:r>
                      <a:endParaRPr lang="en-GB" sz="1400" b="0" i="0" u="none" strike="noStrike" noProof="0">
                        <a:solidFill>
                          <a:srgbClr val="000000"/>
                        </a:solidFill>
                        <a:effectLst/>
                        <a:latin typeface="+mn-lt"/>
                      </a:endParaRPr>
                    </a:p>
                  </a:txBody>
                  <a:tcPr marL="36000" marR="72000" marT="6350" marB="0" anchor="ctr"/>
                </a:tc>
                <a:extLst>
                  <a:ext uri="{0D108BD9-81ED-4DB2-BD59-A6C34878D82A}">
                    <a16:rowId xmlns:a16="http://schemas.microsoft.com/office/drawing/2014/main" val="2903237840"/>
                  </a:ext>
                </a:extLst>
              </a:tr>
              <a:tr h="245691">
                <a:tc>
                  <a:txBody>
                    <a:bodyPr/>
                    <a:lstStyle/>
                    <a:p>
                      <a:pPr algn="l" fontAlgn="b"/>
                      <a:r>
                        <a:rPr lang="en-GB" sz="1400" b="1" u="none" strike="noStrike" noProof="0">
                          <a:effectLst/>
                          <a:latin typeface="+mn-lt"/>
                        </a:rPr>
                        <a:t>Austria</a:t>
                      </a:r>
                      <a:endParaRPr lang="en-GB" sz="1400" b="1" i="0" u="none" strike="noStrike" noProof="0">
                        <a:solidFill>
                          <a:srgbClr val="000000"/>
                        </a:solidFill>
                        <a:effectLst/>
                        <a:latin typeface="+mn-lt"/>
                      </a:endParaRPr>
                    </a:p>
                  </a:txBody>
                  <a:tcPr marL="36000" marR="72000" marT="6350" marB="0" anchor="ctr"/>
                </a:tc>
                <a:tc>
                  <a:txBody>
                    <a:bodyPr/>
                    <a:lstStyle/>
                    <a:p>
                      <a:pPr algn="r" fontAlgn="b"/>
                      <a:r>
                        <a:rPr lang="en-GB" sz="1400" u="none" strike="noStrike" noProof="0">
                          <a:effectLst/>
                          <a:latin typeface="+mn-lt"/>
                        </a:rPr>
                        <a:t>27 900</a:t>
                      </a:r>
                      <a:endParaRPr lang="en-GB" sz="1400" b="0" i="0" u="none" strike="noStrike" noProof="0">
                        <a:solidFill>
                          <a:srgbClr val="000000"/>
                        </a:solidFill>
                        <a:effectLst/>
                        <a:latin typeface="+mn-lt"/>
                      </a:endParaRPr>
                    </a:p>
                  </a:txBody>
                  <a:tcPr marL="36000" marR="72000" marT="6350" marB="0" anchor="ctr"/>
                </a:tc>
                <a:tc>
                  <a:txBody>
                    <a:bodyPr/>
                    <a:lstStyle/>
                    <a:p>
                      <a:pPr algn="r" fontAlgn="b"/>
                      <a:r>
                        <a:rPr lang="en-GB" sz="1400" b="1" u="none" strike="noStrike" noProof="0">
                          <a:effectLst/>
                          <a:latin typeface="+mn-lt"/>
                        </a:rPr>
                        <a:t>22 400</a:t>
                      </a:r>
                      <a:endParaRPr lang="en-GB" sz="1400" b="1" i="0" u="none" strike="noStrike" noProof="0">
                        <a:solidFill>
                          <a:srgbClr val="000000"/>
                        </a:solidFill>
                        <a:effectLst/>
                        <a:latin typeface="+mn-lt"/>
                      </a:endParaRPr>
                    </a:p>
                  </a:txBody>
                  <a:tcPr marL="36000" marR="72000" marT="6350" marB="0" anchor="ctr"/>
                </a:tc>
                <a:tc>
                  <a:txBody>
                    <a:bodyPr/>
                    <a:lstStyle/>
                    <a:p>
                      <a:pPr algn="r" fontAlgn="b"/>
                      <a:r>
                        <a:rPr lang="en-GB" sz="1400" u="none" strike="noStrike" noProof="0">
                          <a:solidFill>
                            <a:srgbClr val="FF50A0"/>
                          </a:solidFill>
                          <a:effectLst/>
                          <a:latin typeface="+mn-lt"/>
                        </a:rPr>
                        <a:t>-20 %</a:t>
                      </a:r>
                      <a:endParaRPr lang="en-GB" sz="1400" b="0" i="0" u="none" strike="noStrike" noProof="0">
                        <a:solidFill>
                          <a:srgbClr val="FF50A0"/>
                        </a:solidFill>
                        <a:effectLst/>
                        <a:latin typeface="+mn-lt"/>
                      </a:endParaRPr>
                    </a:p>
                  </a:txBody>
                  <a:tcPr marL="36000" marR="72000" marT="6350" marB="0" anchor="ctr"/>
                </a:tc>
                <a:extLst>
                  <a:ext uri="{0D108BD9-81ED-4DB2-BD59-A6C34878D82A}">
                    <a16:rowId xmlns:a16="http://schemas.microsoft.com/office/drawing/2014/main" val="506979783"/>
                  </a:ext>
                </a:extLst>
              </a:tr>
              <a:tr h="245691">
                <a:tc>
                  <a:txBody>
                    <a:bodyPr/>
                    <a:lstStyle/>
                    <a:p>
                      <a:pPr algn="l" fontAlgn="b"/>
                      <a:r>
                        <a:rPr lang="en-GB" sz="1400" b="1" u="none" strike="noStrike" noProof="0" dirty="0">
                          <a:effectLst/>
                          <a:latin typeface="+mn-lt"/>
                        </a:rPr>
                        <a:t>Belgium</a:t>
                      </a:r>
                      <a:endParaRPr lang="en-GB" sz="1400" b="1" i="0" u="none" strike="noStrike" noProof="0" dirty="0">
                        <a:solidFill>
                          <a:srgbClr val="000000"/>
                        </a:solidFill>
                        <a:effectLst/>
                        <a:latin typeface="+mn-lt"/>
                      </a:endParaRPr>
                    </a:p>
                  </a:txBody>
                  <a:tcPr marL="36000" marR="72000" marT="6350" marB="0" anchor="ctr"/>
                </a:tc>
                <a:tc>
                  <a:txBody>
                    <a:bodyPr/>
                    <a:lstStyle/>
                    <a:p>
                      <a:pPr algn="r" fontAlgn="b"/>
                      <a:r>
                        <a:rPr lang="en-GB" sz="1400" u="none" strike="noStrike" noProof="0">
                          <a:effectLst/>
                          <a:latin typeface="+mn-lt"/>
                        </a:rPr>
                        <a:t>21 500</a:t>
                      </a:r>
                      <a:endParaRPr lang="en-GB" sz="1400" b="0" i="0" u="none" strike="noStrike" noProof="0">
                        <a:solidFill>
                          <a:srgbClr val="000000"/>
                        </a:solidFill>
                        <a:effectLst/>
                        <a:latin typeface="+mn-lt"/>
                      </a:endParaRPr>
                    </a:p>
                  </a:txBody>
                  <a:tcPr marL="36000" marR="72000" marT="6350" marB="0" anchor="ctr"/>
                </a:tc>
                <a:tc>
                  <a:txBody>
                    <a:bodyPr/>
                    <a:lstStyle/>
                    <a:p>
                      <a:pPr algn="r" fontAlgn="b"/>
                      <a:r>
                        <a:rPr lang="en-GB" sz="1400" b="1" u="none" strike="noStrike" noProof="0">
                          <a:effectLst/>
                          <a:latin typeface="+mn-lt"/>
                        </a:rPr>
                        <a:t>19 900</a:t>
                      </a:r>
                      <a:endParaRPr lang="en-GB" sz="1400" b="1" i="0" u="none" strike="noStrike" noProof="0">
                        <a:solidFill>
                          <a:srgbClr val="000000"/>
                        </a:solidFill>
                        <a:effectLst/>
                        <a:latin typeface="+mn-lt"/>
                      </a:endParaRPr>
                    </a:p>
                  </a:txBody>
                  <a:tcPr marL="36000" marR="72000" marT="6350" marB="0" anchor="ctr"/>
                </a:tc>
                <a:tc>
                  <a:txBody>
                    <a:bodyPr/>
                    <a:lstStyle/>
                    <a:p>
                      <a:pPr algn="r" fontAlgn="b"/>
                      <a:r>
                        <a:rPr lang="en-GB" sz="1400" u="none" strike="noStrike" noProof="0" dirty="0">
                          <a:effectLst/>
                          <a:latin typeface="+mn-lt"/>
                        </a:rPr>
                        <a:t>-7 %</a:t>
                      </a:r>
                      <a:endParaRPr lang="en-GB" sz="1400" b="0" i="0" u="none" strike="noStrike" noProof="0" dirty="0">
                        <a:solidFill>
                          <a:srgbClr val="000000"/>
                        </a:solidFill>
                        <a:effectLst/>
                        <a:latin typeface="+mn-lt"/>
                      </a:endParaRPr>
                    </a:p>
                  </a:txBody>
                  <a:tcPr marL="36000" marR="72000" marT="6350" marB="0" anchor="ctr"/>
                </a:tc>
                <a:extLst>
                  <a:ext uri="{0D108BD9-81ED-4DB2-BD59-A6C34878D82A}">
                    <a16:rowId xmlns:a16="http://schemas.microsoft.com/office/drawing/2014/main" val="965317849"/>
                  </a:ext>
                </a:extLst>
              </a:tr>
            </a:tbl>
          </a:graphicData>
        </a:graphic>
      </p:graphicFrame>
      <p:sp>
        <p:nvSpPr>
          <p:cNvPr id="12" name="TextBox 11">
            <a:extLst>
              <a:ext uri="{FF2B5EF4-FFF2-40B4-BE49-F238E27FC236}">
                <a16:creationId xmlns:a16="http://schemas.microsoft.com/office/drawing/2014/main" id="{9D9569FB-1838-4FDF-8E00-918721C18AE6}"/>
              </a:ext>
            </a:extLst>
          </p:cNvPr>
          <p:cNvSpPr txBox="1"/>
          <p:nvPr/>
        </p:nvSpPr>
        <p:spPr>
          <a:xfrm>
            <a:off x="5449365" y="6503537"/>
            <a:ext cx="5934401" cy="218477"/>
          </a:xfrm>
          <a:prstGeom prst="rect">
            <a:avLst/>
          </a:prstGeom>
          <a:noFill/>
        </p:spPr>
        <p:txBody>
          <a:bodyPr wrap="square" lIns="0" tIns="0" rIns="0" bIns="0" rtlCol="0">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venir "/>
                <a:ea typeface="+mn-ea"/>
                <a:cs typeface="+mn-cs"/>
              </a:rPr>
              <a:t>Source: Visit Finland Statistics Service Rudolf, Statistics Finland</a:t>
            </a:r>
          </a:p>
        </p:txBody>
      </p:sp>
      <p:sp>
        <p:nvSpPr>
          <p:cNvPr id="13" name="Rounded Rectangle 9">
            <a:extLst>
              <a:ext uri="{FF2B5EF4-FFF2-40B4-BE49-F238E27FC236}">
                <a16:creationId xmlns:a16="http://schemas.microsoft.com/office/drawing/2014/main" id="{168F7848-22CF-4BB9-AF03-A29EE0871B93}"/>
              </a:ext>
              <a:ext uri="{C183D7F6-B498-43B3-948B-1728B52AA6E4}">
                <adec:decorative xmlns:adec="http://schemas.microsoft.com/office/drawing/2017/decorative" val="1"/>
              </a:ext>
            </a:extLst>
          </p:cNvPr>
          <p:cNvSpPr/>
          <p:nvPr/>
        </p:nvSpPr>
        <p:spPr>
          <a:xfrm>
            <a:off x="526935" y="6078584"/>
            <a:ext cx="4879155" cy="215757"/>
          </a:xfrm>
          <a:prstGeom prst="roundRect">
            <a:avLst/>
          </a:prstGeom>
          <a:noFill/>
          <a:ln w="28575">
            <a:solidFill>
              <a:srgbClr val="E8558E"/>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8" name="Table 7">
            <a:extLst>
              <a:ext uri="{FF2B5EF4-FFF2-40B4-BE49-F238E27FC236}">
                <a16:creationId xmlns:a16="http://schemas.microsoft.com/office/drawing/2014/main" id="{1299166F-B11D-41AF-8427-D87D58A937DB}"/>
              </a:ext>
            </a:extLst>
          </p:cNvPr>
          <p:cNvGraphicFramePr>
            <a:graphicFrameLocks noGrp="1"/>
          </p:cNvGraphicFramePr>
          <p:nvPr>
            <p:extLst>
              <p:ext uri="{D42A27DB-BD31-4B8C-83A1-F6EECF244321}">
                <p14:modId xmlns:p14="http://schemas.microsoft.com/office/powerpoint/2010/main" val="3080621568"/>
              </p:ext>
            </p:extLst>
          </p:nvPr>
        </p:nvGraphicFramePr>
        <p:xfrm>
          <a:off x="7479585" y="4674910"/>
          <a:ext cx="1941818" cy="1368108"/>
        </p:xfrm>
        <a:graphic>
          <a:graphicData uri="http://schemas.openxmlformats.org/drawingml/2006/table">
            <a:tbl>
              <a:tblPr/>
              <a:tblGrid>
                <a:gridCol w="970909">
                  <a:extLst>
                    <a:ext uri="{9D8B030D-6E8A-4147-A177-3AD203B41FA5}">
                      <a16:colId xmlns:a16="http://schemas.microsoft.com/office/drawing/2014/main" val="31657959"/>
                    </a:ext>
                  </a:extLst>
                </a:gridCol>
                <a:gridCol w="970909">
                  <a:extLst>
                    <a:ext uri="{9D8B030D-6E8A-4147-A177-3AD203B41FA5}">
                      <a16:colId xmlns:a16="http://schemas.microsoft.com/office/drawing/2014/main" val="3946840416"/>
                    </a:ext>
                  </a:extLst>
                </a:gridCol>
              </a:tblGrid>
              <a:tr h="233200">
                <a:tc gridSpan="2">
                  <a:txBody>
                    <a:bodyPr/>
                    <a:lstStyle/>
                    <a:p>
                      <a:pPr algn="ctr" fontAlgn="b"/>
                      <a:r>
                        <a:rPr lang="fi-FI" sz="1100" b="1" i="0" u="none" strike="noStrike" dirty="0">
                          <a:solidFill>
                            <a:srgbClr val="000000"/>
                          </a:solidFill>
                          <a:effectLst/>
                          <a:latin typeface="+mj-lt"/>
                        </a:rPr>
                        <a:t>Summer 2019</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fi-FI"/>
                    </a:p>
                  </a:txBody>
                  <a:tcPr/>
                </a:tc>
                <a:extLst>
                  <a:ext uri="{0D108BD9-81ED-4DB2-BD59-A6C34878D82A}">
                    <a16:rowId xmlns:a16="http://schemas.microsoft.com/office/drawing/2014/main" val="2072297439"/>
                  </a:ext>
                </a:extLst>
              </a:tr>
              <a:tr h="225427">
                <a:tc>
                  <a:txBody>
                    <a:bodyPr/>
                    <a:lstStyle/>
                    <a:p>
                      <a:pPr algn="ctr" fontAlgn="b"/>
                      <a:r>
                        <a:rPr lang="fi-FI" sz="1100" b="0" i="0" u="none" strike="noStrike" dirty="0">
                          <a:solidFill>
                            <a:srgbClr val="000000"/>
                          </a:solidFill>
                          <a:effectLst/>
                          <a:latin typeface="+mj-lt"/>
                        </a:rPr>
                        <a:t>Vantaa</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fi-FI" sz="1100" b="0" i="0" u="none" strike="noStrike">
                          <a:solidFill>
                            <a:srgbClr val="000000"/>
                          </a:solidFill>
                          <a:effectLst/>
                          <a:latin typeface="+mj-lt"/>
                        </a:rPr>
                        <a:t>50 900</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09296585"/>
                  </a:ext>
                </a:extLst>
              </a:tr>
              <a:tr h="225427">
                <a:tc>
                  <a:txBody>
                    <a:bodyPr/>
                    <a:lstStyle/>
                    <a:p>
                      <a:pPr algn="ctr" fontAlgn="b"/>
                      <a:r>
                        <a:rPr lang="fi-FI" sz="1100" b="0" i="0" u="none" strike="noStrike">
                          <a:solidFill>
                            <a:srgbClr val="000000"/>
                          </a:solidFill>
                          <a:effectLst/>
                          <a:latin typeface="+mj-lt"/>
                        </a:rPr>
                        <a:t>Helsinki</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fi-FI" sz="1100" b="0" i="0" u="none" strike="noStrike">
                          <a:solidFill>
                            <a:srgbClr val="000000"/>
                          </a:solidFill>
                          <a:effectLst/>
                          <a:latin typeface="+mj-lt"/>
                        </a:rPr>
                        <a:t>45 000</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579540896"/>
                  </a:ext>
                </a:extLst>
              </a:tr>
              <a:tr h="225427">
                <a:tc>
                  <a:txBody>
                    <a:bodyPr/>
                    <a:lstStyle/>
                    <a:p>
                      <a:pPr algn="ctr" fontAlgn="b"/>
                      <a:r>
                        <a:rPr lang="fi-FI" sz="1100" b="0" i="0" u="none" strike="noStrike" dirty="0">
                          <a:solidFill>
                            <a:srgbClr val="000000"/>
                          </a:solidFill>
                          <a:effectLst/>
                          <a:latin typeface="+mj-lt"/>
                        </a:rPr>
                        <a:t>Espoo</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fi-FI" sz="1100" b="0" i="0" u="none" strike="noStrike">
                          <a:solidFill>
                            <a:srgbClr val="000000"/>
                          </a:solidFill>
                          <a:effectLst/>
                          <a:latin typeface="+mj-lt"/>
                        </a:rPr>
                        <a:t>5 400</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915587895"/>
                  </a:ext>
                </a:extLst>
              </a:tr>
              <a:tr h="225427">
                <a:tc>
                  <a:txBody>
                    <a:bodyPr/>
                    <a:lstStyle/>
                    <a:p>
                      <a:pPr algn="ctr" fontAlgn="b"/>
                      <a:r>
                        <a:rPr lang="fi-FI" sz="1100" b="0" i="0" u="none" strike="noStrike">
                          <a:solidFill>
                            <a:srgbClr val="000000"/>
                          </a:solidFill>
                          <a:effectLst/>
                          <a:latin typeface="+mj-lt"/>
                        </a:rPr>
                        <a:t>Rovaniemi</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fi-FI" sz="1100" b="0" i="0" u="none" strike="noStrike" dirty="0">
                          <a:solidFill>
                            <a:srgbClr val="000000"/>
                          </a:solidFill>
                          <a:effectLst/>
                          <a:latin typeface="+mj-lt"/>
                        </a:rPr>
                        <a:t>3 600</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669247698"/>
                  </a:ext>
                </a:extLst>
              </a:tr>
              <a:tr h="233200">
                <a:tc>
                  <a:txBody>
                    <a:bodyPr/>
                    <a:lstStyle/>
                    <a:p>
                      <a:pPr algn="ctr" fontAlgn="b"/>
                      <a:r>
                        <a:rPr lang="fi-FI" sz="1100" b="0" i="0" u="none" strike="noStrike">
                          <a:solidFill>
                            <a:srgbClr val="000000"/>
                          </a:solidFill>
                          <a:effectLst/>
                          <a:latin typeface="+mj-lt"/>
                        </a:rPr>
                        <a:t>Lohja</a:t>
                      </a:r>
                    </a:p>
                  </a:txBody>
                  <a:tcPr marL="6350" marR="6350" marT="635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fi-FI" sz="1100" b="0" i="0" u="none" strike="noStrike" dirty="0">
                          <a:solidFill>
                            <a:srgbClr val="000000"/>
                          </a:solidFill>
                          <a:effectLst/>
                          <a:latin typeface="+mj-lt"/>
                        </a:rPr>
                        <a:t>3 500</a:t>
                      </a:r>
                    </a:p>
                  </a:txBody>
                  <a:tcPr marL="6350" marR="6350" marT="635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35695925"/>
                  </a:ext>
                </a:extLst>
              </a:tr>
            </a:tbl>
          </a:graphicData>
        </a:graphic>
      </p:graphicFrame>
      <p:graphicFrame>
        <p:nvGraphicFramePr>
          <p:cNvPr id="9" name="Table 8">
            <a:extLst>
              <a:ext uri="{FF2B5EF4-FFF2-40B4-BE49-F238E27FC236}">
                <a16:creationId xmlns:a16="http://schemas.microsoft.com/office/drawing/2014/main" id="{CC642224-1412-4C89-8C41-09F5AC63F700}"/>
              </a:ext>
            </a:extLst>
          </p:cNvPr>
          <p:cNvGraphicFramePr>
            <a:graphicFrameLocks noGrp="1"/>
          </p:cNvGraphicFramePr>
          <p:nvPr>
            <p:extLst>
              <p:ext uri="{D42A27DB-BD31-4B8C-83A1-F6EECF244321}">
                <p14:modId xmlns:p14="http://schemas.microsoft.com/office/powerpoint/2010/main" val="2531433265"/>
              </p:ext>
            </p:extLst>
          </p:nvPr>
        </p:nvGraphicFramePr>
        <p:xfrm>
          <a:off x="6781556" y="1997741"/>
          <a:ext cx="3246022" cy="1968082"/>
        </p:xfrm>
        <a:graphic>
          <a:graphicData uri="http://schemas.openxmlformats.org/drawingml/2006/table">
            <a:tbl>
              <a:tblPr/>
              <a:tblGrid>
                <a:gridCol w="1623011">
                  <a:extLst>
                    <a:ext uri="{9D8B030D-6E8A-4147-A177-3AD203B41FA5}">
                      <a16:colId xmlns:a16="http://schemas.microsoft.com/office/drawing/2014/main" val="4031294175"/>
                    </a:ext>
                  </a:extLst>
                </a:gridCol>
                <a:gridCol w="1623011">
                  <a:extLst>
                    <a:ext uri="{9D8B030D-6E8A-4147-A177-3AD203B41FA5}">
                      <a16:colId xmlns:a16="http://schemas.microsoft.com/office/drawing/2014/main" val="739794125"/>
                    </a:ext>
                  </a:extLst>
                </a:gridCol>
              </a:tblGrid>
              <a:tr h="286768">
                <a:tc gridSpan="2">
                  <a:txBody>
                    <a:bodyPr/>
                    <a:lstStyle/>
                    <a:p>
                      <a:pPr algn="ctr" fontAlgn="b"/>
                      <a:r>
                        <a:rPr lang="fi-FI" sz="1800" b="1" i="0" u="none" strike="noStrike" dirty="0">
                          <a:solidFill>
                            <a:srgbClr val="000000"/>
                          </a:solidFill>
                          <a:effectLst/>
                          <a:latin typeface="+mj-lt"/>
                        </a:rPr>
                        <a:t>Summer 2022</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fi-FI"/>
                    </a:p>
                  </a:txBody>
                  <a:tcPr/>
                </a:tc>
                <a:extLst>
                  <a:ext uri="{0D108BD9-81ED-4DB2-BD59-A6C34878D82A}">
                    <a16:rowId xmlns:a16="http://schemas.microsoft.com/office/drawing/2014/main" val="678463704"/>
                  </a:ext>
                </a:extLst>
              </a:tr>
              <a:tr h="525378">
                <a:tc>
                  <a:txBody>
                    <a:bodyPr/>
                    <a:lstStyle/>
                    <a:p>
                      <a:pPr algn="ctr" fontAlgn="b"/>
                      <a:r>
                        <a:rPr lang="fi-FI" sz="1800" b="0" i="0" u="none" strike="noStrike" dirty="0">
                          <a:solidFill>
                            <a:srgbClr val="000000"/>
                          </a:solidFill>
                          <a:effectLst/>
                          <a:latin typeface="+mj-lt"/>
                        </a:rPr>
                        <a:t>Helsinki</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fi-FI" sz="1800" b="0" i="0" u="none" strike="noStrike" dirty="0">
                          <a:solidFill>
                            <a:srgbClr val="000000"/>
                          </a:solidFill>
                          <a:effectLst/>
                          <a:latin typeface="+mj-lt"/>
                        </a:rPr>
                        <a:t>4 400</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89619355"/>
                  </a:ext>
                </a:extLst>
              </a:tr>
              <a:tr h="295632">
                <a:tc>
                  <a:txBody>
                    <a:bodyPr/>
                    <a:lstStyle/>
                    <a:p>
                      <a:pPr algn="ctr" fontAlgn="b"/>
                      <a:r>
                        <a:rPr lang="fi-FI" sz="1800" b="0" i="0" u="none" strike="noStrike">
                          <a:solidFill>
                            <a:srgbClr val="000000"/>
                          </a:solidFill>
                          <a:effectLst/>
                          <a:latin typeface="+mj-lt"/>
                        </a:rPr>
                        <a:t>Vantaa</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fi-FI" sz="1800" b="0" i="0" u="none" strike="noStrike" dirty="0">
                          <a:solidFill>
                            <a:srgbClr val="000000"/>
                          </a:solidFill>
                          <a:effectLst/>
                          <a:latin typeface="+mj-lt"/>
                        </a:rPr>
                        <a:t>1 900</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905442192"/>
                  </a:ext>
                </a:extLst>
              </a:tr>
              <a:tr h="286768">
                <a:tc>
                  <a:txBody>
                    <a:bodyPr/>
                    <a:lstStyle/>
                    <a:p>
                      <a:pPr algn="ctr" fontAlgn="b"/>
                      <a:r>
                        <a:rPr lang="fi-FI" sz="1800" b="0" i="0" u="none" strike="noStrike" dirty="0">
                          <a:solidFill>
                            <a:srgbClr val="000000"/>
                          </a:solidFill>
                          <a:effectLst/>
                          <a:latin typeface="+mj-lt"/>
                        </a:rPr>
                        <a:t>Sotkamo</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fi-FI" sz="1800" b="0" i="0" u="none" strike="noStrike" dirty="0">
                          <a:solidFill>
                            <a:srgbClr val="000000"/>
                          </a:solidFill>
                          <a:effectLst/>
                          <a:latin typeface="+mj-lt"/>
                        </a:rPr>
                        <a:t>1 100</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746609718"/>
                  </a:ext>
                </a:extLst>
              </a:tr>
              <a:tr h="286768">
                <a:tc>
                  <a:txBody>
                    <a:bodyPr/>
                    <a:lstStyle/>
                    <a:p>
                      <a:pPr algn="ctr" fontAlgn="b"/>
                      <a:r>
                        <a:rPr lang="fi-FI" sz="1800" b="0" i="0" u="none" strike="noStrike" dirty="0">
                          <a:solidFill>
                            <a:srgbClr val="000000"/>
                          </a:solidFill>
                          <a:effectLst/>
                          <a:latin typeface="+mj-lt"/>
                        </a:rPr>
                        <a:t>Espoo</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fi-FI" sz="1800" b="0" i="0" u="none" strike="noStrike" dirty="0">
                          <a:solidFill>
                            <a:srgbClr val="000000"/>
                          </a:solidFill>
                          <a:effectLst/>
                          <a:latin typeface="+mj-lt"/>
                        </a:rPr>
                        <a:t>600</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843778435"/>
                  </a:ext>
                </a:extLst>
              </a:tr>
              <a:tr h="286768">
                <a:tc>
                  <a:txBody>
                    <a:bodyPr/>
                    <a:lstStyle/>
                    <a:p>
                      <a:pPr algn="ctr" fontAlgn="b"/>
                      <a:r>
                        <a:rPr lang="fi-FI" sz="1800" b="0" i="0" u="none" strike="noStrike" dirty="0">
                          <a:solidFill>
                            <a:srgbClr val="000000"/>
                          </a:solidFill>
                          <a:effectLst/>
                          <a:latin typeface="+mj-lt"/>
                        </a:rPr>
                        <a:t>Turku</a:t>
                      </a:r>
                    </a:p>
                  </a:txBody>
                  <a:tcPr marL="6350" marR="6350" marT="635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fi-FI" sz="1800" b="0" i="0" u="none" strike="noStrike" dirty="0">
                          <a:solidFill>
                            <a:srgbClr val="000000"/>
                          </a:solidFill>
                          <a:effectLst/>
                          <a:latin typeface="+mj-lt"/>
                        </a:rPr>
                        <a:t>200</a:t>
                      </a:r>
                    </a:p>
                  </a:txBody>
                  <a:tcPr marL="6350" marR="6350" marT="635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6610895"/>
                  </a:ext>
                </a:extLst>
              </a:tr>
            </a:tbl>
          </a:graphicData>
        </a:graphic>
      </p:graphicFrame>
      <p:sp>
        <p:nvSpPr>
          <p:cNvPr id="18" name="TextBox 17">
            <a:extLst>
              <a:ext uri="{FF2B5EF4-FFF2-40B4-BE49-F238E27FC236}">
                <a16:creationId xmlns:a16="http://schemas.microsoft.com/office/drawing/2014/main" id="{68CEB42D-CFEB-481B-9947-3C3B3EFAF7DD}"/>
              </a:ext>
            </a:extLst>
          </p:cNvPr>
          <p:cNvSpPr txBox="1"/>
          <p:nvPr/>
        </p:nvSpPr>
        <p:spPr>
          <a:xfrm>
            <a:off x="526935" y="6032575"/>
            <a:ext cx="4961348" cy="307777"/>
          </a:xfrm>
          <a:prstGeom prst="rect">
            <a:avLst/>
          </a:prstGeom>
          <a:noFill/>
        </p:spPr>
        <p:txBody>
          <a:bodyPr wrap="square">
            <a:spAutoFit/>
          </a:bodyPr>
          <a:lstStyle/>
          <a:p>
            <a:r>
              <a:rPr lang="en-US" sz="1400" b="1" i="0" u="none" strike="noStrike" dirty="0">
                <a:solidFill>
                  <a:srgbClr val="000000"/>
                </a:solidFill>
                <a:effectLst/>
                <a:latin typeface="+mj-lt"/>
              </a:rPr>
              <a:t>China and Hong Kong</a:t>
            </a:r>
            <a:r>
              <a:rPr lang="en-US" sz="1400" dirty="0">
                <a:latin typeface="+mj-lt"/>
              </a:rPr>
              <a:t> 	      133 300	             </a:t>
            </a:r>
            <a:r>
              <a:rPr lang="en-US" sz="1400" b="1" i="0" u="none" strike="noStrike" dirty="0">
                <a:solidFill>
                  <a:srgbClr val="000000"/>
                </a:solidFill>
                <a:effectLst/>
                <a:latin typeface="+mj-lt"/>
              </a:rPr>
              <a:t>9 800                 </a:t>
            </a:r>
            <a:r>
              <a:rPr lang="en-US" sz="1400" b="1" i="0" u="none" strike="noStrike" dirty="0">
                <a:solidFill>
                  <a:srgbClr val="FF6699"/>
                </a:solidFill>
                <a:effectLst/>
                <a:latin typeface="+mj-lt"/>
              </a:rPr>
              <a:t> -93%</a:t>
            </a:r>
            <a:r>
              <a:rPr lang="en-US" sz="1400" dirty="0">
                <a:latin typeface="+mj-lt"/>
              </a:rPr>
              <a:t> </a:t>
            </a:r>
            <a:endParaRPr lang="fi-FI" sz="1400" dirty="0">
              <a:latin typeface="+mj-lt"/>
            </a:endParaRPr>
          </a:p>
        </p:txBody>
      </p:sp>
    </p:spTree>
    <p:extLst>
      <p:ext uri="{BB962C8B-B14F-4D97-AF65-F5344CB8AC3E}">
        <p14:creationId xmlns:p14="http://schemas.microsoft.com/office/powerpoint/2010/main" val="2532410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E2D72BA-CAC7-4F8C-8B8E-E24B75093040}"/>
              </a:ext>
            </a:extLst>
          </p:cNvPr>
          <p:cNvPicPr>
            <a:picLocks noChangeAspect="1"/>
          </p:cNvPicPr>
          <p:nvPr/>
        </p:nvPicPr>
        <p:blipFill>
          <a:blip r:embed="rId2"/>
          <a:stretch>
            <a:fillRect/>
          </a:stretch>
        </p:blipFill>
        <p:spPr>
          <a:xfrm>
            <a:off x="342410" y="782130"/>
            <a:ext cx="9133033" cy="5033043"/>
          </a:xfrm>
          <a:prstGeom prst="rect">
            <a:avLst/>
          </a:prstGeom>
        </p:spPr>
      </p:pic>
      <p:sp>
        <p:nvSpPr>
          <p:cNvPr id="2" name="Title 1">
            <a:extLst>
              <a:ext uri="{FF2B5EF4-FFF2-40B4-BE49-F238E27FC236}">
                <a16:creationId xmlns:a16="http://schemas.microsoft.com/office/drawing/2014/main" id="{B6879747-4E8A-9E4D-980A-6C456BDEE0A2}"/>
              </a:ext>
            </a:extLst>
          </p:cNvPr>
          <p:cNvSpPr>
            <a:spLocks noGrp="1"/>
          </p:cNvSpPr>
          <p:nvPr>
            <p:ph type="title"/>
          </p:nvPr>
        </p:nvSpPr>
        <p:spPr>
          <a:xfrm>
            <a:off x="322930" y="74993"/>
            <a:ext cx="11924920" cy="707137"/>
          </a:xfrm>
        </p:spPr>
        <p:txBody>
          <a:bodyPr/>
          <a:lstStyle/>
          <a:p>
            <a:r>
              <a:rPr lang="en-GB" dirty="0"/>
              <a:t>China + HK – Overnights in Nordics</a:t>
            </a:r>
            <a:endParaRPr lang="en-GB" sz="1600" dirty="0"/>
          </a:p>
        </p:txBody>
      </p:sp>
      <p:sp>
        <p:nvSpPr>
          <p:cNvPr id="11" name="TextBox 10">
            <a:extLst>
              <a:ext uri="{FF2B5EF4-FFF2-40B4-BE49-F238E27FC236}">
                <a16:creationId xmlns:a16="http://schemas.microsoft.com/office/drawing/2014/main" id="{88C2376C-5C41-4EBA-B879-3BDF0A71B79D}"/>
              </a:ext>
            </a:extLst>
          </p:cNvPr>
          <p:cNvSpPr txBox="1"/>
          <p:nvPr/>
        </p:nvSpPr>
        <p:spPr>
          <a:xfrm>
            <a:off x="1856409" y="6436720"/>
            <a:ext cx="6827362"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err="1">
                <a:ln>
                  <a:noFill/>
                </a:ln>
                <a:solidFill>
                  <a:prstClr val="black"/>
                </a:solidFill>
                <a:effectLst/>
                <a:uLnTx/>
                <a:uFillTx/>
                <a:latin typeface="Calibri" panose="020F0502020204030204"/>
                <a:ea typeface="+mn-ea"/>
                <a:cs typeface="+mn-cs"/>
                <a:hlinkClick r:id="rId3"/>
              </a:rPr>
              <a:t>Link</a:t>
            </a:r>
            <a:r>
              <a:rPr kumimoji="0" lang="fi-FI" sz="1400" b="0" i="0" u="none" strike="noStrike" kern="1200" cap="none" spc="0" normalizeH="0" baseline="0" noProof="0">
                <a:ln>
                  <a:noFill/>
                </a:ln>
                <a:solidFill>
                  <a:prstClr val="black"/>
                </a:solidFill>
                <a:effectLst/>
                <a:uLnTx/>
                <a:uFillTx/>
                <a:latin typeface="Calibri" panose="020F0502020204030204"/>
                <a:ea typeface="+mn-ea"/>
                <a:cs typeface="+mn-cs"/>
                <a:hlinkClick r:id="rId3"/>
              </a:rPr>
              <a:t> to </a:t>
            </a:r>
            <a:r>
              <a:rPr kumimoji="0" lang="fi-FI" sz="1400" b="0" i="0" u="none" strike="noStrike" kern="1200" cap="none" spc="0" normalizeH="0" baseline="0" noProof="0" err="1">
                <a:ln>
                  <a:noFill/>
                </a:ln>
                <a:solidFill>
                  <a:prstClr val="black"/>
                </a:solidFill>
                <a:effectLst/>
                <a:uLnTx/>
                <a:uFillTx/>
                <a:latin typeface="Calibri" panose="020F0502020204030204"/>
                <a:ea typeface="+mn-ea"/>
                <a:cs typeface="+mn-cs"/>
                <a:hlinkClick r:id="rId3"/>
              </a:rPr>
              <a:t>the</a:t>
            </a:r>
            <a:r>
              <a:rPr kumimoji="0" lang="fi-FI" sz="1400" b="0" i="0" u="none" strike="noStrike" kern="1200" cap="none" spc="0" normalizeH="0" baseline="0" noProof="0">
                <a:ln>
                  <a:noFill/>
                </a:ln>
                <a:solidFill>
                  <a:prstClr val="black"/>
                </a:solidFill>
                <a:effectLst/>
                <a:uLnTx/>
                <a:uFillTx/>
                <a:latin typeface="Calibri" panose="020F0502020204030204"/>
                <a:ea typeface="+mn-ea"/>
                <a:cs typeface="+mn-cs"/>
                <a:hlinkClick r:id="rId3"/>
              </a:rPr>
              <a:t> Nordic </a:t>
            </a:r>
            <a:r>
              <a:rPr kumimoji="0" lang="fi-FI" sz="1400" b="0" i="0" u="none" strike="noStrike" kern="1200" cap="none" spc="0" normalizeH="0" baseline="0" noProof="0" err="1">
                <a:ln>
                  <a:noFill/>
                </a:ln>
                <a:solidFill>
                  <a:prstClr val="black"/>
                </a:solidFill>
                <a:effectLst/>
                <a:uLnTx/>
                <a:uFillTx/>
                <a:latin typeface="Calibri" panose="020F0502020204030204"/>
                <a:ea typeface="+mn-ea"/>
                <a:cs typeface="+mn-cs"/>
                <a:hlinkClick r:id="rId3"/>
              </a:rPr>
              <a:t>report</a:t>
            </a:r>
            <a:r>
              <a:rPr kumimoji="0" lang="fi-FI" sz="1400" b="0" i="0" u="none" strike="noStrike" kern="1200" cap="none" spc="0" normalizeH="0" baseline="0" noProof="0">
                <a:ln>
                  <a:noFill/>
                </a:ln>
                <a:solidFill>
                  <a:prstClr val="black"/>
                </a:solidFill>
                <a:effectLst/>
                <a:uLnTx/>
                <a:uFillTx/>
                <a:latin typeface="Calibri" panose="020F0502020204030204"/>
                <a:ea typeface="+mn-ea"/>
                <a:cs typeface="+mn-cs"/>
                <a:hlinkClick r:id="rId3"/>
              </a:rPr>
              <a:t>: Pohjoismainen vertailu - Business Finland</a:t>
            </a:r>
            <a:endParaRPr kumimoji="0" lang="en-GB"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 Box 2">
            <a:extLst>
              <a:ext uri="{FF2B5EF4-FFF2-40B4-BE49-F238E27FC236}">
                <a16:creationId xmlns:a16="http://schemas.microsoft.com/office/drawing/2014/main" id="{CDC17A06-57D8-403F-89C6-B3C57BE9D9A2}"/>
              </a:ext>
            </a:extLst>
          </p:cNvPr>
          <p:cNvSpPr txBox="1">
            <a:spLocks noChangeArrowheads="1"/>
          </p:cNvSpPr>
          <p:nvPr/>
        </p:nvSpPr>
        <p:spPr bwMode="auto">
          <a:xfrm>
            <a:off x="5885115" y="6362966"/>
            <a:ext cx="5672931" cy="329381"/>
          </a:xfrm>
          <a:prstGeom prst="rect">
            <a:avLst/>
          </a:prstGeom>
          <a:noFill/>
          <a:ln w="9525">
            <a:noFill/>
            <a:miter lim="800000"/>
            <a:headEnd/>
            <a:tailEnd/>
          </a:ln>
        </p:spPr>
        <p:txBody>
          <a:bodyPr rot="0" vert="horz" wrap="square" lIns="91440" tIns="45720" rIns="91440" bIns="45720" anchor="t" anchorCtr="0">
            <a:noAutofit/>
          </a:bodyPr>
          <a:lstStyle/>
          <a:p>
            <a:pPr algn="r">
              <a:defRPr/>
            </a:pPr>
            <a:r>
              <a:rPr lang="en-US" sz="1050">
                <a:solidFill>
                  <a:prstClr val="black"/>
                </a:solidFill>
                <a:latin typeface="Avenir" panose="02000503020000020003"/>
                <a:ea typeface="DengXian"/>
              </a:rPr>
              <a:t>Sources: Visit Finland’s Statistics Service Rudolf, Statistics Finland,</a:t>
            </a:r>
          </a:p>
          <a:p>
            <a:pPr algn="r">
              <a:defRPr/>
            </a:pPr>
            <a:r>
              <a:rPr lang="en-US" sz="1050">
                <a:solidFill>
                  <a:prstClr val="black"/>
                </a:solidFill>
                <a:latin typeface="Avenir" panose="02000503020000020003"/>
                <a:ea typeface="DengXian"/>
              </a:rPr>
              <a:t>Statistics Denmark, Statistics Iceland, Statistics Norway and Statistics Sweden</a:t>
            </a:r>
            <a:endParaRPr lang="en-US" sz="1050">
              <a:solidFill>
                <a:srgbClr val="1E1E1E"/>
              </a:solidFill>
              <a:latin typeface="Avenir" panose="02000503020000020003"/>
              <a:ea typeface="DengXian"/>
            </a:endParaRPr>
          </a:p>
          <a:p>
            <a:pPr algn="r">
              <a:defRPr/>
            </a:pPr>
            <a:endParaRPr lang="en-US" sz="1050">
              <a:solidFill>
                <a:prstClr val="black"/>
              </a:solidFill>
              <a:latin typeface="Avenir" panose="02000503020000020003"/>
              <a:ea typeface="DengXian"/>
            </a:endParaRPr>
          </a:p>
        </p:txBody>
      </p:sp>
      <p:sp>
        <p:nvSpPr>
          <p:cNvPr id="5" name="Slide Number Placeholder 4">
            <a:extLst>
              <a:ext uri="{FF2B5EF4-FFF2-40B4-BE49-F238E27FC236}">
                <a16:creationId xmlns:a16="http://schemas.microsoft.com/office/drawing/2014/main" id="{3C675747-7027-324E-B8A0-1CF4BA139922}"/>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90F471-3972-4120-B8B3-0237DE626C35}" type="slidenum">
              <a:rPr kumimoji="0" lang="en-US" sz="800" b="0" i="0" u="none" strike="noStrike" kern="1200" cap="none" spc="0" normalizeH="0" baseline="0" noProof="0" smtClean="0">
                <a:ln>
                  <a:noFill/>
                </a:ln>
                <a:solidFill>
                  <a:srgbClr val="000000"/>
                </a:solidFill>
                <a:effectLst/>
                <a:uLnTx/>
                <a:uFillTx/>
                <a:latin typeface="Avenir"/>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800" b="0" i="0" u="none" strike="noStrike" kern="1200" cap="none" spc="0" normalizeH="0" baseline="0" noProof="0">
              <a:ln>
                <a:noFill/>
              </a:ln>
              <a:solidFill>
                <a:srgbClr val="000000"/>
              </a:solidFill>
              <a:effectLst/>
              <a:uLnTx/>
              <a:uFillTx/>
              <a:latin typeface="Avenir"/>
              <a:ea typeface="+mn-ea"/>
              <a:cs typeface="+mn-cs"/>
            </a:endParaRPr>
          </a:p>
        </p:txBody>
      </p:sp>
      <p:sp>
        <p:nvSpPr>
          <p:cNvPr id="18" name="Rounded Rectangle 9">
            <a:extLst>
              <a:ext uri="{FF2B5EF4-FFF2-40B4-BE49-F238E27FC236}">
                <a16:creationId xmlns:a16="http://schemas.microsoft.com/office/drawing/2014/main" id="{B4AA4AC3-3661-46DB-95D4-AA1689FFF320}"/>
              </a:ext>
              <a:ext uri="{C183D7F6-B498-43B3-948B-1728B52AA6E4}">
                <adec:decorative xmlns:adec="http://schemas.microsoft.com/office/drawing/2017/decorative" val="1"/>
              </a:ext>
            </a:extLst>
          </p:cNvPr>
          <p:cNvSpPr/>
          <p:nvPr/>
        </p:nvSpPr>
        <p:spPr>
          <a:xfrm>
            <a:off x="4543912" y="790860"/>
            <a:ext cx="3716510" cy="658762"/>
          </a:xfrm>
          <a:prstGeom prst="roundRect">
            <a:avLst/>
          </a:prstGeom>
          <a:noFill/>
          <a:ln w="28575">
            <a:solidFill>
              <a:srgbClr val="E8558E"/>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Rounded Rectangle 10">
            <a:extLst>
              <a:ext uri="{FF2B5EF4-FFF2-40B4-BE49-F238E27FC236}">
                <a16:creationId xmlns:a16="http://schemas.microsoft.com/office/drawing/2014/main" id="{992B3102-F806-47A7-AA90-4A87E1F61BE8}"/>
              </a:ext>
              <a:ext uri="{C183D7F6-B498-43B3-948B-1728B52AA6E4}">
                <adec:decorative xmlns:adec="http://schemas.microsoft.com/office/drawing/2017/decorative" val="1"/>
              </a:ext>
            </a:extLst>
          </p:cNvPr>
          <p:cNvSpPr/>
          <p:nvPr/>
        </p:nvSpPr>
        <p:spPr>
          <a:xfrm>
            <a:off x="4379911" y="3600863"/>
            <a:ext cx="895752" cy="258374"/>
          </a:xfrm>
          <a:prstGeom prst="roundRect">
            <a:avLst/>
          </a:prstGeom>
          <a:noFill/>
          <a:ln w="28575">
            <a:solidFill>
              <a:srgbClr val="E8558E"/>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Rounded Rectangle 10">
            <a:extLst>
              <a:ext uri="{FF2B5EF4-FFF2-40B4-BE49-F238E27FC236}">
                <a16:creationId xmlns:a16="http://schemas.microsoft.com/office/drawing/2014/main" id="{51EF4719-E8D6-47C5-B03A-2B6251FFC644}"/>
              </a:ext>
              <a:ext uri="{C183D7F6-B498-43B3-948B-1728B52AA6E4}">
                <adec:decorative xmlns:adec="http://schemas.microsoft.com/office/drawing/2017/decorative" val="1"/>
              </a:ext>
            </a:extLst>
          </p:cNvPr>
          <p:cNvSpPr/>
          <p:nvPr/>
        </p:nvSpPr>
        <p:spPr>
          <a:xfrm>
            <a:off x="3309330" y="4164672"/>
            <a:ext cx="480767" cy="250239"/>
          </a:xfrm>
          <a:prstGeom prst="roundRect">
            <a:avLst/>
          </a:prstGeom>
          <a:noFill/>
          <a:ln w="28575">
            <a:solidFill>
              <a:srgbClr val="E8558E"/>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6379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C09AA2B-38B2-4619-8095-29C2E08D1741}"/>
              </a:ext>
            </a:extLst>
          </p:cNvPr>
          <p:cNvPicPr>
            <a:picLocks noChangeAspect="1"/>
          </p:cNvPicPr>
          <p:nvPr/>
        </p:nvPicPr>
        <p:blipFill>
          <a:blip r:embed="rId2"/>
          <a:stretch>
            <a:fillRect/>
          </a:stretch>
        </p:blipFill>
        <p:spPr>
          <a:xfrm>
            <a:off x="200359" y="782130"/>
            <a:ext cx="9113048" cy="5084414"/>
          </a:xfrm>
          <a:prstGeom prst="rect">
            <a:avLst/>
          </a:prstGeom>
        </p:spPr>
      </p:pic>
      <p:sp>
        <p:nvSpPr>
          <p:cNvPr id="2" name="Title 1">
            <a:extLst>
              <a:ext uri="{FF2B5EF4-FFF2-40B4-BE49-F238E27FC236}">
                <a16:creationId xmlns:a16="http://schemas.microsoft.com/office/drawing/2014/main" id="{B6879747-4E8A-9E4D-980A-6C456BDEE0A2}"/>
              </a:ext>
            </a:extLst>
          </p:cNvPr>
          <p:cNvSpPr>
            <a:spLocks noGrp="1"/>
          </p:cNvSpPr>
          <p:nvPr>
            <p:ph type="title"/>
          </p:nvPr>
        </p:nvSpPr>
        <p:spPr>
          <a:xfrm>
            <a:off x="322930" y="74993"/>
            <a:ext cx="11924920" cy="707137"/>
          </a:xfrm>
        </p:spPr>
        <p:txBody>
          <a:bodyPr/>
          <a:lstStyle/>
          <a:p>
            <a:r>
              <a:rPr lang="en-GB" dirty="0"/>
              <a:t>China + HK – Overnights in Nordics</a:t>
            </a:r>
            <a:endParaRPr lang="en-GB" sz="1600" dirty="0"/>
          </a:p>
        </p:txBody>
      </p:sp>
      <p:sp>
        <p:nvSpPr>
          <p:cNvPr id="11" name="TextBox 10">
            <a:extLst>
              <a:ext uri="{FF2B5EF4-FFF2-40B4-BE49-F238E27FC236}">
                <a16:creationId xmlns:a16="http://schemas.microsoft.com/office/drawing/2014/main" id="{88C2376C-5C41-4EBA-B879-3BDF0A71B79D}"/>
              </a:ext>
            </a:extLst>
          </p:cNvPr>
          <p:cNvSpPr txBox="1"/>
          <p:nvPr/>
        </p:nvSpPr>
        <p:spPr>
          <a:xfrm>
            <a:off x="1856409" y="6436720"/>
            <a:ext cx="6827362"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err="1">
                <a:ln>
                  <a:noFill/>
                </a:ln>
                <a:solidFill>
                  <a:prstClr val="black"/>
                </a:solidFill>
                <a:effectLst/>
                <a:uLnTx/>
                <a:uFillTx/>
                <a:latin typeface="Calibri" panose="020F0502020204030204"/>
                <a:ea typeface="+mn-ea"/>
                <a:cs typeface="+mn-cs"/>
                <a:hlinkClick r:id="rId3"/>
              </a:rPr>
              <a:t>Link</a:t>
            </a:r>
            <a:r>
              <a:rPr kumimoji="0" lang="fi-FI" sz="1400" b="0" i="0" u="none" strike="noStrike" kern="1200" cap="none" spc="0" normalizeH="0" baseline="0" noProof="0">
                <a:ln>
                  <a:noFill/>
                </a:ln>
                <a:solidFill>
                  <a:prstClr val="black"/>
                </a:solidFill>
                <a:effectLst/>
                <a:uLnTx/>
                <a:uFillTx/>
                <a:latin typeface="Calibri" panose="020F0502020204030204"/>
                <a:ea typeface="+mn-ea"/>
                <a:cs typeface="+mn-cs"/>
                <a:hlinkClick r:id="rId3"/>
              </a:rPr>
              <a:t> to </a:t>
            </a:r>
            <a:r>
              <a:rPr kumimoji="0" lang="fi-FI" sz="1400" b="0" i="0" u="none" strike="noStrike" kern="1200" cap="none" spc="0" normalizeH="0" baseline="0" noProof="0" err="1">
                <a:ln>
                  <a:noFill/>
                </a:ln>
                <a:solidFill>
                  <a:prstClr val="black"/>
                </a:solidFill>
                <a:effectLst/>
                <a:uLnTx/>
                <a:uFillTx/>
                <a:latin typeface="Calibri" panose="020F0502020204030204"/>
                <a:ea typeface="+mn-ea"/>
                <a:cs typeface="+mn-cs"/>
                <a:hlinkClick r:id="rId3"/>
              </a:rPr>
              <a:t>the</a:t>
            </a:r>
            <a:r>
              <a:rPr kumimoji="0" lang="fi-FI" sz="1400" b="0" i="0" u="none" strike="noStrike" kern="1200" cap="none" spc="0" normalizeH="0" baseline="0" noProof="0">
                <a:ln>
                  <a:noFill/>
                </a:ln>
                <a:solidFill>
                  <a:prstClr val="black"/>
                </a:solidFill>
                <a:effectLst/>
                <a:uLnTx/>
                <a:uFillTx/>
                <a:latin typeface="Calibri" panose="020F0502020204030204"/>
                <a:ea typeface="+mn-ea"/>
                <a:cs typeface="+mn-cs"/>
                <a:hlinkClick r:id="rId3"/>
              </a:rPr>
              <a:t> Nordic </a:t>
            </a:r>
            <a:r>
              <a:rPr kumimoji="0" lang="fi-FI" sz="1400" b="0" i="0" u="none" strike="noStrike" kern="1200" cap="none" spc="0" normalizeH="0" baseline="0" noProof="0" err="1">
                <a:ln>
                  <a:noFill/>
                </a:ln>
                <a:solidFill>
                  <a:prstClr val="black"/>
                </a:solidFill>
                <a:effectLst/>
                <a:uLnTx/>
                <a:uFillTx/>
                <a:latin typeface="Calibri" panose="020F0502020204030204"/>
                <a:ea typeface="+mn-ea"/>
                <a:cs typeface="+mn-cs"/>
                <a:hlinkClick r:id="rId3"/>
              </a:rPr>
              <a:t>report</a:t>
            </a:r>
            <a:r>
              <a:rPr kumimoji="0" lang="fi-FI" sz="1400" b="0" i="0" u="none" strike="noStrike" kern="1200" cap="none" spc="0" normalizeH="0" baseline="0" noProof="0">
                <a:ln>
                  <a:noFill/>
                </a:ln>
                <a:solidFill>
                  <a:prstClr val="black"/>
                </a:solidFill>
                <a:effectLst/>
                <a:uLnTx/>
                <a:uFillTx/>
                <a:latin typeface="Calibri" panose="020F0502020204030204"/>
                <a:ea typeface="+mn-ea"/>
                <a:cs typeface="+mn-cs"/>
                <a:hlinkClick r:id="rId3"/>
              </a:rPr>
              <a:t>: Pohjoismainen vertailu - Business Finland</a:t>
            </a:r>
            <a:endParaRPr kumimoji="0" lang="en-GB"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 Box 2">
            <a:extLst>
              <a:ext uri="{FF2B5EF4-FFF2-40B4-BE49-F238E27FC236}">
                <a16:creationId xmlns:a16="http://schemas.microsoft.com/office/drawing/2014/main" id="{CDC17A06-57D8-403F-89C6-B3C57BE9D9A2}"/>
              </a:ext>
            </a:extLst>
          </p:cNvPr>
          <p:cNvSpPr txBox="1">
            <a:spLocks noChangeArrowheads="1"/>
          </p:cNvSpPr>
          <p:nvPr/>
        </p:nvSpPr>
        <p:spPr bwMode="auto">
          <a:xfrm>
            <a:off x="5885115" y="6362966"/>
            <a:ext cx="5672931" cy="329381"/>
          </a:xfrm>
          <a:prstGeom prst="rect">
            <a:avLst/>
          </a:prstGeom>
          <a:noFill/>
          <a:ln w="9525">
            <a:noFill/>
            <a:miter lim="800000"/>
            <a:headEnd/>
            <a:tailEnd/>
          </a:ln>
        </p:spPr>
        <p:txBody>
          <a:bodyPr rot="0" vert="horz" wrap="square" lIns="91440" tIns="45720" rIns="91440" bIns="45720" anchor="t" anchorCtr="0">
            <a:noAutofit/>
          </a:bodyPr>
          <a:lstStyle/>
          <a:p>
            <a:pPr algn="r">
              <a:defRPr/>
            </a:pPr>
            <a:r>
              <a:rPr lang="en-US" sz="1050">
                <a:solidFill>
                  <a:prstClr val="black"/>
                </a:solidFill>
                <a:latin typeface="Avenir" panose="02000503020000020003"/>
                <a:ea typeface="DengXian"/>
              </a:rPr>
              <a:t>Sources: Visit Finland’s Statistics Service Rudolf, Statistics Finland,</a:t>
            </a:r>
          </a:p>
          <a:p>
            <a:pPr algn="r">
              <a:defRPr/>
            </a:pPr>
            <a:r>
              <a:rPr lang="en-US" sz="1050">
                <a:solidFill>
                  <a:prstClr val="black"/>
                </a:solidFill>
                <a:latin typeface="Avenir" panose="02000503020000020003"/>
                <a:ea typeface="DengXian"/>
              </a:rPr>
              <a:t>Statistics Denmark, Statistics Iceland, Statistics Norway and Statistics Sweden</a:t>
            </a:r>
            <a:endParaRPr lang="en-US" sz="1050">
              <a:solidFill>
                <a:srgbClr val="1E1E1E"/>
              </a:solidFill>
              <a:latin typeface="Avenir" panose="02000503020000020003"/>
              <a:ea typeface="DengXian"/>
            </a:endParaRPr>
          </a:p>
          <a:p>
            <a:pPr algn="r">
              <a:defRPr/>
            </a:pPr>
            <a:endParaRPr lang="en-US" sz="1050">
              <a:solidFill>
                <a:prstClr val="black"/>
              </a:solidFill>
              <a:latin typeface="Avenir" panose="02000503020000020003"/>
              <a:ea typeface="DengXian"/>
            </a:endParaRPr>
          </a:p>
        </p:txBody>
      </p:sp>
      <p:sp>
        <p:nvSpPr>
          <p:cNvPr id="5" name="Slide Number Placeholder 4">
            <a:extLst>
              <a:ext uri="{FF2B5EF4-FFF2-40B4-BE49-F238E27FC236}">
                <a16:creationId xmlns:a16="http://schemas.microsoft.com/office/drawing/2014/main" id="{3C675747-7027-324E-B8A0-1CF4BA139922}"/>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90F471-3972-4120-B8B3-0237DE626C35}" type="slidenum">
              <a:rPr kumimoji="0" lang="en-US" sz="800" b="0" i="0" u="none" strike="noStrike" kern="1200" cap="none" spc="0" normalizeH="0" baseline="0" noProof="0" smtClean="0">
                <a:ln>
                  <a:noFill/>
                </a:ln>
                <a:solidFill>
                  <a:srgbClr val="000000"/>
                </a:solidFill>
                <a:effectLst/>
                <a:uLnTx/>
                <a:uFillTx/>
                <a:latin typeface="Avenir"/>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800" b="0" i="0" u="none" strike="noStrike" kern="1200" cap="none" spc="0" normalizeH="0" baseline="0" noProof="0">
              <a:ln>
                <a:noFill/>
              </a:ln>
              <a:solidFill>
                <a:srgbClr val="000000"/>
              </a:solidFill>
              <a:effectLst/>
              <a:uLnTx/>
              <a:uFillTx/>
              <a:latin typeface="Avenir"/>
              <a:ea typeface="+mn-ea"/>
              <a:cs typeface="+mn-cs"/>
            </a:endParaRPr>
          </a:p>
        </p:txBody>
      </p:sp>
      <p:sp>
        <p:nvSpPr>
          <p:cNvPr id="18" name="Rounded Rectangle 9">
            <a:extLst>
              <a:ext uri="{FF2B5EF4-FFF2-40B4-BE49-F238E27FC236}">
                <a16:creationId xmlns:a16="http://schemas.microsoft.com/office/drawing/2014/main" id="{B4AA4AC3-3661-46DB-95D4-AA1689FFF320}"/>
              </a:ext>
              <a:ext uri="{C183D7F6-B498-43B3-948B-1728B52AA6E4}">
                <adec:decorative xmlns:adec="http://schemas.microsoft.com/office/drawing/2017/decorative" val="1"/>
              </a:ext>
            </a:extLst>
          </p:cNvPr>
          <p:cNvSpPr/>
          <p:nvPr/>
        </p:nvSpPr>
        <p:spPr>
          <a:xfrm>
            <a:off x="6096000" y="790860"/>
            <a:ext cx="2051407" cy="658762"/>
          </a:xfrm>
          <a:prstGeom prst="roundRect">
            <a:avLst/>
          </a:prstGeom>
          <a:noFill/>
          <a:ln w="28575">
            <a:solidFill>
              <a:srgbClr val="E8558E"/>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Rounded Rectangle 10">
            <a:extLst>
              <a:ext uri="{FF2B5EF4-FFF2-40B4-BE49-F238E27FC236}">
                <a16:creationId xmlns:a16="http://schemas.microsoft.com/office/drawing/2014/main" id="{992B3102-F806-47A7-AA90-4A87E1F61BE8}"/>
              </a:ext>
              <a:ext uri="{C183D7F6-B498-43B3-948B-1728B52AA6E4}">
                <adec:decorative xmlns:adec="http://schemas.microsoft.com/office/drawing/2017/decorative" val="1"/>
              </a:ext>
            </a:extLst>
          </p:cNvPr>
          <p:cNvSpPr/>
          <p:nvPr/>
        </p:nvSpPr>
        <p:spPr>
          <a:xfrm>
            <a:off x="7880857" y="3113068"/>
            <a:ext cx="1071592" cy="244013"/>
          </a:xfrm>
          <a:prstGeom prst="roundRect">
            <a:avLst/>
          </a:prstGeom>
          <a:noFill/>
          <a:ln w="28575">
            <a:solidFill>
              <a:srgbClr val="E8558E"/>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Rounded Rectangle 10">
            <a:extLst>
              <a:ext uri="{FF2B5EF4-FFF2-40B4-BE49-F238E27FC236}">
                <a16:creationId xmlns:a16="http://schemas.microsoft.com/office/drawing/2014/main" id="{51EF4719-E8D6-47C5-B03A-2B6251FFC644}"/>
              </a:ext>
              <a:ext uri="{C183D7F6-B498-43B3-948B-1728B52AA6E4}">
                <adec:decorative xmlns:adec="http://schemas.microsoft.com/office/drawing/2017/decorative" val="1"/>
              </a:ext>
            </a:extLst>
          </p:cNvPr>
          <p:cNvSpPr/>
          <p:nvPr/>
        </p:nvSpPr>
        <p:spPr>
          <a:xfrm>
            <a:off x="7880857" y="1523376"/>
            <a:ext cx="1273417" cy="633383"/>
          </a:xfrm>
          <a:prstGeom prst="roundRect">
            <a:avLst/>
          </a:prstGeom>
          <a:noFill/>
          <a:ln w="28575">
            <a:solidFill>
              <a:srgbClr val="E8558E"/>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Rounded Rectangle 10">
            <a:extLst>
              <a:ext uri="{FF2B5EF4-FFF2-40B4-BE49-F238E27FC236}">
                <a16:creationId xmlns:a16="http://schemas.microsoft.com/office/drawing/2014/main" id="{B0AF39DD-B57E-4CD3-935E-65FDC55FE6C3}"/>
              </a:ext>
              <a:ext uri="{C183D7F6-B498-43B3-948B-1728B52AA6E4}">
                <adec:decorative xmlns:adec="http://schemas.microsoft.com/office/drawing/2017/decorative" val="1"/>
              </a:ext>
            </a:extLst>
          </p:cNvPr>
          <p:cNvSpPr/>
          <p:nvPr/>
        </p:nvSpPr>
        <p:spPr>
          <a:xfrm>
            <a:off x="200359" y="2014823"/>
            <a:ext cx="6046329" cy="633383"/>
          </a:xfrm>
          <a:prstGeom prst="roundRect">
            <a:avLst/>
          </a:prstGeom>
          <a:noFill/>
          <a:ln w="28575">
            <a:solidFill>
              <a:srgbClr val="E8558E"/>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1323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D6A7B5-E2FC-3C41-8A76-7015001C6BF5}"/>
              </a:ext>
            </a:extLst>
          </p:cNvPr>
          <p:cNvSpPr>
            <a:spLocks noGrp="1"/>
          </p:cNvSpPr>
          <p:nvPr>
            <p:ph type="title"/>
          </p:nvPr>
        </p:nvSpPr>
        <p:spPr>
          <a:xfrm>
            <a:off x="6476999" y="1566769"/>
            <a:ext cx="5334000" cy="2082229"/>
          </a:xfrm>
        </p:spPr>
        <p:txBody>
          <a:bodyPr/>
          <a:lstStyle/>
          <a:p>
            <a:r>
              <a:rPr lang="en-GB"/>
              <a:t>Digital Demand – Travel Related Internet Searches</a:t>
            </a:r>
          </a:p>
        </p:txBody>
      </p:sp>
      <p:sp>
        <p:nvSpPr>
          <p:cNvPr id="4" name="Text Placeholder 3">
            <a:extLst>
              <a:ext uri="{FF2B5EF4-FFF2-40B4-BE49-F238E27FC236}">
                <a16:creationId xmlns:a16="http://schemas.microsoft.com/office/drawing/2014/main" id="{12C9ADDA-5CAC-6046-868D-49A44E000069}"/>
              </a:ext>
            </a:extLst>
          </p:cNvPr>
          <p:cNvSpPr>
            <a:spLocks noGrp="1"/>
          </p:cNvSpPr>
          <p:nvPr>
            <p:ph type="body" sz="quarter" idx="14"/>
          </p:nvPr>
        </p:nvSpPr>
        <p:spPr>
          <a:xfrm>
            <a:off x="6480047" y="3883631"/>
            <a:ext cx="5330952" cy="575353"/>
          </a:xfrm>
        </p:spPr>
        <p:txBody>
          <a:bodyPr/>
          <a:lstStyle/>
          <a:p>
            <a:r>
              <a:rPr lang="en-GB" dirty="0">
                <a:latin typeface="Avenir" panose="02000503020000020003"/>
              </a:rPr>
              <a:t>Q1-Q3 2022</a:t>
            </a:r>
          </a:p>
        </p:txBody>
      </p:sp>
      <p:sp>
        <p:nvSpPr>
          <p:cNvPr id="5" name="Slide Number Placeholder 4">
            <a:extLst>
              <a:ext uri="{FF2B5EF4-FFF2-40B4-BE49-F238E27FC236}">
                <a16:creationId xmlns:a16="http://schemas.microsoft.com/office/drawing/2014/main" id="{0E9562A1-DA2B-BA40-8614-BE5699B0DBC4}"/>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90F471-3972-4120-B8B3-0237DE626C35}" type="slidenum">
              <a:rPr kumimoji="0" lang="en-US" sz="800" b="0" i="0" u="none" strike="noStrike" kern="1200" cap="none" spc="0" normalizeH="0" baseline="0" noProof="0" smtClean="0">
                <a:ln>
                  <a:noFill/>
                </a:ln>
                <a:solidFill>
                  <a:srgbClr val="000000"/>
                </a:solidFill>
                <a:effectLst/>
                <a:uLnTx/>
                <a:uFillTx/>
                <a:latin typeface="Avenir"/>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800" b="0" i="0" u="none" strike="noStrike" kern="1200" cap="none" spc="0" normalizeH="0" baseline="0" noProof="0">
              <a:ln>
                <a:noFill/>
              </a:ln>
              <a:solidFill>
                <a:srgbClr val="000000"/>
              </a:solidFill>
              <a:effectLst/>
              <a:uLnTx/>
              <a:uFillTx/>
              <a:latin typeface="Avenir"/>
              <a:ea typeface="+mn-ea"/>
              <a:cs typeface="+mn-cs"/>
            </a:endParaRPr>
          </a:p>
        </p:txBody>
      </p:sp>
      <p:pic>
        <p:nvPicPr>
          <p:cNvPr id="25" name="Picture Placeholder 24">
            <a:extLst>
              <a:ext uri="{FF2B5EF4-FFF2-40B4-BE49-F238E27FC236}">
                <a16:creationId xmlns:a16="http://schemas.microsoft.com/office/drawing/2014/main" id="{7E00B467-0438-4818-BD6F-A17BA2D14BCC}"/>
              </a:ext>
            </a:extLst>
          </p:cNvPr>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29080" r="29080"/>
          <a:stretch>
            <a:fillRect/>
          </a:stretch>
        </p:blipFill>
        <p:spPr/>
      </p:pic>
    </p:spTree>
    <p:extLst>
      <p:ext uri="{BB962C8B-B14F-4D97-AF65-F5344CB8AC3E}">
        <p14:creationId xmlns:p14="http://schemas.microsoft.com/office/powerpoint/2010/main" val="2274649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79747-4E8A-9E4D-980A-6C456BDEE0A2}"/>
              </a:ext>
            </a:extLst>
          </p:cNvPr>
          <p:cNvSpPr>
            <a:spLocks noGrp="1"/>
          </p:cNvSpPr>
          <p:nvPr>
            <p:ph type="title"/>
          </p:nvPr>
        </p:nvSpPr>
        <p:spPr>
          <a:xfrm>
            <a:off x="267985" y="175301"/>
            <a:ext cx="11430000" cy="466347"/>
          </a:xfrm>
        </p:spPr>
        <p:txBody>
          <a:bodyPr/>
          <a:lstStyle/>
          <a:p>
            <a:r>
              <a:rPr lang="en-GB" sz="3200" dirty="0"/>
              <a:t>China: Searches Q1-Q3 2022</a:t>
            </a:r>
          </a:p>
        </p:txBody>
      </p:sp>
      <p:sp>
        <p:nvSpPr>
          <p:cNvPr id="5" name="Slide Number Placeholder 4">
            <a:extLst>
              <a:ext uri="{FF2B5EF4-FFF2-40B4-BE49-F238E27FC236}">
                <a16:creationId xmlns:a16="http://schemas.microsoft.com/office/drawing/2014/main" id="{3C675747-7027-324E-B8A0-1CF4BA139922}"/>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90F471-3972-4120-B8B3-0237DE626C35}" type="slidenum">
              <a:rPr kumimoji="0" lang="en-US" sz="800" b="0" i="0" u="none" strike="noStrike" kern="1200" cap="none" spc="0" normalizeH="0" baseline="0" noProof="0" smtClean="0">
                <a:ln>
                  <a:noFill/>
                </a:ln>
                <a:solidFill>
                  <a:srgbClr val="000000"/>
                </a:solidFill>
                <a:effectLst/>
                <a:uLnTx/>
                <a:uFillTx/>
                <a:latin typeface="Avenir"/>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800" b="0" i="0" u="none" strike="noStrike" kern="1200" cap="none" spc="0" normalizeH="0" baseline="0" noProof="0">
              <a:ln>
                <a:noFill/>
              </a:ln>
              <a:solidFill>
                <a:srgbClr val="000000"/>
              </a:solidFill>
              <a:effectLst/>
              <a:uLnTx/>
              <a:uFillTx/>
              <a:latin typeface="Avenir"/>
              <a:ea typeface="+mn-ea"/>
              <a:cs typeface="+mn-cs"/>
            </a:endParaRPr>
          </a:p>
        </p:txBody>
      </p:sp>
      <p:sp>
        <p:nvSpPr>
          <p:cNvPr id="19" name="Text Box 2">
            <a:extLst>
              <a:ext uri="{FF2B5EF4-FFF2-40B4-BE49-F238E27FC236}">
                <a16:creationId xmlns:a16="http://schemas.microsoft.com/office/drawing/2014/main" id="{1B01FB98-892F-4FCE-968F-6E90D5216FEC}"/>
              </a:ext>
            </a:extLst>
          </p:cNvPr>
          <p:cNvSpPr txBox="1">
            <a:spLocks noChangeArrowheads="1"/>
          </p:cNvSpPr>
          <p:nvPr/>
        </p:nvSpPr>
        <p:spPr bwMode="auto">
          <a:xfrm>
            <a:off x="7719599" y="6560869"/>
            <a:ext cx="3765147" cy="260648"/>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venir" panose="02000503020000020003"/>
                <a:ea typeface="DengXian"/>
                <a:cs typeface="+mn-cs"/>
              </a:rPr>
              <a:t>Source: </a:t>
            </a:r>
            <a:r>
              <a:rPr kumimoji="0" lang="en-US" sz="1000" b="0" i="0" u="none" strike="noStrike" kern="1200" cap="none" spc="0" normalizeH="0" baseline="0" noProof="0">
                <a:ln>
                  <a:noFill/>
                </a:ln>
                <a:solidFill>
                  <a:srgbClr val="1E1E1E"/>
                </a:solidFill>
                <a:effectLst/>
                <a:uLnTx/>
                <a:uFillTx/>
                <a:latin typeface="Avenir" panose="02000503020000020003"/>
                <a:ea typeface="DengXian"/>
                <a:cs typeface="+mn-cs"/>
              </a:rPr>
              <a:t>D2 Digital Demand</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Avenir" panose="02000503020000020003"/>
              <a:ea typeface="DengXian"/>
              <a:cs typeface="+mn-cs"/>
            </a:endParaRPr>
          </a:p>
        </p:txBody>
      </p:sp>
      <p:sp>
        <p:nvSpPr>
          <p:cNvPr id="10" name="Rectangle: Rounded Corners 9">
            <a:extLst>
              <a:ext uri="{FF2B5EF4-FFF2-40B4-BE49-F238E27FC236}">
                <a16:creationId xmlns:a16="http://schemas.microsoft.com/office/drawing/2014/main" id="{55D16DCE-AD66-401B-AD0C-E19A79EFF8CB}"/>
              </a:ext>
            </a:extLst>
          </p:cNvPr>
          <p:cNvSpPr/>
          <p:nvPr/>
        </p:nvSpPr>
        <p:spPr>
          <a:xfrm>
            <a:off x="374293" y="855663"/>
            <a:ext cx="1461155" cy="466347"/>
          </a:xfrm>
          <a:prstGeom prst="roundRect">
            <a:avLst/>
          </a:prstGeom>
          <a:solidFill>
            <a:srgbClr val="F150AC"/>
          </a:solidFill>
          <a:ln>
            <a:noFill/>
          </a:ln>
        </p:spPr>
        <p:style>
          <a:lnRef idx="0">
            <a:scrgbClr r="0" g="0" b="0"/>
          </a:lnRef>
          <a:fillRef idx="0">
            <a:scrgbClr r="0" g="0" b="0"/>
          </a:fillRef>
          <a:effectRef idx="0">
            <a:scrgbClr r="0" g="0" b="0"/>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venir "/>
                <a:ea typeface="+mn-ea"/>
                <a:cs typeface="+mn-cs"/>
              </a:rPr>
              <a:t>Q1/2022</a:t>
            </a:r>
          </a:p>
        </p:txBody>
      </p:sp>
      <p:sp>
        <p:nvSpPr>
          <p:cNvPr id="22" name="Rectangle: Rounded Corners 21">
            <a:extLst>
              <a:ext uri="{FF2B5EF4-FFF2-40B4-BE49-F238E27FC236}">
                <a16:creationId xmlns:a16="http://schemas.microsoft.com/office/drawing/2014/main" id="{46F47427-C2A9-4A61-894A-F7C66025D01A}"/>
              </a:ext>
            </a:extLst>
          </p:cNvPr>
          <p:cNvSpPr/>
          <p:nvPr/>
        </p:nvSpPr>
        <p:spPr>
          <a:xfrm>
            <a:off x="4322884" y="855438"/>
            <a:ext cx="1461155" cy="466347"/>
          </a:xfrm>
          <a:prstGeom prst="roundRect">
            <a:avLst/>
          </a:prstGeom>
          <a:solidFill>
            <a:srgbClr val="FF4BEE"/>
          </a:solidFill>
          <a:ln>
            <a:noFill/>
          </a:ln>
        </p:spPr>
        <p:style>
          <a:lnRef idx="0">
            <a:scrgbClr r="0" g="0" b="0"/>
          </a:lnRef>
          <a:fillRef idx="0">
            <a:scrgbClr r="0" g="0" b="0"/>
          </a:fillRef>
          <a:effectRef idx="0">
            <a:scrgbClr r="0" g="0" b="0"/>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venir "/>
                <a:ea typeface="+mn-ea"/>
                <a:cs typeface="+mn-cs"/>
              </a:rPr>
              <a:t>Q2/2022</a:t>
            </a:r>
          </a:p>
        </p:txBody>
      </p:sp>
      <p:pic>
        <p:nvPicPr>
          <p:cNvPr id="11" name="Picture 10">
            <a:extLst>
              <a:ext uri="{FF2B5EF4-FFF2-40B4-BE49-F238E27FC236}">
                <a16:creationId xmlns:a16="http://schemas.microsoft.com/office/drawing/2014/main" id="{3021951E-0D5B-418D-A756-B98FE9D05D41}"/>
              </a:ext>
            </a:extLst>
          </p:cNvPr>
          <p:cNvPicPr>
            <a:picLocks noChangeAspect="1"/>
          </p:cNvPicPr>
          <p:nvPr/>
        </p:nvPicPr>
        <p:blipFill>
          <a:blip r:embed="rId2"/>
          <a:stretch>
            <a:fillRect/>
          </a:stretch>
        </p:blipFill>
        <p:spPr>
          <a:xfrm>
            <a:off x="4058251" y="1535575"/>
            <a:ext cx="3765146" cy="2810415"/>
          </a:xfrm>
          <a:prstGeom prst="rect">
            <a:avLst/>
          </a:prstGeom>
        </p:spPr>
      </p:pic>
      <p:pic>
        <p:nvPicPr>
          <p:cNvPr id="12" name="Picture 11">
            <a:extLst>
              <a:ext uri="{FF2B5EF4-FFF2-40B4-BE49-F238E27FC236}">
                <a16:creationId xmlns:a16="http://schemas.microsoft.com/office/drawing/2014/main" id="{393B3915-4862-4BEF-8883-E28ED516E5B9}"/>
              </a:ext>
            </a:extLst>
          </p:cNvPr>
          <p:cNvPicPr>
            <a:picLocks noChangeAspect="1"/>
          </p:cNvPicPr>
          <p:nvPr/>
        </p:nvPicPr>
        <p:blipFill>
          <a:blip r:embed="rId3"/>
          <a:stretch>
            <a:fillRect/>
          </a:stretch>
        </p:blipFill>
        <p:spPr>
          <a:xfrm>
            <a:off x="144691" y="1497220"/>
            <a:ext cx="3728663" cy="2780143"/>
          </a:xfrm>
          <a:prstGeom prst="rect">
            <a:avLst/>
          </a:prstGeom>
        </p:spPr>
      </p:pic>
      <p:sp>
        <p:nvSpPr>
          <p:cNvPr id="42" name="Rectangle: Rounded Corners 41">
            <a:extLst>
              <a:ext uri="{FF2B5EF4-FFF2-40B4-BE49-F238E27FC236}">
                <a16:creationId xmlns:a16="http://schemas.microsoft.com/office/drawing/2014/main" id="{EB31F47D-9C39-474D-A281-307151F4CBDC}"/>
              </a:ext>
            </a:extLst>
          </p:cNvPr>
          <p:cNvSpPr/>
          <p:nvPr/>
        </p:nvSpPr>
        <p:spPr>
          <a:xfrm>
            <a:off x="8141017" y="855437"/>
            <a:ext cx="1461155" cy="466347"/>
          </a:xfrm>
          <a:prstGeom prst="roundRect">
            <a:avLst/>
          </a:prstGeom>
          <a:solidFill>
            <a:srgbClr val="AF00A0"/>
          </a:solidFill>
          <a:ln>
            <a:noFill/>
          </a:ln>
        </p:spPr>
        <p:style>
          <a:lnRef idx="0">
            <a:scrgbClr r="0" g="0" b="0"/>
          </a:lnRef>
          <a:fillRef idx="0">
            <a:scrgbClr r="0" g="0" b="0"/>
          </a:fillRef>
          <a:effectRef idx="0">
            <a:scrgbClr r="0" g="0" b="0"/>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venir "/>
                <a:ea typeface="+mn-ea"/>
                <a:cs typeface="+mn-cs"/>
              </a:rPr>
              <a:t>Q3/2022</a:t>
            </a:r>
          </a:p>
        </p:txBody>
      </p:sp>
      <p:pic>
        <p:nvPicPr>
          <p:cNvPr id="6" name="Picture 5">
            <a:extLst>
              <a:ext uri="{FF2B5EF4-FFF2-40B4-BE49-F238E27FC236}">
                <a16:creationId xmlns:a16="http://schemas.microsoft.com/office/drawing/2014/main" id="{84749B96-8AAC-47A1-9CB1-20CD65C61BF8}"/>
              </a:ext>
            </a:extLst>
          </p:cNvPr>
          <p:cNvPicPr>
            <a:picLocks noChangeAspect="1"/>
          </p:cNvPicPr>
          <p:nvPr/>
        </p:nvPicPr>
        <p:blipFill rotWithShape="1">
          <a:blip r:embed="rId4"/>
          <a:srcRect r="3307"/>
          <a:stretch/>
        </p:blipFill>
        <p:spPr>
          <a:xfrm>
            <a:off x="7914905" y="1535573"/>
            <a:ext cx="3653795" cy="2766373"/>
          </a:xfrm>
          <a:prstGeom prst="rect">
            <a:avLst/>
          </a:prstGeom>
        </p:spPr>
      </p:pic>
      <p:pic>
        <p:nvPicPr>
          <p:cNvPr id="16" name="Picture 15">
            <a:extLst>
              <a:ext uri="{FF2B5EF4-FFF2-40B4-BE49-F238E27FC236}">
                <a16:creationId xmlns:a16="http://schemas.microsoft.com/office/drawing/2014/main" id="{3F399455-2E38-4D53-9B3C-AACFB9AC2452}"/>
              </a:ext>
            </a:extLst>
          </p:cNvPr>
          <p:cNvPicPr>
            <a:picLocks noChangeAspect="1"/>
          </p:cNvPicPr>
          <p:nvPr/>
        </p:nvPicPr>
        <p:blipFill rotWithShape="1">
          <a:blip r:embed="rId5"/>
          <a:srcRect t="17271" r="6112" b="2229"/>
          <a:stretch/>
        </p:blipFill>
        <p:spPr>
          <a:xfrm>
            <a:off x="142196" y="4268256"/>
            <a:ext cx="3728663" cy="2185047"/>
          </a:xfrm>
          <a:prstGeom prst="rect">
            <a:avLst/>
          </a:prstGeom>
        </p:spPr>
      </p:pic>
      <p:sp>
        <p:nvSpPr>
          <p:cNvPr id="13" name="Rectangle: Rounded Corners 12">
            <a:extLst>
              <a:ext uri="{FF2B5EF4-FFF2-40B4-BE49-F238E27FC236}">
                <a16:creationId xmlns:a16="http://schemas.microsoft.com/office/drawing/2014/main" id="{D49E2F0A-5CF3-4D0B-8851-EF183106D835}"/>
              </a:ext>
            </a:extLst>
          </p:cNvPr>
          <p:cNvSpPr/>
          <p:nvPr/>
        </p:nvSpPr>
        <p:spPr>
          <a:xfrm>
            <a:off x="139701" y="5531459"/>
            <a:ext cx="3728662" cy="172276"/>
          </a:xfrm>
          <a:prstGeom prst="roundRect">
            <a:avLst/>
          </a:prstGeom>
          <a:noFill/>
          <a:ln w="28575">
            <a:solidFill>
              <a:srgbClr val="FF4BEE"/>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err="1">
              <a:ln>
                <a:noFill/>
              </a:ln>
              <a:solidFill>
                <a:srgbClr val="FFFFFF"/>
              </a:solidFill>
              <a:effectLst/>
              <a:uLnTx/>
              <a:uFillTx/>
              <a:latin typeface="Avenir "/>
              <a:ea typeface="+mn-ea"/>
              <a:cs typeface="+mn-cs"/>
            </a:endParaRPr>
          </a:p>
        </p:txBody>
      </p:sp>
      <p:pic>
        <p:nvPicPr>
          <p:cNvPr id="17" name="Picture 16">
            <a:extLst>
              <a:ext uri="{FF2B5EF4-FFF2-40B4-BE49-F238E27FC236}">
                <a16:creationId xmlns:a16="http://schemas.microsoft.com/office/drawing/2014/main" id="{CCDD961A-9BB4-4004-B689-D1CF24095026}"/>
              </a:ext>
            </a:extLst>
          </p:cNvPr>
          <p:cNvPicPr>
            <a:picLocks noChangeAspect="1"/>
          </p:cNvPicPr>
          <p:nvPr/>
        </p:nvPicPr>
        <p:blipFill rotWithShape="1">
          <a:blip r:embed="rId6"/>
          <a:srcRect t="17145" b="1"/>
          <a:stretch/>
        </p:blipFill>
        <p:spPr>
          <a:xfrm>
            <a:off x="4075968" y="4345990"/>
            <a:ext cx="3756633" cy="2107313"/>
          </a:xfrm>
          <a:prstGeom prst="rect">
            <a:avLst/>
          </a:prstGeom>
        </p:spPr>
      </p:pic>
      <p:pic>
        <p:nvPicPr>
          <p:cNvPr id="24" name="Picture 23">
            <a:extLst>
              <a:ext uri="{FF2B5EF4-FFF2-40B4-BE49-F238E27FC236}">
                <a16:creationId xmlns:a16="http://schemas.microsoft.com/office/drawing/2014/main" id="{DB057091-4A85-4CC1-A576-1041F4F2CE1A}"/>
              </a:ext>
            </a:extLst>
          </p:cNvPr>
          <p:cNvPicPr>
            <a:picLocks noChangeAspect="1"/>
          </p:cNvPicPr>
          <p:nvPr/>
        </p:nvPicPr>
        <p:blipFill rotWithShape="1">
          <a:blip r:embed="rId7"/>
          <a:srcRect t="10996" r="3298"/>
          <a:stretch/>
        </p:blipFill>
        <p:spPr>
          <a:xfrm>
            <a:off x="7914904" y="4330621"/>
            <a:ext cx="3653795" cy="2030209"/>
          </a:xfrm>
          <a:prstGeom prst="rect">
            <a:avLst/>
          </a:prstGeom>
        </p:spPr>
      </p:pic>
      <p:sp>
        <p:nvSpPr>
          <p:cNvPr id="27" name="Rectangle: Rounded Corners 26">
            <a:extLst>
              <a:ext uri="{FF2B5EF4-FFF2-40B4-BE49-F238E27FC236}">
                <a16:creationId xmlns:a16="http://schemas.microsoft.com/office/drawing/2014/main" id="{CB369ED6-04BA-4D3A-86A2-66DD936C5ECC}"/>
              </a:ext>
            </a:extLst>
          </p:cNvPr>
          <p:cNvSpPr/>
          <p:nvPr/>
        </p:nvSpPr>
        <p:spPr>
          <a:xfrm>
            <a:off x="7850318" y="5479252"/>
            <a:ext cx="3756633" cy="201168"/>
          </a:xfrm>
          <a:prstGeom prst="roundRect">
            <a:avLst/>
          </a:prstGeom>
          <a:noFill/>
          <a:ln w="28575">
            <a:solidFill>
              <a:srgbClr val="FF4BEE"/>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err="1">
              <a:ln>
                <a:noFill/>
              </a:ln>
              <a:solidFill>
                <a:srgbClr val="FFFFFF"/>
              </a:solidFill>
              <a:effectLst/>
              <a:uLnTx/>
              <a:uFillTx/>
              <a:latin typeface="Avenir "/>
              <a:ea typeface="+mn-ea"/>
              <a:cs typeface="+mn-cs"/>
            </a:endParaRPr>
          </a:p>
        </p:txBody>
      </p:sp>
      <p:sp>
        <p:nvSpPr>
          <p:cNvPr id="20" name="Rectangle: Rounded Corners 19">
            <a:extLst>
              <a:ext uri="{FF2B5EF4-FFF2-40B4-BE49-F238E27FC236}">
                <a16:creationId xmlns:a16="http://schemas.microsoft.com/office/drawing/2014/main" id="{B382C846-A2EF-4E94-B626-9FCF9797BE82}"/>
              </a:ext>
            </a:extLst>
          </p:cNvPr>
          <p:cNvSpPr/>
          <p:nvPr/>
        </p:nvSpPr>
        <p:spPr>
          <a:xfrm>
            <a:off x="4037716" y="5531459"/>
            <a:ext cx="3756633" cy="172276"/>
          </a:xfrm>
          <a:prstGeom prst="roundRect">
            <a:avLst/>
          </a:prstGeom>
          <a:noFill/>
          <a:ln w="28575">
            <a:solidFill>
              <a:srgbClr val="FF4BEE"/>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err="1">
              <a:ln>
                <a:noFill/>
              </a:ln>
              <a:solidFill>
                <a:srgbClr val="FFFFFF"/>
              </a:solidFill>
              <a:effectLst/>
              <a:uLnTx/>
              <a:uFillTx/>
              <a:latin typeface="Avenir "/>
              <a:ea typeface="+mn-ea"/>
              <a:cs typeface="+mn-cs"/>
            </a:endParaRPr>
          </a:p>
        </p:txBody>
      </p:sp>
    </p:spTree>
    <p:extLst>
      <p:ext uri="{BB962C8B-B14F-4D97-AF65-F5344CB8AC3E}">
        <p14:creationId xmlns:p14="http://schemas.microsoft.com/office/powerpoint/2010/main" val="2578434151"/>
      </p:ext>
    </p:extLst>
  </p:cSld>
  <p:clrMapOvr>
    <a:masterClrMapping/>
  </p:clrMapOvr>
</p:sld>
</file>

<file path=ppt/theme/theme1.xml><?xml version="1.0" encoding="utf-8"?>
<a:theme xmlns:a="http://schemas.openxmlformats.org/drawingml/2006/main" name="Visit Finland 2022">
  <a:themeElements>
    <a:clrScheme name="VisitFinland">
      <a:dk1>
        <a:srgbClr val="000000"/>
      </a:dk1>
      <a:lt1>
        <a:srgbClr val="FFFFFF"/>
      </a:lt1>
      <a:dk2>
        <a:srgbClr val="FAF0DA"/>
      </a:dk2>
      <a:lt2>
        <a:srgbClr val="272FC6"/>
      </a:lt2>
      <a:accent1>
        <a:srgbClr val="DBEEFE"/>
      </a:accent1>
      <a:accent2>
        <a:srgbClr val="1D764A"/>
      </a:accent2>
      <a:accent3>
        <a:srgbClr val="FFDAD4"/>
      </a:accent3>
      <a:accent4>
        <a:srgbClr val="BCE3BF"/>
      </a:accent4>
      <a:accent5>
        <a:srgbClr val="F0401A"/>
      </a:accent5>
      <a:accent6>
        <a:srgbClr val="FFCD7B"/>
      </a:accent6>
      <a:hlink>
        <a:srgbClr val="272FC6"/>
      </a:hlink>
      <a:folHlink>
        <a:srgbClr val="F150AC"/>
      </a:folHlink>
    </a:clrScheme>
    <a:fontScheme name="VisitFinland">
      <a:majorFont>
        <a:latin typeface="Avenir"/>
        <a:ea typeface=""/>
        <a:cs typeface=""/>
      </a:majorFont>
      <a:minorFont>
        <a:latin typeface="Avenir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tIns="91440" bIns="91440"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defTabSz="228600">
          <a:spcAft>
            <a:spcPts val="1200"/>
          </a:spcAft>
          <a:defRPr noProof="0" dirty="0" smtClean="0"/>
        </a:defPPr>
      </a:lstStyle>
    </a:txDef>
  </a:objectDefaults>
  <a:extraClrSchemeLst/>
  <a:custClrLst>
    <a:custClr name="Accent Purple 1">
      <a:srgbClr val="B455AA"/>
    </a:custClr>
    <a:custClr name="Accent Purple 2">
      <a:srgbClr val="A055F5"/>
    </a:custClr>
    <a:custClr name="Accent Purple 3">
      <a:srgbClr val="BE82FF"/>
    </a:custClr>
    <a:custClr name="Accent Purple 4">
      <a:srgbClr val="DCAFFF"/>
    </a:custClr>
    <a:custClr name="Accent Purple 5">
      <a:srgbClr val="E6DCFF"/>
    </a:custClr>
    <a:custClr name="BLANK">
      <a:srgbClr val="FFFFFF"/>
    </a:custClr>
    <a:custClr name="BLANK">
      <a:srgbClr val="FFFFFF"/>
    </a:custClr>
    <a:custClr name="BLANK">
      <a:srgbClr val="FFFFFF"/>
    </a:custClr>
    <a:custClr name="BLANK">
      <a:srgbClr val="FFFFFF"/>
    </a:custClr>
    <a:custClr name="BLANK">
      <a:srgbClr val="FFFFFF"/>
    </a:custClr>
    <a:custClr name="Blue">
      <a:srgbClr val="0041F0"/>
    </a:custClr>
    <a:custClr name="Light Blue">
      <a:srgbClr val="00FFFF"/>
    </a:custClr>
    <a:custClr name="Green">
      <a:srgbClr val="64FF50"/>
    </a:custClr>
    <a:custClr name="Blue Green">
      <a:srgbClr val="05F0A5"/>
    </a:custClr>
    <a:custClr name="Red">
      <a:srgbClr val="FF3246"/>
    </a:custClr>
    <a:custClr name="Pink">
      <a:srgbClr val="FF50A0"/>
    </a:custClr>
    <a:custClr name="Orange">
      <a:srgbClr val="FF7800"/>
    </a:custClr>
    <a:custClr name="Yellow">
      <a:srgbClr val="FFEB32"/>
    </a:custClr>
    <a:custClr name="BLANK">
      <a:srgbClr val="FFFFFF"/>
    </a:custClr>
    <a:custClr name="BLANK">
      <a:srgbClr val="FFFFFF"/>
    </a:custClr>
  </a:custClrLst>
  <a:extLst>
    <a:ext uri="{05A4C25C-085E-4340-85A3-A5531E510DB2}">
      <thm15:themeFamily xmlns:thm15="http://schemas.microsoft.com/office/thememl/2012/main" name="Visit Finland Powerpoint Template 2022 (compressed) 2" id="{DCC671A4-582B-7946-8E5C-1EF300884BF6}" vid="{50F686C6-DE99-9045-A421-8B4DB07D23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8C73AB4438A454B8F126E0A8BD714D4" ma:contentTypeVersion="16" ma:contentTypeDescription="Create a new document." ma:contentTypeScope="" ma:versionID="41f0674e168251dd714d90ae1d958c9c">
  <xsd:schema xmlns:xsd="http://www.w3.org/2001/XMLSchema" xmlns:xs="http://www.w3.org/2001/XMLSchema" xmlns:p="http://schemas.microsoft.com/office/2006/metadata/properties" xmlns:ns2="cf26f930-8cbf-459d-8238-0ee10b60820e" xmlns:ns3="cbf982ab-a7fc-4f58-800c-63c226fbf010" targetNamespace="http://schemas.microsoft.com/office/2006/metadata/properties" ma:root="true" ma:fieldsID="722efe43d20db38600bf61609c03ac7b" ns2:_="" ns3:_="">
    <xsd:import namespace="cf26f930-8cbf-459d-8238-0ee10b60820e"/>
    <xsd:import namespace="cbf982ab-a7fc-4f58-800c-63c226fbf01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26f930-8cbf-459d-8238-0ee10b6082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343c7b5-bfc4-4843-83e5-e04a9b06113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bf982ab-a7fc-4f58-800c-63c226fbf01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1c7b84f-270c-4a95-a2ac-e5bac952851f}" ma:internalName="TaxCatchAll" ma:showField="CatchAllData" ma:web="cbf982ab-a7fc-4f58-800c-63c226fbf0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f26f930-8cbf-459d-8238-0ee10b60820e">
      <Terms xmlns="http://schemas.microsoft.com/office/infopath/2007/PartnerControls"/>
    </lcf76f155ced4ddcb4097134ff3c332f>
    <TaxCatchAll xmlns="cbf982ab-a7fc-4f58-800c-63c226fbf010" xsi:nil="true"/>
  </documentManagement>
</p:properties>
</file>

<file path=customXml/itemProps1.xml><?xml version="1.0" encoding="utf-8"?>
<ds:datastoreItem xmlns:ds="http://schemas.openxmlformats.org/officeDocument/2006/customXml" ds:itemID="{ACD3B239-616D-4B2F-9586-015DD18B5331}">
  <ds:schemaRefs>
    <ds:schemaRef ds:uri="http://schemas.microsoft.com/sharepoint/v3/contenttype/forms"/>
  </ds:schemaRefs>
</ds:datastoreItem>
</file>

<file path=customXml/itemProps2.xml><?xml version="1.0" encoding="utf-8"?>
<ds:datastoreItem xmlns:ds="http://schemas.openxmlformats.org/officeDocument/2006/customXml" ds:itemID="{4BE542E9-5134-4C95-BB56-DAD5BA8CFA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26f930-8cbf-459d-8238-0ee10b60820e"/>
    <ds:schemaRef ds:uri="cbf982ab-a7fc-4f58-800c-63c226fbf0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82828B5-DFCE-498B-B039-F3F5356F92BD}">
  <ds:schemaRefs>
    <ds:schemaRef ds:uri="http://purl.org/dc/terms/"/>
    <ds:schemaRef ds:uri="http://www.w3.org/XML/1998/namespace"/>
    <ds:schemaRef ds:uri="http://schemas.microsoft.com/office/2006/metadata/properties"/>
    <ds:schemaRef ds:uri="http://purl.org/dc/dcmitype/"/>
    <ds:schemaRef ds:uri="cbf982ab-a7fc-4f58-800c-63c226fbf010"/>
    <ds:schemaRef ds:uri="http://purl.org/dc/elements/1.1/"/>
    <ds:schemaRef ds:uri="http://schemas.microsoft.com/office/2006/documentManagement/types"/>
    <ds:schemaRef ds:uri="cf26f930-8cbf-459d-8238-0ee10b60820e"/>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634</TotalTime>
  <Words>1428</Words>
  <Application>Microsoft Office PowerPoint</Application>
  <PresentationFormat>Widescreen</PresentationFormat>
  <Paragraphs>452</Paragraphs>
  <Slides>18</Slides>
  <Notes>3</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Visit Finland 2022</vt:lpstr>
      <vt:lpstr>PowerPoint Presentation</vt:lpstr>
      <vt:lpstr>China + HK– overnights in Finland 2011-2021</vt:lpstr>
      <vt:lpstr>China + HK – overnights in Finland 2022</vt:lpstr>
      <vt:lpstr>Top markets in winter season 2022</vt:lpstr>
      <vt:lpstr>Top markets in summer season 2022</vt:lpstr>
      <vt:lpstr>China + HK – Overnights in Nordics</vt:lpstr>
      <vt:lpstr>China + HK – Overnights in Nordics</vt:lpstr>
      <vt:lpstr>Digital Demand – Travel Related Internet Searches</vt:lpstr>
      <vt:lpstr>China: Searches Q1-Q3 2022</vt:lpstr>
      <vt:lpstr>China: Seasonality of Searches</vt:lpstr>
      <vt:lpstr>China: Most searched topics</vt:lpstr>
      <vt:lpstr>ForwardKeys Seat capacity to Finland</vt:lpstr>
      <vt:lpstr>Direct flights to Finland November 2022 - February 2023</vt:lpstr>
      <vt:lpstr>Direct flights from Hong Kong to Finland Nov 2022 - Feb 2023</vt:lpstr>
      <vt:lpstr>Direct flights from mainland China to Finland Nov 2022 - Feb 2023</vt:lpstr>
      <vt:lpstr>Oxford Economics –Overnights &amp; Spending</vt:lpstr>
      <vt:lpstr>Overnights – Recovery to 2019 levels</vt:lpstr>
      <vt:lpstr>Spending – Recovery to 2019 levels</vt:lpstr>
    </vt:vector>
  </TitlesOfParts>
  <Company>Business Finland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UK insights - Spring 2022</dc:title>
  <dc:creator>Heikkinen Susanne</dc:creator>
  <cp:lastModifiedBy>Susanne Heikkinen</cp:lastModifiedBy>
  <cp:revision>3</cp:revision>
  <dcterms:created xsi:type="dcterms:W3CDTF">2020-09-22T13:44:21Z</dcterms:created>
  <dcterms:modified xsi:type="dcterms:W3CDTF">2022-11-15T09:27:23Z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0x010100A8C73AB4438A454B8F126E0A8BD714D4</vt:lpwstr>
  </property>
  <property fmtid="{D5CDD505-2E9C-101B-9397-08002B2CF9AE}" pid="3" name="MediaServiceImageTags">
    <vt:lpwstr/>
  </property>
</Properties>
</file>